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12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5348-FEFD-32C5-F928-308F2755C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CF9109-904F-77D1-50D3-5F5F96FAE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ACF7B-E8FE-CED5-BCB4-C9006B6A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1FEE0D-D2C8-09EF-C0E7-2909D4D0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E08591-11BC-440E-CB3C-71045EF3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06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CD02F3-F30B-05F2-0CA4-A761B607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C17BAE-5A7A-445A-270E-ABAEFD324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DF1BA-B93A-E434-8080-3909FDC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E9C809-827D-E533-2AF2-BA3C55F6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13349F-BA6E-698B-389E-5BEFFFE2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37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C61E4A-0709-69F5-C2D5-0BED77488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17CC66-551D-A958-DE3D-A74EDAE41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0AB0EA-A2D6-D199-0DEE-C4BCE852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8BB8B-307C-CB6B-5C76-0219FA6C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1F22AC-1EEE-8B3B-05E4-12960ACC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00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D1F9C-B8EA-5160-94A2-21319A0A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273DC-0CCB-CE62-EC98-8121B0F5E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6BA541-5D43-D0C3-1A91-B7F9E7A3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3BBB56-572C-9C3A-6633-86003CC8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C27A2-CEA8-8C56-311C-2FDDBA5D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78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0BA02-D9D3-B0C8-6FAB-1170F6D3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84277-225D-FA4E-7688-88E88FBE0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40EC11-45AA-4B92-6FE0-2785501D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87BF9-DC88-8053-E63B-8B81068F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721871-B626-0423-D4F5-6EA696E4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23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141FD-D04D-ED3E-38AD-1BB48458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959390-EC09-E039-30DA-FEA078B2B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8A5244-C9DA-8516-F141-54F79D040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FB660B-A9F8-BF29-00B8-5B027C15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E84F1B-16CB-E980-CE01-885C1AE5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E65218-223B-E5B6-52A0-2F71DF0A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3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75484-93B0-D8D7-A857-6304871A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21021A-A130-9249-81AB-2E9FDF7E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026AE4-F92E-806A-6FBC-6251CC90B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659431-FB7D-6FFF-A46C-48DAE9C45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245B1E-F29F-23E3-567F-2B8857216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355635-7A45-BBD3-BBA7-5F89F249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EF7964C-94A0-C782-0A64-909071EE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F1FE9D-B988-5E06-B835-C295119A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58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9D068-7F84-AE49-6018-5D8862CF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CE5CE3-931B-8C36-E9DC-2ADBC50B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9455C53-955E-7660-FE6C-81482F1D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64457C-FF5B-D3C7-82BE-C8D708D4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00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C2DAB1-D4E5-5365-2699-041D5E17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03647A-20EA-C692-056A-B0811A30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75B75F-34F7-37ED-C848-ED35B029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695D6-7F25-7025-3664-F8D6B154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2EE033-EEE4-F33B-EC37-6A901B916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7406E0-8D91-25C5-2248-88E269125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C1C365-94D5-251A-8FA7-F7E997B9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D144E1-14D0-054D-5F7C-BBD5DE04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B04C3B-6CC0-1029-96CC-773109CE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83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74852E-107A-415F-7227-24FB3D52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D8C872-C7D7-8A70-CE75-C2D09D126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10B4F9-BD8B-D5B0-8543-0148D9E5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587095-C330-7019-BEFA-098073AC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3AB8-4358-41C7-958F-814E3D70D72F}" type="datetimeFigureOut">
              <a:rPr kumimoji="1" lang="ja-JP" altLang="en-US" smtClean="0"/>
              <a:t>2024/5/2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4E2AF2-96D9-21E5-E87C-D7692E60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323D62-42BE-C5A5-2A08-8BB37C18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53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1C36B46-9133-2768-40EE-D485D44A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41CC4C-B69B-C1A5-6F8F-FBA452ABC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5764FA-42E5-2D00-03CD-025E41D39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4B3AB8-4358-41C7-958F-814E3D70D72F}" type="datetimeFigureOut">
              <a:rPr kumimoji="1" lang="ja-JP" altLang="en-US" smtClean="0"/>
              <a:t>2024/5/2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EA25AF-8CB4-3231-EBE4-118AA769B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59491B-E1B8-9E12-A434-03C3243DB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BFFE-A16F-454E-A9F4-A9B716B30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39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1FFBA-C0E1-119B-C426-A7D6DC9D2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EA05AA-253B-F19B-8F7F-840B7300C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308679F0-D7CC-D17D-376E-9D885E82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2" y="888869"/>
            <a:ext cx="11964015" cy="50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8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ユーザー 枠線">
            <a:extLst>
              <a:ext uri="{FF2B5EF4-FFF2-40B4-BE49-F238E27FC236}">
                <a16:creationId xmlns:a16="http://schemas.microsoft.com/office/drawing/2014/main" id="{42BC77E2-5B37-B1E0-E201-09CAA1558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101" y="829959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ノート PC 枠線">
            <a:extLst>
              <a:ext uri="{FF2B5EF4-FFF2-40B4-BE49-F238E27FC236}">
                <a16:creationId xmlns:a16="http://schemas.microsoft.com/office/drawing/2014/main" id="{9E5637BB-460C-DDFB-14B1-7F4B7792D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1058" y="1131442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BE705A-1D02-715B-47B9-C4782D573369}"/>
              </a:ext>
            </a:extLst>
          </p:cNvPr>
          <p:cNvSpPr txBox="1"/>
          <p:nvPr/>
        </p:nvSpPr>
        <p:spPr>
          <a:xfrm>
            <a:off x="1617566" y="1920520"/>
            <a:ext cx="80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AFBEEC-C987-CF14-B216-21BB3D97AD8A}"/>
              </a:ext>
            </a:extLst>
          </p:cNvPr>
          <p:cNvSpPr txBox="1"/>
          <p:nvPr/>
        </p:nvSpPr>
        <p:spPr>
          <a:xfrm>
            <a:off x="3103468" y="1061986"/>
            <a:ext cx="146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User q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uery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D5A4C32-7E04-D791-3775-C39224C05577}"/>
              </a:ext>
            </a:extLst>
          </p:cNvPr>
          <p:cNvSpPr/>
          <p:nvPr/>
        </p:nvSpPr>
        <p:spPr>
          <a:xfrm>
            <a:off x="5160441" y="1133238"/>
            <a:ext cx="1885309" cy="749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Retrieve API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6" descr="Amazon Bedrock service icon.">
            <a:extLst>
              <a:ext uri="{FF2B5EF4-FFF2-40B4-BE49-F238E27FC236}">
                <a16:creationId xmlns:a16="http://schemas.microsoft.com/office/drawing/2014/main" id="{4C0A08BC-11C8-B713-FE48-853A93E03F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685221" y="4026140"/>
            <a:ext cx="1053240" cy="1053240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0347884A-04A2-A40F-4EA8-E1054961E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789" y="5079380"/>
            <a:ext cx="1400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Bedrock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7D07F43-234D-10FA-868A-CBDEFDBC41B0}"/>
              </a:ext>
            </a:extLst>
          </p:cNvPr>
          <p:cNvSpPr/>
          <p:nvPr/>
        </p:nvSpPr>
        <p:spPr>
          <a:xfrm>
            <a:off x="5160441" y="4177864"/>
            <a:ext cx="1885309" cy="749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Invoke_model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ナレッジベースは、Amazon Bedrock でフルマネージド型の RAG エクスペリエンスを提供するようになりました | Amazon Web  Services ブログ">
            <a:extLst>
              <a:ext uri="{FF2B5EF4-FFF2-40B4-BE49-F238E27FC236}">
                <a16:creationId xmlns:a16="http://schemas.microsoft.com/office/drawing/2014/main" id="{29BD7976-2EE8-430E-3FA4-761DE0C406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1" t="13407" r="14584" b="26868"/>
          <a:stretch/>
        </p:blipFill>
        <p:spPr bwMode="auto">
          <a:xfrm>
            <a:off x="9685221" y="981514"/>
            <a:ext cx="989138" cy="105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12">
            <a:extLst>
              <a:ext uri="{FF2B5EF4-FFF2-40B4-BE49-F238E27FC236}">
                <a16:creationId xmlns:a16="http://schemas.microsoft.com/office/drawing/2014/main" id="{5F829B28-B81E-C200-FDA7-00CEAF0C3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921" y="2034754"/>
            <a:ext cx="2229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Knowledge Base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935ADF5-4B99-8B53-B822-B64E37153DE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512274" y="1508134"/>
            <a:ext cx="2648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57E80D7-FDAC-73AB-B63A-6D3E5442893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045750" y="1508134"/>
            <a:ext cx="2639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2715210A-0DD8-AA65-DF18-3DC84C2F717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8085998" y="959718"/>
            <a:ext cx="649425" cy="35381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グラフィックス 43" descr="ドキュメント 枠線">
            <a:extLst>
              <a:ext uri="{FF2B5EF4-FFF2-40B4-BE49-F238E27FC236}">
                <a16:creationId xmlns:a16="http://schemas.microsoft.com/office/drawing/2014/main" id="{5B45E4FC-AC82-9D61-D9FA-7C9446A3EC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07452" y="2473505"/>
            <a:ext cx="914400" cy="914400"/>
          </a:xfrm>
          <a:prstGeom prst="rect">
            <a:avLst/>
          </a:prstGeom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D2EF52F6-1F79-CEE1-0E90-45AD1D416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600" y="3387905"/>
            <a:ext cx="1400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Contexts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37D6BB2-A43A-197A-A3D3-C28915F0631A}"/>
              </a:ext>
            </a:extLst>
          </p:cNvPr>
          <p:cNvSpPr txBox="1"/>
          <p:nvPr/>
        </p:nvSpPr>
        <p:spPr>
          <a:xfrm>
            <a:off x="7499927" y="2666710"/>
            <a:ext cx="105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Retrieve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9965ECF0-E10E-08F7-5BAA-658889374259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>
            <a:off x="4631936" y="3582018"/>
            <a:ext cx="1499247" cy="442236"/>
          </a:xfrm>
          <a:prstGeom prst="bentConnector4">
            <a:avLst>
              <a:gd name="adj1" fmla="val 648"/>
              <a:gd name="adj2" fmla="val 6565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テキスト ボックス 1023">
            <a:extLst>
              <a:ext uri="{FF2B5EF4-FFF2-40B4-BE49-F238E27FC236}">
                <a16:creationId xmlns:a16="http://schemas.microsoft.com/office/drawing/2014/main" id="{9FC49214-C1C6-7B92-06F5-6CF436F58941}"/>
              </a:ext>
            </a:extLst>
          </p:cNvPr>
          <p:cNvSpPr txBox="1"/>
          <p:nvPr/>
        </p:nvSpPr>
        <p:spPr>
          <a:xfrm>
            <a:off x="2887106" y="2652738"/>
            <a:ext cx="264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Prompt Augmentation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7" name="直線矢印コネクタ 1026">
            <a:extLst>
              <a:ext uri="{FF2B5EF4-FFF2-40B4-BE49-F238E27FC236}">
                <a16:creationId xmlns:a16="http://schemas.microsoft.com/office/drawing/2014/main" id="{588580B4-7C80-8FFA-2BFE-82B56EAACBBD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7045750" y="4552760"/>
            <a:ext cx="2639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1" name="コネクタ: カギ線 1030">
            <a:extLst>
              <a:ext uri="{FF2B5EF4-FFF2-40B4-BE49-F238E27FC236}">
                <a16:creationId xmlns:a16="http://schemas.microsoft.com/office/drawing/2014/main" id="{F7652283-CD3F-3CBC-C872-14FCB6F6E106}"/>
              </a:ext>
            </a:extLst>
          </p:cNvPr>
          <p:cNvCxnSpPr>
            <a:cxnSpLocks/>
            <a:stCxn id="15" idx="2"/>
            <a:endCxn id="8" idx="2"/>
          </p:cNvCxnSpPr>
          <p:nvPr/>
        </p:nvCxnSpPr>
        <p:spPr>
          <a:xfrm rot="5400000" flipH="1">
            <a:off x="4535620" y="-227509"/>
            <a:ext cx="3158860" cy="8193583"/>
          </a:xfrm>
          <a:prstGeom prst="bentConnector3">
            <a:avLst>
              <a:gd name="adj1" fmla="val -180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テキスト ボックス 1054">
            <a:extLst>
              <a:ext uri="{FF2B5EF4-FFF2-40B4-BE49-F238E27FC236}">
                <a16:creationId xmlns:a16="http://schemas.microsoft.com/office/drawing/2014/main" id="{7078DCFD-AF49-8CCF-E012-40F97C7B14D6}"/>
              </a:ext>
            </a:extLst>
          </p:cNvPr>
          <p:cNvSpPr txBox="1"/>
          <p:nvPr/>
        </p:nvSpPr>
        <p:spPr>
          <a:xfrm>
            <a:off x="7499927" y="5626933"/>
            <a:ext cx="156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2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Renya Kujirada</dc:creator>
  <cp:lastModifiedBy>Renya Kujirada</cp:lastModifiedBy>
  <cp:revision>1</cp:revision>
  <dcterms:created xsi:type="dcterms:W3CDTF">2024-05-01T22:37:30Z</dcterms:created>
  <dcterms:modified xsi:type="dcterms:W3CDTF">2024-05-01T23:19:04Z</dcterms:modified>
</cp:coreProperties>
</file>