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5792450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8FE785-5E75-474D-ABFD-7E495AB7D866}" v="213" dt="2024-11-23T03:31:1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5" autoAdjust="0"/>
  </p:normalViewPr>
  <p:slideViewPr>
    <p:cSldViewPr snapToGrid="0">
      <p:cViewPr varScale="1">
        <p:scale>
          <a:sx n="78" d="100"/>
          <a:sy n="78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E78FE785-5E75-474D-ABFD-7E495AB7D866}"/>
    <pc:docChg chg="undo redo custSel addSld delSld modSld sldOrd modMainMaster modNotesMaster">
      <pc:chgData name="Renya Kujirada" userId="e48068c41cbe41b3" providerId="LiveId" clId="{E78FE785-5E75-474D-ABFD-7E495AB7D866}" dt="2024-11-23T03:31:32.258" v="519" actId="47"/>
      <pc:docMkLst>
        <pc:docMk/>
      </pc:docMkLst>
      <pc:sldChg chg="addSp delSp modSp new del mod modNotes">
        <pc:chgData name="Renya Kujirada" userId="e48068c41cbe41b3" providerId="LiveId" clId="{E78FE785-5E75-474D-ABFD-7E495AB7D866}" dt="2024-11-23T03:31:32.258" v="519" actId="47"/>
        <pc:sldMkLst>
          <pc:docMk/>
          <pc:sldMk cId="3145203891" sldId="256"/>
        </pc:sldMkLst>
        <pc:spChg chg="del">
          <ac:chgData name="Renya Kujirada" userId="e48068c41cbe41b3" providerId="LiveId" clId="{E78FE785-5E75-474D-ABFD-7E495AB7D866}" dt="2024-11-14T14:38:40.008" v="1" actId="478"/>
          <ac:spMkLst>
            <pc:docMk/>
            <pc:sldMk cId="3145203891" sldId="256"/>
            <ac:spMk id="2" creationId="{922718B8-0665-5641-F27F-1F09D7399A92}"/>
          </ac:spMkLst>
        </pc:spChg>
        <pc:spChg chg="del">
          <ac:chgData name="Renya Kujirada" userId="e48068c41cbe41b3" providerId="LiveId" clId="{E78FE785-5E75-474D-ABFD-7E495AB7D866}" dt="2024-11-14T14:38:42.043" v="2" actId="478"/>
          <ac:spMkLst>
            <pc:docMk/>
            <pc:sldMk cId="3145203891" sldId="256"/>
            <ac:spMk id="3" creationId="{59B8E4AE-E41C-AB42-1530-C9898A88A345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3" creationId="{87D1B8B0-1ADB-1D2E-884F-C8B25367C3A9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" creationId="{FD118E84-EFC2-F913-10E0-73B1338420B3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10" creationId="{E25C5FC2-D756-9D6A-FEFC-23A893DF5C4F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13" creationId="{149C603B-52B2-251F-FA50-FA8B65E56594}"/>
          </ac:spMkLst>
        </pc:spChg>
        <pc:spChg chg="add del mod">
          <ac:chgData name="Renya Kujirada" userId="e48068c41cbe41b3" providerId="LiveId" clId="{E78FE785-5E75-474D-ABFD-7E495AB7D866}" dt="2024-11-16T07:19:13.496" v="9" actId="478"/>
          <ac:spMkLst>
            <pc:docMk/>
            <pc:sldMk cId="3145203891" sldId="256"/>
            <ac:spMk id="14" creationId="{D66C3818-E26F-9221-9B4A-5F447C07FE95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16" creationId="{813B8DCB-C072-3664-6B6F-47D6876A89AB}"/>
          </ac:spMkLst>
        </pc:spChg>
        <pc:spChg chg="add del mod">
          <ac:chgData name="Renya Kujirada" userId="e48068c41cbe41b3" providerId="LiveId" clId="{E78FE785-5E75-474D-ABFD-7E495AB7D866}" dt="2024-11-16T07:19:15.364" v="10" actId="478"/>
          <ac:spMkLst>
            <pc:docMk/>
            <pc:sldMk cId="3145203891" sldId="256"/>
            <ac:spMk id="18" creationId="{3FC0A5AA-5461-7BEC-2E4E-D681A21D97B8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20" creationId="{E19E8FB6-D3E9-6281-C304-D031B91A048A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23" creationId="{8209374A-AAE7-46EC-B9D1-4B343080B75C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27" creationId="{8D37DD05-50F4-6AED-D4C2-A924CCAED633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30" creationId="{94B74416-E497-BBC4-6500-10631F4E2C79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32" creationId="{C800AC02-3A81-EB4E-ADD1-2A53FB695278}"/>
          </ac:spMkLst>
        </pc:spChg>
        <pc:spChg chg="mod">
          <ac:chgData name="Renya Kujirada" userId="e48068c41cbe41b3" providerId="LiveId" clId="{E78FE785-5E75-474D-ABFD-7E495AB7D866}" dt="2024-11-16T07:19:08.823" v="8" actId="1076"/>
          <ac:spMkLst>
            <pc:docMk/>
            <pc:sldMk cId="3145203891" sldId="256"/>
            <ac:spMk id="36" creationId="{BA6E4E30-02F9-B1CA-C62A-B6415AE9125C}"/>
          </ac:spMkLst>
        </pc:spChg>
        <pc:spChg chg="add mod">
          <ac:chgData name="Renya Kujirada" userId="e48068c41cbe41b3" providerId="LiveId" clId="{E78FE785-5E75-474D-ABFD-7E495AB7D866}" dt="2024-11-16T07:25:55.728" v="62" actId="1076"/>
          <ac:spMkLst>
            <pc:docMk/>
            <pc:sldMk cId="3145203891" sldId="256"/>
            <ac:spMk id="38" creationId="{917016AB-7006-32BD-F697-F1EDFB3EBB28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40" creationId="{E07F3227-542C-CB7D-A1FB-09219556DD79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43" creationId="{F676AF6A-02E7-9012-84B0-CE9771D4A524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48" creationId="{4B3DB62E-D137-0DF0-933E-B4BD1AE3B7AC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50" creationId="{AEB1C47A-C450-0727-4FDE-AD4107C782E3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54" creationId="{586F71E4-AAFA-AED2-6BDB-17A4CBC2512A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57" creationId="{C3A8DDDE-1E08-175E-FB9B-8D80E90230D5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0" creationId="{60DD50D5-EDD1-F217-880C-2B50E320B043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2" creationId="{BE8F9E11-126E-C58E-E2D2-ECBE5F7B8371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5" creationId="{E7F6B4A8-F1EE-024C-378F-EA4042324D15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68" creationId="{61A25C1C-D0B8-7ACD-5BC9-EE05FAADEA3D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70" creationId="{71DA74C7-7ABE-64BE-0E31-0A1FEE20A09F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72" creationId="{B80715E3-D7A8-DC01-F66E-418DBB389F13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74" creationId="{DFBB2A23-2522-B00F-B3DC-51894183B3D1}"/>
          </ac:spMkLst>
        </pc:spChg>
        <pc:spChg chg="add del mod">
          <ac:chgData name="Renya Kujirada" userId="e48068c41cbe41b3" providerId="LiveId" clId="{E78FE785-5E75-474D-ABFD-7E495AB7D866}" dt="2024-11-16T08:11:10.586" v="372" actId="478"/>
          <ac:spMkLst>
            <pc:docMk/>
            <pc:sldMk cId="3145203891" sldId="256"/>
            <ac:spMk id="78" creationId="{01F26E43-DC0D-7206-55BD-59889D594FFA}"/>
          </ac:spMkLst>
        </pc:spChg>
        <pc:spChg chg="add mod">
          <ac:chgData name="Renya Kujirada" userId="e48068c41cbe41b3" providerId="LiveId" clId="{E78FE785-5E75-474D-ABFD-7E495AB7D866}" dt="2024-11-16T08:21:43.833" v="478"/>
          <ac:spMkLst>
            <pc:docMk/>
            <pc:sldMk cId="3145203891" sldId="256"/>
            <ac:spMk id="80" creationId="{056F99AC-1606-A3BA-C96A-7A38A59D3546}"/>
          </ac:spMkLst>
        </pc:spChg>
        <pc:spChg chg="mod">
          <ac:chgData name="Renya Kujirada" userId="e48068c41cbe41b3" providerId="LiveId" clId="{E78FE785-5E75-474D-ABFD-7E495AB7D866}" dt="2024-11-16T08:15:06.192" v="418"/>
          <ac:spMkLst>
            <pc:docMk/>
            <pc:sldMk cId="3145203891" sldId="256"/>
            <ac:spMk id="100" creationId="{11FB8E82-997A-741C-1C37-F64E2661B11B}"/>
          </ac:spMkLst>
        </pc:s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2" creationId="{E24FD4C4-9DD9-400F-9597-976BEB2A1CA4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" creationId="{1B15B84B-A6A3-D99B-17AA-44E0BE9771C4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8" creationId="{7513E738-BF07-0011-EB32-9803BE1D7653}"/>
          </ac:grpSpMkLst>
        </pc:grpChg>
        <pc:grpChg chg="add del mod">
          <ac:chgData name="Renya Kujirada" userId="e48068c41cbe41b3" providerId="LiveId" clId="{E78FE785-5E75-474D-ABFD-7E495AB7D866}" dt="2024-11-16T07:19:51.758" v="16" actId="478"/>
          <ac:grpSpMkLst>
            <pc:docMk/>
            <pc:sldMk cId="3145203891" sldId="256"/>
            <ac:grpSpMk id="11" creationId="{65B60A45-13D9-1025-76FA-D2DD07A889B9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15" creationId="{D661782B-15F6-95E6-9CAE-EFA01DDB7D01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19" creationId="{229D4F91-246D-67AB-242C-70187A674650}"/>
          </ac:grpSpMkLst>
        </pc:grpChg>
        <pc:grpChg chg="add del mod">
          <ac:chgData name="Renya Kujirada" userId="e48068c41cbe41b3" providerId="LiveId" clId="{E78FE785-5E75-474D-ABFD-7E495AB7D866}" dt="2024-11-16T07:19:48.217" v="14" actId="478"/>
          <ac:grpSpMkLst>
            <pc:docMk/>
            <pc:sldMk cId="3145203891" sldId="256"/>
            <ac:grpSpMk id="22" creationId="{550E015C-5FA8-B605-6485-FBE339E0DE83}"/>
          </ac:grpSpMkLst>
        </pc:grpChg>
        <pc:grpChg chg="add del mod">
          <ac:chgData name="Renya Kujirada" userId="e48068c41cbe41b3" providerId="LiveId" clId="{E78FE785-5E75-474D-ABFD-7E495AB7D866}" dt="2024-11-16T07:19:51.758" v="16" actId="478"/>
          <ac:grpSpMkLst>
            <pc:docMk/>
            <pc:sldMk cId="3145203891" sldId="256"/>
            <ac:grpSpMk id="25" creationId="{79E0C274-70DA-87D6-9C5B-D45605B33ADC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28" creationId="{C924037B-D5F0-8A89-A147-24EB044C6694}"/>
          </ac:grpSpMkLst>
        </pc:grpChg>
        <pc:grpChg chg="add del mod">
          <ac:chgData name="Renya Kujirada" userId="e48068c41cbe41b3" providerId="LiveId" clId="{E78FE785-5E75-474D-ABFD-7E495AB7D866}" dt="2024-11-16T07:19:49.688" v="15" actId="478"/>
          <ac:grpSpMkLst>
            <pc:docMk/>
            <pc:sldMk cId="3145203891" sldId="256"/>
            <ac:grpSpMk id="31" creationId="{B8D2CFCD-CA1F-F63E-0E3D-15FAD9BA4802}"/>
          </ac:grpSpMkLst>
        </pc:grpChg>
        <pc:grpChg chg="add del mod">
          <ac:chgData name="Renya Kujirada" userId="e48068c41cbe41b3" providerId="LiveId" clId="{E78FE785-5E75-474D-ABFD-7E495AB7D866}" dt="2024-11-16T07:19:46.177" v="13" actId="478"/>
          <ac:grpSpMkLst>
            <pc:docMk/>
            <pc:sldMk cId="3145203891" sldId="256"/>
            <ac:grpSpMk id="34" creationId="{C1A41D78-A891-5B4A-496A-8A2B13A7211E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39" creationId="{C0BA3FF1-0E1A-A373-5BD1-90C00F1FB39E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42" creationId="{211ED47B-AB47-7E4B-6F9E-0D481CD35BD5}"/>
          </ac:grpSpMkLst>
        </pc:grpChg>
        <pc:grpChg chg="add mod">
          <ac:chgData name="Renya Kujirada" userId="e48068c41cbe41b3" providerId="LiveId" clId="{E78FE785-5E75-474D-ABFD-7E495AB7D866}" dt="2024-11-16T07:23:51.796" v="43" actId="164"/>
          <ac:grpSpMkLst>
            <pc:docMk/>
            <pc:sldMk cId="3145203891" sldId="256"/>
            <ac:grpSpMk id="45" creationId="{9DCAFAAD-992B-F995-F203-F0A8C6B8E6CC}"/>
          </ac:grpSpMkLst>
        </pc:grpChg>
        <pc:grpChg chg="add del mod">
          <ac:chgData name="Renya Kujirada" userId="e48068c41cbe41b3" providerId="LiveId" clId="{E78FE785-5E75-474D-ABFD-7E495AB7D866}" dt="2024-11-16T07:31:40.543" v="82" actId="478"/>
          <ac:grpSpMkLst>
            <pc:docMk/>
            <pc:sldMk cId="3145203891" sldId="256"/>
            <ac:grpSpMk id="46" creationId="{85C47D3B-44C0-8618-56E7-A0656D758596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1" creationId="{0518B39D-09E7-2829-B25D-B462484EF19E}"/>
          </ac:grpSpMkLst>
        </pc:grpChg>
        <pc:grpChg chg="add del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2" creationId="{BF3FCA2F-EE88-F0B4-FA61-62D0BABF30BC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5" creationId="{96D985A6-8856-B9D3-687B-6D52E1AD848C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58" creationId="{A62AA4B5-D792-9F40-E5F3-774952777F4B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3" creationId="{B4DF6A4F-B33A-0A96-BB70-15CC0C364258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4" creationId="{D401604C-0B46-3CCA-80F8-78CEEA37C45E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6" creationId="{AF31E509-96A4-6770-52F5-5A26E4672456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69" creationId="{539E6BC3-2A13-F2A6-0BA8-33897B204BBD}"/>
          </ac:grpSpMkLst>
        </pc:grpChg>
        <pc:grpChg chg="add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75" creationId="{60EB331F-704D-3604-7A03-60DF82A46F15}"/>
          </ac:grpSpMkLst>
        </pc:grpChg>
        <pc:grpChg chg="add del mod">
          <ac:chgData name="Renya Kujirada" userId="e48068c41cbe41b3" providerId="LiveId" clId="{E78FE785-5E75-474D-ABFD-7E495AB7D866}" dt="2024-11-16T08:21:43.833" v="478"/>
          <ac:grpSpMkLst>
            <pc:docMk/>
            <pc:sldMk cId="3145203891" sldId="256"/>
            <ac:grpSpMk id="76" creationId="{1F28200A-609A-A055-10D2-7203C724A39C}"/>
          </ac:grpSpMkLst>
        </pc:grpChg>
        <pc:grpChg chg="add del mod">
          <ac:chgData name="Renya Kujirada" userId="e48068c41cbe41b3" providerId="LiveId" clId="{E78FE785-5E75-474D-ABFD-7E495AB7D866}" dt="2024-11-16T08:15:31.874" v="425" actId="478"/>
          <ac:grpSpMkLst>
            <pc:docMk/>
            <pc:sldMk cId="3145203891" sldId="256"/>
            <ac:grpSpMk id="99" creationId="{F987F15F-4529-690D-35D5-DE3118BDB525}"/>
          </ac:grpSpMkLst>
        </pc:grp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" creationId="{08D1933F-9D1E-B11E-4BEE-768C59E9E0A2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" creationId="{875B8982-FDC0-F9D5-F67E-EE892A6FB935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9" creationId="{4E5EA09B-1BFF-F13E-C1A5-447ECDCB4E30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12" creationId="{32818CB3-B945-4F63-1735-0D81B7498565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17" creationId="{58EE75DB-EFAB-66A7-843C-45A1E78F3BD6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1" creationId="{2A512A7A-E300-CB62-BA86-E468754AA7D4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4" creationId="{28E8A4FD-E53E-DA9E-CC8F-58F35892E767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6" creationId="{46B5E4BE-4D1A-5327-4A1F-CAD457E3EC3E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29" creationId="{E9F63F4F-C63B-962C-2D86-27B9484D8C7E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33" creationId="{08683BF3-EF03-3D93-0E6E-1AFE448FBFFA}"/>
          </ac:picMkLst>
        </pc:picChg>
        <pc:picChg chg="mod">
          <ac:chgData name="Renya Kujirada" userId="e48068c41cbe41b3" providerId="LiveId" clId="{E78FE785-5E75-474D-ABFD-7E495AB7D866}" dt="2024-11-16T07:19:08.823" v="8" actId="1076"/>
          <ac:picMkLst>
            <pc:docMk/>
            <pc:sldMk cId="3145203891" sldId="256"/>
            <ac:picMk id="35" creationId="{DC4176D5-30B5-DB28-BFA1-94FCB954B36C}"/>
          </ac:picMkLst>
        </pc:picChg>
        <pc:picChg chg="add mod">
          <ac:chgData name="Renya Kujirada" userId="e48068c41cbe41b3" providerId="LiveId" clId="{E78FE785-5E75-474D-ABFD-7E495AB7D866}" dt="2024-11-16T07:25:55.728" v="62" actId="1076"/>
          <ac:picMkLst>
            <pc:docMk/>
            <pc:sldMk cId="3145203891" sldId="256"/>
            <ac:picMk id="37" creationId="{265BE080-A9E4-3763-1A9D-300F879710D2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1" creationId="{12E40F64-09C3-2996-306A-6A5702F28822}"/>
          </ac:picMkLst>
        </pc:picChg>
        <pc:picChg chg="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4" creationId="{64808F35-4C4F-5C1E-7425-84DB8A7E906F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7" creationId="{10CAF2F8-63B4-8CF5-D980-4ACA627C27FE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49" creationId="{837BD80F-0E02-71A5-D383-8B541315BFEB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53" creationId="{040C791F-FF2E-79F9-022D-FAD04A49A073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56" creationId="{4550F525-3219-E656-B915-127600AA4D1F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59" creationId="{C288D78B-4F69-32A0-C0F1-4DC57B3E307E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61" creationId="{36B607B7-6EDE-3F32-6D9B-A6EC89B189EA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67" creationId="{521E365A-B8DE-60BC-CBEA-BE46AC186CDC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1" creationId="{648B5AE1-7423-43BB-545D-9CF948B786C1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3" creationId="{0D10690E-BA2A-AA5A-657D-D02BCC4AA058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7" creationId="{D722C450-8251-016F-63D5-13D8FEE48AB5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79" creationId="{802A8908-C6A5-6119-1C5C-116B611E83BC}"/>
          </ac:picMkLst>
        </pc:picChg>
        <pc:picChg chg="add mod">
          <ac:chgData name="Renya Kujirada" userId="e48068c41cbe41b3" providerId="LiveId" clId="{E78FE785-5E75-474D-ABFD-7E495AB7D866}" dt="2024-11-16T08:21:43.833" v="478"/>
          <ac:picMkLst>
            <pc:docMk/>
            <pc:sldMk cId="3145203891" sldId="256"/>
            <ac:picMk id="1026" creationId="{BB6504B4-DC8F-E25C-E9C8-3733AE3A8A5F}"/>
          </ac:picMkLst>
        </pc:pic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81" creationId="{256CF122-B9E9-55FB-5A23-F1D232A2C156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85" creationId="{6CED4E5E-8D05-5370-1ED8-2BE296EECCAF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93" creationId="{1D8A4FD0-4BA0-6264-210A-A1997B7485F2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96" creationId="{F7F4DA4C-81C0-A700-E1EF-B1FEAFB64641}"/>
          </ac:cxnSpMkLst>
        </pc:cxnChg>
        <pc:cxnChg chg="mod">
          <ac:chgData name="Renya Kujirada" userId="e48068c41cbe41b3" providerId="LiveId" clId="{E78FE785-5E75-474D-ABFD-7E495AB7D866}" dt="2024-11-16T08:15:06.192" v="418"/>
          <ac:cxnSpMkLst>
            <pc:docMk/>
            <pc:sldMk cId="3145203891" sldId="256"/>
            <ac:cxnSpMk id="101" creationId="{97B5DAFB-254D-397B-29A2-DB4BFA359674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103" creationId="{3404817D-1576-2339-79F3-AED640A8A1DC}"/>
          </ac:cxnSpMkLst>
        </pc:cxnChg>
        <pc:cxnChg chg="add mod">
          <ac:chgData name="Renya Kujirada" userId="e48068c41cbe41b3" providerId="LiveId" clId="{E78FE785-5E75-474D-ABFD-7E495AB7D866}" dt="2024-11-16T08:16:00.959" v="429"/>
          <ac:cxnSpMkLst>
            <pc:docMk/>
            <pc:sldMk cId="3145203891" sldId="256"/>
            <ac:cxnSpMk id="106" creationId="{018CCAC0-51B2-3744-FACF-C6D1F4ACCC3B}"/>
          </ac:cxnSpMkLst>
        </pc:cxnChg>
        <pc:cxnChg chg="add del mod">
          <ac:chgData name="Renya Kujirada" userId="e48068c41cbe41b3" providerId="LiveId" clId="{E78FE785-5E75-474D-ABFD-7E495AB7D866}" dt="2024-11-16T08:17:11.043" v="441" actId="478"/>
          <ac:cxnSpMkLst>
            <pc:docMk/>
            <pc:sldMk cId="3145203891" sldId="256"/>
            <ac:cxnSpMk id="107" creationId="{C0B716EB-411C-0F0D-43C3-17CABE022079}"/>
          </ac:cxnSpMkLst>
        </pc:cxnChg>
        <pc:cxnChg chg="add mod">
          <ac:chgData name="Renya Kujirada" userId="e48068c41cbe41b3" providerId="LiveId" clId="{E78FE785-5E75-474D-ABFD-7E495AB7D866}" dt="2024-11-16T08:21:43.833" v="478"/>
          <ac:cxnSpMkLst>
            <pc:docMk/>
            <pc:sldMk cId="3145203891" sldId="256"/>
            <ac:cxnSpMk id="113" creationId="{D5745DBC-86A1-AE01-B5AD-3529EEB803F5}"/>
          </ac:cxnSpMkLst>
        </pc:cxnChg>
      </pc:sldChg>
      <pc:sldChg chg="addSp modSp add del mod ord modNotes">
        <pc:chgData name="Renya Kujirada" userId="e48068c41cbe41b3" providerId="LiveId" clId="{E78FE785-5E75-474D-ABFD-7E495AB7D866}" dt="2024-11-23T03:31:16.997" v="518"/>
        <pc:sldMkLst>
          <pc:docMk/>
          <pc:sldMk cId="307820958" sldId="257"/>
        </pc:sldMkLst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3" creationId="{8878537D-0B94-1DC8-CCA0-56DDBCD98BBD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" creationId="{DE95E3D2-15FE-1D38-3C2E-248DFF9EE662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16" creationId="{DB9E518F-39A4-2F08-4611-E8E9D54BEA52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40" creationId="{1D230595-2B0D-0270-1574-DEC8C148A9F0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43" creationId="{0AAF1613-CEF8-774B-9822-022777A7EAFD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48" creationId="{FE4C00AD-397E-05C3-4351-EE93106B674B}"/>
          </ac:spMkLst>
        </pc:spChg>
        <pc:spChg chg="mod">
          <ac:chgData name="Renya Kujirada" userId="e48068c41cbe41b3" providerId="LiveId" clId="{E78FE785-5E75-474D-ABFD-7E495AB7D866}" dt="2024-11-23T03:31:16.997" v="518"/>
          <ac:spMkLst>
            <pc:docMk/>
            <pc:sldMk cId="307820958" sldId="257"/>
            <ac:spMk id="50" creationId="{DEAEA912-C3A5-FA5C-18EE-5E415FD28668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54" creationId="{2193A800-F7B7-426D-233E-8024A68FEC26}"/>
          </ac:spMkLst>
        </pc:spChg>
        <pc:spChg chg="mod">
          <ac:chgData name="Renya Kujirada" userId="e48068c41cbe41b3" providerId="LiveId" clId="{E78FE785-5E75-474D-ABFD-7E495AB7D866}" dt="2024-11-16T08:23:53.875" v="509" actId="20577"/>
          <ac:spMkLst>
            <pc:docMk/>
            <pc:sldMk cId="307820958" sldId="257"/>
            <ac:spMk id="57" creationId="{17867D3E-1378-E0ED-2D7B-7B2E754455FB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0" creationId="{89675C3B-6C51-C37A-EB3F-2C96E5D3475E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2" creationId="{23C538B5-B401-DD5C-4DC0-4DBBFC3AE56A}"/>
          </ac:spMkLst>
        </pc:spChg>
        <pc:spChg chg="mod">
          <ac:chgData name="Renya Kujirada" userId="e48068c41cbe41b3" providerId="LiveId" clId="{E78FE785-5E75-474D-ABFD-7E495AB7D866}" dt="2024-11-23T03:31:12.562" v="515" actId="14100"/>
          <ac:spMkLst>
            <pc:docMk/>
            <pc:sldMk cId="307820958" sldId="257"/>
            <ac:spMk id="65" creationId="{43FD53CE-A9AE-0FEE-A27E-73BD1666F138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68" creationId="{A8FD359F-653F-2858-5FCE-43A20D5382E2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70" creationId="{B9B65EA3-DACB-BDB0-3986-A3DC6AF6512A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72" creationId="{7D0609E0-AE36-C16D-2EB1-A4DBF9D3B8CF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74" creationId="{9FB0BED8-3123-EE83-E75C-36209D048ABB}"/>
          </ac:spMkLst>
        </pc:spChg>
        <pc:spChg chg="mod">
          <ac:chgData name="Renya Kujirada" userId="e48068c41cbe41b3" providerId="LiveId" clId="{E78FE785-5E75-474D-ABFD-7E495AB7D866}" dt="2024-11-16T08:22:55.190" v="490" actId="1076"/>
          <ac:spMkLst>
            <pc:docMk/>
            <pc:sldMk cId="307820958" sldId="257"/>
            <ac:spMk id="80" creationId="{1F8EC84F-44B7-E421-11AA-BA2D3FEC3E0A}"/>
          </ac:spMkLst>
        </pc:s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2" creationId="{AD1FCAD0-9A7E-7E5D-B391-F7E0419A40B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" creationId="{051D376A-610C-6CC2-947C-5C4A081B53AF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15" creationId="{062D8C62-882F-F827-2F53-A3C73D87252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39" creationId="{D09E7752-0987-1FEC-0FF2-743F7ED7C012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42" creationId="{AA7D752B-0F6E-43B4-2AD3-C984AADB9172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1" creationId="{EF3F1668-4271-FF92-B6F2-1ABB7A36442C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2" creationId="{1B5994D8-43F5-C0F1-68DF-5E7BEBE5FAA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5" creationId="{508627D8-0B6E-32E4-8CBC-D0D1DA3622F8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58" creationId="{660BA0CA-8CF6-AF79-B811-A6641B2129E0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3" creationId="{0900182F-8E97-DD09-072F-3A0520ADC531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4" creationId="{4AA0AC87-187C-34F3-C2CB-8724EFB6D2C1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6" creationId="{7971B070-0179-8B52-912D-927CC0847954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69" creationId="{DF46689D-C165-6613-F7A7-AE71D6A1A1F9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75" creationId="{1B33A64D-A070-1464-07C1-1DC96FB4F853}"/>
          </ac:grpSpMkLst>
        </pc:grpChg>
        <pc:grpChg chg="mod">
          <ac:chgData name="Renya Kujirada" userId="e48068c41cbe41b3" providerId="LiveId" clId="{E78FE785-5E75-474D-ABFD-7E495AB7D866}" dt="2024-11-16T08:22:55.190" v="490" actId="1076"/>
          <ac:grpSpMkLst>
            <pc:docMk/>
            <pc:sldMk cId="307820958" sldId="257"/>
            <ac:grpSpMk id="76" creationId="{9BD14EE4-77F9-E099-2615-272B8824EDB6}"/>
          </ac:grpSpMkLst>
        </pc:grp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" creationId="{B72D91C9-BD2F-8E2D-B07E-677CBC75E9E6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" creationId="{6AEE0943-0233-BFF7-CDA9-0D110745A160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17" creationId="{7D439938-730E-C53F-DB0F-B078E9D7896C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1" creationId="{C4EA0B50-3EFD-EE50-CDCF-944056587BA0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4" creationId="{F3D3F730-0024-EE06-CCC6-177386E9605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7" creationId="{82CD93EA-01C2-030B-DB69-7482F59ECB5B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49" creationId="{95AB728A-1B7F-9C92-2219-47A271E1115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53" creationId="{55ABF7BA-29B9-2560-94DE-C55120895EE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56" creationId="{321457A9-BB13-6B5D-4D97-AD09DA12B194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59" creationId="{C16EBE7A-49B3-4958-FE2B-8AA6E04CCD0D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61" creationId="{DD5E1BC9-2C75-263A-EA52-F3BD2ED7D8F5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67" creationId="{61855198-BDE2-2FC8-783F-F2A1D18A1E57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1" creationId="{2775DF3A-084B-A3D8-A691-3CADB2E0BB3E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3" creationId="{D589524D-101F-C1C8-993A-D11D7C7FC68F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7" creationId="{ED39A2FE-3DF4-507D-9E58-7C0470956ADC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79" creationId="{B271585D-E00B-9158-2CF9-A3BA767B9576}"/>
          </ac:picMkLst>
        </pc:picChg>
        <pc:picChg chg="mod">
          <ac:chgData name="Renya Kujirada" userId="e48068c41cbe41b3" providerId="LiveId" clId="{E78FE785-5E75-474D-ABFD-7E495AB7D866}" dt="2024-11-16T08:22:55.190" v="490" actId="1076"/>
          <ac:picMkLst>
            <pc:docMk/>
            <pc:sldMk cId="307820958" sldId="257"/>
            <ac:picMk id="1026" creationId="{3FA2F847-BA64-9188-4ABB-1F31AC5FD0F4}"/>
          </ac:picMkLst>
        </pc:picChg>
        <pc:cxnChg chg="add 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8" creationId="{E24B4E9E-824C-7073-1C14-9F5D028EF166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81" creationId="{C1FE648B-E176-511E-4186-93BBF80113C6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85" creationId="{3AF96E38-6BA4-4AC4-84E0-081F3C7539F9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93" creationId="{B400437C-C7B5-C612-E165-9770F873A493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96" creationId="{BD9982EE-96E6-F9B3-FB98-FD159B51A854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103" creationId="{7A4C1356-EBDD-AE0D-ECD4-44193D554624}"/>
          </ac:cxnSpMkLst>
        </pc:cxnChg>
        <pc:cxnChg chg="mod">
          <ac:chgData name="Renya Kujirada" userId="e48068c41cbe41b3" providerId="LiveId" clId="{E78FE785-5E75-474D-ABFD-7E495AB7D866}" dt="2024-11-16T08:22:55.190" v="490" actId="1076"/>
          <ac:cxnSpMkLst>
            <pc:docMk/>
            <pc:sldMk cId="307820958" sldId="257"/>
            <ac:cxnSpMk id="113" creationId="{586A8DC4-24F4-2EAE-D915-FF171D906AEB}"/>
          </ac:cxnSpMkLst>
        </pc:cxnChg>
      </pc:sldChg>
      <pc:sldMasterChg chg="modSp modSldLayout">
        <pc:chgData name="Renya Kujirada" userId="e48068c41cbe41b3" providerId="LiveId" clId="{E78FE785-5E75-474D-ABFD-7E495AB7D866}" dt="2024-11-16T08:21:43.833" v="478"/>
        <pc:sldMasterMkLst>
          <pc:docMk/>
          <pc:sldMasterMk cId="3193430812" sldId="2147483648"/>
        </pc:sldMasterMkLst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2" creationId="{D203CC5D-A8CE-AD4F-FAB6-6B8D692961B8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3" creationId="{333185BD-478F-CD79-365C-136E2C11CBD0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4" creationId="{CD33D93C-8B99-9651-614F-EE0B70E0572D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5" creationId="{E6CFCE54-8983-A9D7-2D5E-0715710D7515}"/>
          </ac:spMkLst>
        </pc:spChg>
        <pc:spChg chg="mod">
          <ac:chgData name="Renya Kujirada" userId="e48068c41cbe41b3" providerId="LiveId" clId="{E78FE785-5E75-474D-ABFD-7E495AB7D866}" dt="2024-11-16T08:21:43.833" v="478"/>
          <ac:spMkLst>
            <pc:docMk/>
            <pc:sldMasterMk cId="3193430812" sldId="2147483648"/>
            <ac:spMk id="6" creationId="{BBC8C58E-5C94-91BD-DFEF-8EF3E646DFC3}"/>
          </ac:spMkLst>
        </pc:sp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471644579" sldId="2147483649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71644579" sldId="2147483649"/>
              <ac:spMk id="2" creationId="{6504B690-20A3-68CF-B276-BC680B3F48C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71644579" sldId="2147483649"/>
              <ac:spMk id="3" creationId="{0690100D-0EDB-15D6-EB78-B80CBFBEEB95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1234625132" sldId="2147483651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234625132" sldId="2147483651"/>
              <ac:spMk id="2" creationId="{969F6C51-7CFC-8A9C-5D3F-5205464EB217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234625132" sldId="2147483651"/>
              <ac:spMk id="3" creationId="{668DAA9F-4C45-2A9C-383E-F2705B90D2EB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793408368" sldId="2147483652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793408368" sldId="2147483652"/>
              <ac:spMk id="3" creationId="{C185D907-F79B-A4DE-506C-A62506555A95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793408368" sldId="2147483652"/>
              <ac:spMk id="4" creationId="{71F3F736-F3EA-F192-3B83-2D7B90F32282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1576719197" sldId="2147483653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2" creationId="{D490EAEE-E227-40DC-CC50-8216072A4D29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3" creationId="{7C1857F4-02FC-590E-511C-42390920DC59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4" creationId="{0C4C4C9F-75BC-ECF0-8B79-4B22C9E6D781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5" creationId="{453B0E27-D328-83F4-D79A-36F6C2EE2F9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576719197" sldId="2147483653"/>
              <ac:spMk id="6" creationId="{88770C99-A35B-BB58-83A0-D9FF2664D846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411145668" sldId="2147483656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11145668" sldId="2147483656"/>
              <ac:spMk id="2" creationId="{7C7FB5D9-51D1-7B78-A84C-BA106E7506EE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11145668" sldId="2147483656"/>
              <ac:spMk id="3" creationId="{F75FEDAF-2FEB-F254-1DF0-7A7E6C87A1A9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411145668" sldId="2147483656"/>
              <ac:spMk id="4" creationId="{D764E04A-C456-88B8-B7D6-64C31A570F5B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360194207" sldId="2147483657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60194207" sldId="2147483657"/>
              <ac:spMk id="2" creationId="{E4DBA8F2-A79B-AF6F-AA53-721F7EAC8F26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60194207" sldId="2147483657"/>
              <ac:spMk id="3" creationId="{9726D18D-6586-F517-3611-2B759DE6E62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360194207" sldId="2147483657"/>
              <ac:spMk id="4" creationId="{B22191DA-DF8E-01AD-289E-CD65C71C48C0}"/>
            </ac:spMkLst>
          </pc:spChg>
        </pc:sldLayoutChg>
        <pc:sldLayoutChg chg="modSp">
          <pc:chgData name="Renya Kujirada" userId="e48068c41cbe41b3" providerId="LiveId" clId="{E78FE785-5E75-474D-ABFD-7E495AB7D866}" dt="2024-11-16T08:21:43.833" v="478"/>
          <pc:sldLayoutMkLst>
            <pc:docMk/>
            <pc:sldMasterMk cId="3193430812" sldId="2147483648"/>
            <pc:sldLayoutMk cId="1637376072" sldId="2147483659"/>
          </pc:sldLayoutMkLst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637376072" sldId="2147483659"/>
              <ac:spMk id="2" creationId="{BEDDAB23-A846-0417-2DAB-10583A5444C8}"/>
            </ac:spMkLst>
          </pc:spChg>
          <pc:spChg chg="mod">
            <ac:chgData name="Renya Kujirada" userId="e48068c41cbe41b3" providerId="LiveId" clId="{E78FE785-5E75-474D-ABFD-7E495AB7D866}" dt="2024-11-16T08:21:43.833" v="478"/>
            <ac:spMkLst>
              <pc:docMk/>
              <pc:sldMasterMk cId="3193430812" sldId="2147483648"/>
              <pc:sldLayoutMk cId="1637376072" sldId="2147483659"/>
              <ac:spMk id="3" creationId="{478824FF-2373-CC94-0D5B-A40FA0F5904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9234B-E9F7-489B-AB2E-047F775A4E63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143000"/>
            <a:ext cx="466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77ED2-C162-4050-AD94-DEAC0D6F46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1pPr>
    <a:lvl2pPr marL="630012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2pPr>
    <a:lvl3pPr marL="1260024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3pPr>
    <a:lvl4pPr marL="1890036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4pPr>
    <a:lvl5pPr marL="2520049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5pPr>
    <a:lvl6pPr marL="3150061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6pPr>
    <a:lvl7pPr marL="3780073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7pPr>
    <a:lvl8pPr marL="4410085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8pPr>
    <a:lvl9pPr marL="5040097" algn="l" defTabSz="1260024" rtl="0" eaLnBrk="1" latinLnBrk="0" hangingPunct="1">
      <a:defRPr kumimoji="1" sz="16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3EA08-4199-75D4-8FC1-0BBD1E75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A0AF10-A8D5-A155-64AE-C05302ACC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98550" y="1143000"/>
            <a:ext cx="466090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960BB50-C902-F70F-32E6-EEE92A290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729E7C-E1A4-7315-0BAB-1F982CE45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77ED2-C162-4050-AD94-DEAC0D6F461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4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1711604"/>
            <a:ext cx="13423583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5493108"/>
            <a:ext cx="11844338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6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556816"/>
            <a:ext cx="3405247" cy="886305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556816"/>
            <a:ext cx="10018335" cy="886305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76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2607353"/>
            <a:ext cx="13620988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6998933"/>
            <a:ext cx="13620988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>
                    <a:tint val="82000"/>
                  </a:schemeClr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82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82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95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2784078"/>
            <a:ext cx="6711791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2784078"/>
            <a:ext cx="6711791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73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556818"/>
            <a:ext cx="13620988" cy="20214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2563773"/>
            <a:ext cx="6680946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3820239"/>
            <a:ext cx="6680946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2563773"/>
            <a:ext cx="6713848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3820239"/>
            <a:ext cx="6713848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83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4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27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1505825"/>
            <a:ext cx="7994928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69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697230"/>
            <a:ext cx="5093476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1505825"/>
            <a:ext cx="7994928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3137535"/>
            <a:ext cx="5093476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9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556818"/>
            <a:ext cx="13620988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2784078"/>
            <a:ext cx="13620988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1A5AE-75B8-4063-9021-77BE2C93243E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9693436"/>
            <a:ext cx="5329952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9693436"/>
            <a:ext cx="3553301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649E6-9B4A-4CFE-ACD7-34937FD08D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59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kumimoji="1"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kumimoji="1"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19423-C52E-91CC-E5D0-396A7251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oupIcon" descr="Example of AWS Cloud group, represented as a rectangle with AWS logo at the top left, and AWS Cloud as a title.">
            <a:extLst>
              <a:ext uri="{FF2B5EF4-FFF2-40B4-BE49-F238E27FC236}">
                <a16:creationId xmlns:a16="http://schemas.microsoft.com/office/drawing/2014/main" id="{AD1FCAD0-9A7E-7E5D-B391-F7E0419A40B8}"/>
              </a:ext>
            </a:extLst>
          </p:cNvPr>
          <p:cNvGrpSpPr/>
          <p:nvPr/>
        </p:nvGrpSpPr>
        <p:grpSpPr>
          <a:xfrm>
            <a:off x="3382239" y="2123736"/>
            <a:ext cx="10584528" cy="6362424"/>
            <a:chOff x="4679950" y="1060931"/>
            <a:chExt cx="10584528" cy="6362424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8878537D-0B94-1DC8-CCA0-56DDBCD98BBD}"/>
                </a:ext>
              </a:extLst>
            </p:cNvPr>
            <p:cNvSpPr/>
            <p:nvPr/>
          </p:nvSpPr>
          <p:spPr bwMode="auto">
            <a:xfrm>
              <a:off x="4679950" y="1063624"/>
              <a:ext cx="10584528" cy="635973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4" name="Graphic 37">
              <a:extLst>
                <a:ext uri="{FF2B5EF4-FFF2-40B4-BE49-F238E27FC236}">
                  <a16:creationId xmlns:a16="http://schemas.microsoft.com/office/drawing/2014/main" id="{B72D91C9-BD2F-8E2D-B07E-677CBC75E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679950" y="1060931"/>
              <a:ext cx="381000" cy="381000"/>
            </a:xfrm>
            <a:prstGeom prst="rect">
              <a:avLst/>
            </a:prstGeom>
          </p:spPr>
        </p:pic>
      </p:grpSp>
      <p:grpSp>
        <p:nvGrpSpPr>
          <p:cNvPr id="5" name="nestedGroup" descr="This Virtual Private Cloud (VPC) group is within the AWS Cloud group. The group spans availability zone 1 and 2, and some other services.">
            <a:extLst>
              <a:ext uri="{FF2B5EF4-FFF2-40B4-BE49-F238E27FC236}">
                <a16:creationId xmlns:a16="http://schemas.microsoft.com/office/drawing/2014/main" id="{051D376A-610C-6CC2-947C-5C4A081B53AF}"/>
              </a:ext>
            </a:extLst>
          </p:cNvPr>
          <p:cNvGrpSpPr/>
          <p:nvPr/>
        </p:nvGrpSpPr>
        <p:grpSpPr>
          <a:xfrm>
            <a:off x="3763241" y="2893368"/>
            <a:ext cx="9947889" cy="3863851"/>
            <a:chOff x="4752974" y="1934055"/>
            <a:chExt cx="9947889" cy="3863851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E95E3D2-15FE-1D38-3C2E-248DFF9EE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752974" y="1936750"/>
              <a:ext cx="9947889" cy="3861156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altLang="ja-JP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  <a:endPara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Graphic 38" descr="VPC group icon.">
              <a:extLst>
                <a:ext uri="{FF2B5EF4-FFF2-40B4-BE49-F238E27FC236}">
                  <a16:creationId xmlns:a16="http://schemas.microsoft.com/office/drawing/2014/main" id="{6AEE0943-0233-BFF7-CDA9-0D110745A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4754563" y="1934055"/>
              <a:ext cx="381000" cy="381000"/>
            </a:xfrm>
            <a:prstGeom prst="rect">
              <a:avLst/>
            </a:prstGeom>
          </p:spPr>
        </p:pic>
      </p:grpSp>
      <p:grpSp>
        <p:nvGrpSpPr>
          <p:cNvPr id="15" name="1.natGateway" descr="First Nat gateway resource icon, with the Nate gateway label below it. The resource is in Availability Zone 1.">
            <a:extLst>
              <a:ext uri="{FF2B5EF4-FFF2-40B4-BE49-F238E27FC236}">
                <a16:creationId xmlns:a16="http://schemas.microsoft.com/office/drawing/2014/main" id="{062D8C62-882F-F827-2F53-A3C73D872528}"/>
              </a:ext>
            </a:extLst>
          </p:cNvPr>
          <p:cNvGrpSpPr/>
          <p:nvPr/>
        </p:nvGrpSpPr>
        <p:grpSpPr>
          <a:xfrm>
            <a:off x="6377816" y="3745474"/>
            <a:ext cx="1234766" cy="735786"/>
            <a:chOff x="3959051" y="3922713"/>
            <a:chExt cx="1234766" cy="735786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DB9E518F-39A4-2F08-4611-E8E9D54BE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17" name="Graphic 35">
              <a:extLst>
                <a:ext uri="{FF2B5EF4-FFF2-40B4-BE49-F238E27FC236}">
                  <a16:creationId xmlns:a16="http://schemas.microsoft.com/office/drawing/2014/main" id="{7D439938-730E-C53F-DB0F-B078E9D78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4355307" y="392271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" name="Group 8" descr="Private subnet group.">
            <a:extLst>
              <a:ext uri="{FF2B5EF4-FFF2-40B4-BE49-F238E27FC236}">
                <a16:creationId xmlns:a16="http://schemas.microsoft.com/office/drawing/2014/main" id="{D09E7752-0987-1FEC-0FF2-743F7ED7C012}"/>
              </a:ext>
            </a:extLst>
          </p:cNvPr>
          <p:cNvGrpSpPr/>
          <p:nvPr/>
        </p:nvGrpSpPr>
        <p:grpSpPr>
          <a:xfrm>
            <a:off x="8539981" y="3577767"/>
            <a:ext cx="4907829" cy="2886031"/>
            <a:chOff x="4215621" y="2618864"/>
            <a:chExt cx="4907829" cy="2886030"/>
          </a:xfrm>
        </p:grpSpPr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1D230595-2B0D-0270-1574-DEC8C148A9F0}"/>
                </a:ext>
              </a:extLst>
            </p:cNvPr>
            <p:cNvSpPr/>
            <p:nvPr/>
          </p:nvSpPr>
          <p:spPr>
            <a:xfrm>
              <a:off x="4215621" y="2618864"/>
              <a:ext cx="4907829" cy="288603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41" name="Graphic 72" descr="Private subnet group icon. ">
              <a:extLst>
                <a:ext uri="{FF2B5EF4-FFF2-40B4-BE49-F238E27FC236}">
                  <a16:creationId xmlns:a16="http://schemas.microsoft.com/office/drawing/2014/main" id="{C4EA0B50-3EFD-EE50-CDCF-94405658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42" name="Group 9" descr="Public subnet group.">
            <a:extLst>
              <a:ext uri="{FF2B5EF4-FFF2-40B4-BE49-F238E27FC236}">
                <a16:creationId xmlns:a16="http://schemas.microsoft.com/office/drawing/2014/main" id="{AA7D752B-0F6E-43B4-2AD3-C984AADB9172}"/>
              </a:ext>
            </a:extLst>
          </p:cNvPr>
          <p:cNvGrpSpPr/>
          <p:nvPr/>
        </p:nvGrpSpPr>
        <p:grpSpPr>
          <a:xfrm>
            <a:off x="4948156" y="3577769"/>
            <a:ext cx="2537154" cy="2886031"/>
            <a:chOff x="6147454" y="2618865"/>
            <a:chExt cx="2537154" cy="2497935"/>
          </a:xfrm>
        </p:grpSpPr>
        <p:sp>
          <p:nvSpPr>
            <p:cNvPr id="43" name="Rectangle 73">
              <a:extLst>
                <a:ext uri="{FF2B5EF4-FFF2-40B4-BE49-F238E27FC236}">
                  <a16:creationId xmlns:a16="http://schemas.microsoft.com/office/drawing/2014/main" id="{0AAF1613-CEF8-774B-9822-022777A7EAFD}"/>
                </a:ext>
              </a:extLst>
            </p:cNvPr>
            <p:cNvSpPr/>
            <p:nvPr/>
          </p:nvSpPr>
          <p:spPr>
            <a:xfrm>
              <a:off x="6147454" y="2618866"/>
              <a:ext cx="2537154" cy="2497934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44" name="Graphic 74" descr="Public subnet group icon. ">
              <a:extLst>
                <a:ext uri="{FF2B5EF4-FFF2-40B4-BE49-F238E27FC236}">
                  <a16:creationId xmlns:a16="http://schemas.microsoft.com/office/drawing/2014/main" id="{F3D3F730-0024-EE06-CCC6-177386E96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B5994D8-43F5-C0F1-68DF-5E7BEBE5FAA8}"/>
              </a:ext>
            </a:extLst>
          </p:cNvPr>
          <p:cNvGrpSpPr/>
          <p:nvPr/>
        </p:nvGrpSpPr>
        <p:grpSpPr>
          <a:xfrm>
            <a:off x="8424757" y="4587338"/>
            <a:ext cx="2290762" cy="1038999"/>
            <a:chOff x="5032204" y="3908550"/>
            <a:chExt cx="2290762" cy="1038999"/>
          </a:xfrm>
        </p:grpSpPr>
        <p:pic>
          <p:nvPicPr>
            <p:cNvPr id="47" name="Graphic 18" descr="Amazon Elastic Container Service (Amazon ECS) service icon.">
              <a:extLst>
                <a:ext uri="{FF2B5EF4-FFF2-40B4-BE49-F238E27FC236}">
                  <a16:creationId xmlns:a16="http://schemas.microsoft.com/office/drawing/2014/main" id="{82CD93EA-01C2-030B-DB69-7482F59E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5802141" y="390855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24">
              <a:extLst>
                <a:ext uri="{FF2B5EF4-FFF2-40B4-BE49-F238E27FC236}">
                  <a16:creationId xmlns:a16="http://schemas.microsoft.com/office/drawing/2014/main" id="{FE4C00AD-397E-05C3-4351-EE93106B6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204" y="4670550"/>
              <a:ext cx="229076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ECS</a:t>
              </a: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EF3F1668-4271-FF92-B6F2-1ABB7A36442C}"/>
              </a:ext>
            </a:extLst>
          </p:cNvPr>
          <p:cNvGrpSpPr/>
          <p:nvPr/>
        </p:nvGrpSpPr>
        <p:grpSpPr>
          <a:xfrm>
            <a:off x="9961569" y="4587338"/>
            <a:ext cx="2279650" cy="1222077"/>
            <a:chOff x="9047163" y="1185863"/>
            <a:chExt cx="2279650" cy="1222077"/>
          </a:xfrm>
        </p:grpSpPr>
        <p:pic>
          <p:nvPicPr>
            <p:cNvPr id="49" name="Graphic 14" descr="AWS Fargate service icon.">
              <a:extLst>
                <a:ext uri="{FF2B5EF4-FFF2-40B4-BE49-F238E27FC236}">
                  <a16:creationId xmlns:a16="http://schemas.microsoft.com/office/drawing/2014/main" id="{95AB728A-1B7F-9C92-2219-47A271E11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9818688" y="118586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DEAEA912-C3A5-FA5C-18EE-5E415FD28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71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Fargate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(Git</a:t>
              </a:r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ab Container)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08627D8-0B6E-32E4-8CBC-D0D1DA3622F8}"/>
              </a:ext>
            </a:extLst>
          </p:cNvPr>
          <p:cNvGrpSpPr/>
          <p:nvPr/>
        </p:nvGrpSpPr>
        <p:grpSpPr>
          <a:xfrm>
            <a:off x="11487270" y="4587335"/>
            <a:ext cx="2292350" cy="1225252"/>
            <a:chOff x="8375316" y="2787110"/>
            <a:chExt cx="2292350" cy="1225252"/>
          </a:xfrm>
        </p:grpSpPr>
        <p:pic>
          <p:nvPicPr>
            <p:cNvPr id="53" name="Graphic 19" descr="Amazon Elastic File System (Amazon EFS) service icon.">
              <a:extLst>
                <a:ext uri="{FF2B5EF4-FFF2-40B4-BE49-F238E27FC236}">
                  <a16:creationId xmlns:a16="http://schemas.microsoft.com/office/drawing/2014/main" id="{55ABF7BA-29B9-2560-94DE-C55120895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9132553" y="27871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2193A800-F7B7-426D-233E-8024A68FE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5316" y="3550697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EFS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(Storage)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660BA0CA-8CF6-AF79-B811-A6641B2129E0}"/>
              </a:ext>
            </a:extLst>
          </p:cNvPr>
          <p:cNvGrpSpPr/>
          <p:nvPr/>
        </p:nvGrpSpPr>
        <p:grpSpPr>
          <a:xfrm>
            <a:off x="8432377" y="7218883"/>
            <a:ext cx="2292350" cy="1223665"/>
            <a:chOff x="10478575" y="5495862"/>
            <a:chExt cx="2292350" cy="1223665"/>
          </a:xfrm>
        </p:grpSpPr>
        <p:pic>
          <p:nvPicPr>
            <p:cNvPr id="56" name="Graphic 17" descr="AWS Secrets Manager service icon.">
              <a:extLst>
                <a:ext uri="{FF2B5EF4-FFF2-40B4-BE49-F238E27FC236}">
                  <a16:creationId xmlns:a16="http://schemas.microsoft.com/office/drawing/2014/main" id="{321457A9-BB13-6B5D-4D97-AD09DA12B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1235812" y="5495862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17867D3E-1378-E0ED-2D7B-7B2E75445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78575" y="6257862"/>
              <a:ext cx="2292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(Gitlab password)</a:t>
              </a: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4AA0AC87-187C-34F3-C2CB-8724EFB6D2C1}"/>
              </a:ext>
            </a:extLst>
          </p:cNvPr>
          <p:cNvGrpSpPr/>
          <p:nvPr/>
        </p:nvGrpSpPr>
        <p:grpSpPr>
          <a:xfrm>
            <a:off x="5085378" y="4587338"/>
            <a:ext cx="2279650" cy="1037411"/>
            <a:chOff x="1201945" y="2578147"/>
            <a:chExt cx="2279650" cy="1037411"/>
          </a:xfrm>
        </p:grpSpPr>
        <p:pic>
          <p:nvPicPr>
            <p:cNvPr id="59" name="Graphic 6" descr="Elastic Load Balancing service icon.">
              <a:extLst>
                <a:ext uri="{FF2B5EF4-FFF2-40B4-BE49-F238E27FC236}">
                  <a16:creationId xmlns:a16="http://schemas.microsoft.com/office/drawing/2014/main" id="{C16EBE7A-49B3-4958-FE2B-8AA6E04CC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1946482" y="257814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89675C3B-6C51-C37A-EB3F-2C96E5D34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945" y="3338559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ALB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0900182F-8E97-DD09-072F-3A0520ADC531}"/>
              </a:ext>
            </a:extLst>
          </p:cNvPr>
          <p:cNvGrpSpPr/>
          <p:nvPr/>
        </p:nvGrpSpPr>
        <p:grpSpPr>
          <a:xfrm>
            <a:off x="4019396" y="7218883"/>
            <a:ext cx="2279650" cy="1223665"/>
            <a:chOff x="6786563" y="1184275"/>
            <a:chExt cx="2279650" cy="1223665"/>
          </a:xfrm>
        </p:grpSpPr>
        <p:pic>
          <p:nvPicPr>
            <p:cNvPr id="61" name="Graphic 20" descr="AWS Certificate Manager (ACM) service icon.">
              <a:extLst>
                <a:ext uri="{FF2B5EF4-FFF2-40B4-BE49-F238E27FC236}">
                  <a16:creationId xmlns:a16="http://schemas.microsoft.com/office/drawing/2014/main" id="{DD5E1BC9-2C75-263A-EA52-F3BD2ED7D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12">
              <a:extLst>
                <a:ext uri="{FF2B5EF4-FFF2-40B4-BE49-F238E27FC236}">
                  <a16:creationId xmlns:a16="http://schemas.microsoft.com/office/drawing/2014/main" id="{23C538B5-B401-DD5C-4DC0-4DBBFC3AE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 TLS Certificate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971B070-0179-8B52-912D-927CC0847954}"/>
              </a:ext>
            </a:extLst>
          </p:cNvPr>
          <p:cNvGrpSpPr/>
          <p:nvPr/>
        </p:nvGrpSpPr>
        <p:grpSpPr>
          <a:xfrm>
            <a:off x="10676179" y="4237332"/>
            <a:ext cx="994662" cy="291917"/>
            <a:chOff x="7557081" y="2339616"/>
            <a:chExt cx="994662" cy="291917"/>
          </a:xfrm>
        </p:grpSpPr>
        <p:pic>
          <p:nvPicPr>
            <p:cNvPr id="1026" name="Picture 2" descr="Press and Logos | GitLab">
              <a:extLst>
                <a:ext uri="{FF2B5EF4-FFF2-40B4-BE49-F238E27FC236}">
                  <a16:creationId xmlns:a16="http://schemas.microsoft.com/office/drawing/2014/main" id="{3FA2F847-BA64-9188-4ABB-1F31AC5FD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081" y="2339616"/>
              <a:ext cx="317714" cy="291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43FD53CE-A9AE-0FEE-A27E-73BD1666F138}"/>
                </a:ext>
              </a:extLst>
            </p:cNvPr>
            <p:cNvSpPr txBox="1"/>
            <p:nvPr/>
          </p:nvSpPr>
          <p:spPr>
            <a:xfrm>
              <a:off x="7874795" y="2354534"/>
              <a:ext cx="676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GitLab</a:t>
              </a:r>
              <a:endParaRPr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DF46689D-C165-6613-F7A7-AE71D6A1A1F9}"/>
              </a:ext>
            </a:extLst>
          </p:cNvPr>
          <p:cNvGrpSpPr/>
          <p:nvPr/>
        </p:nvGrpSpPr>
        <p:grpSpPr>
          <a:xfrm>
            <a:off x="3422673" y="4734262"/>
            <a:ext cx="1403350" cy="734992"/>
            <a:chOff x="3896483" y="2804320"/>
            <a:chExt cx="1403350" cy="734992"/>
          </a:xfrm>
        </p:grpSpPr>
        <p:pic>
          <p:nvPicPr>
            <p:cNvPr id="67" name="Graphic 63" descr="Internet gateway resource icon for the Amazon VPC service.&#10;">
              <a:extLst>
                <a:ext uri="{FF2B5EF4-FFF2-40B4-BE49-F238E27FC236}">
                  <a16:creationId xmlns:a16="http://schemas.microsoft.com/office/drawing/2014/main" id="{61855198-BDE2-2FC8-783F-F2A1D18A1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  <p:sp>
          <p:nvSpPr>
            <p:cNvPr id="68" name="TextBox 12">
              <a:extLst>
                <a:ext uri="{FF2B5EF4-FFF2-40B4-BE49-F238E27FC236}">
                  <a16:creationId xmlns:a16="http://schemas.microsoft.com/office/drawing/2014/main" id="{A8FD359F-653F-2858-5FCE-43A20D53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IGW</a:t>
              </a:r>
            </a:p>
          </p:txBody>
        </p:sp>
      </p:grpSp>
      <p:sp>
        <p:nvSpPr>
          <p:cNvPr id="70" name="Rectangle 103" descr="Generic group dashed.">
            <a:extLst>
              <a:ext uri="{FF2B5EF4-FFF2-40B4-BE49-F238E27FC236}">
                <a16:creationId xmlns:a16="http://schemas.microsoft.com/office/drawing/2014/main" id="{B9B65EA3-DACB-BDB0-3986-A3DC6AF6512A}"/>
              </a:ext>
            </a:extLst>
          </p:cNvPr>
          <p:cNvSpPr/>
          <p:nvPr/>
        </p:nvSpPr>
        <p:spPr>
          <a:xfrm>
            <a:off x="8962032" y="4117895"/>
            <a:ext cx="2888777" cy="1825707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9BD14EE4-77F9-E099-2615-272B8824EDB6}"/>
              </a:ext>
            </a:extLst>
          </p:cNvPr>
          <p:cNvGrpSpPr/>
          <p:nvPr/>
        </p:nvGrpSpPr>
        <p:grpSpPr>
          <a:xfrm>
            <a:off x="6160709" y="7214067"/>
            <a:ext cx="2279650" cy="1228478"/>
            <a:chOff x="4502894" y="5418655"/>
            <a:chExt cx="2279650" cy="1228478"/>
          </a:xfrm>
        </p:grpSpPr>
        <p:pic>
          <p:nvPicPr>
            <p:cNvPr id="71" name="Graphic 21" descr="Amazon Route 53 service icon.">
              <a:extLst>
                <a:ext uri="{FF2B5EF4-FFF2-40B4-BE49-F238E27FC236}">
                  <a16:creationId xmlns:a16="http://schemas.microsoft.com/office/drawing/2014/main" id="{2775DF3A-084B-A3D8-A691-3CADB2E0B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5261719" y="541865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7D0609E0-AE36-C16D-2EB1-A4DBF9D3B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894" y="6185468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 Record </a:t>
              </a: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1B33A64D-A070-1464-07C1-1DC96FB4F853}"/>
              </a:ext>
            </a:extLst>
          </p:cNvPr>
          <p:cNvGrpSpPr/>
          <p:nvPr/>
        </p:nvGrpSpPr>
        <p:grpSpPr>
          <a:xfrm>
            <a:off x="6437415" y="5554942"/>
            <a:ext cx="1115568" cy="908857"/>
            <a:chOff x="5318043" y="4000154"/>
            <a:chExt cx="1115568" cy="908857"/>
          </a:xfrm>
        </p:grpSpPr>
        <p:pic>
          <p:nvPicPr>
            <p:cNvPr id="73" name="Graphic 46" descr="Instance instance icon for the Amazon EC2 service.">
              <a:extLst>
                <a:ext uri="{FF2B5EF4-FFF2-40B4-BE49-F238E27FC236}">
                  <a16:creationId xmlns:a16="http://schemas.microsoft.com/office/drawing/2014/main" id="{D589524D-101F-C1C8-993A-D11D7C7FC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657641" y="4000154"/>
              <a:ext cx="457200" cy="457200"/>
            </a:xfrm>
            <a:prstGeom prst="rect">
              <a:avLst/>
            </a:prstGeom>
          </p:spPr>
        </p:pic>
        <p:sp>
          <p:nvSpPr>
            <p:cNvPr id="74" name="TextBox 16">
              <a:extLst>
                <a:ext uri="{FF2B5EF4-FFF2-40B4-BE49-F238E27FC236}">
                  <a16:creationId xmlns:a16="http://schemas.microsoft.com/office/drawing/2014/main" id="{9FB0BED8-3123-EE83-E75C-36209D048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043" y="444734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Instance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(optional)</a:t>
              </a:r>
            </a:p>
          </p:txBody>
        </p:sp>
      </p:grpSp>
      <p:pic>
        <p:nvPicPr>
          <p:cNvPr id="77" name="Graphic 68" descr="Client resource icon for the General Icons category.">
            <a:extLst>
              <a:ext uri="{FF2B5EF4-FFF2-40B4-BE49-F238E27FC236}">
                <a16:creationId xmlns:a16="http://schemas.microsoft.com/office/drawing/2014/main" id="{ED39A2FE-3DF4-507D-9E58-7C0470956AD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366990" y="4767737"/>
            <a:ext cx="457200" cy="457200"/>
          </a:xfrm>
          <a:prstGeom prst="rect">
            <a:avLst/>
          </a:prstGeom>
        </p:spPr>
      </p:pic>
      <p:pic>
        <p:nvPicPr>
          <p:cNvPr id="79" name="Graphic 22" descr="User resource icon for the General Icons category.">
            <a:extLst>
              <a:ext uri="{FF2B5EF4-FFF2-40B4-BE49-F238E27FC236}">
                <a16:creationId xmlns:a16="http://schemas.microsoft.com/office/drawing/2014/main" id="{B271585D-E00B-9158-2CF9-A3BA767B9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1996772" y="49866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39">
            <a:extLst>
              <a:ext uri="{FF2B5EF4-FFF2-40B4-BE49-F238E27FC236}">
                <a16:creationId xmlns:a16="http://schemas.microsoft.com/office/drawing/2014/main" id="{1F8EC84F-44B7-E421-11AA-BA2D3FEC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333" y="5522388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81" name="Straight Arrow Connector 54" descr="Right pointing horizontal arrow.">
            <a:extLst>
              <a:ext uri="{FF2B5EF4-FFF2-40B4-BE49-F238E27FC236}">
                <a16:creationId xmlns:a16="http://schemas.microsoft.com/office/drawing/2014/main" id="{C1FE648B-E176-511E-4186-93BBF80113C6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>
            <a:off x="4354529" y="4962865"/>
            <a:ext cx="1475389" cy="547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4" descr="Right pointing horizontal arrow.">
            <a:extLst>
              <a:ext uri="{FF2B5EF4-FFF2-40B4-BE49-F238E27FC236}">
                <a16:creationId xmlns:a16="http://schemas.microsoft.com/office/drawing/2014/main" id="{3AF96E38-6BA4-4AC4-84E0-081F3C7539F9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6591918" y="4962865"/>
            <a:ext cx="2329065" cy="547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4" descr="Right pointing horizontal arrow.">
            <a:extLst>
              <a:ext uri="{FF2B5EF4-FFF2-40B4-BE49-F238E27FC236}">
                <a16:creationId xmlns:a16="http://schemas.microsoft.com/office/drawing/2014/main" id="{B400437C-C7B5-C612-E165-9770F873A493}"/>
              </a:ext>
            </a:extLst>
          </p:cNvPr>
          <p:cNvCxnSpPr>
            <a:cxnSpLocks/>
            <a:stCxn id="48" idx="2"/>
            <a:endCxn id="56" idx="0"/>
          </p:cNvCxnSpPr>
          <p:nvPr/>
        </p:nvCxnSpPr>
        <p:spPr>
          <a:xfrm>
            <a:off x="9570138" y="5626334"/>
            <a:ext cx="476" cy="159254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4" descr="Right pointing horizontal arrow.">
            <a:extLst>
              <a:ext uri="{FF2B5EF4-FFF2-40B4-BE49-F238E27FC236}">
                <a16:creationId xmlns:a16="http://schemas.microsoft.com/office/drawing/2014/main" id="{BD9982EE-96E6-F9B3-FB98-FD159B51A854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11495097" y="4968335"/>
            <a:ext cx="74941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7A4C1356-EBDD-AE0D-ECD4-44193D554624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4890383" y="5884063"/>
            <a:ext cx="1594134" cy="1075507"/>
          </a:xfrm>
          <a:prstGeom prst="bentConnector3">
            <a:avLst>
              <a:gd name="adj1" fmla="val 8392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586A8DC4-24F4-2EAE-D915-FF171D906AEB}"/>
              </a:ext>
            </a:extLst>
          </p:cNvPr>
          <p:cNvCxnSpPr>
            <a:cxnSpLocks/>
            <a:endCxn id="71" idx="0"/>
          </p:cNvCxnSpPr>
          <p:nvPr/>
        </p:nvCxnSpPr>
        <p:spPr>
          <a:xfrm rot="16200000" flipH="1">
            <a:off x="5968749" y="5882282"/>
            <a:ext cx="1588854" cy="1074716"/>
          </a:xfrm>
          <a:prstGeom prst="bentConnector3">
            <a:avLst>
              <a:gd name="adj1" fmla="val 84271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54" descr="Right pointing horizontal arrow.">
            <a:extLst>
              <a:ext uri="{FF2B5EF4-FFF2-40B4-BE49-F238E27FC236}">
                <a16:creationId xmlns:a16="http://schemas.microsoft.com/office/drawing/2014/main" id="{E24B4E9E-824C-7073-1C14-9F5D028EF166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76544" y="4962862"/>
            <a:ext cx="102078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2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58</Words>
  <Application>Microsoft Office PowerPoint</Application>
  <PresentationFormat>ユーザー設定</PresentationFormat>
  <Paragraphs>17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Renya Kujirada</dc:creator>
  <cp:lastModifiedBy>Renya Kujirada</cp:lastModifiedBy>
  <cp:revision>1</cp:revision>
  <dcterms:created xsi:type="dcterms:W3CDTF">2024-11-14T14:38:31Z</dcterms:created>
  <dcterms:modified xsi:type="dcterms:W3CDTF">2024-11-23T03:31:33Z</dcterms:modified>
</cp:coreProperties>
</file>