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7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9" r:id="rId3"/>
    <p:sldMasterId id="2147483971" r:id="rId4"/>
    <p:sldMasterId id="2147483975" r:id="rId5"/>
    <p:sldMasterId id="2147483989" r:id="rId6"/>
    <p:sldMasterId id="2147484001" r:id="rId7"/>
    <p:sldMasterId id="2147483962" r:id="rId8"/>
    <p:sldMasterId id="2147483908" r:id="rId9"/>
    <p:sldMasterId id="2147483852" r:id="rId10"/>
  </p:sldMasterIdLst>
  <p:notesMasterIdLst>
    <p:notesMasterId r:id="rId13"/>
  </p:notesMasterIdLst>
  <p:handoutMasterIdLst>
    <p:handoutMasterId r:id="rId14"/>
  </p:handoutMasterIdLst>
  <p:sldIdLst>
    <p:sldId id="297" r:id="rId11"/>
    <p:sldId id="29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7757"/>
    <a:srgbClr val="6B6B6B"/>
    <a:srgbClr val="050D24"/>
    <a:srgbClr val="2E404D"/>
    <a:srgbClr val="050D0F"/>
    <a:srgbClr val="F8F8F8"/>
    <a:srgbClr val="070F26"/>
    <a:srgbClr val="3B486F"/>
    <a:srgbClr val="1D264D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131CBC-0C2B-4A0B-B3BF-5ABE7C739DEC}" v="78" dt="2025-01-03T07:02:09.0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87468" autoAdjust="0"/>
  </p:normalViewPr>
  <p:slideViewPr>
    <p:cSldViewPr snapToGrid="0" snapToObjects="1">
      <p:cViewPr varScale="1">
        <p:scale>
          <a:sx n="118" d="100"/>
          <a:sy n="118" d="100"/>
        </p:scale>
        <p:origin x="79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60" d="100"/>
        <a:sy n="16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5.xml"/><Relationship Id="rId12" Type="http://schemas.openxmlformats.org/officeDocument/2006/relationships/slide" Target="slides/slide2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3.xml"/><Relationship Id="rId15" Type="http://schemas.openxmlformats.org/officeDocument/2006/relationships/commentAuthors" Target="commentAuthors.xml"/><Relationship Id="rId10" Type="http://schemas.openxmlformats.org/officeDocument/2006/relationships/slideMaster" Target="slideMasters/slideMaster8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ya Kujirada" userId="e48068c41cbe41b3" providerId="LiveId" clId="{FB131CBC-0C2B-4A0B-B3BF-5ABE7C739DEC}"/>
    <pc:docChg chg="undo redo custSel addSld delSld modSld sldOrd">
      <pc:chgData name="Renya Kujirada" userId="e48068c41cbe41b3" providerId="LiveId" clId="{FB131CBC-0C2B-4A0B-B3BF-5ABE7C739DEC}" dt="2025-01-03T07:02:09.055" v="210" actId="1076"/>
      <pc:docMkLst>
        <pc:docMk/>
      </pc:docMkLst>
      <pc:sldChg chg="del">
        <pc:chgData name="Renya Kujirada" userId="e48068c41cbe41b3" providerId="LiveId" clId="{FB131CBC-0C2B-4A0B-B3BF-5ABE7C739DEC}" dt="2025-01-03T06:27:08.492" v="1" actId="47"/>
        <pc:sldMkLst>
          <pc:docMk/>
          <pc:sldMk cId="835742266" sldId="278"/>
        </pc:sldMkLst>
      </pc:sldChg>
      <pc:sldChg chg="add del">
        <pc:chgData name="Renya Kujirada" userId="e48068c41cbe41b3" providerId="LiveId" clId="{FB131CBC-0C2B-4A0B-B3BF-5ABE7C739DEC}" dt="2025-01-03T06:27:28.118" v="13" actId="47"/>
        <pc:sldMkLst>
          <pc:docMk/>
          <pc:sldMk cId="348497874" sldId="281"/>
        </pc:sldMkLst>
      </pc:sldChg>
      <pc:sldChg chg="add del">
        <pc:chgData name="Renya Kujirada" userId="e48068c41cbe41b3" providerId="LiveId" clId="{FB131CBC-0C2B-4A0B-B3BF-5ABE7C739DEC}" dt="2025-01-03T06:27:28.118" v="13" actId="47"/>
        <pc:sldMkLst>
          <pc:docMk/>
          <pc:sldMk cId="3891599651" sldId="282"/>
        </pc:sldMkLst>
      </pc:sldChg>
      <pc:sldChg chg="add del">
        <pc:chgData name="Renya Kujirada" userId="e48068c41cbe41b3" providerId="LiveId" clId="{FB131CBC-0C2B-4A0B-B3BF-5ABE7C739DEC}" dt="2025-01-03T06:27:28.118" v="13" actId="47"/>
        <pc:sldMkLst>
          <pc:docMk/>
          <pc:sldMk cId="1180124668" sldId="283"/>
        </pc:sldMkLst>
      </pc:sldChg>
      <pc:sldChg chg="add del">
        <pc:chgData name="Renya Kujirada" userId="e48068c41cbe41b3" providerId="LiveId" clId="{FB131CBC-0C2B-4A0B-B3BF-5ABE7C739DEC}" dt="2025-01-03T06:27:28.118" v="13" actId="47"/>
        <pc:sldMkLst>
          <pc:docMk/>
          <pc:sldMk cId="1121628382" sldId="288"/>
        </pc:sldMkLst>
      </pc:sldChg>
      <pc:sldChg chg="add del">
        <pc:chgData name="Renya Kujirada" userId="e48068c41cbe41b3" providerId="LiveId" clId="{FB131CBC-0C2B-4A0B-B3BF-5ABE7C739DEC}" dt="2025-01-03T06:27:28.118" v="13" actId="47"/>
        <pc:sldMkLst>
          <pc:docMk/>
          <pc:sldMk cId="1205090322" sldId="289"/>
        </pc:sldMkLst>
      </pc:sldChg>
      <pc:sldChg chg="add del">
        <pc:chgData name="Renya Kujirada" userId="e48068c41cbe41b3" providerId="LiveId" clId="{FB131CBC-0C2B-4A0B-B3BF-5ABE7C739DEC}" dt="2025-01-03T06:27:28.118" v="13" actId="47"/>
        <pc:sldMkLst>
          <pc:docMk/>
          <pc:sldMk cId="1006418311" sldId="290"/>
        </pc:sldMkLst>
      </pc:sldChg>
      <pc:sldChg chg="add del">
        <pc:chgData name="Renya Kujirada" userId="e48068c41cbe41b3" providerId="LiveId" clId="{FB131CBC-0C2B-4A0B-B3BF-5ABE7C739DEC}" dt="2025-01-03T06:27:28.118" v="13" actId="47"/>
        <pc:sldMkLst>
          <pc:docMk/>
          <pc:sldMk cId="689745832" sldId="292"/>
        </pc:sldMkLst>
      </pc:sldChg>
      <pc:sldChg chg="add del">
        <pc:chgData name="Renya Kujirada" userId="e48068c41cbe41b3" providerId="LiveId" clId="{FB131CBC-0C2B-4A0B-B3BF-5ABE7C739DEC}" dt="2025-01-03T06:27:28.118" v="13" actId="47"/>
        <pc:sldMkLst>
          <pc:docMk/>
          <pc:sldMk cId="711055539" sldId="293"/>
        </pc:sldMkLst>
      </pc:sldChg>
      <pc:sldChg chg="add del">
        <pc:chgData name="Renya Kujirada" userId="e48068c41cbe41b3" providerId="LiveId" clId="{FB131CBC-0C2B-4A0B-B3BF-5ABE7C739DEC}" dt="2025-01-03T06:27:28.118" v="13" actId="47"/>
        <pc:sldMkLst>
          <pc:docMk/>
          <pc:sldMk cId="947625021" sldId="294"/>
        </pc:sldMkLst>
      </pc:sldChg>
      <pc:sldChg chg="add del">
        <pc:chgData name="Renya Kujirada" userId="e48068c41cbe41b3" providerId="LiveId" clId="{FB131CBC-0C2B-4A0B-B3BF-5ABE7C739DEC}" dt="2025-01-03T06:27:28.118" v="13" actId="47"/>
        <pc:sldMkLst>
          <pc:docMk/>
          <pc:sldMk cId="3034354209" sldId="295"/>
        </pc:sldMkLst>
      </pc:sldChg>
      <pc:sldChg chg="addSp delSp modSp new mod ord modClrScheme chgLayout">
        <pc:chgData name="Renya Kujirada" userId="e48068c41cbe41b3" providerId="LiveId" clId="{FB131CBC-0C2B-4A0B-B3BF-5ABE7C739DEC}" dt="2025-01-03T06:59:19.325" v="206"/>
        <pc:sldMkLst>
          <pc:docMk/>
          <pc:sldMk cId="4166825473" sldId="296"/>
        </pc:sldMkLst>
        <pc:spChg chg="add del">
          <ac:chgData name="Renya Kujirada" userId="e48068c41cbe41b3" providerId="LiveId" clId="{FB131CBC-0C2B-4A0B-B3BF-5ABE7C739DEC}" dt="2025-01-03T06:27:26.695" v="9" actId="26606"/>
          <ac:spMkLst>
            <pc:docMk/>
            <pc:sldMk cId="4166825473" sldId="296"/>
            <ac:spMk id="2" creationId="{8C6B6BF6-20FD-9350-59DA-6F9D29E95924}"/>
          </ac:spMkLst>
        </pc:spChg>
        <pc:spChg chg="add del mod">
          <ac:chgData name="Renya Kujirada" userId="e48068c41cbe41b3" providerId="LiveId" clId="{FB131CBC-0C2B-4A0B-B3BF-5ABE7C739DEC}" dt="2025-01-03T06:27:25.522" v="7" actId="26606"/>
          <ac:spMkLst>
            <pc:docMk/>
            <pc:sldMk cId="4166825473" sldId="296"/>
            <ac:spMk id="9" creationId="{F7F9FE76-56C2-9205-1EAA-CE5BEAC7D991}"/>
          </ac:spMkLst>
        </pc:spChg>
        <pc:picChg chg="add mod modCrop">
          <ac:chgData name="Renya Kujirada" userId="e48068c41cbe41b3" providerId="LiveId" clId="{FB131CBC-0C2B-4A0B-B3BF-5ABE7C739DEC}" dt="2025-01-03T06:51:15.218" v="92" actId="1076"/>
          <ac:picMkLst>
            <pc:docMk/>
            <pc:sldMk cId="4166825473" sldId="296"/>
            <ac:picMk id="4" creationId="{11836EF2-7733-982E-3EAF-B0EEB3B1EA15}"/>
          </ac:picMkLst>
        </pc:picChg>
        <pc:picChg chg="add del mod modCrop">
          <ac:chgData name="Renya Kujirada" userId="e48068c41cbe41b3" providerId="LiveId" clId="{FB131CBC-0C2B-4A0B-B3BF-5ABE7C739DEC}" dt="2025-01-03T06:51:31.823" v="96" actId="478"/>
          <ac:picMkLst>
            <pc:docMk/>
            <pc:sldMk cId="4166825473" sldId="296"/>
            <ac:picMk id="5" creationId="{718146E8-A9EB-F871-60CD-9D84E24473CA}"/>
          </ac:picMkLst>
        </pc:picChg>
      </pc:sldChg>
      <pc:sldChg chg="addSp delSp modSp new mod">
        <pc:chgData name="Renya Kujirada" userId="e48068c41cbe41b3" providerId="LiveId" clId="{FB131CBC-0C2B-4A0B-B3BF-5ABE7C739DEC}" dt="2025-01-03T07:02:09.055" v="210" actId="1076"/>
        <pc:sldMkLst>
          <pc:docMk/>
          <pc:sldMk cId="1863980196" sldId="297"/>
        </pc:sldMkLst>
        <pc:spChg chg="add mod">
          <ac:chgData name="Renya Kujirada" userId="e48068c41cbe41b3" providerId="LiveId" clId="{FB131CBC-0C2B-4A0B-B3BF-5ABE7C739DEC}" dt="2025-01-03T06:59:30.732" v="209" actId="1076"/>
          <ac:spMkLst>
            <pc:docMk/>
            <pc:sldMk cId="1863980196" sldId="297"/>
            <ac:spMk id="4" creationId="{39BC17D2-5E0E-6C44-EA52-86A1E4BF8FB7}"/>
          </ac:spMkLst>
        </pc:spChg>
        <pc:spChg chg="add mod">
          <ac:chgData name="Renya Kujirada" userId="e48068c41cbe41b3" providerId="LiveId" clId="{FB131CBC-0C2B-4A0B-B3BF-5ABE7C739DEC}" dt="2025-01-03T06:59:30.732" v="209" actId="1076"/>
          <ac:spMkLst>
            <pc:docMk/>
            <pc:sldMk cId="1863980196" sldId="297"/>
            <ac:spMk id="6" creationId="{1598D19B-E321-4929-62EA-8D973EA62490}"/>
          </ac:spMkLst>
        </pc:spChg>
        <pc:spChg chg="add mod">
          <ac:chgData name="Renya Kujirada" userId="e48068c41cbe41b3" providerId="LiveId" clId="{FB131CBC-0C2B-4A0B-B3BF-5ABE7C739DEC}" dt="2025-01-03T06:59:30.732" v="209" actId="1076"/>
          <ac:spMkLst>
            <pc:docMk/>
            <pc:sldMk cId="1863980196" sldId="297"/>
            <ac:spMk id="8" creationId="{AC2E4F04-D9FE-5FEB-2007-84CDB3FA5749}"/>
          </ac:spMkLst>
        </pc:spChg>
        <pc:spChg chg="mod topLvl">
          <ac:chgData name="Renya Kujirada" userId="e48068c41cbe41b3" providerId="LiveId" clId="{FB131CBC-0C2B-4A0B-B3BF-5ABE7C739DEC}" dt="2025-01-03T06:59:30.732" v="209" actId="1076"/>
          <ac:spMkLst>
            <pc:docMk/>
            <pc:sldMk cId="1863980196" sldId="297"/>
            <ac:spMk id="10" creationId="{4990B998-E51C-EFFB-1160-D0EF5E083465}"/>
          </ac:spMkLst>
        </pc:spChg>
        <pc:spChg chg="del mod">
          <ac:chgData name="Renya Kujirada" userId="e48068c41cbe41b3" providerId="LiveId" clId="{FB131CBC-0C2B-4A0B-B3BF-5ABE7C739DEC}" dt="2025-01-03T06:43:02.132" v="64" actId="478"/>
          <ac:spMkLst>
            <pc:docMk/>
            <pc:sldMk cId="1863980196" sldId="297"/>
            <ac:spMk id="12" creationId="{58EDF1B8-39D6-3647-9B30-F4ADE258D4BA}"/>
          </ac:spMkLst>
        </pc:spChg>
        <pc:spChg chg="add mod">
          <ac:chgData name="Renya Kujirada" userId="e48068c41cbe41b3" providerId="LiveId" clId="{FB131CBC-0C2B-4A0B-B3BF-5ABE7C739DEC}" dt="2025-01-03T07:02:09.055" v="210" actId="1076"/>
          <ac:spMkLst>
            <pc:docMk/>
            <pc:sldMk cId="1863980196" sldId="297"/>
            <ac:spMk id="14" creationId="{8EB816FA-ACE7-EF2E-93E9-DCA1D4FE59DB}"/>
          </ac:spMkLst>
        </pc:spChg>
        <pc:spChg chg="add mod">
          <ac:chgData name="Renya Kujirada" userId="e48068c41cbe41b3" providerId="LiveId" clId="{FB131CBC-0C2B-4A0B-B3BF-5ABE7C739DEC}" dt="2025-01-03T06:59:30.732" v="209" actId="1076"/>
          <ac:spMkLst>
            <pc:docMk/>
            <pc:sldMk cId="1863980196" sldId="297"/>
            <ac:spMk id="18" creationId="{A5F7D760-9A4E-D61F-EEE5-7D067229DA12}"/>
          </ac:spMkLst>
        </pc:spChg>
        <pc:spChg chg="add mod">
          <ac:chgData name="Renya Kujirada" userId="e48068c41cbe41b3" providerId="LiveId" clId="{FB131CBC-0C2B-4A0B-B3BF-5ABE7C739DEC}" dt="2025-01-03T06:59:30.732" v="209" actId="1076"/>
          <ac:spMkLst>
            <pc:docMk/>
            <pc:sldMk cId="1863980196" sldId="297"/>
            <ac:spMk id="19" creationId="{5F9668C8-55C1-00C6-8CC8-EE7AAFCB5E1C}"/>
          </ac:spMkLst>
        </pc:spChg>
        <pc:spChg chg="add mod">
          <ac:chgData name="Renya Kujirada" userId="e48068c41cbe41b3" providerId="LiveId" clId="{FB131CBC-0C2B-4A0B-B3BF-5ABE7C739DEC}" dt="2025-01-03T06:59:30.732" v="209" actId="1076"/>
          <ac:spMkLst>
            <pc:docMk/>
            <pc:sldMk cId="1863980196" sldId="297"/>
            <ac:spMk id="20" creationId="{CFEF42D6-5DC4-D9F6-77BC-98BC3A761B53}"/>
          </ac:spMkLst>
        </pc:spChg>
        <pc:spChg chg="add mod">
          <ac:chgData name="Renya Kujirada" userId="e48068c41cbe41b3" providerId="LiveId" clId="{FB131CBC-0C2B-4A0B-B3BF-5ABE7C739DEC}" dt="2025-01-03T06:59:30.732" v="209" actId="1076"/>
          <ac:spMkLst>
            <pc:docMk/>
            <pc:sldMk cId="1863980196" sldId="297"/>
            <ac:spMk id="23" creationId="{BA62D339-4B10-213F-DE34-C44F29B894FF}"/>
          </ac:spMkLst>
        </pc:spChg>
        <pc:spChg chg="add mod">
          <ac:chgData name="Renya Kujirada" userId="e48068c41cbe41b3" providerId="LiveId" clId="{FB131CBC-0C2B-4A0B-B3BF-5ABE7C739DEC}" dt="2025-01-03T06:55:40.887" v="152" actId="571"/>
          <ac:spMkLst>
            <pc:docMk/>
            <pc:sldMk cId="1863980196" sldId="297"/>
            <ac:spMk id="25" creationId="{CF10E07D-E7E6-F1B8-3C2A-041E0A39B874}"/>
          </ac:spMkLst>
        </pc:spChg>
        <pc:spChg chg="add mod">
          <ac:chgData name="Renya Kujirada" userId="e48068c41cbe41b3" providerId="LiveId" clId="{FB131CBC-0C2B-4A0B-B3BF-5ABE7C739DEC}" dt="2025-01-03T06:55:40.887" v="152" actId="571"/>
          <ac:spMkLst>
            <pc:docMk/>
            <pc:sldMk cId="1863980196" sldId="297"/>
            <ac:spMk id="27" creationId="{6CEA6691-BDFB-45E4-545D-30E1588BAC3E}"/>
          </ac:spMkLst>
        </pc:spChg>
        <pc:spChg chg="add mod">
          <ac:chgData name="Renya Kujirada" userId="e48068c41cbe41b3" providerId="LiveId" clId="{FB131CBC-0C2B-4A0B-B3BF-5ABE7C739DEC}" dt="2025-01-03T06:55:40.887" v="152" actId="571"/>
          <ac:spMkLst>
            <pc:docMk/>
            <pc:sldMk cId="1863980196" sldId="297"/>
            <ac:spMk id="29" creationId="{50E45210-9B67-CD55-1516-FDDBE0B98D20}"/>
          </ac:spMkLst>
        </pc:spChg>
        <pc:spChg chg="add mod">
          <ac:chgData name="Renya Kujirada" userId="e48068c41cbe41b3" providerId="LiveId" clId="{FB131CBC-0C2B-4A0B-B3BF-5ABE7C739DEC}" dt="2025-01-03T06:55:40.887" v="152" actId="571"/>
          <ac:spMkLst>
            <pc:docMk/>
            <pc:sldMk cId="1863980196" sldId="297"/>
            <ac:spMk id="30" creationId="{F2C6054E-C6A5-CA96-45EE-5C0C27337A30}"/>
          </ac:spMkLst>
        </pc:spChg>
        <pc:spChg chg="add mod">
          <ac:chgData name="Renya Kujirada" userId="e48068c41cbe41b3" providerId="LiveId" clId="{FB131CBC-0C2B-4A0B-B3BF-5ABE7C739DEC}" dt="2025-01-03T06:55:40.887" v="152" actId="571"/>
          <ac:spMkLst>
            <pc:docMk/>
            <pc:sldMk cId="1863980196" sldId="297"/>
            <ac:spMk id="32" creationId="{D6B981C1-2536-CC02-CCAF-9405D86E9596}"/>
          </ac:spMkLst>
        </pc:spChg>
        <pc:spChg chg="add mod">
          <ac:chgData name="Renya Kujirada" userId="e48068c41cbe41b3" providerId="LiveId" clId="{FB131CBC-0C2B-4A0B-B3BF-5ABE7C739DEC}" dt="2025-01-03T06:55:40.887" v="152" actId="571"/>
          <ac:spMkLst>
            <pc:docMk/>
            <pc:sldMk cId="1863980196" sldId="297"/>
            <ac:spMk id="36" creationId="{F13A12FB-ADBC-BCA3-D08D-297B45F0A193}"/>
          </ac:spMkLst>
        </pc:spChg>
        <pc:spChg chg="add mod">
          <ac:chgData name="Renya Kujirada" userId="e48068c41cbe41b3" providerId="LiveId" clId="{FB131CBC-0C2B-4A0B-B3BF-5ABE7C739DEC}" dt="2025-01-03T06:55:40.887" v="152" actId="571"/>
          <ac:spMkLst>
            <pc:docMk/>
            <pc:sldMk cId="1863980196" sldId="297"/>
            <ac:spMk id="37" creationId="{1A0622D1-DE93-F201-BC81-BF23B32BEEAF}"/>
          </ac:spMkLst>
        </pc:spChg>
        <pc:spChg chg="add mod">
          <ac:chgData name="Renya Kujirada" userId="e48068c41cbe41b3" providerId="LiveId" clId="{FB131CBC-0C2B-4A0B-B3BF-5ABE7C739DEC}" dt="2025-01-03T06:56:38.588" v="159"/>
          <ac:spMkLst>
            <pc:docMk/>
            <pc:sldMk cId="1863980196" sldId="297"/>
            <ac:spMk id="41" creationId="{DBCE08E6-F5A5-6102-5BF0-8A95F191752E}"/>
          </ac:spMkLst>
        </pc:spChg>
        <pc:spChg chg="add mod">
          <ac:chgData name="Renya Kujirada" userId="e48068c41cbe41b3" providerId="LiveId" clId="{FB131CBC-0C2B-4A0B-B3BF-5ABE7C739DEC}" dt="2025-01-03T06:59:30.732" v="209" actId="1076"/>
          <ac:spMkLst>
            <pc:docMk/>
            <pc:sldMk cId="1863980196" sldId="297"/>
            <ac:spMk id="42" creationId="{0CFCE585-94B6-7656-0971-9A3E1BE8DC2E}"/>
          </ac:spMkLst>
        </pc:spChg>
        <pc:spChg chg="add mod">
          <ac:chgData name="Renya Kujirada" userId="e48068c41cbe41b3" providerId="LiveId" clId="{FB131CBC-0C2B-4A0B-B3BF-5ABE7C739DEC}" dt="2025-01-03T06:59:30.732" v="209" actId="1076"/>
          <ac:spMkLst>
            <pc:docMk/>
            <pc:sldMk cId="1863980196" sldId="297"/>
            <ac:spMk id="50" creationId="{901C2AB0-C153-2320-F371-C9CDEA9E0C1F}"/>
          </ac:spMkLst>
        </pc:spChg>
        <pc:spChg chg="add mod">
          <ac:chgData name="Renya Kujirada" userId="e48068c41cbe41b3" providerId="LiveId" clId="{FB131CBC-0C2B-4A0B-B3BF-5ABE7C739DEC}" dt="2025-01-03T06:59:29.178" v="208" actId="571"/>
          <ac:spMkLst>
            <pc:docMk/>
            <pc:sldMk cId="1863980196" sldId="297"/>
            <ac:spMk id="1024" creationId="{D767D25D-B482-BE71-144D-90017A9241D2}"/>
          </ac:spMkLst>
        </pc:spChg>
        <pc:spChg chg="add mod">
          <ac:chgData name="Renya Kujirada" userId="e48068c41cbe41b3" providerId="LiveId" clId="{FB131CBC-0C2B-4A0B-B3BF-5ABE7C739DEC}" dt="2025-01-03T06:59:29.178" v="208" actId="571"/>
          <ac:spMkLst>
            <pc:docMk/>
            <pc:sldMk cId="1863980196" sldId="297"/>
            <ac:spMk id="1027" creationId="{ED351A57-C1EC-0101-2C58-B89796C90ED7}"/>
          </ac:spMkLst>
        </pc:spChg>
        <pc:spChg chg="add mod">
          <ac:chgData name="Renya Kujirada" userId="e48068c41cbe41b3" providerId="LiveId" clId="{FB131CBC-0C2B-4A0B-B3BF-5ABE7C739DEC}" dt="2025-01-03T06:59:29.178" v="208" actId="571"/>
          <ac:spMkLst>
            <pc:docMk/>
            <pc:sldMk cId="1863980196" sldId="297"/>
            <ac:spMk id="1029" creationId="{880F0424-385C-6ECA-DD1F-C66C94BC062C}"/>
          </ac:spMkLst>
        </pc:spChg>
        <pc:spChg chg="add mod">
          <ac:chgData name="Renya Kujirada" userId="e48068c41cbe41b3" providerId="LiveId" clId="{FB131CBC-0C2B-4A0B-B3BF-5ABE7C739DEC}" dt="2025-01-03T06:59:29.178" v="208" actId="571"/>
          <ac:spMkLst>
            <pc:docMk/>
            <pc:sldMk cId="1863980196" sldId="297"/>
            <ac:spMk id="1030" creationId="{3EEB84ED-E966-B14C-272E-80E5D4BC014B}"/>
          </ac:spMkLst>
        </pc:spChg>
        <pc:spChg chg="add mod">
          <ac:chgData name="Renya Kujirada" userId="e48068c41cbe41b3" providerId="LiveId" clId="{FB131CBC-0C2B-4A0B-B3BF-5ABE7C739DEC}" dt="2025-01-03T06:59:29.178" v="208" actId="571"/>
          <ac:spMkLst>
            <pc:docMk/>
            <pc:sldMk cId="1863980196" sldId="297"/>
            <ac:spMk id="1032" creationId="{D3688346-F740-CFBC-850E-8B913D9FA9D2}"/>
          </ac:spMkLst>
        </pc:spChg>
        <pc:spChg chg="add mod">
          <ac:chgData name="Renya Kujirada" userId="e48068c41cbe41b3" providerId="LiveId" clId="{FB131CBC-0C2B-4A0B-B3BF-5ABE7C739DEC}" dt="2025-01-03T06:59:29.178" v="208" actId="571"/>
          <ac:spMkLst>
            <pc:docMk/>
            <pc:sldMk cId="1863980196" sldId="297"/>
            <ac:spMk id="1036" creationId="{29E81DA9-25C4-22C1-F64A-D513CF75B729}"/>
          </ac:spMkLst>
        </pc:spChg>
        <pc:spChg chg="add mod">
          <ac:chgData name="Renya Kujirada" userId="e48068c41cbe41b3" providerId="LiveId" clId="{FB131CBC-0C2B-4A0B-B3BF-5ABE7C739DEC}" dt="2025-01-03T06:59:29.178" v="208" actId="571"/>
          <ac:spMkLst>
            <pc:docMk/>
            <pc:sldMk cId="1863980196" sldId="297"/>
            <ac:spMk id="1037" creationId="{EF3527D4-2F46-CE81-9432-D15244A3C5C3}"/>
          </ac:spMkLst>
        </pc:spChg>
        <pc:spChg chg="add mod">
          <ac:chgData name="Renya Kujirada" userId="e48068c41cbe41b3" providerId="LiveId" clId="{FB131CBC-0C2B-4A0B-B3BF-5ABE7C739DEC}" dt="2025-01-03T06:59:29.178" v="208" actId="571"/>
          <ac:spMkLst>
            <pc:docMk/>
            <pc:sldMk cId="1863980196" sldId="297"/>
            <ac:spMk id="1038" creationId="{DA874C6A-B470-C3C2-08D7-9BF924BF788E}"/>
          </ac:spMkLst>
        </pc:spChg>
        <pc:spChg chg="add mod">
          <ac:chgData name="Renya Kujirada" userId="e48068c41cbe41b3" providerId="LiveId" clId="{FB131CBC-0C2B-4A0B-B3BF-5ABE7C739DEC}" dt="2025-01-03T06:59:29.178" v="208" actId="571"/>
          <ac:spMkLst>
            <pc:docMk/>
            <pc:sldMk cId="1863980196" sldId="297"/>
            <ac:spMk id="1041" creationId="{D7F3393A-E6A7-05BE-B880-F1870AD844EE}"/>
          </ac:spMkLst>
        </pc:spChg>
        <pc:spChg chg="add mod">
          <ac:chgData name="Renya Kujirada" userId="e48068c41cbe41b3" providerId="LiveId" clId="{FB131CBC-0C2B-4A0B-B3BF-5ABE7C739DEC}" dt="2025-01-03T06:59:29.178" v="208" actId="571"/>
          <ac:spMkLst>
            <pc:docMk/>
            <pc:sldMk cId="1863980196" sldId="297"/>
            <ac:spMk id="1043" creationId="{7CCA92E0-4F24-F843-0CE1-E5C401D56A8A}"/>
          </ac:spMkLst>
        </pc:spChg>
        <pc:spChg chg="add mod">
          <ac:chgData name="Renya Kujirada" userId="e48068c41cbe41b3" providerId="LiveId" clId="{FB131CBC-0C2B-4A0B-B3BF-5ABE7C739DEC}" dt="2025-01-03T06:59:29.178" v="208" actId="571"/>
          <ac:spMkLst>
            <pc:docMk/>
            <pc:sldMk cId="1863980196" sldId="297"/>
            <ac:spMk id="1046" creationId="{48A99265-CB7F-7058-C328-FC1868B46E0A}"/>
          </ac:spMkLst>
        </pc:spChg>
        <pc:grpChg chg="add del mod">
          <ac:chgData name="Renya Kujirada" userId="e48068c41cbe41b3" providerId="LiveId" clId="{FB131CBC-0C2B-4A0B-B3BF-5ABE7C739DEC}" dt="2025-01-03T06:43:18.170" v="65" actId="478"/>
          <ac:grpSpMkLst>
            <pc:docMk/>
            <pc:sldMk cId="1863980196" sldId="297"/>
            <ac:grpSpMk id="9" creationId="{A3439483-E756-FC70-1B92-E3D44309E3D9}"/>
          </ac:grpSpMkLst>
        </pc:grpChg>
        <pc:picChg chg="add mod">
          <ac:chgData name="Renya Kujirada" userId="e48068c41cbe41b3" providerId="LiveId" clId="{FB131CBC-0C2B-4A0B-B3BF-5ABE7C739DEC}" dt="2025-01-03T06:59:30.732" v="209" actId="1076"/>
          <ac:picMkLst>
            <pc:docMk/>
            <pc:sldMk cId="1863980196" sldId="297"/>
            <ac:picMk id="3" creationId="{0D6AB535-1A2E-6C8C-0B30-3582E3FE6EDA}"/>
          </ac:picMkLst>
        </pc:picChg>
        <pc:picChg chg="add mod">
          <ac:chgData name="Renya Kujirada" userId="e48068c41cbe41b3" providerId="LiveId" clId="{FB131CBC-0C2B-4A0B-B3BF-5ABE7C739DEC}" dt="2025-01-03T06:59:30.732" v="209" actId="1076"/>
          <ac:picMkLst>
            <pc:docMk/>
            <pc:sldMk cId="1863980196" sldId="297"/>
            <ac:picMk id="5" creationId="{DE3ECEE8-27EF-A098-3649-3D5F7559E22F}"/>
          </ac:picMkLst>
        </pc:picChg>
        <pc:picChg chg="add mod">
          <ac:chgData name="Renya Kujirada" userId="e48068c41cbe41b3" providerId="LiveId" clId="{FB131CBC-0C2B-4A0B-B3BF-5ABE7C739DEC}" dt="2025-01-03T06:59:30.732" v="209" actId="1076"/>
          <ac:picMkLst>
            <pc:docMk/>
            <pc:sldMk cId="1863980196" sldId="297"/>
            <ac:picMk id="7" creationId="{23F8C3D6-5163-5201-4285-ADA0D2B95D75}"/>
          </ac:picMkLst>
        </pc:picChg>
        <pc:picChg chg="del mod topLvl">
          <ac:chgData name="Renya Kujirada" userId="e48068c41cbe41b3" providerId="LiveId" clId="{FB131CBC-0C2B-4A0B-B3BF-5ABE7C739DEC}" dt="2025-01-03T06:43:18.170" v="65" actId="478"/>
          <ac:picMkLst>
            <pc:docMk/>
            <pc:sldMk cId="1863980196" sldId="297"/>
            <ac:picMk id="11" creationId="{418ACD5B-3B82-ACFF-B82E-EFA7FA1059CE}"/>
          </ac:picMkLst>
        </pc:picChg>
        <pc:picChg chg="add mod">
          <ac:chgData name="Renya Kujirada" userId="e48068c41cbe41b3" providerId="LiveId" clId="{FB131CBC-0C2B-4A0B-B3BF-5ABE7C739DEC}" dt="2025-01-03T06:59:30.732" v="209" actId="1076"/>
          <ac:picMkLst>
            <pc:docMk/>
            <pc:sldMk cId="1863980196" sldId="297"/>
            <ac:picMk id="13" creationId="{C94B3EA3-962F-EB00-85C7-D6FC87F8EF80}"/>
          </ac:picMkLst>
        </pc:picChg>
        <pc:picChg chg="add mod">
          <ac:chgData name="Renya Kujirada" userId="e48068c41cbe41b3" providerId="LiveId" clId="{FB131CBC-0C2B-4A0B-B3BF-5ABE7C739DEC}" dt="2025-01-03T06:59:30.732" v="209" actId="1076"/>
          <ac:picMkLst>
            <pc:docMk/>
            <pc:sldMk cId="1863980196" sldId="297"/>
            <ac:picMk id="16" creationId="{9B47516C-B935-F8F3-6466-05C5D9B1555F}"/>
          </ac:picMkLst>
        </pc:picChg>
        <pc:picChg chg="add mod">
          <ac:chgData name="Renya Kujirada" userId="e48068c41cbe41b3" providerId="LiveId" clId="{FB131CBC-0C2B-4A0B-B3BF-5ABE7C739DEC}" dt="2025-01-03T06:59:30.732" v="209" actId="1076"/>
          <ac:picMkLst>
            <pc:docMk/>
            <pc:sldMk cId="1863980196" sldId="297"/>
            <ac:picMk id="17" creationId="{1EDAC28D-3532-1F35-EBA6-CBAAA2EFBA4F}"/>
          </ac:picMkLst>
        </pc:picChg>
        <pc:picChg chg="add mod">
          <ac:chgData name="Renya Kujirada" userId="e48068c41cbe41b3" providerId="LiveId" clId="{FB131CBC-0C2B-4A0B-B3BF-5ABE7C739DEC}" dt="2025-01-03T06:59:30.732" v="209" actId="1076"/>
          <ac:picMkLst>
            <pc:docMk/>
            <pc:sldMk cId="1863980196" sldId="297"/>
            <ac:picMk id="21" creationId="{28BAF4D6-8B80-ED9A-AFFC-DCE34A69FE6C}"/>
          </ac:picMkLst>
        </pc:picChg>
        <pc:picChg chg="add mod">
          <ac:chgData name="Renya Kujirada" userId="e48068c41cbe41b3" providerId="LiveId" clId="{FB131CBC-0C2B-4A0B-B3BF-5ABE7C739DEC}" dt="2025-01-03T06:59:30.732" v="209" actId="1076"/>
          <ac:picMkLst>
            <pc:docMk/>
            <pc:sldMk cId="1863980196" sldId="297"/>
            <ac:picMk id="22" creationId="{A74A3CD9-B4BE-DE7C-BC59-E4A4681784F5}"/>
          </ac:picMkLst>
        </pc:picChg>
        <pc:picChg chg="add mod">
          <ac:chgData name="Renya Kujirada" userId="e48068c41cbe41b3" providerId="LiveId" clId="{FB131CBC-0C2B-4A0B-B3BF-5ABE7C739DEC}" dt="2025-01-03T06:55:40.887" v="152" actId="571"/>
          <ac:picMkLst>
            <pc:docMk/>
            <pc:sldMk cId="1863980196" sldId="297"/>
            <ac:picMk id="24" creationId="{69266A70-FACB-3A2E-7BEF-1FAC1ED8272A}"/>
          </ac:picMkLst>
        </pc:picChg>
        <pc:picChg chg="add mod">
          <ac:chgData name="Renya Kujirada" userId="e48068c41cbe41b3" providerId="LiveId" clId="{FB131CBC-0C2B-4A0B-B3BF-5ABE7C739DEC}" dt="2025-01-03T06:55:40.887" v="152" actId="571"/>
          <ac:picMkLst>
            <pc:docMk/>
            <pc:sldMk cId="1863980196" sldId="297"/>
            <ac:picMk id="26" creationId="{AA90DF9F-26F8-DA91-DAB3-C580D7E1391C}"/>
          </ac:picMkLst>
        </pc:picChg>
        <pc:picChg chg="add mod">
          <ac:chgData name="Renya Kujirada" userId="e48068c41cbe41b3" providerId="LiveId" clId="{FB131CBC-0C2B-4A0B-B3BF-5ABE7C739DEC}" dt="2025-01-03T06:55:40.887" v="152" actId="571"/>
          <ac:picMkLst>
            <pc:docMk/>
            <pc:sldMk cId="1863980196" sldId="297"/>
            <ac:picMk id="28" creationId="{45825057-E665-9C82-3FB2-9FC54CECC433}"/>
          </ac:picMkLst>
        </pc:picChg>
        <pc:picChg chg="add mod">
          <ac:chgData name="Renya Kujirada" userId="e48068c41cbe41b3" providerId="LiveId" clId="{FB131CBC-0C2B-4A0B-B3BF-5ABE7C739DEC}" dt="2025-01-03T06:55:40.887" v="152" actId="571"/>
          <ac:picMkLst>
            <pc:docMk/>
            <pc:sldMk cId="1863980196" sldId="297"/>
            <ac:picMk id="31" creationId="{E7892145-F684-322E-CDC3-8553C80D1B3B}"/>
          </ac:picMkLst>
        </pc:picChg>
        <pc:picChg chg="add mod">
          <ac:chgData name="Renya Kujirada" userId="e48068c41cbe41b3" providerId="LiveId" clId="{FB131CBC-0C2B-4A0B-B3BF-5ABE7C739DEC}" dt="2025-01-03T06:55:40.887" v="152" actId="571"/>
          <ac:picMkLst>
            <pc:docMk/>
            <pc:sldMk cId="1863980196" sldId="297"/>
            <ac:picMk id="33" creationId="{45F174C5-08A1-9246-4C29-C5D826B401E9}"/>
          </ac:picMkLst>
        </pc:picChg>
        <pc:picChg chg="add mod">
          <ac:chgData name="Renya Kujirada" userId="e48068c41cbe41b3" providerId="LiveId" clId="{FB131CBC-0C2B-4A0B-B3BF-5ABE7C739DEC}" dt="2025-01-03T06:55:40.887" v="152" actId="571"/>
          <ac:picMkLst>
            <pc:docMk/>
            <pc:sldMk cId="1863980196" sldId="297"/>
            <ac:picMk id="34" creationId="{8888E74F-04B8-DE01-08E0-73177DDD0FB1}"/>
          </ac:picMkLst>
        </pc:picChg>
        <pc:picChg chg="add mod">
          <ac:chgData name="Renya Kujirada" userId="e48068c41cbe41b3" providerId="LiveId" clId="{FB131CBC-0C2B-4A0B-B3BF-5ABE7C739DEC}" dt="2025-01-03T06:55:40.887" v="152" actId="571"/>
          <ac:picMkLst>
            <pc:docMk/>
            <pc:sldMk cId="1863980196" sldId="297"/>
            <ac:picMk id="35" creationId="{4504A6F6-6AF5-C2CD-53F4-767842116E3C}"/>
          </ac:picMkLst>
        </pc:picChg>
        <pc:picChg chg="add mod">
          <ac:chgData name="Renya Kujirada" userId="e48068c41cbe41b3" providerId="LiveId" clId="{FB131CBC-0C2B-4A0B-B3BF-5ABE7C739DEC}" dt="2025-01-03T06:59:30.732" v="209" actId="1076"/>
          <ac:picMkLst>
            <pc:docMk/>
            <pc:sldMk cId="1863980196" sldId="297"/>
            <ac:picMk id="43" creationId="{04D8E6D9-5C09-04C0-68CC-83D18215E342}"/>
          </ac:picMkLst>
        </pc:picChg>
        <pc:picChg chg="add mod">
          <ac:chgData name="Renya Kujirada" userId="e48068c41cbe41b3" providerId="LiveId" clId="{FB131CBC-0C2B-4A0B-B3BF-5ABE7C739DEC}" dt="2025-01-03T06:59:29.178" v="208" actId="571"/>
          <ac:picMkLst>
            <pc:docMk/>
            <pc:sldMk cId="1863980196" sldId="297"/>
            <ac:picMk id="63" creationId="{6D397C44-BACC-97F3-80BB-442667E1E9DD}"/>
          </ac:picMkLst>
        </pc:picChg>
        <pc:picChg chg="add mod">
          <ac:chgData name="Renya Kujirada" userId="e48068c41cbe41b3" providerId="LiveId" clId="{FB131CBC-0C2B-4A0B-B3BF-5ABE7C739DEC}" dt="2025-01-03T06:59:29.178" v="208" actId="571"/>
          <ac:picMkLst>
            <pc:docMk/>
            <pc:sldMk cId="1863980196" sldId="297"/>
            <ac:picMk id="1025" creationId="{86AA5BD9-2B86-F955-B53A-707913997598}"/>
          </ac:picMkLst>
        </pc:picChg>
        <pc:picChg chg="add mod">
          <ac:chgData name="Renya Kujirada" userId="e48068c41cbe41b3" providerId="LiveId" clId="{FB131CBC-0C2B-4A0B-B3BF-5ABE7C739DEC}" dt="2025-01-03T06:59:30.732" v="209" actId="1076"/>
          <ac:picMkLst>
            <pc:docMk/>
            <pc:sldMk cId="1863980196" sldId="297"/>
            <ac:picMk id="1026" creationId="{2E3C47E7-5251-0652-4938-656016FB000F}"/>
          </ac:picMkLst>
        </pc:picChg>
        <pc:picChg chg="add mod">
          <ac:chgData name="Renya Kujirada" userId="e48068c41cbe41b3" providerId="LiveId" clId="{FB131CBC-0C2B-4A0B-B3BF-5ABE7C739DEC}" dt="2025-01-03T06:59:29.178" v="208" actId="571"/>
          <ac:picMkLst>
            <pc:docMk/>
            <pc:sldMk cId="1863980196" sldId="297"/>
            <ac:picMk id="1028" creationId="{FA2B17FD-2774-B0B9-D075-118FB94A42BE}"/>
          </ac:picMkLst>
        </pc:picChg>
        <pc:picChg chg="add mod">
          <ac:chgData name="Renya Kujirada" userId="e48068c41cbe41b3" providerId="LiveId" clId="{FB131CBC-0C2B-4A0B-B3BF-5ABE7C739DEC}" dt="2025-01-03T06:59:29.178" v="208" actId="571"/>
          <ac:picMkLst>
            <pc:docMk/>
            <pc:sldMk cId="1863980196" sldId="297"/>
            <ac:picMk id="1031" creationId="{6372B7F5-1B18-7863-62FE-33609511F4ED}"/>
          </ac:picMkLst>
        </pc:picChg>
        <pc:picChg chg="add mod">
          <ac:chgData name="Renya Kujirada" userId="e48068c41cbe41b3" providerId="LiveId" clId="{FB131CBC-0C2B-4A0B-B3BF-5ABE7C739DEC}" dt="2025-01-03T06:59:29.178" v="208" actId="571"/>
          <ac:picMkLst>
            <pc:docMk/>
            <pc:sldMk cId="1863980196" sldId="297"/>
            <ac:picMk id="1033" creationId="{4AD5A62C-518F-C083-49B9-B16FB6B2B85F}"/>
          </ac:picMkLst>
        </pc:picChg>
        <pc:picChg chg="add mod">
          <ac:chgData name="Renya Kujirada" userId="e48068c41cbe41b3" providerId="LiveId" clId="{FB131CBC-0C2B-4A0B-B3BF-5ABE7C739DEC}" dt="2025-01-03T06:59:29.178" v="208" actId="571"/>
          <ac:picMkLst>
            <pc:docMk/>
            <pc:sldMk cId="1863980196" sldId="297"/>
            <ac:picMk id="1034" creationId="{DCCB911A-D97C-5C32-BF15-47A7741722F7}"/>
          </ac:picMkLst>
        </pc:picChg>
        <pc:picChg chg="add mod">
          <ac:chgData name="Renya Kujirada" userId="e48068c41cbe41b3" providerId="LiveId" clId="{FB131CBC-0C2B-4A0B-B3BF-5ABE7C739DEC}" dt="2025-01-03T06:59:29.178" v="208" actId="571"/>
          <ac:picMkLst>
            <pc:docMk/>
            <pc:sldMk cId="1863980196" sldId="297"/>
            <ac:picMk id="1035" creationId="{B2F32208-74BE-F8B0-EE4B-166CCD1BDC64}"/>
          </ac:picMkLst>
        </pc:picChg>
        <pc:picChg chg="add mod">
          <ac:chgData name="Renya Kujirada" userId="e48068c41cbe41b3" providerId="LiveId" clId="{FB131CBC-0C2B-4A0B-B3BF-5ABE7C739DEC}" dt="2025-01-03T06:59:29.178" v="208" actId="571"/>
          <ac:picMkLst>
            <pc:docMk/>
            <pc:sldMk cId="1863980196" sldId="297"/>
            <ac:picMk id="1039" creationId="{98529A24-8C6E-2A75-69A9-4D3558FA42D7}"/>
          </ac:picMkLst>
        </pc:picChg>
        <pc:picChg chg="add mod">
          <ac:chgData name="Renya Kujirada" userId="e48068c41cbe41b3" providerId="LiveId" clId="{FB131CBC-0C2B-4A0B-B3BF-5ABE7C739DEC}" dt="2025-01-03T06:59:29.178" v="208" actId="571"/>
          <ac:picMkLst>
            <pc:docMk/>
            <pc:sldMk cId="1863980196" sldId="297"/>
            <ac:picMk id="1040" creationId="{478877A4-3EFC-0D54-BEE5-7BEE01AD876D}"/>
          </ac:picMkLst>
        </pc:picChg>
        <pc:picChg chg="add mod">
          <ac:chgData name="Renya Kujirada" userId="e48068c41cbe41b3" providerId="LiveId" clId="{FB131CBC-0C2B-4A0B-B3BF-5ABE7C739DEC}" dt="2025-01-03T06:59:29.178" v="208" actId="571"/>
          <ac:picMkLst>
            <pc:docMk/>
            <pc:sldMk cId="1863980196" sldId="297"/>
            <ac:picMk id="1044" creationId="{6F9670F4-F3E4-BDB6-8124-6928DFEA03C4}"/>
          </ac:picMkLst>
        </pc:picChg>
        <pc:cxnChg chg="add del mod">
          <ac:chgData name="Renya Kujirada" userId="e48068c41cbe41b3" providerId="LiveId" clId="{FB131CBC-0C2B-4A0B-B3BF-5ABE7C739DEC}" dt="2025-01-03T06:56:21.902" v="157" actId="478"/>
          <ac:cxnSpMkLst>
            <pc:docMk/>
            <pc:sldMk cId="1863980196" sldId="297"/>
            <ac:cxnSpMk id="38" creationId="{CF1E78D4-701B-EEFC-97CE-D5795C5C10BE}"/>
          </ac:cxnSpMkLst>
        </pc:cxnChg>
        <pc:cxnChg chg="add mod">
          <ac:chgData name="Renya Kujirada" userId="e48068c41cbe41b3" providerId="LiveId" clId="{FB131CBC-0C2B-4A0B-B3BF-5ABE7C739DEC}" dt="2025-01-03T06:59:30.732" v="209" actId="1076"/>
          <ac:cxnSpMkLst>
            <pc:docMk/>
            <pc:sldMk cId="1863980196" sldId="297"/>
            <ac:cxnSpMk id="40" creationId="{A6161AD0-DC95-C5D9-3F21-ABCE0DFAE8F7}"/>
          </ac:cxnSpMkLst>
        </pc:cxnChg>
        <pc:cxnChg chg="add mod">
          <ac:chgData name="Renya Kujirada" userId="e48068c41cbe41b3" providerId="LiveId" clId="{FB131CBC-0C2B-4A0B-B3BF-5ABE7C739DEC}" dt="2025-01-03T06:59:30.732" v="209" actId="1076"/>
          <ac:cxnSpMkLst>
            <pc:docMk/>
            <pc:sldMk cId="1863980196" sldId="297"/>
            <ac:cxnSpMk id="47" creationId="{5C0A6ADA-53B5-46EE-0B29-9B29ABB3F9D9}"/>
          </ac:cxnSpMkLst>
        </pc:cxnChg>
        <pc:cxnChg chg="add mod">
          <ac:chgData name="Renya Kujirada" userId="e48068c41cbe41b3" providerId="LiveId" clId="{FB131CBC-0C2B-4A0B-B3BF-5ABE7C739DEC}" dt="2025-01-03T06:59:30.732" v="209" actId="1076"/>
          <ac:cxnSpMkLst>
            <pc:docMk/>
            <pc:sldMk cId="1863980196" sldId="297"/>
            <ac:cxnSpMk id="51" creationId="{20D2A26F-B5DA-0F38-1B94-4529007FE372}"/>
          </ac:cxnSpMkLst>
        </pc:cxnChg>
        <pc:cxnChg chg="add mod">
          <ac:chgData name="Renya Kujirada" userId="e48068c41cbe41b3" providerId="LiveId" clId="{FB131CBC-0C2B-4A0B-B3BF-5ABE7C739DEC}" dt="2025-01-03T06:59:30.732" v="209" actId="1076"/>
          <ac:cxnSpMkLst>
            <pc:docMk/>
            <pc:sldMk cId="1863980196" sldId="297"/>
            <ac:cxnSpMk id="54" creationId="{A2F78ABE-499C-6397-6263-A0C33A6D05C5}"/>
          </ac:cxnSpMkLst>
        </pc:cxnChg>
        <pc:cxnChg chg="add mod">
          <ac:chgData name="Renya Kujirada" userId="e48068c41cbe41b3" providerId="LiveId" clId="{FB131CBC-0C2B-4A0B-B3BF-5ABE7C739DEC}" dt="2025-01-03T06:59:30.732" v="209" actId="1076"/>
          <ac:cxnSpMkLst>
            <pc:docMk/>
            <pc:sldMk cId="1863980196" sldId="297"/>
            <ac:cxnSpMk id="58" creationId="{E1AB0206-5380-8509-C7AE-BE7DBE01D2F4}"/>
          </ac:cxnSpMkLst>
        </pc:cxnChg>
        <pc:cxnChg chg="add mod">
          <ac:chgData name="Renya Kujirada" userId="e48068c41cbe41b3" providerId="LiveId" clId="{FB131CBC-0C2B-4A0B-B3BF-5ABE7C739DEC}" dt="2025-01-03T06:59:29.178" v="208" actId="571"/>
          <ac:cxnSpMkLst>
            <pc:docMk/>
            <pc:sldMk cId="1863980196" sldId="297"/>
            <ac:cxnSpMk id="1042" creationId="{FCC0184D-C056-016B-296D-F8702F89E08E}"/>
          </ac:cxnSpMkLst>
        </pc:cxnChg>
        <pc:cxnChg chg="add mod">
          <ac:chgData name="Renya Kujirada" userId="e48068c41cbe41b3" providerId="LiveId" clId="{FB131CBC-0C2B-4A0B-B3BF-5ABE7C739DEC}" dt="2025-01-03T06:59:29.178" v="208" actId="571"/>
          <ac:cxnSpMkLst>
            <pc:docMk/>
            <pc:sldMk cId="1863980196" sldId="297"/>
            <ac:cxnSpMk id="1045" creationId="{62C46960-8911-3215-C63D-69F886975DB9}"/>
          </ac:cxnSpMkLst>
        </pc:cxnChg>
        <pc:cxnChg chg="add mod">
          <ac:chgData name="Renya Kujirada" userId="e48068c41cbe41b3" providerId="LiveId" clId="{FB131CBC-0C2B-4A0B-B3BF-5ABE7C739DEC}" dt="2025-01-03T06:59:29.178" v="208" actId="571"/>
          <ac:cxnSpMkLst>
            <pc:docMk/>
            <pc:sldMk cId="1863980196" sldId="297"/>
            <ac:cxnSpMk id="1047" creationId="{A7AEB3CF-F81D-27AA-7659-3E3E42B74F26}"/>
          </ac:cxnSpMkLst>
        </pc:cxnChg>
        <pc:cxnChg chg="add mod">
          <ac:chgData name="Renya Kujirada" userId="e48068c41cbe41b3" providerId="LiveId" clId="{FB131CBC-0C2B-4A0B-B3BF-5ABE7C739DEC}" dt="2025-01-03T06:59:29.178" v="208" actId="571"/>
          <ac:cxnSpMkLst>
            <pc:docMk/>
            <pc:sldMk cId="1863980196" sldId="297"/>
            <ac:cxnSpMk id="1048" creationId="{C4CD9429-1765-289F-6375-B5B1D1D9DCA7}"/>
          </ac:cxnSpMkLst>
        </pc:cxnChg>
        <pc:cxnChg chg="add mod">
          <ac:chgData name="Renya Kujirada" userId="e48068c41cbe41b3" providerId="LiveId" clId="{FB131CBC-0C2B-4A0B-B3BF-5ABE7C739DEC}" dt="2025-01-03T06:59:29.178" v="208" actId="571"/>
          <ac:cxnSpMkLst>
            <pc:docMk/>
            <pc:sldMk cId="1863980196" sldId="297"/>
            <ac:cxnSpMk id="1049" creationId="{20D6515A-2CAE-6D6F-0399-7312FB3712AE}"/>
          </ac:cxnSpMkLst>
        </pc:cxnChg>
      </pc:sldChg>
      <pc:sldMasterChg chg="addSldLayout delSldLayout">
        <pc:chgData name="Renya Kujirada" userId="e48068c41cbe41b3" providerId="LiveId" clId="{FB131CBC-0C2B-4A0B-B3BF-5ABE7C739DEC}" dt="2025-01-03T06:27:28.118" v="13" actId="47"/>
        <pc:sldMasterMkLst>
          <pc:docMk/>
          <pc:sldMasterMk cId="2903117392" sldId="2147483899"/>
        </pc:sldMasterMkLst>
        <pc:sldLayoutChg chg="add del">
          <pc:chgData name="Renya Kujirada" userId="e48068c41cbe41b3" providerId="LiveId" clId="{FB131CBC-0C2B-4A0B-B3BF-5ABE7C739DEC}" dt="2025-01-03T06:27:28.118" v="13" actId="47"/>
          <pc:sldLayoutMkLst>
            <pc:docMk/>
            <pc:sldMasterMk cId="2903117392" sldId="2147483899"/>
            <pc:sldLayoutMk cId="883287501" sldId="2147484019"/>
          </pc:sldLayoutMkLst>
        </pc:sldLayoutChg>
      </pc:sldMasterChg>
    </pc:docChg>
  </pc:docChgLst>
  <pc:docChgLst>
    <pc:chgData name="DTS 鯨田 連也/Kujirada, Renya (NTT DATA)" userId="1d1c0133-edc2-482a-84e8-7d1e5bde4365" providerId="ADAL" clId="{EC319303-A280-4E14-ADB8-525F74E20766}"/>
    <pc:docChg chg="addSld modSld sldOrd">
      <pc:chgData name="DTS 鯨田 連也/Kujirada, Renya (NTT DATA)" userId="1d1c0133-edc2-482a-84e8-7d1e5bde4365" providerId="ADAL" clId="{EC319303-A280-4E14-ADB8-525F74E20766}" dt="2024-06-07T03:34:32.228" v="29"/>
      <pc:docMkLst>
        <pc:docMk/>
      </pc:docMkLst>
      <pc:sldChg chg="modSp mod">
        <pc:chgData name="DTS 鯨田 連也/Kujirada, Renya (NTT DATA)" userId="1d1c0133-edc2-482a-84e8-7d1e5bde4365" providerId="ADAL" clId="{EC319303-A280-4E14-ADB8-525F74E20766}" dt="2024-06-07T03:30:17.566" v="26" actId="20577"/>
        <pc:sldMkLst>
          <pc:docMk/>
          <pc:sldMk cId="348497874" sldId="281"/>
        </pc:sldMkLst>
      </pc:sldChg>
      <pc:sldChg chg="new">
        <pc:chgData name="DTS 鯨田 連也/Kujirada, Renya (NTT DATA)" userId="1d1c0133-edc2-482a-84e8-7d1e5bde4365" providerId="ADAL" clId="{EC319303-A280-4E14-ADB8-525F74E20766}" dt="2024-06-07T03:24:37.899" v="0" actId="680"/>
        <pc:sldMkLst>
          <pc:docMk/>
          <pc:sldMk cId="1205090322" sldId="289"/>
        </pc:sldMkLst>
      </pc:sldChg>
      <pc:sldChg chg="new ord">
        <pc:chgData name="DTS 鯨田 連也/Kujirada, Renya (NTT DATA)" userId="1d1c0133-edc2-482a-84e8-7d1e5bde4365" providerId="ADAL" clId="{EC319303-A280-4E14-ADB8-525F74E20766}" dt="2024-06-07T03:34:32.228" v="29"/>
        <pc:sldMkLst>
          <pc:docMk/>
          <pc:sldMk cId="1006418311" sldId="290"/>
        </pc:sldMkLst>
      </pc:sldChg>
    </pc:docChg>
  </pc:docChgLst>
  <pc:docChgLst>
    <pc:chgData name="Renya Kujirada" userId="e48068c41cbe41b3" providerId="LiveId" clId="{95B62C81-AF8C-45AA-9E28-E3CD7FDB107F}"/>
    <pc:docChg chg="undo redo custSel addSld delSld modSld">
      <pc:chgData name="Renya Kujirada" userId="e48068c41cbe41b3" providerId="LiveId" clId="{95B62C81-AF8C-45AA-9E28-E3CD7FDB107F}" dt="2024-06-10T14:23:40.319" v="1030" actId="1035"/>
      <pc:docMkLst>
        <pc:docMk/>
      </pc:docMkLst>
      <pc:sldChg chg="new del">
        <pc:chgData name="Renya Kujirada" userId="e48068c41cbe41b3" providerId="LiveId" clId="{95B62C81-AF8C-45AA-9E28-E3CD7FDB107F}" dt="2024-06-10T13:30:33.112" v="2" actId="47"/>
        <pc:sldMkLst>
          <pc:docMk/>
          <pc:sldMk cId="2234176863" sldId="291"/>
        </pc:sldMkLst>
      </pc:sldChg>
      <pc:sldChg chg="addSp delSp modSp new mod">
        <pc:chgData name="Renya Kujirada" userId="e48068c41cbe41b3" providerId="LiveId" clId="{95B62C81-AF8C-45AA-9E28-E3CD7FDB107F}" dt="2024-06-10T14:02:51.265" v="848"/>
        <pc:sldMkLst>
          <pc:docMk/>
          <pc:sldMk cId="689745832" sldId="292"/>
        </pc:sldMkLst>
      </pc:sldChg>
      <pc:sldChg chg="addSp delSp modSp add mod">
        <pc:chgData name="Renya Kujirada" userId="e48068c41cbe41b3" providerId="LiveId" clId="{95B62C81-AF8C-45AA-9E28-E3CD7FDB107F}" dt="2024-06-10T14:17:15.324" v="1009" actId="14100"/>
        <pc:sldMkLst>
          <pc:docMk/>
          <pc:sldMk cId="711055539" sldId="293"/>
        </pc:sldMkLst>
      </pc:sldChg>
      <pc:sldChg chg="new">
        <pc:chgData name="Renya Kujirada" userId="e48068c41cbe41b3" providerId="LiveId" clId="{95B62C81-AF8C-45AA-9E28-E3CD7FDB107F}" dt="2024-06-10T14:07:49.340" v="893" actId="680"/>
        <pc:sldMkLst>
          <pc:docMk/>
          <pc:sldMk cId="947625021" sldId="294"/>
        </pc:sldMkLst>
      </pc:sldChg>
      <pc:sldChg chg="addSp modSp new add del">
        <pc:chgData name="Renya Kujirada" userId="e48068c41cbe41b3" providerId="LiveId" clId="{95B62C81-AF8C-45AA-9E28-E3CD7FDB107F}" dt="2024-06-10T14:08:43.400" v="898" actId="47"/>
        <pc:sldMkLst>
          <pc:docMk/>
          <pc:sldMk cId="2495253633" sldId="295"/>
        </pc:sldMkLst>
      </pc:sldChg>
      <pc:sldChg chg="addSp modSp new mod">
        <pc:chgData name="Renya Kujirada" userId="e48068c41cbe41b3" providerId="LiveId" clId="{95B62C81-AF8C-45AA-9E28-E3CD7FDB107F}" dt="2024-06-10T14:23:40.319" v="1030" actId="1035"/>
        <pc:sldMkLst>
          <pc:docMk/>
          <pc:sldMk cId="3034354209" sldId="2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+mn-ea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DCB57-7B26-864A-85AB-1FE6E8A71097}" type="datetimeFigureOut">
              <a:rPr kumimoji="1" lang="ja-JP" altLang="en-US" smtClean="0">
                <a:latin typeface="+mn-ea"/>
              </a:rPr>
              <a:t>2025/1/3</a:t>
            </a:fld>
            <a:endParaRPr kumimoji="1" lang="ja-JP" altLang="en-US">
              <a:latin typeface="+mn-ea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>
              <a:latin typeface="+mn-ea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1B73B-8F91-6845-8B45-1448A7A46D6E}" type="slidenum">
              <a:rPr kumimoji="1" lang="ja-JP" altLang="en-US" smtClean="0">
                <a:latin typeface="+mn-ea"/>
              </a:rPr>
              <a:t>‹#›</a:t>
            </a:fld>
            <a:endParaRPr kumimoji="1" lang="ja-JP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40855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30237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3887785"/>
            <a:ext cx="5486400" cy="46259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9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novation Curve">
            <a:extLst>
              <a:ext uri="{FF2B5EF4-FFF2-40B4-BE49-F238E27FC236}">
                <a16:creationId xmlns:a16="http://schemas.microsoft.com/office/drawing/2014/main" id="{C7D758E2-2981-8964-2DBD-5E4C29B76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 userDrawn="1"/>
        </p:nvPicPr>
        <p:blipFill>
          <a:blip r:embed="rId2" cstate="screen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6000" y="0"/>
            <a:ext cx="6876000" cy="6876000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28E88A40-63CF-7644-EB56-0F82D8E1B9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600" y="864000"/>
            <a:ext cx="4842000" cy="795600"/>
          </a:xfrm>
          <a:prstGeom prst="rect">
            <a:avLst/>
          </a:prstGeom>
        </p:spPr>
        <p:txBody>
          <a:bodyPr lIns="0" rIns="0" anchor="b" anchorCtr="0"/>
          <a:lstStyle/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6" name="テキスト プレースホルダー 6">
            <a:extLst>
              <a:ext uri="{FF2B5EF4-FFF2-40B4-BE49-F238E27FC236}">
                <a16:creationId xmlns:a16="http://schemas.microsoft.com/office/drawing/2014/main" id="{F1A176CE-1C9E-473C-DA2D-5CF9AA7285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600" y="2188800"/>
            <a:ext cx="4842000" cy="2412000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［タイトル］</a:t>
            </a:r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93FE156B-F772-D01E-4372-4120E52784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191200"/>
            <a:ext cx="4842000" cy="1119600"/>
          </a:xfrm>
          <a:prstGeom prst="rect">
            <a:avLst/>
          </a:prstGeom>
        </p:spPr>
        <p:txBody>
          <a:bodyPr lIns="0" tIns="46800" rIns="0" anchor="b"/>
          <a:lstStyle>
            <a:lvl1pPr>
              <a:defRPr>
                <a:solidFill>
                  <a:schemeClr val="accent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167654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２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3" y="1038386"/>
            <a:ext cx="55080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コンテンツ プレースホルダー 4">
            <a:extLst>
              <a:ext uri="{FF2B5EF4-FFF2-40B4-BE49-F238E27FC236}">
                <a16:creationId xmlns:a16="http://schemas.microsoft.com/office/drawing/2014/main" id="{EF021ACE-2CF5-4B31-D043-4FF4199CE0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0800" y="1038386"/>
            <a:ext cx="55080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132AB-F8CC-E986-3454-C51AAC0E95E8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3363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３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3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3" name="コンテンツ プレースホルダー 4">
            <a:extLst>
              <a:ext uri="{FF2B5EF4-FFF2-40B4-BE49-F238E27FC236}">
                <a16:creationId xmlns:a16="http://schemas.microsoft.com/office/drawing/2014/main" id="{58228A74-29BB-7D83-4FBF-D4C78D0E827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66000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1B772862-BD3C-7869-DB09-5C7C67173F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62929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659282D-E203-D490-4B15-F802032603A3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678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00110"/>
          </a:xfrm>
        </p:spPr>
        <p:txBody>
          <a:bodyPr tIns="0" bIns="0">
            <a:sp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2FFA65-3599-E725-9F45-9CF39BF996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4" y="727200"/>
            <a:ext cx="11448000" cy="288000"/>
          </a:xfrm>
        </p:spPr>
        <p:txBody>
          <a:bodyPr>
            <a:noAutofit/>
          </a:bodyPr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kumimoji="1" lang="ja-JP" altLang="en-US"/>
              <a:t>［サブタイトル］</a:t>
            </a:r>
          </a:p>
        </p:txBody>
      </p:sp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FE40B33C-3077-F325-8EA7-EEDBA1AD5E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1474" y="1411200"/>
            <a:ext cx="11448000" cy="4824000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1A7CDA-C0AA-A8AC-8808-09E8B9AA91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789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618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（フッター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1C562A-25AB-8415-C9E5-F862FADD5F01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1363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面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8">
            <a:extLst>
              <a:ext uri="{FF2B5EF4-FFF2-40B4-BE49-F238E27FC236}">
                <a16:creationId xmlns:a16="http://schemas.microsoft.com/office/drawing/2014/main" id="{F524A762-DD3D-0F30-6F39-0BAD647C7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1"/>
            <a:ext cx="12191998" cy="685799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3F105C-816B-C4B5-FF44-9C78401DC345}"/>
              </a:ext>
            </a:extLst>
          </p:cNvPr>
          <p:cNvSpPr/>
          <p:nvPr userDrawn="1"/>
        </p:nvSpPr>
        <p:spPr>
          <a:xfrm>
            <a:off x="0" y="5202000"/>
            <a:ext cx="121920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265E79-47D9-4B17-A967-60D543C5CD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13999"/>
          </a:xfrm>
        </p:spPr>
        <p:txBody>
          <a:bodyPr tIns="0" bIns="0" anchor="t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6A7D226-AA1D-4565-296E-260FC63988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43026" y="6425921"/>
            <a:ext cx="1148891" cy="292658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F7EA9B-E085-E004-36B4-F14995B03396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2024 NTT DATA Japan Corporation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56F1922-EBFD-0984-2464-4DD07C5D3F5B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3FB7A8-16FC-BD93-A0B4-62A3FCF37C5A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006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に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BA8380C3-23D1-332E-5763-4E45DE28D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8440" r="8440"/>
          <a:stretch/>
        </p:blipFill>
        <p:spPr>
          <a:xfrm>
            <a:off x="8153400" y="-1"/>
            <a:ext cx="4037999" cy="6857999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4F42E522-CE3A-6008-C8C6-04F66A8E5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7480800" cy="412538"/>
          </a:xfrm>
        </p:spPr>
        <p:txBody>
          <a:bodyPr t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C35FC-0C2C-C5D6-0210-3A570FE264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A853D6E-6D9F-5F51-58ED-3ED1FABFD06D}"/>
              </a:ext>
            </a:extLst>
          </p:cNvPr>
          <p:cNvSpPr/>
          <p:nvPr userDrawn="1"/>
        </p:nvSpPr>
        <p:spPr>
          <a:xfrm>
            <a:off x="8152800" y="5202000"/>
            <a:ext cx="40392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31878D8-FF4D-F5B8-7D51-A27150395E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43026" y="6425921"/>
            <a:ext cx="1148891" cy="29265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55398C-909F-71D0-49CD-60754A59BD48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2169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12BB1B84-3873-592B-346A-382DA695B2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8440" r="8440"/>
          <a:stretch/>
        </p:blipFill>
        <p:spPr>
          <a:xfrm>
            <a:off x="0" y="-1"/>
            <a:ext cx="4037999" cy="6857999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4F42E522-CE3A-6008-C8C6-04F66A8E5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6400" y="334800"/>
            <a:ext cx="7232400" cy="412538"/>
          </a:xfrm>
        </p:spPr>
        <p:txBody>
          <a:bodyPr t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A10DC3-739F-B3F0-BA1B-B970F3916583}"/>
              </a:ext>
            </a:extLst>
          </p:cNvPr>
          <p:cNvSpPr txBox="1"/>
          <p:nvPr userDrawn="1"/>
        </p:nvSpPr>
        <p:spPr>
          <a:xfrm>
            <a:off x="77760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909204-40F4-08DA-5F77-8CD9CC767A5B}"/>
              </a:ext>
            </a:extLst>
          </p:cNvPr>
          <p:cNvSpPr/>
          <p:nvPr userDrawn="1"/>
        </p:nvSpPr>
        <p:spPr>
          <a:xfrm>
            <a:off x="-1201" y="5202000"/>
            <a:ext cx="40392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1F4A7B-797E-8774-7A15-00748447B4EA}"/>
              </a:ext>
            </a:extLst>
          </p:cNvPr>
          <p:cNvSpPr txBox="1"/>
          <p:nvPr userDrawn="1"/>
        </p:nvSpPr>
        <p:spPr>
          <a:xfrm>
            <a:off x="4496400" y="6562800"/>
            <a:ext cx="32040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rgbClr val="6B6B6B"/>
                </a:solidFill>
              </a:rPr>
              <a:t>© 2024 NTT DATA Japan Corporation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22009A-DED3-7073-83CB-04DBCF9C572B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3557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に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プレースホルダー 11">
            <a:extLst>
              <a:ext uri="{FF2B5EF4-FFF2-40B4-BE49-F238E27FC236}">
                <a16:creationId xmlns:a16="http://schemas.microsoft.com/office/drawing/2014/main" id="{C2044BA7-36F7-9477-3C85-FA967B223B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24412" b="24412"/>
          <a:stretch/>
        </p:blipFill>
        <p:spPr>
          <a:xfrm>
            <a:off x="0" y="3351600"/>
            <a:ext cx="12193200" cy="3510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900E81-5532-6F3F-3DCC-003C90BA5ECB}"/>
              </a:ext>
            </a:extLst>
          </p:cNvPr>
          <p:cNvSpPr/>
          <p:nvPr userDrawn="1"/>
        </p:nvSpPr>
        <p:spPr>
          <a:xfrm>
            <a:off x="0" y="5202000"/>
            <a:ext cx="121920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E17DA24-7E4F-696A-F536-1C16C913B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43026" y="6425921"/>
            <a:ext cx="1148891" cy="292658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90F45524-EB8E-A1DF-361B-8D78281B5E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13999"/>
          </a:xfrm>
        </p:spPr>
        <p:txBody>
          <a:bodyPr tIns="0" bIns="0" anchor="t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05FF2A-BCBB-15AB-3787-FE03495E6FCB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2024 NTT DATA Japan Corporation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BC1440-FAD9-794A-1B15-7B7A16143951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655178-DE12-7246-7FDA-793D4F72C04F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8147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3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4F42E522-CE3A-6008-C8C6-04F66A8E5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12538"/>
          </a:xfrm>
        </p:spPr>
        <p:txBody>
          <a:bodyPr t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C35FC-0C2C-C5D6-0210-3A570FE264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D8BF745-92BD-988C-34D0-74B4D7534C7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クリックして画像を追加してください</a:t>
            </a:r>
            <a:r>
              <a:rPr lang="en-US" dirty="0"/>
              <a:t>。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149F5F7A-6BC4-C06C-9C1E-4B267B2B2F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8960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クリックして画像を追加してください</a:t>
            </a:r>
            <a:r>
              <a:rPr lang="en-US" dirty="0"/>
              <a:t>。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67C5164-A259-C81F-D67B-6539C0BBF79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560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クリックして画像を追加してください</a:t>
            </a:r>
            <a:r>
              <a:rPr 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3603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一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2">
            <a:extLst>
              <a:ext uri="{FF2B5EF4-FFF2-40B4-BE49-F238E27FC236}">
                <a16:creationId xmlns:a16="http://schemas.microsoft.com/office/drawing/2014/main" id="{27DE0808-0ED8-A79F-3641-F6EE9429DF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600" y="1450800"/>
            <a:ext cx="7185600" cy="795600"/>
          </a:xfrm>
          <a:prstGeom prst="rect">
            <a:avLst/>
          </a:prstGeom>
        </p:spPr>
        <p:txBody>
          <a:bodyPr lIns="0" rIns="0" anchor="b" anchorCtr="0"/>
          <a:lstStyle/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5" name="テキスト プレースホルダー 6">
            <a:extLst>
              <a:ext uri="{FF2B5EF4-FFF2-40B4-BE49-F238E27FC236}">
                <a16:creationId xmlns:a16="http://schemas.microsoft.com/office/drawing/2014/main" id="{C2C070B2-9499-0BB6-29F4-690002F8C3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2246399"/>
            <a:ext cx="7185600" cy="2346865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［タイトル］</a:t>
            </a:r>
          </a:p>
        </p:txBody>
      </p:sp>
      <p:sp>
        <p:nvSpPr>
          <p:cNvPr id="7" name="テキスト プレースホルダー 10">
            <a:extLst>
              <a:ext uri="{FF2B5EF4-FFF2-40B4-BE49-F238E27FC236}">
                <a16:creationId xmlns:a16="http://schemas.microsoft.com/office/drawing/2014/main" id="{009BF352-2699-13FB-9385-B1041D5508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600" y="5191200"/>
            <a:ext cx="7185600" cy="1119600"/>
          </a:xfrm>
          <a:prstGeom prst="rect">
            <a:avLst/>
          </a:prstGeom>
        </p:spPr>
        <p:txBody>
          <a:bodyPr lIns="0" tIns="46800" rIns="0" anchor="b"/>
          <a:lstStyle>
            <a:lvl1pPr>
              <a:defRPr>
                <a:solidFill>
                  <a:schemeClr val="accent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  <p:pic>
        <p:nvPicPr>
          <p:cNvPr id="3" name="Innovation Curve">
            <a:extLst>
              <a:ext uri="{FF2B5EF4-FFF2-40B4-BE49-F238E27FC236}">
                <a16:creationId xmlns:a16="http://schemas.microsoft.com/office/drawing/2014/main" id="{EAAB32FC-8847-D6EB-B4CF-97DB854F7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 userDrawn="1"/>
        </p:nvPicPr>
        <p:blipFill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6952" y="0"/>
            <a:ext cx="4602549" cy="68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888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4">
            <a:extLst>
              <a:ext uri="{FF2B5EF4-FFF2-40B4-BE49-F238E27FC236}">
                <a16:creationId xmlns:a16="http://schemas.microsoft.com/office/drawing/2014/main" id="{AF36B133-36B0-B253-B7D4-C28F41A6105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0800" y="334800"/>
            <a:ext cx="4420800" cy="3546000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60F00A5-A022-0540-F2CC-D4AA03AB45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2422800"/>
            <a:ext cx="4420800" cy="1458000"/>
          </a:xfrm>
        </p:spPr>
        <p:txBody>
          <a:bodyPr>
            <a:noAutofit/>
          </a:bodyPr>
          <a:lstStyle>
            <a:lvl1pPr algn="ctr">
              <a:defRPr sz="213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786AAEE8-9706-2A45-5CC0-A6743ACE48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0800" y="3988800"/>
            <a:ext cx="3420000" cy="2250000"/>
          </a:xfrm>
          <a:solidFill>
            <a:schemeClr val="accent6"/>
          </a:solidFill>
        </p:spPr>
        <p:txBody>
          <a:bodyPr anchor="ctr"/>
          <a:lstStyle>
            <a:lvl1pPr algn="l">
              <a:defRPr sz="2670" b="1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47250683-2213-51C3-F47C-D3BB0C13BF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03200" y="334800"/>
            <a:ext cx="4348800" cy="3556800"/>
          </a:xfrm>
          <a:solidFill>
            <a:schemeClr val="accent1"/>
          </a:solidFill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D127BBDB-D025-FD8A-C85D-A801D42BDD1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77200" y="3988800"/>
            <a:ext cx="5371200" cy="2249487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A7430A91-EF7E-38AA-26AE-08F2AE0177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7200" y="5400000"/>
            <a:ext cx="5371200" cy="838800"/>
          </a:xfrm>
        </p:spPr>
        <p:txBody>
          <a:bodyPr anchor="t" anchorCtr="0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8E3F89E9-9AFA-9CD7-A1FE-3F17B72269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60000" y="334800"/>
            <a:ext cx="2473200" cy="1699200"/>
          </a:xfrm>
          <a:solidFill>
            <a:schemeClr val="accent6"/>
          </a:solidFill>
        </p:spPr>
        <p:txBody>
          <a:bodyPr anchor="ctr"/>
          <a:lstStyle>
            <a:lvl1pPr algn="ctr">
              <a:defRPr sz="2130">
                <a:solidFill>
                  <a:schemeClr val="bg1"/>
                </a:solidFill>
              </a:defRPr>
            </a:lvl1pPr>
            <a:lvl2pPr>
              <a:defRPr sz="2130">
                <a:solidFill>
                  <a:schemeClr val="bg1"/>
                </a:solidFill>
              </a:defRPr>
            </a:lvl2pPr>
            <a:lvl3pPr>
              <a:defRPr sz="2130">
                <a:solidFill>
                  <a:schemeClr val="bg1"/>
                </a:solidFill>
              </a:defRPr>
            </a:lvl3pPr>
            <a:lvl4pPr>
              <a:defRPr sz="2130">
                <a:solidFill>
                  <a:schemeClr val="bg1"/>
                </a:solidFill>
              </a:defRPr>
            </a:lvl4pPr>
            <a:lvl5pPr>
              <a:defRPr sz="213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図プレースホルダー 16">
            <a:extLst>
              <a:ext uri="{FF2B5EF4-FFF2-40B4-BE49-F238E27FC236}">
                <a16:creationId xmlns:a16="http://schemas.microsoft.com/office/drawing/2014/main" id="{36D62073-F3ED-902D-ABDD-53B579CEBC6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349200" y="2138400"/>
            <a:ext cx="2484000" cy="2682000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4A8E1685-4EC8-2142-116E-6C7F07537E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60000" y="3744000"/>
            <a:ext cx="2473200" cy="1076400"/>
          </a:xfrm>
        </p:spPr>
        <p:txBody>
          <a:bodyPr/>
          <a:lstStyle>
            <a:lvl1pPr algn="ctr">
              <a:defRPr sz="2130">
                <a:solidFill>
                  <a:schemeClr val="bg1"/>
                </a:solidFill>
              </a:defRPr>
            </a:lvl1pPr>
            <a:lvl2pPr>
              <a:defRPr sz="2130">
                <a:solidFill>
                  <a:schemeClr val="bg1"/>
                </a:solidFill>
              </a:defRPr>
            </a:lvl2pPr>
            <a:lvl3pPr>
              <a:defRPr sz="2130">
                <a:solidFill>
                  <a:schemeClr val="bg1"/>
                </a:solidFill>
              </a:defRPr>
            </a:lvl3pPr>
            <a:lvl4pPr>
              <a:defRPr sz="2130">
                <a:solidFill>
                  <a:schemeClr val="bg1"/>
                </a:solidFill>
              </a:defRPr>
            </a:lvl4pPr>
            <a:lvl5pPr>
              <a:defRPr sz="213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A9A8FCD4-EB65-F684-B13F-80CED75EC5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49200" y="4928400"/>
            <a:ext cx="2469600" cy="1310400"/>
          </a:xfrm>
          <a:solidFill>
            <a:schemeClr val="accent2"/>
          </a:solidFill>
        </p:spPr>
        <p:txBody>
          <a:bodyPr anchor="ctr"/>
          <a:lstStyle>
            <a:lvl1pPr algn="ctr">
              <a:defRPr sz="213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76A7A10-7575-DD29-07D8-321ECD75E9AA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3833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5407A4A-3DB7-4C09-9159-4E2F57E6F3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77768" y="2865911"/>
            <a:ext cx="4436464" cy="11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99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写真背景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2BAA3C9-E6D9-AE11-A16C-34CC9C76E6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1"/>
            <a:ext cx="12191998" cy="6857999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EB59AC5-1B60-A021-8B7D-DF59CBAD3A75}"/>
              </a:ext>
            </a:extLst>
          </p:cNvPr>
          <p:cNvSpPr/>
          <p:nvPr userDrawn="1"/>
        </p:nvSpPr>
        <p:spPr>
          <a:xfrm>
            <a:off x="0" y="2"/>
            <a:ext cx="12192000" cy="6857998"/>
          </a:xfrm>
          <a:prstGeom prst="rect">
            <a:avLst/>
          </a:prstGeom>
          <a:solidFill>
            <a:srgbClr val="050D24">
              <a:alpha val="58367"/>
            </a:srgb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B41749C-507D-C7F2-AA9C-DC270B0293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885475" y="2865911"/>
            <a:ext cx="4421049" cy="112617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CC68497-90FC-6E5F-2917-BB03147BFBDA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8986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8">
            <a:extLst>
              <a:ext uri="{FF2B5EF4-FFF2-40B4-BE49-F238E27FC236}">
                <a16:creationId xmlns:a16="http://schemas.microsoft.com/office/drawing/2014/main" id="{914A62E0-557E-B957-9899-5EBF45E3EA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1"/>
            <a:ext cx="12191998" cy="685799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21D845A-6F22-B3AA-CB2B-CE570ECB54DA}"/>
              </a:ext>
            </a:extLst>
          </p:cNvPr>
          <p:cNvSpPr/>
          <p:nvPr userDrawn="1"/>
        </p:nvSpPr>
        <p:spPr>
          <a:xfrm>
            <a:off x="0" y="0"/>
            <a:ext cx="12187500" cy="6858001"/>
          </a:xfrm>
          <a:prstGeom prst="rect">
            <a:avLst/>
          </a:prstGeom>
          <a:solidFill>
            <a:srgbClr val="050D24">
              <a:alpha val="58080"/>
            </a:srgb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93D96B2-6F5E-EE7E-9F24-93B0B654C8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54200" y="0"/>
            <a:ext cx="6837800" cy="6876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06268F2-28E0-79B7-DA6F-57A7B640AE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31864" y="191534"/>
            <a:ext cx="2237123" cy="569864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38584A2-F12B-7FC9-C3A1-97D2EFB00B41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2024 NTT DATA Japan Corporation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49A56B1-D141-A67A-825B-D1E94545EC0A}"/>
              </a:ext>
            </a:extLst>
          </p:cNvPr>
          <p:cNvSpPr txBox="1"/>
          <p:nvPr userDrawn="1"/>
        </p:nvSpPr>
        <p:spPr>
          <a:xfrm>
            <a:off x="2919470" y="7465383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" name="タイトル 2">
            <a:extLst>
              <a:ext uri="{FF2B5EF4-FFF2-40B4-BE49-F238E27FC236}">
                <a16:creationId xmlns:a16="http://schemas.microsoft.com/office/drawing/2014/main" id="{9FFE2739-2E04-47EE-56DD-BB294EDAFE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600" y="864000"/>
            <a:ext cx="4842000" cy="795600"/>
          </a:xfrm>
          <a:prstGeom prst="rect">
            <a:avLst/>
          </a:prstGeom>
        </p:spPr>
        <p:txBody>
          <a:bodyPr lIns="0" rIns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9" name="テキスト プレースホルダー 6">
            <a:extLst>
              <a:ext uri="{FF2B5EF4-FFF2-40B4-BE49-F238E27FC236}">
                <a16:creationId xmlns:a16="http://schemas.microsoft.com/office/drawing/2014/main" id="{F837CDFA-F63F-E633-A624-CDB5B06CAF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600" y="2188800"/>
            <a:ext cx="4842000" cy="2412000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［タイトル］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C902823D-1000-9AD4-A5D1-BC7E7F7ABD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191200"/>
            <a:ext cx="4842000" cy="1119600"/>
          </a:xfrm>
          <a:prstGeom prst="rect">
            <a:avLst/>
          </a:prstGeom>
        </p:spPr>
        <p:txBody>
          <a:bodyPr lIns="0" tIns="46800" rIns="0" anchor="b"/>
          <a:lstStyle>
            <a:lvl1pPr>
              <a:defRPr>
                <a:solidFill>
                  <a:schemeClr val="bg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4610233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一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8">
            <a:extLst>
              <a:ext uri="{FF2B5EF4-FFF2-40B4-BE49-F238E27FC236}">
                <a16:creationId xmlns:a16="http://schemas.microsoft.com/office/drawing/2014/main" id="{135D64F4-1CA0-56CF-8C07-767DED8AAB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1"/>
            <a:ext cx="12191998" cy="6857999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97923DD-A187-436F-BFDF-933B5E40DE59}"/>
              </a:ext>
            </a:extLst>
          </p:cNvPr>
          <p:cNvSpPr/>
          <p:nvPr userDrawn="1"/>
        </p:nvSpPr>
        <p:spPr>
          <a:xfrm>
            <a:off x="0" y="0"/>
            <a:ext cx="12187500" cy="6858001"/>
          </a:xfrm>
          <a:prstGeom prst="rect">
            <a:avLst/>
          </a:prstGeom>
          <a:solidFill>
            <a:srgbClr val="050D24">
              <a:alpha val="58080"/>
            </a:srgb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F0B3FE2-7046-025F-1030-28927CDF7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31864" y="191534"/>
            <a:ext cx="2237123" cy="56986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26356CC-4A55-00B4-4C29-4C4FF9AC3E5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28966" y="0"/>
            <a:ext cx="4558534" cy="6876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53D2BDA-26EA-370D-2084-F7F1C3809C6A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2024 NTT DATA Japan Corporation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97F027-0343-7668-5879-F7126DF17584}"/>
              </a:ext>
            </a:extLst>
          </p:cNvPr>
          <p:cNvSpPr txBox="1"/>
          <p:nvPr userDrawn="1"/>
        </p:nvSpPr>
        <p:spPr>
          <a:xfrm>
            <a:off x="2919470" y="7465383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" name="タイトル 2">
            <a:extLst>
              <a:ext uri="{FF2B5EF4-FFF2-40B4-BE49-F238E27FC236}">
                <a16:creationId xmlns:a16="http://schemas.microsoft.com/office/drawing/2014/main" id="{FDC3CA59-45BD-B018-FE26-B50D099012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600" y="1450800"/>
            <a:ext cx="7185600" cy="795600"/>
          </a:xfrm>
          <a:prstGeom prst="rect">
            <a:avLst/>
          </a:prstGeom>
        </p:spPr>
        <p:txBody>
          <a:bodyPr lIns="0" rIns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12" name="テキスト プレースホルダー 6">
            <a:extLst>
              <a:ext uri="{FF2B5EF4-FFF2-40B4-BE49-F238E27FC236}">
                <a16:creationId xmlns:a16="http://schemas.microsoft.com/office/drawing/2014/main" id="{2704D472-D7F1-5C17-D2C9-89CA9C7E6E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2246399"/>
            <a:ext cx="7185600" cy="2346865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［タイトル］</a:t>
            </a:r>
          </a:p>
        </p:txBody>
      </p:sp>
      <p:sp>
        <p:nvSpPr>
          <p:cNvPr id="13" name="テキスト プレースホルダー 10">
            <a:extLst>
              <a:ext uri="{FF2B5EF4-FFF2-40B4-BE49-F238E27FC236}">
                <a16:creationId xmlns:a16="http://schemas.microsoft.com/office/drawing/2014/main" id="{FF2F9E31-F480-6E30-B7CC-0D2A360E0E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600" y="5191200"/>
            <a:ext cx="7185600" cy="1119600"/>
          </a:xfrm>
          <a:prstGeom prst="rect">
            <a:avLst/>
          </a:prstGeom>
        </p:spPr>
        <p:txBody>
          <a:bodyPr lIns="0" tIns="46800" rIns="0" anchor="b"/>
          <a:lstStyle>
            <a:lvl1pPr>
              <a:defRPr>
                <a:solidFill>
                  <a:schemeClr val="bg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5058765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8">
            <a:extLst>
              <a:ext uri="{FF2B5EF4-FFF2-40B4-BE49-F238E27FC236}">
                <a16:creationId xmlns:a16="http://schemas.microsoft.com/office/drawing/2014/main" id="{10AAF6A0-9426-1792-5BF0-ADD6394971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1"/>
            <a:ext cx="12191998" cy="6857999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70D6933-50FC-7553-7845-69CEDA1C00C5}"/>
              </a:ext>
            </a:extLst>
          </p:cNvPr>
          <p:cNvSpPr/>
          <p:nvPr userDrawn="1"/>
        </p:nvSpPr>
        <p:spPr>
          <a:xfrm>
            <a:off x="0" y="0"/>
            <a:ext cx="12187500" cy="6858001"/>
          </a:xfrm>
          <a:prstGeom prst="rect">
            <a:avLst/>
          </a:prstGeom>
          <a:solidFill>
            <a:srgbClr val="050D24">
              <a:alpha val="58080"/>
            </a:srgb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4FF15F3-493A-8C15-9F64-F076696160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31864" y="191534"/>
            <a:ext cx="2237123" cy="56986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AA3F11-2310-C251-1D68-4B8F48D50146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2024 NTT DATA Japan Corporation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C1596D-A3C7-4FF6-6DFA-9626A8F84014}"/>
              </a:ext>
            </a:extLst>
          </p:cNvPr>
          <p:cNvSpPr txBox="1"/>
          <p:nvPr userDrawn="1"/>
        </p:nvSpPr>
        <p:spPr>
          <a:xfrm>
            <a:off x="2919470" y="7465383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" name="タイトル 2">
            <a:extLst>
              <a:ext uri="{FF2B5EF4-FFF2-40B4-BE49-F238E27FC236}">
                <a16:creationId xmlns:a16="http://schemas.microsoft.com/office/drawing/2014/main" id="{8D564593-F08C-BEC6-7F51-ED1F5CE127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600" y="1450800"/>
            <a:ext cx="11440800" cy="795600"/>
          </a:xfrm>
          <a:prstGeom prst="rect">
            <a:avLst/>
          </a:prstGeom>
        </p:spPr>
        <p:txBody>
          <a:bodyPr lIns="0" rIns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0B4BDF00-A209-76C8-BB25-F0D0D8A5CF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2246400"/>
            <a:ext cx="11440800" cy="1562400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［タイトル］</a:t>
            </a:r>
          </a:p>
        </p:txBody>
      </p:sp>
      <p:sp>
        <p:nvSpPr>
          <p:cNvPr id="12" name="テキスト プレースホルダー 10">
            <a:extLst>
              <a:ext uri="{FF2B5EF4-FFF2-40B4-BE49-F238E27FC236}">
                <a16:creationId xmlns:a16="http://schemas.microsoft.com/office/drawing/2014/main" id="{07CC41DA-AB1D-B096-5118-CDEB9ED3A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600" y="5191200"/>
            <a:ext cx="11440800" cy="1119600"/>
          </a:xfrm>
          <a:prstGeom prst="rect">
            <a:avLst/>
          </a:prstGeom>
        </p:spPr>
        <p:txBody>
          <a:bodyPr lIns="0" tIns="46800" rIns="0" anchor="b"/>
          <a:lstStyle>
            <a:lvl1pPr>
              <a:defRPr>
                <a:solidFill>
                  <a:schemeClr val="bg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1033653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11">
            <a:extLst>
              <a:ext uri="{FF2B5EF4-FFF2-40B4-BE49-F238E27FC236}">
                <a16:creationId xmlns:a16="http://schemas.microsoft.com/office/drawing/2014/main" id="{A3393BEA-233F-245F-0129-ADDB815811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608" t="8744" r="2060" b="52192"/>
          <a:stretch/>
        </p:blipFill>
        <p:spPr>
          <a:xfrm>
            <a:off x="0" y="3351600"/>
            <a:ext cx="12193200" cy="3510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E76937A-BEA1-17BD-51FF-75828A8946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68400" y="3733200"/>
            <a:ext cx="2743200" cy="27432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C6F50BD-6D4E-93A3-94F5-CD0A6C075F68}"/>
              </a:ext>
            </a:extLst>
          </p:cNvPr>
          <p:cNvSpPr txBox="1"/>
          <p:nvPr userDrawn="1"/>
        </p:nvSpPr>
        <p:spPr>
          <a:xfrm>
            <a:off x="370800" y="31464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2024 NTT DATA Japan Corporation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FAB0DC-12F1-0A0D-5E05-98EABE352010}"/>
              </a:ext>
            </a:extLst>
          </p:cNvPr>
          <p:cNvSpPr txBox="1"/>
          <p:nvPr userDrawn="1"/>
        </p:nvSpPr>
        <p:spPr>
          <a:xfrm>
            <a:off x="2919470" y="7465383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" name="タイトル 2">
            <a:extLst>
              <a:ext uri="{FF2B5EF4-FFF2-40B4-BE49-F238E27FC236}">
                <a16:creationId xmlns:a16="http://schemas.microsoft.com/office/drawing/2014/main" id="{F5B93878-EB0F-DF28-452A-99587B3CF9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752400"/>
            <a:ext cx="11440800" cy="396000"/>
          </a:xfrm>
          <a:prstGeom prst="rect">
            <a:avLst/>
          </a:prstGeom>
        </p:spPr>
        <p:txBody>
          <a:bodyPr lIns="0" rIns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3" name="テキスト プレースホルダー 6">
            <a:extLst>
              <a:ext uri="{FF2B5EF4-FFF2-40B4-BE49-F238E27FC236}">
                <a16:creationId xmlns:a16="http://schemas.microsoft.com/office/drawing/2014/main" id="{5893501C-E04B-3D7E-860E-2A66FEF8D7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800" y="1143727"/>
            <a:ext cx="11440800" cy="1422244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［タイトル］</a:t>
            </a:r>
          </a:p>
        </p:txBody>
      </p:sp>
      <p:sp>
        <p:nvSpPr>
          <p:cNvPr id="4" name="テキスト プレースホルダー 10">
            <a:extLst>
              <a:ext uri="{FF2B5EF4-FFF2-40B4-BE49-F238E27FC236}">
                <a16:creationId xmlns:a16="http://schemas.microsoft.com/office/drawing/2014/main" id="{8ADA0CC1-B34F-2866-9154-43C9EABF8B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0800" y="2565971"/>
            <a:ext cx="11440800" cy="375900"/>
          </a:xfrm>
          <a:prstGeom prst="rect">
            <a:avLst/>
          </a:prstGeom>
        </p:spPr>
        <p:txBody>
          <a:bodyPr lIns="0" tIns="46800" rIns="0"/>
          <a:lstStyle>
            <a:lvl1pPr>
              <a:defRPr>
                <a:solidFill>
                  <a:schemeClr val="bg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　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8006712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4CF74755-19E7-052E-D6BE-AE04C9B65B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8440" r="8440"/>
          <a:stretch/>
        </p:blipFill>
        <p:spPr>
          <a:xfrm>
            <a:off x="0" y="-1"/>
            <a:ext cx="4037999" cy="685799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8C3003A-1C0D-B582-B3BE-CA14C4D8A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400" y="687600"/>
            <a:ext cx="7315200" cy="1447199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sp>
        <p:nvSpPr>
          <p:cNvPr id="5" name="テキスト プレースホルダー 8">
            <a:extLst>
              <a:ext uri="{FF2B5EF4-FFF2-40B4-BE49-F238E27FC236}">
                <a16:creationId xmlns:a16="http://schemas.microsoft.com/office/drawing/2014/main" id="{FFDB246B-7466-9829-C733-D7C8F3660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6400" y="2286000"/>
            <a:ext cx="7315200" cy="3952800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BB76971-86FF-83F8-9E8E-FF04E7792ABB}"/>
              </a:ext>
            </a:extLst>
          </p:cNvPr>
          <p:cNvSpPr txBox="1"/>
          <p:nvPr userDrawn="1"/>
        </p:nvSpPr>
        <p:spPr>
          <a:xfrm>
            <a:off x="77760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FA8725-4E9D-1A8D-75CB-0BBF9E663993}"/>
              </a:ext>
            </a:extLst>
          </p:cNvPr>
          <p:cNvSpPr/>
          <p:nvPr userDrawn="1"/>
        </p:nvSpPr>
        <p:spPr>
          <a:xfrm>
            <a:off x="-1201" y="5202000"/>
            <a:ext cx="40392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A9355A0-2A70-15E3-7B93-39F5C7005529}"/>
              </a:ext>
            </a:extLst>
          </p:cNvPr>
          <p:cNvSpPr txBox="1"/>
          <p:nvPr userDrawn="1"/>
        </p:nvSpPr>
        <p:spPr>
          <a:xfrm>
            <a:off x="4496400" y="6562800"/>
            <a:ext cx="32040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2024 NTT DATA Japan Corporation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2ECDF7-C73E-11AF-9E8E-8C6D93EE20FD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3095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0E3DF-D30F-67F3-1120-4D08EF059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798" y="687601"/>
            <a:ext cx="7315200" cy="1447199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sp>
        <p:nvSpPr>
          <p:cNvPr id="3" name="テキスト プレースホルダー 8">
            <a:extLst>
              <a:ext uri="{FF2B5EF4-FFF2-40B4-BE49-F238E27FC236}">
                <a16:creationId xmlns:a16="http://schemas.microsoft.com/office/drawing/2014/main" id="{14339CF7-9CA0-A841-448E-67A663E55C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2286000"/>
            <a:ext cx="7315200" cy="3888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  <p:pic>
        <p:nvPicPr>
          <p:cNvPr id="6" name="Innovationcurve">
            <a:extLst>
              <a:ext uri="{FF2B5EF4-FFF2-40B4-BE49-F238E27FC236}">
                <a16:creationId xmlns:a16="http://schemas.microsoft.com/office/drawing/2014/main" id="{7CF64CB9-660F-8471-3C6F-4FD9FD6E3B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91600" y="2433600"/>
            <a:ext cx="3729600" cy="373997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43F721B-F20E-EF98-7C7E-D4DD73191926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73633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入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01CCA0-7E92-7FFB-2532-8D8D86CBB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400" y="687600"/>
            <a:ext cx="7315200" cy="1447199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38FD529D-5FF6-E828-CE3E-B79F0DF687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575" y="2447060"/>
            <a:ext cx="3718800" cy="3718800"/>
          </a:xfrm>
          <a:prstGeom prst="rect">
            <a:avLst/>
          </a:prstGeom>
        </p:spPr>
      </p:pic>
      <p:sp>
        <p:nvSpPr>
          <p:cNvPr id="5" name="テキスト プレースホルダー 8">
            <a:extLst>
              <a:ext uri="{FF2B5EF4-FFF2-40B4-BE49-F238E27FC236}">
                <a16:creationId xmlns:a16="http://schemas.microsoft.com/office/drawing/2014/main" id="{E10C1EF1-42DC-CE53-8902-8E322B4352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6400" y="2433600"/>
            <a:ext cx="7315200" cy="374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785BB8-9BEF-6511-73A0-EFF55EDD2267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EDD009-B7C6-2FAB-6C6C-D361E024042A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7" name="図プレースホルダー 15">
            <a:extLst>
              <a:ext uri="{FF2B5EF4-FFF2-40B4-BE49-F238E27FC236}">
                <a16:creationId xmlns:a16="http://schemas.microsoft.com/office/drawing/2014/main" id="{B62A01C9-0B30-0082-9D00-73A4244F8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0504" r="3246"/>
          <a:stretch/>
        </p:blipFill>
        <p:spPr>
          <a:xfrm>
            <a:off x="371475" y="2447060"/>
            <a:ext cx="3718800" cy="3718800"/>
          </a:xfrm>
          <a:custGeom>
            <a:avLst/>
            <a:gdLst>
              <a:gd name="connsiteX0" fmla="*/ 1704548 w 5267271"/>
              <a:gd name="connsiteY0" fmla="*/ 0 h 5272719"/>
              <a:gd name="connsiteX1" fmla="*/ 3527745 w 5267271"/>
              <a:gd name="connsiteY1" fmla="*/ 1774521 h 5272719"/>
              <a:gd name="connsiteX2" fmla="*/ 5267271 w 5267271"/>
              <a:gd name="connsiteY2" fmla="*/ 5269498 h 5272719"/>
              <a:gd name="connsiteX3" fmla="*/ 3509088 w 5267271"/>
              <a:gd name="connsiteY3" fmla="*/ 5269044 h 5272719"/>
              <a:gd name="connsiteX4" fmla="*/ 1794302 w 5267271"/>
              <a:gd name="connsiteY4" fmla="*/ 1858626 h 5272719"/>
              <a:gd name="connsiteX5" fmla="*/ 1794667 w 5267271"/>
              <a:gd name="connsiteY5" fmla="*/ 5270472 h 5272719"/>
              <a:gd name="connsiteX6" fmla="*/ 0 w 5267271"/>
              <a:gd name="connsiteY6" fmla="*/ 5272719 h 5272719"/>
              <a:gd name="connsiteX7" fmla="*/ 3384 w 5267271"/>
              <a:gd name="connsiteY7" fmla="*/ 1714773 h 5272719"/>
              <a:gd name="connsiteX8" fmla="*/ 569360 w 5267271"/>
              <a:gd name="connsiteY8" fmla="*/ 333790 h 5272719"/>
              <a:gd name="connsiteX9" fmla="*/ 1704548 w 5267271"/>
              <a:gd name="connsiteY9" fmla="*/ 0 h 527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7271" h="5272719">
                <a:moveTo>
                  <a:pt x="1704548" y="0"/>
                </a:moveTo>
                <a:cubicBezTo>
                  <a:pt x="2442328" y="19929"/>
                  <a:pt x="2925708" y="438914"/>
                  <a:pt x="3527745" y="1774521"/>
                </a:cubicBezTo>
                <a:lnTo>
                  <a:pt x="5267271" y="5269498"/>
                </a:lnTo>
                <a:lnTo>
                  <a:pt x="3509088" y="5269044"/>
                </a:lnTo>
                <a:cubicBezTo>
                  <a:pt x="2932089" y="4085847"/>
                  <a:pt x="2376159" y="3052885"/>
                  <a:pt x="1794302" y="1858626"/>
                </a:cubicBezTo>
                <a:cubicBezTo>
                  <a:pt x="1800510" y="2806405"/>
                  <a:pt x="1797959" y="3550976"/>
                  <a:pt x="1794667" y="5270472"/>
                </a:cubicBezTo>
                <a:lnTo>
                  <a:pt x="0" y="5272719"/>
                </a:lnTo>
                <a:cubicBezTo>
                  <a:pt x="6041" y="3933998"/>
                  <a:pt x="-2660" y="3106972"/>
                  <a:pt x="3384" y="1714773"/>
                </a:cubicBezTo>
                <a:cubicBezTo>
                  <a:pt x="20552" y="931022"/>
                  <a:pt x="285832" y="562108"/>
                  <a:pt x="569360" y="333790"/>
                </a:cubicBezTo>
                <a:cubicBezTo>
                  <a:pt x="852888" y="105472"/>
                  <a:pt x="1272212" y="9538"/>
                  <a:pt x="170454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116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2">
            <a:extLst>
              <a:ext uri="{FF2B5EF4-FFF2-40B4-BE49-F238E27FC236}">
                <a16:creationId xmlns:a16="http://schemas.microsoft.com/office/drawing/2014/main" id="{A3D5047C-C1BE-4A97-3D30-4818BC078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600" y="1450800"/>
            <a:ext cx="11440800" cy="795600"/>
          </a:xfrm>
          <a:prstGeom prst="rect">
            <a:avLst/>
          </a:prstGeom>
        </p:spPr>
        <p:txBody>
          <a:bodyPr lIns="0" rIns="0" anchor="b" anchorCtr="0"/>
          <a:lstStyle/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4" name="テキスト プレースホルダー 6">
            <a:extLst>
              <a:ext uri="{FF2B5EF4-FFF2-40B4-BE49-F238E27FC236}">
                <a16:creationId xmlns:a16="http://schemas.microsoft.com/office/drawing/2014/main" id="{180CAA48-C9FC-9FB9-00D4-FB6ED53D8D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2246400"/>
            <a:ext cx="11440800" cy="1562400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［タイトル］</a:t>
            </a:r>
          </a:p>
        </p:txBody>
      </p:sp>
      <p:sp>
        <p:nvSpPr>
          <p:cNvPr id="6" name="テキスト プレースホルダー 10">
            <a:extLst>
              <a:ext uri="{FF2B5EF4-FFF2-40B4-BE49-F238E27FC236}">
                <a16:creationId xmlns:a16="http://schemas.microsoft.com/office/drawing/2014/main" id="{68E6879D-7AAE-B9F3-790D-BB85BE746E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600" y="5191200"/>
            <a:ext cx="11440800" cy="1119600"/>
          </a:xfrm>
          <a:prstGeom prst="rect">
            <a:avLst/>
          </a:prstGeom>
        </p:spPr>
        <p:txBody>
          <a:bodyPr lIns="0" tIns="46800" rIns="0" anchor="b"/>
          <a:lstStyle>
            <a:lvl1pPr>
              <a:defRPr>
                <a:solidFill>
                  <a:schemeClr val="accent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6659056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A1EA45-BF6A-8E89-F9CE-BFA62AF363CC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1758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1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4" y="1038386"/>
            <a:ext cx="11448000" cy="5196814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3BB6FD-8126-0BC5-CD78-240E479EB679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5790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２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3" y="1038386"/>
            <a:ext cx="5508000" cy="5196814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コンテンツ プレースホルダー 4">
            <a:extLst>
              <a:ext uri="{FF2B5EF4-FFF2-40B4-BE49-F238E27FC236}">
                <a16:creationId xmlns:a16="http://schemas.microsoft.com/office/drawing/2014/main" id="{EF021ACE-2CF5-4B31-D043-4FF4199CE0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0800" y="1038386"/>
            <a:ext cx="5508000" cy="5196814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132AB-F8CC-E986-3454-C51AAC0E95E8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9733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３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3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3" name="コンテンツ プレースホルダー 4">
            <a:extLst>
              <a:ext uri="{FF2B5EF4-FFF2-40B4-BE49-F238E27FC236}">
                <a16:creationId xmlns:a16="http://schemas.microsoft.com/office/drawing/2014/main" id="{58228A74-29BB-7D83-4FBF-D4C78D0E827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66000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1B772862-BD3C-7869-DB09-5C7C67173F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62929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659282D-E203-D490-4B15-F802032603A3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1951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0011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2FFA65-3599-E725-9F45-9CF39BF996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4" y="727200"/>
            <a:ext cx="11448000" cy="288000"/>
          </a:xfrm>
        </p:spPr>
        <p:txBody>
          <a:bodyPr>
            <a:noAutofit/>
          </a:bodyPr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ja-JP" altLang="en-US"/>
              <a:t>［サブタイトル］</a:t>
            </a:r>
          </a:p>
        </p:txBody>
      </p:sp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FE40B33C-3077-F325-8EA7-EEDBA1AD5E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1474" y="1411200"/>
            <a:ext cx="11448000" cy="4824000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1A7CDA-C0AA-A8AC-8808-09E8B9AA91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9084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1753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（フッター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1C562A-25AB-8415-C9E5-F862FADD5F01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35728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面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8">
            <a:extLst>
              <a:ext uri="{FF2B5EF4-FFF2-40B4-BE49-F238E27FC236}">
                <a16:creationId xmlns:a16="http://schemas.microsoft.com/office/drawing/2014/main" id="{284A47DF-598D-4484-FC4C-BB3F7796E5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1"/>
            <a:ext cx="12191998" cy="685799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7BFC142-EE3C-1097-DFF9-406290BF82E8}"/>
              </a:ext>
            </a:extLst>
          </p:cNvPr>
          <p:cNvSpPr/>
          <p:nvPr userDrawn="1"/>
        </p:nvSpPr>
        <p:spPr>
          <a:xfrm>
            <a:off x="0" y="5202000"/>
            <a:ext cx="121920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265E79-47D9-4B17-A967-60D543C5CD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13999"/>
          </a:xfrm>
        </p:spPr>
        <p:txBody>
          <a:bodyPr tIns="0" bIns="0" anchor="t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3006D64-E6DC-EC14-0869-CFFA4F407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43026" y="6425921"/>
            <a:ext cx="1148891" cy="29265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2FFD09-936A-AF7C-CD3D-13DA700D6B37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2024 NTT DATA Japan Corporation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30E21C-D3DA-C1C9-6335-53E0F302CA3F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ED76DD1-6CF3-67A2-ABEE-C68044278951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42673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に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364C7304-EA79-3047-AAB3-5F36CE9C49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8440" r="8440"/>
          <a:stretch/>
        </p:blipFill>
        <p:spPr>
          <a:xfrm>
            <a:off x="8152800" y="-1"/>
            <a:ext cx="4037999" cy="6857999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4F42E522-CE3A-6008-C8C6-04F66A8E5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7480800" cy="412538"/>
          </a:xfrm>
        </p:spPr>
        <p:txBody>
          <a:bodyPr t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C35FC-0C2C-C5D6-0210-3A570FE264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12F8C5-0E88-DAD9-ABAF-0068EAED006A}"/>
              </a:ext>
            </a:extLst>
          </p:cNvPr>
          <p:cNvSpPr/>
          <p:nvPr userDrawn="1"/>
        </p:nvSpPr>
        <p:spPr>
          <a:xfrm>
            <a:off x="8152800" y="5202000"/>
            <a:ext cx="40392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511AB2B-344F-4945-B779-70D998A016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43026" y="6425921"/>
            <a:ext cx="1148891" cy="29265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62071F-A70C-04A3-5591-E26AA3F70795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31070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A5C280F5-C8A3-ED0C-C7A4-8D18EBF140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8440" r="8440"/>
          <a:stretch/>
        </p:blipFill>
        <p:spPr>
          <a:xfrm>
            <a:off x="0" y="-1"/>
            <a:ext cx="4037999" cy="6857999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4F42E522-CE3A-6008-C8C6-04F66A8E5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6400" y="334800"/>
            <a:ext cx="7232400" cy="412538"/>
          </a:xfrm>
        </p:spPr>
        <p:txBody>
          <a:bodyPr t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9BBD56-FDC8-781A-F41D-9973F313B293}"/>
              </a:ext>
            </a:extLst>
          </p:cNvPr>
          <p:cNvSpPr txBox="1"/>
          <p:nvPr userDrawn="1"/>
        </p:nvSpPr>
        <p:spPr>
          <a:xfrm>
            <a:off x="77760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3B0CE17-A075-1981-B937-98723C53A715}"/>
              </a:ext>
            </a:extLst>
          </p:cNvPr>
          <p:cNvSpPr/>
          <p:nvPr userDrawn="1"/>
        </p:nvSpPr>
        <p:spPr>
          <a:xfrm>
            <a:off x="-1201" y="5202000"/>
            <a:ext cx="40392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CDB277-94A0-134B-3BE0-C7631A608D43}"/>
              </a:ext>
            </a:extLst>
          </p:cNvPr>
          <p:cNvSpPr txBox="1"/>
          <p:nvPr userDrawn="1"/>
        </p:nvSpPr>
        <p:spPr>
          <a:xfrm>
            <a:off x="4496400" y="6562800"/>
            <a:ext cx="32040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2024 NTT DATA Japan Corporation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3BD25D-ABBB-6D2D-8F6B-16DB936E7872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146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プレースホルダー 11">
            <a:extLst>
              <a:ext uri="{FF2B5EF4-FFF2-40B4-BE49-F238E27FC236}">
                <a16:creationId xmlns:a16="http://schemas.microsoft.com/office/drawing/2014/main" id="{FB7B2A75-74AE-F062-439F-A95954EBE5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608" t="8744" r="2060" b="52192"/>
          <a:stretch/>
        </p:blipFill>
        <p:spPr>
          <a:xfrm>
            <a:off x="0" y="3351600"/>
            <a:ext cx="12193200" cy="3510000"/>
          </a:xfrm>
          <a:prstGeom prst="rect">
            <a:avLst/>
          </a:prstGeom>
        </p:spPr>
      </p:pic>
      <p:sp>
        <p:nvSpPr>
          <p:cNvPr id="8" name="タイトル 2">
            <a:extLst>
              <a:ext uri="{FF2B5EF4-FFF2-40B4-BE49-F238E27FC236}">
                <a16:creationId xmlns:a16="http://schemas.microsoft.com/office/drawing/2014/main" id="{D5207BED-C451-AA8A-BEC8-1DBBC55EB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752400"/>
            <a:ext cx="11440800" cy="396000"/>
          </a:xfrm>
          <a:prstGeom prst="rect">
            <a:avLst/>
          </a:prstGeom>
        </p:spPr>
        <p:txBody>
          <a:bodyPr lIns="0" rIns="0" anchor="b" anchorCtr="0"/>
          <a:lstStyle/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4" name="テキスト プレースホルダー 6">
            <a:extLst>
              <a:ext uri="{FF2B5EF4-FFF2-40B4-BE49-F238E27FC236}">
                <a16:creationId xmlns:a16="http://schemas.microsoft.com/office/drawing/2014/main" id="{6D1013E2-8F90-20CA-6004-C9D6A65332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800" y="1143727"/>
            <a:ext cx="11440800" cy="1422244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［タイトル］</a:t>
            </a:r>
          </a:p>
        </p:txBody>
      </p:sp>
      <p:sp>
        <p:nvSpPr>
          <p:cNvPr id="6" name="テキスト プレースホルダー 10">
            <a:extLst>
              <a:ext uri="{FF2B5EF4-FFF2-40B4-BE49-F238E27FC236}">
                <a16:creationId xmlns:a16="http://schemas.microsoft.com/office/drawing/2014/main" id="{5B0EF5B0-BD1D-106F-C4E1-D30AB815AA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0800" y="2565971"/>
            <a:ext cx="11440800" cy="375900"/>
          </a:xfrm>
          <a:prstGeom prst="rect">
            <a:avLst/>
          </a:prstGeom>
        </p:spPr>
        <p:txBody>
          <a:bodyPr lIns="0" tIns="46800" rIns="0"/>
          <a:lstStyle>
            <a:lvl1pPr>
              <a:defRPr>
                <a:solidFill>
                  <a:schemeClr val="accent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　株式会社</a:t>
            </a:r>
            <a:r>
              <a:rPr kumimoji="1" lang="en-US" altLang="ja-JP" dirty="0"/>
              <a:t>NTT</a:t>
            </a:r>
            <a:r>
              <a:rPr kumimoji="1" lang="ja-JP" altLang="en-US" dirty="0"/>
              <a:t>データ ○○○○○○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7B54130-C13B-014A-F9F3-0C8FCD6D24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68400" y="3733200"/>
            <a:ext cx="2743200" cy="27432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D0D95E3-21F4-A71F-7D73-FE15E156422C}"/>
              </a:ext>
            </a:extLst>
          </p:cNvPr>
          <p:cNvSpPr txBox="1"/>
          <p:nvPr userDrawn="1"/>
        </p:nvSpPr>
        <p:spPr>
          <a:xfrm>
            <a:off x="2919470" y="7465383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D9542F4-2785-BB77-7E12-1225021C408C}"/>
              </a:ext>
            </a:extLst>
          </p:cNvPr>
          <p:cNvSpPr txBox="1"/>
          <p:nvPr userDrawn="1"/>
        </p:nvSpPr>
        <p:spPr>
          <a:xfrm>
            <a:off x="370800" y="31464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rgbClr val="6B6B6B"/>
                </a:solidFill>
              </a:rPr>
              <a:t>© 2024 NTT DATA Japan Corporation</a:t>
            </a:r>
          </a:p>
        </p:txBody>
      </p:sp>
    </p:spTree>
    <p:extLst>
      <p:ext uri="{BB962C8B-B14F-4D97-AF65-F5344CB8AC3E}">
        <p14:creationId xmlns:p14="http://schemas.microsoft.com/office/powerpoint/2010/main" val="13206338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に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プレースホルダー 11">
            <a:extLst>
              <a:ext uri="{FF2B5EF4-FFF2-40B4-BE49-F238E27FC236}">
                <a16:creationId xmlns:a16="http://schemas.microsoft.com/office/drawing/2014/main" id="{9A370874-D6E7-8236-0AEC-2B707CC0D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24412" b="24412"/>
          <a:stretch/>
        </p:blipFill>
        <p:spPr>
          <a:xfrm>
            <a:off x="0" y="3351600"/>
            <a:ext cx="12193200" cy="35100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712D3F-0A14-B965-583E-18E6FCE4A735}"/>
              </a:ext>
            </a:extLst>
          </p:cNvPr>
          <p:cNvSpPr/>
          <p:nvPr userDrawn="1"/>
        </p:nvSpPr>
        <p:spPr>
          <a:xfrm>
            <a:off x="1200" y="5205601"/>
            <a:ext cx="121920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4D7E9EC-CF46-317F-6A0E-F6BDEEB785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43026" y="6425921"/>
            <a:ext cx="1148891" cy="292658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90F45524-EB8E-A1DF-361B-8D78281B5E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13999"/>
          </a:xfrm>
        </p:spPr>
        <p:txBody>
          <a:bodyPr tIns="0" bIns="0" anchor="t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FD602CA-4EF9-5AA1-3EE4-33973263E246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2024 NTT DATA Japan Corporation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E93AE18-67FE-0AB9-197B-5A29BB657E46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8B6262-DDC9-FD06-5613-CDCB22E48DDD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17659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3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4F42E522-CE3A-6008-C8C6-04F66A8E5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12538"/>
          </a:xfrm>
        </p:spPr>
        <p:txBody>
          <a:bodyPr t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C35FC-0C2C-C5D6-0210-3A570FE264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D8BF745-92BD-988C-34D0-74B4D7534C7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クリックして画像を追加してください</a:t>
            </a:r>
            <a:r>
              <a:rPr lang="en-US" dirty="0"/>
              <a:t>。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149F5F7A-6BC4-C06C-9C1E-4B267B2B2F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8960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クリックして画像を追加してください</a:t>
            </a:r>
            <a:r>
              <a:rPr lang="en-US" dirty="0"/>
              <a:t>。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67C5164-A259-C81F-D67B-6539C0BBF79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560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クリックして画像を追加してください</a:t>
            </a:r>
            <a:r>
              <a:rPr 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742990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4">
            <a:extLst>
              <a:ext uri="{FF2B5EF4-FFF2-40B4-BE49-F238E27FC236}">
                <a16:creationId xmlns:a16="http://schemas.microsoft.com/office/drawing/2014/main" id="{AF36B133-36B0-B253-B7D4-C28F41A6105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0800" y="334800"/>
            <a:ext cx="4420800" cy="3546000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60F00A5-A022-0540-F2CC-D4AA03AB45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2422800"/>
            <a:ext cx="4420800" cy="1458000"/>
          </a:xfrm>
        </p:spPr>
        <p:txBody>
          <a:bodyPr>
            <a:noAutofit/>
          </a:bodyPr>
          <a:lstStyle>
            <a:lvl1pPr algn="ctr">
              <a:defRPr sz="213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786AAEE8-9706-2A45-5CC0-A6743ACE48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0800" y="3988800"/>
            <a:ext cx="3420000" cy="2250000"/>
          </a:xfrm>
          <a:solidFill>
            <a:schemeClr val="accent6"/>
          </a:solidFill>
        </p:spPr>
        <p:txBody>
          <a:bodyPr anchor="ctr"/>
          <a:lstStyle>
            <a:lvl1pPr algn="l">
              <a:defRPr sz="2670" b="1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47250683-2213-51C3-F47C-D3BB0C13BF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03200" y="334800"/>
            <a:ext cx="4348800" cy="3556800"/>
          </a:xfrm>
          <a:solidFill>
            <a:schemeClr val="accent1"/>
          </a:solidFill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D127BBDB-D025-FD8A-C85D-A801D42BDD1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77200" y="3988800"/>
            <a:ext cx="5371200" cy="2249487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A7430A91-EF7E-38AA-26AE-08F2AE0177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7200" y="5400000"/>
            <a:ext cx="5371200" cy="838800"/>
          </a:xfrm>
        </p:spPr>
        <p:txBody>
          <a:bodyPr anchor="t" anchorCtr="0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8E3F89E9-9AFA-9CD7-A1FE-3F17B72269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60000" y="334800"/>
            <a:ext cx="2473200" cy="1699200"/>
          </a:xfrm>
          <a:solidFill>
            <a:schemeClr val="accent6"/>
          </a:solidFill>
        </p:spPr>
        <p:txBody>
          <a:bodyPr anchor="ctr"/>
          <a:lstStyle>
            <a:lvl1pPr algn="ctr">
              <a:defRPr sz="2130">
                <a:solidFill>
                  <a:schemeClr val="bg1"/>
                </a:solidFill>
              </a:defRPr>
            </a:lvl1pPr>
            <a:lvl2pPr>
              <a:defRPr sz="2130">
                <a:solidFill>
                  <a:schemeClr val="bg1"/>
                </a:solidFill>
              </a:defRPr>
            </a:lvl2pPr>
            <a:lvl3pPr>
              <a:defRPr sz="2130">
                <a:solidFill>
                  <a:schemeClr val="bg1"/>
                </a:solidFill>
              </a:defRPr>
            </a:lvl3pPr>
            <a:lvl4pPr>
              <a:defRPr sz="2130">
                <a:solidFill>
                  <a:schemeClr val="bg1"/>
                </a:solidFill>
              </a:defRPr>
            </a:lvl4pPr>
            <a:lvl5pPr>
              <a:defRPr sz="213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図プレースホルダー 16">
            <a:extLst>
              <a:ext uri="{FF2B5EF4-FFF2-40B4-BE49-F238E27FC236}">
                <a16:creationId xmlns:a16="http://schemas.microsoft.com/office/drawing/2014/main" id="{36D62073-F3ED-902D-ABDD-53B579CEBC6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349200" y="2138400"/>
            <a:ext cx="2484000" cy="2682000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4A8E1685-4EC8-2142-116E-6C7F07537E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60000" y="3744000"/>
            <a:ext cx="2473200" cy="1076400"/>
          </a:xfrm>
        </p:spPr>
        <p:txBody>
          <a:bodyPr/>
          <a:lstStyle>
            <a:lvl1pPr algn="ctr">
              <a:defRPr sz="2130">
                <a:solidFill>
                  <a:schemeClr val="bg1"/>
                </a:solidFill>
              </a:defRPr>
            </a:lvl1pPr>
            <a:lvl2pPr>
              <a:defRPr sz="2130">
                <a:solidFill>
                  <a:schemeClr val="bg1"/>
                </a:solidFill>
              </a:defRPr>
            </a:lvl2pPr>
            <a:lvl3pPr>
              <a:defRPr sz="2130">
                <a:solidFill>
                  <a:schemeClr val="bg1"/>
                </a:solidFill>
              </a:defRPr>
            </a:lvl3pPr>
            <a:lvl4pPr>
              <a:defRPr sz="2130">
                <a:solidFill>
                  <a:schemeClr val="bg1"/>
                </a:solidFill>
              </a:defRPr>
            </a:lvl4pPr>
            <a:lvl5pPr>
              <a:defRPr sz="213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A9A8FCD4-EB65-F684-B13F-80CED75EC5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49200" y="4928400"/>
            <a:ext cx="2469600" cy="1310400"/>
          </a:xfrm>
          <a:solidFill>
            <a:schemeClr val="accent2"/>
          </a:solidFill>
        </p:spPr>
        <p:txBody>
          <a:bodyPr anchor="ctr"/>
          <a:lstStyle>
            <a:lvl1pPr algn="ctr">
              <a:defRPr sz="213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E84247-9F18-8E6D-E1A4-05326A6BB139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9927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5407A4A-3DB7-4C09-9159-4E2F57E6F3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85475" y="2865911"/>
            <a:ext cx="4421049" cy="11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75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写真背景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2BAA3C9-E6D9-AE11-A16C-34CC9C76E6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1"/>
            <a:ext cx="12191998" cy="6857999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EB59AC5-1B60-A021-8B7D-DF59CBAD3A75}"/>
              </a:ext>
            </a:extLst>
          </p:cNvPr>
          <p:cNvSpPr/>
          <p:nvPr userDrawn="1"/>
        </p:nvSpPr>
        <p:spPr>
          <a:xfrm>
            <a:off x="0" y="-1"/>
            <a:ext cx="12192000" cy="6857998"/>
          </a:xfrm>
          <a:prstGeom prst="rect">
            <a:avLst/>
          </a:prstGeom>
          <a:solidFill>
            <a:srgbClr val="050D24">
              <a:alpha val="58367"/>
            </a:srgb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B41749C-507D-C7F2-AA9C-DC270B0293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885475" y="2865911"/>
            <a:ext cx="4421049" cy="112617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BDF2C6-C064-BC40-82E9-4D1BAEA155C8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9859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279E55B6-184B-9445-3C84-3C51FFA63D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8440" r="8440"/>
          <a:stretch/>
        </p:blipFill>
        <p:spPr>
          <a:xfrm>
            <a:off x="0" y="-1"/>
            <a:ext cx="4037999" cy="685799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8C3003A-1C0D-B582-B3BE-CA14C4D8A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400" y="687600"/>
            <a:ext cx="7315200" cy="1447199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sp>
        <p:nvSpPr>
          <p:cNvPr id="5" name="テキスト プレースホルダー 8">
            <a:extLst>
              <a:ext uri="{FF2B5EF4-FFF2-40B4-BE49-F238E27FC236}">
                <a16:creationId xmlns:a16="http://schemas.microsoft.com/office/drawing/2014/main" id="{FFDB246B-7466-9829-C733-D7C8F3660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6400" y="2286000"/>
            <a:ext cx="7315200" cy="3952800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856B16-CC7F-D18A-5F95-82F6F68027FD}"/>
              </a:ext>
            </a:extLst>
          </p:cNvPr>
          <p:cNvSpPr txBox="1"/>
          <p:nvPr userDrawn="1"/>
        </p:nvSpPr>
        <p:spPr>
          <a:xfrm>
            <a:off x="77760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78BC61F-DFF6-D0AA-091E-65340A8F721F}"/>
              </a:ext>
            </a:extLst>
          </p:cNvPr>
          <p:cNvSpPr/>
          <p:nvPr userDrawn="1"/>
        </p:nvSpPr>
        <p:spPr>
          <a:xfrm>
            <a:off x="-1201" y="5202000"/>
            <a:ext cx="40392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5163610-4754-0AB2-758B-6FFD6261400E}"/>
              </a:ext>
            </a:extLst>
          </p:cNvPr>
          <p:cNvSpPr txBox="1"/>
          <p:nvPr userDrawn="1"/>
        </p:nvSpPr>
        <p:spPr>
          <a:xfrm>
            <a:off x="4496400" y="6562800"/>
            <a:ext cx="32040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rgbClr val="6B6B6B"/>
                </a:solidFill>
              </a:rPr>
              <a:t>© 2024 NTT DATA Japan Corporation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743C299-B1D8-32E7-0665-7030EF319DF8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527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0E3DF-D30F-67F3-1120-4D08EF059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798" y="687601"/>
            <a:ext cx="7315200" cy="1447199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sp>
        <p:nvSpPr>
          <p:cNvPr id="3" name="テキスト プレースホルダー 8">
            <a:extLst>
              <a:ext uri="{FF2B5EF4-FFF2-40B4-BE49-F238E27FC236}">
                <a16:creationId xmlns:a16="http://schemas.microsoft.com/office/drawing/2014/main" id="{14339CF7-9CA0-A841-448E-67A663E55C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2286000"/>
            <a:ext cx="7315200" cy="3888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B864475-214E-676F-1057-8A4E44927E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0773" y="2431973"/>
            <a:ext cx="3740227" cy="374022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2CEE08-CDC8-97A0-0539-B8FAF99A1769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262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入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01CCA0-7E92-7FFB-2532-8D8D86CBB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400" y="687600"/>
            <a:ext cx="7315200" cy="1447199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38FD529D-5FF6-E828-CE3E-B79F0DF687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575" y="2447060"/>
            <a:ext cx="3718800" cy="3718800"/>
          </a:xfrm>
          <a:prstGeom prst="rect">
            <a:avLst/>
          </a:prstGeom>
        </p:spPr>
      </p:pic>
      <p:sp>
        <p:nvSpPr>
          <p:cNvPr id="5" name="テキスト プレースホルダー 8">
            <a:extLst>
              <a:ext uri="{FF2B5EF4-FFF2-40B4-BE49-F238E27FC236}">
                <a16:creationId xmlns:a16="http://schemas.microsoft.com/office/drawing/2014/main" id="{E10C1EF1-42DC-CE53-8902-8E322B4352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6400" y="2433600"/>
            <a:ext cx="7315200" cy="374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中扉タイトル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785BB8-9BEF-6511-73A0-EFF55EDD2267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FADF36-0739-4336-5F19-36F99723999B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 dirty="0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8" name="図プレースホルダー 15">
            <a:extLst>
              <a:ext uri="{FF2B5EF4-FFF2-40B4-BE49-F238E27FC236}">
                <a16:creationId xmlns:a16="http://schemas.microsoft.com/office/drawing/2014/main" id="{7A73D8A7-ECC3-BBC6-EF06-B230921C7B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0504" r="3246"/>
          <a:stretch/>
        </p:blipFill>
        <p:spPr>
          <a:xfrm>
            <a:off x="371475" y="2447060"/>
            <a:ext cx="3718800" cy="3718800"/>
          </a:xfrm>
          <a:custGeom>
            <a:avLst/>
            <a:gdLst>
              <a:gd name="connsiteX0" fmla="*/ 1704548 w 5267271"/>
              <a:gd name="connsiteY0" fmla="*/ 0 h 5272719"/>
              <a:gd name="connsiteX1" fmla="*/ 3527745 w 5267271"/>
              <a:gd name="connsiteY1" fmla="*/ 1774521 h 5272719"/>
              <a:gd name="connsiteX2" fmla="*/ 5267271 w 5267271"/>
              <a:gd name="connsiteY2" fmla="*/ 5269498 h 5272719"/>
              <a:gd name="connsiteX3" fmla="*/ 3509088 w 5267271"/>
              <a:gd name="connsiteY3" fmla="*/ 5269044 h 5272719"/>
              <a:gd name="connsiteX4" fmla="*/ 1794302 w 5267271"/>
              <a:gd name="connsiteY4" fmla="*/ 1858626 h 5272719"/>
              <a:gd name="connsiteX5" fmla="*/ 1794667 w 5267271"/>
              <a:gd name="connsiteY5" fmla="*/ 5270472 h 5272719"/>
              <a:gd name="connsiteX6" fmla="*/ 0 w 5267271"/>
              <a:gd name="connsiteY6" fmla="*/ 5272719 h 5272719"/>
              <a:gd name="connsiteX7" fmla="*/ 3384 w 5267271"/>
              <a:gd name="connsiteY7" fmla="*/ 1714773 h 5272719"/>
              <a:gd name="connsiteX8" fmla="*/ 569360 w 5267271"/>
              <a:gd name="connsiteY8" fmla="*/ 333790 h 5272719"/>
              <a:gd name="connsiteX9" fmla="*/ 1704548 w 5267271"/>
              <a:gd name="connsiteY9" fmla="*/ 0 h 527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7271" h="5272719">
                <a:moveTo>
                  <a:pt x="1704548" y="0"/>
                </a:moveTo>
                <a:cubicBezTo>
                  <a:pt x="2442328" y="19929"/>
                  <a:pt x="2925708" y="438914"/>
                  <a:pt x="3527745" y="1774521"/>
                </a:cubicBezTo>
                <a:lnTo>
                  <a:pt x="5267271" y="5269498"/>
                </a:lnTo>
                <a:lnTo>
                  <a:pt x="3509088" y="5269044"/>
                </a:lnTo>
                <a:cubicBezTo>
                  <a:pt x="2932089" y="4085847"/>
                  <a:pt x="2376159" y="3052885"/>
                  <a:pt x="1794302" y="1858626"/>
                </a:cubicBezTo>
                <a:cubicBezTo>
                  <a:pt x="1800510" y="2806405"/>
                  <a:pt x="1797959" y="3550976"/>
                  <a:pt x="1794667" y="5270472"/>
                </a:cubicBezTo>
                <a:lnTo>
                  <a:pt x="0" y="5272719"/>
                </a:lnTo>
                <a:cubicBezTo>
                  <a:pt x="6041" y="3933998"/>
                  <a:pt x="-2660" y="3106972"/>
                  <a:pt x="3384" y="1714773"/>
                </a:cubicBezTo>
                <a:cubicBezTo>
                  <a:pt x="20552" y="931022"/>
                  <a:pt x="285832" y="562108"/>
                  <a:pt x="569360" y="333790"/>
                </a:cubicBezTo>
                <a:cubicBezTo>
                  <a:pt x="852888" y="105472"/>
                  <a:pt x="1272212" y="9538"/>
                  <a:pt x="170454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042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A1EA45-BF6A-8E89-F9CE-BFA62AF363CC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2519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1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4" y="1038386"/>
            <a:ext cx="114480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3BB6FD-8126-0BC5-CD78-240E479EB679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2902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gi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9.gif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image" Target="../media/image9.gif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BAA029A-FBBF-0DA2-B8D6-BC87BC147E6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967" y="191534"/>
            <a:ext cx="2244917" cy="569864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FFB214-AC1C-6625-D288-FF1B7FC90CA1}"/>
              </a:ext>
            </a:extLst>
          </p:cNvPr>
          <p:cNvSpPr txBox="1"/>
          <p:nvPr userDrawn="1"/>
        </p:nvSpPr>
        <p:spPr>
          <a:xfrm>
            <a:off x="690926" y="7065341"/>
            <a:ext cx="10810147" cy="329192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 defTabSz="288000"/>
            <a:r>
              <a:rPr kumimoji="1" lang="ja-JP" altLang="en-US">
                <a:solidFill>
                  <a:srgbClr val="C00000"/>
                </a:solidFill>
                <a:latin typeface="+mn-ea"/>
              </a:rPr>
              <a:t>コピーライトを修正するときは、ホームタブの「置換」から、文字列を</a:t>
            </a:r>
            <a:r>
              <a:rPr kumimoji="1" lang="ja-JP" altLang="en-US" b="1">
                <a:solidFill>
                  <a:srgbClr val="C00000"/>
                </a:solidFill>
                <a:latin typeface="+mn-ea"/>
              </a:rPr>
              <a:t>すべて置換</a:t>
            </a:r>
            <a:r>
              <a:rPr kumimoji="1" lang="ja-JP" altLang="en-US">
                <a:solidFill>
                  <a:srgbClr val="C00000"/>
                </a:solidFill>
                <a:latin typeface="+mn-ea"/>
              </a:rPr>
              <a:t>してください。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0B27DF-CFBE-A4A8-9EB1-3609B2C2EB77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rgbClr val="6B6B6B"/>
                </a:solidFill>
              </a:rPr>
              <a:t>© 2024 NTT DATA Japan Corporation</a:t>
            </a:r>
          </a:p>
        </p:txBody>
      </p:sp>
    </p:spTree>
    <p:extLst>
      <p:ext uri="{BB962C8B-B14F-4D97-AF65-F5344CB8AC3E}">
        <p14:creationId xmlns:p14="http://schemas.microsoft.com/office/powerpoint/2010/main" val="290311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3931" r:id="rId2"/>
    <p:sldLayoutId id="2147483932" r:id="rId3"/>
    <p:sldLayoutId id="2147483934" r:id="rId4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000" b="0" i="0" kern="1200" spc="0" baseline="0">
          <a:solidFill>
            <a:schemeClr val="accent1"/>
          </a:solidFill>
          <a:latin typeface="+mn-ea"/>
          <a:ea typeface="+mn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20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pos="7446" userDrawn="1">
          <p15:clr>
            <a:srgbClr val="F26B43"/>
          </p15:clr>
        </p15:guide>
        <p15:guide id="6" orient="horz" pos="4201">
          <p15:clr>
            <a:srgbClr val="F26B43"/>
          </p15:clr>
        </p15:guide>
        <p15:guide id="11" orient="horz" pos="2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2EB1D28-97C8-BB72-8C7A-7FCA119F5F0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41025" y="6425921"/>
            <a:ext cx="1152894" cy="29265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A0D56C-E1F5-E3B7-AD07-B9E1E5DD0E11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rgbClr val="6B6B6B"/>
                </a:solidFill>
              </a:rPr>
              <a:t>© 2024 NTT DATA Japan Corporation</a:t>
            </a:r>
          </a:p>
        </p:txBody>
      </p:sp>
    </p:spTree>
    <p:extLst>
      <p:ext uri="{BB962C8B-B14F-4D97-AF65-F5344CB8AC3E}">
        <p14:creationId xmlns:p14="http://schemas.microsoft.com/office/powerpoint/2010/main" val="242860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73" r:id="rId2"/>
    <p:sldLayoutId id="2147483974" r:id="rId3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9600" b="1" i="0" kern="1200" spc="200" baseline="0">
          <a:solidFill>
            <a:schemeClr val="accent2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18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420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FF17374-619F-B03A-AF33-23643D9990F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10741025" y="6425921"/>
            <a:ext cx="1152894" cy="292657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37A440-03F7-DC4B-BD06-698F971D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164693"/>
            <a:ext cx="11376026" cy="4125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DD323A-9269-AE42-951E-F08FD291D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692150"/>
            <a:ext cx="11387161" cy="579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1D4E16-E062-D856-6161-F5C259925C14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rgbClr val="6B6B6B"/>
                </a:solidFill>
              </a:rPr>
              <a:t>© 2024 NTT DATA Japan Corporation</a:t>
            </a:r>
          </a:p>
        </p:txBody>
      </p:sp>
    </p:spTree>
    <p:extLst>
      <p:ext uri="{BB962C8B-B14F-4D97-AF65-F5344CB8AC3E}">
        <p14:creationId xmlns:p14="http://schemas.microsoft.com/office/powerpoint/2010/main" val="69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4010" r:id="rId13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1" i="0" kern="1200" spc="0" baseline="0">
          <a:solidFill>
            <a:schemeClr val="accent1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1pPr>
      <a:lvl2pPr marL="36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2pPr>
      <a:lvl3pPr marL="54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3pPr>
      <a:lvl4pPr marL="72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4pPr>
      <a:lvl5pPr marL="90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4" orient="horz" pos="2160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pos="3840">
          <p15:clr>
            <a:srgbClr val="F26B43"/>
          </p15:clr>
        </p15:guide>
        <p15:guide id="8" pos="7446" userDrawn="1">
          <p15:clr>
            <a:srgbClr val="F26B43"/>
          </p15:clr>
        </p15:guide>
        <p15:guide id="9" orient="horz" pos="3929" userDrawn="1">
          <p15:clr>
            <a:srgbClr val="F26B43"/>
          </p15:clr>
        </p15:guide>
        <p15:guide id="10" orient="horz" pos="210" userDrawn="1">
          <p15:clr>
            <a:srgbClr val="F26B43"/>
          </p15:clr>
        </p15:guide>
        <p15:guide id="12" orient="horz" pos="420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7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1" i="0" kern="1200" spc="200" baseline="0">
          <a:solidFill>
            <a:schemeClr val="tx1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18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  <p15:guide id="3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BAA029A-FBBF-0DA2-B8D6-BC87BC147E6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231864" y="191534"/>
            <a:ext cx="2237123" cy="56986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1BF0E7-CA3F-2C26-0703-F0CB01EA9A9E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2024 NTT DATA Japan Corporation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AB9C5D-DBB2-F3AC-7527-30B13EFFFBF0}"/>
              </a:ext>
            </a:extLst>
          </p:cNvPr>
          <p:cNvSpPr txBox="1"/>
          <p:nvPr userDrawn="1"/>
        </p:nvSpPr>
        <p:spPr>
          <a:xfrm>
            <a:off x="690926" y="7065341"/>
            <a:ext cx="10810147" cy="329192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 defTabSz="288000"/>
            <a:r>
              <a:rPr kumimoji="1" lang="ja-JP" altLang="en-US">
                <a:solidFill>
                  <a:srgbClr val="C00000"/>
                </a:solidFill>
                <a:latin typeface="+mn-ea"/>
              </a:rPr>
              <a:t>コピーライトを修正するときは、ホームタブの「置換」から、文字列を</a:t>
            </a:r>
            <a:r>
              <a:rPr kumimoji="1" lang="ja-JP" altLang="en-US" b="1">
                <a:solidFill>
                  <a:srgbClr val="C00000"/>
                </a:solidFill>
                <a:latin typeface="+mn-ea"/>
              </a:rPr>
              <a:t>すべて置換</a:t>
            </a:r>
            <a:r>
              <a:rPr kumimoji="1" lang="ja-JP" altLang="en-US">
                <a:solidFill>
                  <a:srgbClr val="C00000"/>
                </a:solidFill>
                <a:latin typeface="+mn-ea"/>
              </a:rPr>
              <a:t>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6355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17" r:id="rId2"/>
    <p:sldLayoutId id="2147484016" r:id="rId3"/>
    <p:sldLayoutId id="2147484008" r:id="rId4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000" b="0" i="0" kern="1200" spc="0" baseline="0">
          <a:solidFill>
            <a:srgbClr val="F8F8F8"/>
          </a:solidFill>
          <a:latin typeface="+mn-ea"/>
          <a:ea typeface="+mn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20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pos="7446" userDrawn="1">
          <p15:clr>
            <a:srgbClr val="F26B43"/>
          </p15:clr>
        </p15:guide>
        <p15:guide id="6" orient="horz" pos="4201">
          <p15:clr>
            <a:srgbClr val="F26B43"/>
          </p15:clr>
        </p15:guide>
        <p15:guide id="11" orient="horz" pos="21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2EB1D28-97C8-BB72-8C7A-7FCA119F5F0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43028" y="6425921"/>
            <a:ext cx="1148887" cy="29265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C1424A-EE89-C720-553C-1637224A6A99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2024 NTT DATA Japan Corporation</a:t>
            </a:r>
          </a:p>
        </p:txBody>
      </p:sp>
    </p:spTree>
    <p:extLst>
      <p:ext uri="{BB962C8B-B14F-4D97-AF65-F5344CB8AC3E}">
        <p14:creationId xmlns:p14="http://schemas.microsoft.com/office/powerpoint/2010/main" val="82734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9600" b="1" i="0" kern="1200" spc="200" baseline="0">
          <a:solidFill>
            <a:schemeClr val="bg2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18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420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FF17374-619F-B03A-AF33-23643D9990F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10743026" y="6425921"/>
            <a:ext cx="1148891" cy="292658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37A440-03F7-DC4B-BD06-698F971D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164693"/>
            <a:ext cx="11376026" cy="4125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DD323A-9269-AE42-951E-F08FD291D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692150"/>
            <a:ext cx="11387161" cy="579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1C27BE-E0A7-BBB4-DB0E-D4D404FF82A4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/>
                </a:solidFill>
              </a:rPr>
              <a:t>© 2024 NTT DATA Japan Corporation</a:t>
            </a:r>
          </a:p>
        </p:txBody>
      </p:sp>
    </p:spTree>
    <p:extLst>
      <p:ext uri="{BB962C8B-B14F-4D97-AF65-F5344CB8AC3E}">
        <p14:creationId xmlns:p14="http://schemas.microsoft.com/office/powerpoint/2010/main" val="371387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4" r:id="rId8"/>
    <p:sldLayoutId id="2147483947" r:id="rId9"/>
    <p:sldLayoutId id="2147483948" r:id="rId10"/>
    <p:sldLayoutId id="2147484018" r:id="rId11"/>
    <p:sldLayoutId id="2147483951" r:id="rId12"/>
    <p:sldLayoutId id="2147484011" r:id="rId13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1" i="0" kern="1200" spc="0" baseline="0">
          <a:solidFill>
            <a:schemeClr val="bg1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tabLst/>
        <a:defRPr kumimoji="1" sz="1800" kern="1200">
          <a:solidFill>
            <a:schemeClr val="bg1"/>
          </a:solidFill>
          <a:latin typeface="+mn-ea"/>
          <a:ea typeface="+mn-ea"/>
          <a:cs typeface="Arial"/>
        </a:defRPr>
      </a:lvl1pPr>
      <a:lvl2pPr marL="36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bg1"/>
          </a:solidFill>
          <a:latin typeface="+mn-ea"/>
          <a:ea typeface="+mn-ea"/>
          <a:cs typeface="Arial"/>
        </a:defRPr>
      </a:lvl2pPr>
      <a:lvl3pPr marL="54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bg1"/>
          </a:solidFill>
          <a:latin typeface="+mn-ea"/>
          <a:ea typeface="+mn-ea"/>
          <a:cs typeface="Arial"/>
        </a:defRPr>
      </a:lvl3pPr>
      <a:lvl4pPr marL="72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bg1"/>
          </a:solidFill>
          <a:latin typeface="+mn-ea"/>
          <a:ea typeface="+mn-ea"/>
          <a:cs typeface="Arial"/>
        </a:defRPr>
      </a:lvl4pPr>
      <a:lvl5pPr marL="90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bg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4" orient="horz" pos="2160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pos="3840">
          <p15:clr>
            <a:srgbClr val="F26B43"/>
          </p15:clr>
        </p15:guide>
        <p15:guide id="8" pos="7446" userDrawn="1">
          <p15:clr>
            <a:srgbClr val="F26B43"/>
          </p15:clr>
        </p15:guide>
        <p15:guide id="9" orient="horz" pos="3929" userDrawn="1">
          <p15:clr>
            <a:srgbClr val="F26B43"/>
          </p15:clr>
        </p15:guide>
        <p15:guide id="10" orient="horz" pos="210" userDrawn="1">
          <p15:clr>
            <a:srgbClr val="F26B43"/>
          </p15:clr>
        </p15:guide>
        <p15:guide id="12" orient="horz" pos="4201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01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1" i="0" kern="1200" spc="200" baseline="0">
          <a:solidFill>
            <a:schemeClr val="tx1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18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  <p15:guide id="3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jpeg"/><Relationship Id="rId19" Type="http://schemas.openxmlformats.org/officeDocument/2006/relationships/image" Target="../media/image30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4118D7-E0EB-58DC-A2CA-C5CE5193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" name="Graphic 19" descr="Amazon CloudFront service icon.">
            <a:extLst>
              <a:ext uri="{FF2B5EF4-FFF2-40B4-BE49-F238E27FC236}">
                <a16:creationId xmlns:a16="http://schemas.microsoft.com/office/drawing/2014/main" id="{0D6AB535-1A2E-6C8C-0B30-3582E3FE6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2216628" y="32239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1">
            <a:extLst>
              <a:ext uri="{FF2B5EF4-FFF2-40B4-BE49-F238E27FC236}">
                <a16:creationId xmlns:a16="http://schemas.microsoft.com/office/drawing/2014/main" id="{39BC17D2-5E0E-6C44-EA52-86A1E4BF8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978" y="398594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CloudFront</a:t>
            </a:r>
          </a:p>
        </p:txBody>
      </p:sp>
      <p:pic>
        <p:nvPicPr>
          <p:cNvPr id="5" name="Graphic 8" descr="Amazon Simple Storage Service (Amazon S3) service icon.">
            <a:extLst>
              <a:ext uri="{FF2B5EF4-FFF2-40B4-BE49-F238E27FC236}">
                <a16:creationId xmlns:a16="http://schemas.microsoft.com/office/drawing/2014/main" id="{DE3ECEE8-27EF-A098-3649-3D5F7559E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4096972" y="18221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1598D19B-E321-4929-62EA-8D973EA62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197" y="2584140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7" name="lambda" descr="Lambda service icon.">
            <a:extLst>
              <a:ext uri="{FF2B5EF4-FFF2-40B4-BE49-F238E27FC236}">
                <a16:creationId xmlns:a16="http://schemas.microsoft.com/office/drawing/2014/main" id="{23F8C3D6-5163-5201-4285-ADA0D2B9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096972" y="32269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abel5">
            <a:extLst>
              <a:ext uri="{FF2B5EF4-FFF2-40B4-BE49-F238E27FC236}">
                <a16:creationId xmlns:a16="http://schemas.microsoft.com/office/drawing/2014/main" id="{AC2E4F04-D9FE-5FEB-2007-84CDB3FA5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306" y="3985948"/>
            <a:ext cx="1506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Lambda Function URL</a:t>
            </a:r>
          </a:p>
        </p:txBody>
      </p:sp>
      <p:sp>
        <p:nvSpPr>
          <p:cNvPr id="10" name="Rectangle 58">
            <a:extLst>
              <a:ext uri="{FF2B5EF4-FFF2-40B4-BE49-F238E27FC236}">
                <a16:creationId xmlns:a16="http://schemas.microsoft.com/office/drawing/2014/main" id="{4990B998-E51C-EFFB-1160-D0EF5E083465}"/>
              </a:ext>
            </a:extLst>
          </p:cNvPr>
          <p:cNvSpPr/>
          <p:nvPr/>
        </p:nvSpPr>
        <p:spPr>
          <a:xfrm>
            <a:off x="5765007" y="2769583"/>
            <a:ext cx="4210365" cy="1774653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phic 13" descr="Lambda function resource icon for the AWS Lambda service icon.">
            <a:extLst>
              <a:ext uri="{FF2B5EF4-FFF2-40B4-BE49-F238E27FC236}">
                <a16:creationId xmlns:a16="http://schemas.microsoft.com/office/drawing/2014/main" id="{C94B3EA3-962F-EB00-85C7-D6FC87F8E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5808167" y="2801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7">
            <a:extLst>
              <a:ext uri="{FF2B5EF4-FFF2-40B4-BE49-F238E27FC236}">
                <a16:creationId xmlns:a16="http://schemas.microsoft.com/office/drawing/2014/main" id="{8EB816FA-ACE7-EF2E-93E9-DCA1D4FE5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313" y="2845014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026" name="Picture 2" descr="Getting Started with Python FastAPI: A Comprehensive Guide">
            <a:extLst>
              <a:ext uri="{FF2B5EF4-FFF2-40B4-BE49-F238E27FC236}">
                <a16:creationId xmlns:a16="http://schemas.microsoft.com/office/drawing/2014/main" id="{2E3C47E7-5251-0652-4938-656016FB0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6" t="12713" r="21453" b="13393"/>
          <a:stretch/>
        </p:blipFill>
        <p:spPr bwMode="auto">
          <a:xfrm>
            <a:off x="8446618" y="3226985"/>
            <a:ext cx="881727" cy="75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B47516C-B935-F8F3-6466-05C5D9B155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7221" y="3223948"/>
            <a:ext cx="784901" cy="762000"/>
          </a:xfrm>
          <a:prstGeom prst="rect">
            <a:avLst/>
          </a:prstGeom>
        </p:spPr>
      </p:pic>
      <p:pic>
        <p:nvPicPr>
          <p:cNvPr id="17" name="Graphic 6" descr="Amazon Bedrock service icon.">
            <a:extLst>
              <a:ext uri="{FF2B5EF4-FFF2-40B4-BE49-F238E27FC236}">
                <a16:creationId xmlns:a16="http://schemas.microsoft.com/office/drawing/2014/main" id="{1EDAC28D-3532-1F35-EBA6-CBAAA2EFBA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0670624" y="3226985"/>
            <a:ext cx="762000" cy="762000"/>
          </a:xfrm>
          <a:prstGeom prst="rect">
            <a:avLst/>
          </a:prstGeom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A5F7D760-9A4E-D61F-EEE5-7D067229D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2350" y="399057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Bedrock</a:t>
            </a: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5F9668C8-55C1-00C6-8CC8-EE7AAFCB5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656" y="399057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FastAPI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CFEF42D6-5DC4-D9F6-77BC-98BC3A761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738" y="399057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Web Adapter</a:t>
            </a:r>
          </a:p>
        </p:txBody>
      </p:sp>
      <p:pic>
        <p:nvPicPr>
          <p:cNvPr id="21" name="Graphic 68" descr="Client resource icon for the General Icons category.">
            <a:extLst>
              <a:ext uri="{FF2B5EF4-FFF2-40B4-BE49-F238E27FC236}">
                <a16:creationId xmlns:a16="http://schemas.microsoft.com/office/drawing/2014/main" id="{28BAF4D6-8B80-ED9A-AFFC-DCE34A69FE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3560" y="3235921"/>
            <a:ext cx="457200" cy="457200"/>
          </a:xfrm>
          <a:prstGeom prst="rect">
            <a:avLst/>
          </a:prstGeom>
        </p:spPr>
      </p:pic>
      <p:pic>
        <p:nvPicPr>
          <p:cNvPr id="22" name="Graphic 22" descr="User resource icon for the General Icons category.">
            <a:extLst>
              <a:ext uri="{FF2B5EF4-FFF2-40B4-BE49-F238E27FC236}">
                <a16:creationId xmlns:a16="http://schemas.microsoft.com/office/drawing/2014/main" id="{A74A3CD9-B4BE-DE7C-BC59-E4A468178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263342" y="34547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39">
            <a:extLst>
              <a:ext uri="{FF2B5EF4-FFF2-40B4-BE49-F238E27FC236}">
                <a16:creationId xmlns:a16="http://schemas.microsoft.com/office/drawing/2014/main" id="{BA62D339-4B10-213F-DE34-C44F29B89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03" y="3990572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40" name="Straight Arrow Connector 54" descr="Right pointing horizontal arrow.">
            <a:extLst>
              <a:ext uri="{FF2B5EF4-FFF2-40B4-BE49-F238E27FC236}">
                <a16:creationId xmlns:a16="http://schemas.microsoft.com/office/drawing/2014/main" id="{A6161AD0-DC95-C5D9-3F21-ABCE0DFAE8F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113208" y="3604948"/>
            <a:ext cx="110342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7">
            <a:extLst>
              <a:ext uri="{FF2B5EF4-FFF2-40B4-BE49-F238E27FC236}">
                <a16:creationId xmlns:a16="http://schemas.microsoft.com/office/drawing/2014/main" id="{0CFCE585-94B6-7656-0971-9A3E1BE8DC2E}"/>
              </a:ext>
            </a:extLst>
          </p:cNvPr>
          <p:cNvSpPr/>
          <p:nvPr/>
        </p:nvSpPr>
        <p:spPr>
          <a:xfrm>
            <a:off x="1625271" y="1528770"/>
            <a:ext cx="10303387" cy="415842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3" name="Graphic 58" descr="AWS Cloud group icon with cloud.">
            <a:extLst>
              <a:ext uri="{FF2B5EF4-FFF2-40B4-BE49-F238E27FC236}">
                <a16:creationId xmlns:a16="http://schemas.microsoft.com/office/drawing/2014/main" id="{04D8E6D9-5C09-04C0-68CC-83D18215E34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1625271" y="1528770"/>
            <a:ext cx="381000" cy="381000"/>
          </a:xfrm>
          <a:prstGeom prst="rect">
            <a:avLst/>
          </a:prstGeom>
        </p:spPr>
      </p:pic>
      <p:cxnSp>
        <p:nvCxnSpPr>
          <p:cNvPr id="47" name="Straight Arrow Connector 54" descr="Right pointing horizontal arrow.">
            <a:extLst>
              <a:ext uri="{FF2B5EF4-FFF2-40B4-BE49-F238E27FC236}">
                <a16:creationId xmlns:a16="http://schemas.microsoft.com/office/drawing/2014/main" id="{5C0A6ADA-53B5-46EE-0B29-9B29ABB3F9D9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2978628" y="3604948"/>
            <a:ext cx="1118344" cy="3037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59" descr="Ninety degree arrow pointing up to the right.">
            <a:extLst>
              <a:ext uri="{FF2B5EF4-FFF2-40B4-BE49-F238E27FC236}">
                <a16:creationId xmlns:a16="http://schemas.microsoft.com/office/drawing/2014/main" id="{901C2AB0-C153-2320-F371-C9CDEA9E0C1F}"/>
              </a:ext>
            </a:extLst>
          </p:cNvPr>
          <p:cNvSpPr/>
          <p:nvPr/>
        </p:nvSpPr>
        <p:spPr>
          <a:xfrm flipH="1">
            <a:off x="2592779" y="2191450"/>
            <a:ext cx="1504192" cy="103233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1" name="Straight Arrow Connector 54" descr="Right pointing horizontal arrow.">
            <a:extLst>
              <a:ext uri="{FF2B5EF4-FFF2-40B4-BE49-F238E27FC236}">
                <a16:creationId xmlns:a16="http://schemas.microsoft.com/office/drawing/2014/main" id="{20D2A26F-B5DA-0F38-1B94-4529007FE372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4858972" y="3604948"/>
            <a:ext cx="1708249" cy="3037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4" descr="Right pointing horizontal arrow.">
            <a:extLst>
              <a:ext uri="{FF2B5EF4-FFF2-40B4-BE49-F238E27FC236}">
                <a16:creationId xmlns:a16="http://schemas.microsoft.com/office/drawing/2014/main" id="{A2F78ABE-499C-6397-6263-A0C33A6D05C5}"/>
              </a:ext>
            </a:extLst>
          </p:cNvPr>
          <p:cNvCxnSpPr>
            <a:cxnSpLocks/>
            <a:stCxn id="16" idx="3"/>
            <a:endCxn id="1026" idx="1"/>
          </p:cNvCxnSpPr>
          <p:nvPr/>
        </p:nvCxnSpPr>
        <p:spPr>
          <a:xfrm>
            <a:off x="7352122" y="3604948"/>
            <a:ext cx="1094496" cy="1519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4" descr="Right pointing horizontal arrow.">
            <a:extLst>
              <a:ext uri="{FF2B5EF4-FFF2-40B4-BE49-F238E27FC236}">
                <a16:creationId xmlns:a16="http://schemas.microsoft.com/office/drawing/2014/main" id="{E1AB0206-5380-8509-C7AE-BE7DBE01D2F4}"/>
              </a:ext>
            </a:extLst>
          </p:cNvPr>
          <p:cNvCxnSpPr>
            <a:cxnSpLocks/>
            <a:stCxn id="1026" idx="3"/>
            <a:endCxn id="17" idx="1"/>
          </p:cNvCxnSpPr>
          <p:nvPr/>
        </p:nvCxnSpPr>
        <p:spPr>
          <a:xfrm>
            <a:off x="9328345" y="3606467"/>
            <a:ext cx="1342279" cy="1518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98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B6BF6-20FD-9350-59DA-6F9D29E9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11836EF2-7733-982E-3EAF-B0EEB3B1EA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70" t="18643" r="12323" b="30918"/>
          <a:stretch/>
        </p:blipFill>
        <p:spPr>
          <a:xfrm>
            <a:off x="1932445" y="334800"/>
            <a:ext cx="8035391" cy="27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25473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_Light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1BC"/>
      </a:accent2>
      <a:accent3>
        <a:srgbClr val="005B95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1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プレゼンテーション2" id="{EE5DAF40-D8EA-49E8-9FB7-32A838DEB3FC}" vid="{62755A4F-6F16-4375-B46F-99B496CBB82C}"/>
    </a:ext>
  </a:extLst>
</a:theme>
</file>

<file path=ppt/theme/theme10.xml><?xml version="1.0" encoding="utf-8"?>
<a:theme xmlns:a="http://schemas.openxmlformats.org/drawingml/2006/main" name="ホワイト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中扉_Light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プレゼンテーション2" id="{EE5DAF40-D8EA-49E8-9FB7-32A838DEB3FC}" vid="{402731A2-C7C5-4221-92D9-CF822E069DC5}"/>
    </a:ext>
  </a:extLst>
</a:theme>
</file>

<file path=ppt/theme/theme3.xml><?xml version="1.0" encoding="utf-8"?>
<a:theme xmlns:a="http://schemas.openxmlformats.org/drawingml/2006/main" name="コンテンツ_Light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プレゼンテーション2" id="{EE5DAF40-D8EA-49E8-9FB7-32A838DEB3FC}" vid="{F8813157-6221-4CE6-B70D-FF95B6D6A119}"/>
    </a:ext>
  </a:extLst>
</a:theme>
</file>

<file path=ppt/theme/theme4.xml><?xml version="1.0" encoding="utf-8"?>
<a:theme xmlns:a="http://schemas.openxmlformats.org/drawingml/2006/main" name="裏表紙_Light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プレゼンテーション2" id="{EE5DAF40-D8EA-49E8-9FB7-32A838DEB3FC}" vid="{9A8763C4-9365-4BC5-AD1F-29A7C626CEFC}"/>
    </a:ext>
  </a:extLst>
</a:theme>
</file>

<file path=ppt/theme/theme5.xml><?xml version="1.0" encoding="utf-8"?>
<a:theme xmlns:a="http://schemas.openxmlformats.org/drawingml/2006/main" name="表紙_Dark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プレゼンテーション2" id="{EE5DAF40-D8EA-49E8-9FB7-32A838DEB3FC}" vid="{76781F0F-D643-4598-8166-BB53079B093F}"/>
    </a:ext>
  </a:extLst>
</a:theme>
</file>

<file path=ppt/theme/theme6.xml><?xml version="1.0" encoding="utf-8"?>
<a:theme xmlns:a="http://schemas.openxmlformats.org/drawingml/2006/main" name="中扉_Dark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プレゼンテーション2" id="{EE5DAF40-D8EA-49E8-9FB7-32A838DEB3FC}" vid="{63A3BCA1-A5DB-41F0-A007-A8CC7FF3C983}"/>
    </a:ext>
  </a:extLst>
</a:theme>
</file>

<file path=ppt/theme/theme7.xml><?xml version="1.0" encoding="utf-8"?>
<a:theme xmlns:a="http://schemas.openxmlformats.org/drawingml/2006/main" name="コンテンツ_Dark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プレゼンテーション2" id="{EE5DAF40-D8EA-49E8-9FB7-32A838DEB3FC}" vid="{1B2C33F9-3BC4-4E66-8AF7-F933B677B5B5}"/>
    </a:ext>
  </a:extLst>
</a:theme>
</file>

<file path=ppt/theme/theme8.xml><?xml version="1.0" encoding="utf-8"?>
<a:theme xmlns:a="http://schemas.openxmlformats.org/drawingml/2006/main" name="裏表紙_Dark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プレゼンテーション2" id="{EE5DAF40-D8EA-49E8-9FB7-32A838DEB3FC}" vid="{24EBCCC7-0AD8-43C1-A0A5-E9A4A6335431}"/>
    </a:ext>
  </a:extLst>
</a:theme>
</file>

<file path=ppt/theme/theme9.xml><?xml version="1.0" encoding="utf-8"?>
<a:theme xmlns:a="http://schemas.openxmlformats.org/drawingml/2006/main" name="ホワイト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65AA1FFD569E4DBF51363343E8F961" ma:contentTypeVersion="14" ma:contentTypeDescription="Create a new document." ma:contentTypeScope="" ma:versionID="f497bdf56da8110857219b5c5f6de138">
  <xsd:schema xmlns:xsd="http://www.w3.org/2001/XMLSchema" xmlns:xs="http://www.w3.org/2001/XMLSchema" xmlns:p="http://schemas.microsoft.com/office/2006/metadata/properties" xmlns:ns2="b2d1b6ea-4746-4960-92b6-abe5e19d4572" xmlns:ns3="a604daac-d393-4f8e-86f7-9e2fafa015b6" targetNamespace="http://schemas.microsoft.com/office/2006/metadata/properties" ma:root="true" ma:fieldsID="3f33f926293d2c4f433d10ffb0151c7f" ns2:_="" ns3:_="">
    <xsd:import namespace="b2d1b6ea-4746-4960-92b6-abe5e19d4572"/>
    <xsd:import namespace="a604daac-d393-4f8e-86f7-9e2fafa015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d1b6ea-4746-4960-92b6-abe5e19d45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12800d48-ca3e-4aa9-be09-f21b816650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04daac-d393-4f8e-86f7-9e2fafa015b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f66a69e-3c3e-4537-9aaa-f8ebf738eba4}" ma:internalName="TaxCatchAll" ma:showField="CatchAllData" ma:web="a604daac-d393-4f8e-86f7-9e2fafa015b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615377-19C8-4CCD-A055-1953431164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d1b6ea-4746-4960-92b6-abe5e19d4572"/>
    <ds:schemaRef ds:uri="a604daac-d393-4f8e-86f7-9e2fafa015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48F579-53B8-4B8C-9F58-0D818877B6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CorpPresentation_Template_169_J</Template>
  <TotalTime>100</TotalTime>
  <Words>18</Words>
  <Application>Microsoft Office PowerPoint</Application>
  <PresentationFormat>ワイド画面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8</vt:i4>
      </vt:variant>
      <vt:variant>
        <vt:lpstr>スライド タイトル</vt:lpstr>
      </vt:variant>
      <vt:variant>
        <vt:i4>2</vt:i4>
      </vt:variant>
    </vt:vector>
  </HeadingPairs>
  <TitlesOfParts>
    <vt:vector size="12" baseType="lpstr">
      <vt:lpstr>Meiryo UI</vt:lpstr>
      <vt:lpstr>Arial</vt:lpstr>
      <vt:lpstr>表紙_Light</vt:lpstr>
      <vt:lpstr>中扉_Light</vt:lpstr>
      <vt:lpstr>コンテンツ_Light</vt:lpstr>
      <vt:lpstr>裏表紙_Light</vt:lpstr>
      <vt:lpstr>表紙_Dark</vt:lpstr>
      <vt:lpstr>中扉_Dark</vt:lpstr>
      <vt:lpstr>コンテンツ_Dark</vt:lpstr>
      <vt:lpstr>裏表紙_Dark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DTS 鯨田 連也/Kujirada, Renya (NTT DATA)</dc:creator>
  <cp:lastModifiedBy>Renya Kujirada</cp:lastModifiedBy>
  <cp:revision>1</cp:revision>
  <dcterms:created xsi:type="dcterms:W3CDTF">2024-06-07T03:23:14Z</dcterms:created>
  <dcterms:modified xsi:type="dcterms:W3CDTF">2025-01-03T07:02:17Z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-830287085</vt:i4>
  </property>
  <property fmtid="{D5CDD505-2E9C-101B-9397-08002B2CF9AE}" pid="3" name="_NewReviewCycle">
    <vt:lpwstr/>
  </property>
  <property fmtid="{D5CDD505-2E9C-101B-9397-08002B2CF9AE}" pid="4" name="_EmailSubject">
    <vt:lpwstr>勉強会への登壇のためのスライドテンプレート（鯨田）</vt:lpwstr>
  </property>
  <property fmtid="{D5CDD505-2E9C-101B-9397-08002B2CF9AE}" pid="5" name="_AuthorEmail">
    <vt:lpwstr>Renya.Kujirada@jp.nttdata.com</vt:lpwstr>
  </property>
  <property fmtid="{D5CDD505-2E9C-101B-9397-08002B2CF9AE}" pid="6" name="_AuthorEmailDisplayName">
    <vt:lpwstr>DTS 鯨田 連也/Kujirada, Renya (NTT DATA)</vt:lpwstr>
  </property>
</Properties>
</file>