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10458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966611-449D-499A-90ED-448E66AEAD1F}" v="315" dt="2024-05-21T11:41:41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894" autoAdjust="0"/>
  </p:normalViewPr>
  <p:slideViewPr>
    <p:cSldViewPr snapToGrid="0">
      <p:cViewPr>
        <p:scale>
          <a:sx n="75" d="100"/>
          <a:sy n="75" d="100"/>
        </p:scale>
        <p:origin x="1896" y="-174"/>
      </p:cViewPr>
      <p:guideLst>
        <p:guide orient="horz" pos="329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ya Kujirada" userId="e48068c41cbe41b3" providerId="LiveId" clId="{B0966611-449D-499A-90ED-448E66AEAD1F}"/>
    <pc:docChg chg="undo redo custSel addSld delSld modSld modMainMaster modNotesMaster">
      <pc:chgData name="Renya Kujirada" userId="e48068c41cbe41b3" providerId="LiveId" clId="{B0966611-449D-499A-90ED-448E66AEAD1F}" dt="2024-05-21T11:51:21.896" v="886" actId="14100"/>
      <pc:docMkLst>
        <pc:docMk/>
      </pc:docMkLst>
      <pc:sldChg chg="addSp delSp modSp del mod modNotes">
        <pc:chgData name="Renya Kujirada" userId="e48068c41cbe41b3" providerId="LiveId" clId="{B0966611-449D-499A-90ED-448E66AEAD1F}" dt="2024-05-21T11:46:18.324" v="843" actId="47"/>
        <pc:sldMkLst>
          <pc:docMk/>
          <pc:sldMk cId="2266154469" sldId="256"/>
        </pc:sldMkLst>
        <pc:spChg chg="add del mod">
          <ac:chgData name="Renya Kujirada" userId="e48068c41cbe41b3" providerId="LiveId" clId="{B0966611-449D-499A-90ED-448E66AEAD1F}" dt="2024-05-21T09:31:13.399" v="36" actId="478"/>
          <ac:spMkLst>
            <pc:docMk/>
            <pc:sldMk cId="2266154469" sldId="256"/>
            <ac:spMk id="6" creationId="{DD927585-FB85-670A-EDE9-059C98B2F4A0}"/>
          </ac:spMkLst>
        </pc:spChg>
        <pc:spChg chg="add mod">
          <ac:chgData name="Renya Kujirada" userId="e48068c41cbe41b3" providerId="LiveId" clId="{B0966611-449D-499A-90ED-448E66AEAD1F}" dt="2024-05-21T09:21:53.460" v="2"/>
          <ac:spMkLst>
            <pc:docMk/>
            <pc:sldMk cId="2266154469" sldId="256"/>
            <ac:spMk id="7" creationId="{3F087A31-0F56-0C9C-8B3C-A9CD40D0C72B}"/>
          </ac:spMkLst>
        </pc:spChg>
        <pc:spChg chg="add del mod">
          <ac:chgData name="Renya Kujirada" userId="e48068c41cbe41b3" providerId="LiveId" clId="{B0966611-449D-499A-90ED-448E66AEAD1F}" dt="2024-05-21T09:29:46.033" v="31" actId="478"/>
          <ac:spMkLst>
            <pc:docMk/>
            <pc:sldMk cId="2266154469" sldId="256"/>
            <ac:spMk id="9" creationId="{B5AD4895-2AC8-882A-03A0-733CB0DC1999}"/>
          </ac:spMkLst>
        </pc:spChg>
        <pc:spChg chg="add del mod">
          <ac:chgData name="Renya Kujirada" userId="e48068c41cbe41b3" providerId="LiveId" clId="{B0966611-449D-499A-90ED-448E66AEAD1F}" dt="2024-05-21T09:31:41.601" v="39" actId="478"/>
          <ac:spMkLst>
            <pc:docMk/>
            <pc:sldMk cId="2266154469" sldId="256"/>
            <ac:spMk id="15" creationId="{48BD73F9-7DB3-16D1-F334-796F347B9CEF}"/>
          </ac:spMkLst>
        </pc:spChg>
        <pc:spChg chg="add">
          <ac:chgData name="Renya Kujirada" userId="e48068c41cbe41b3" providerId="LiveId" clId="{B0966611-449D-499A-90ED-448E66AEAD1F}" dt="2024-05-21T09:27:10.086" v="27"/>
          <ac:spMkLst>
            <pc:docMk/>
            <pc:sldMk cId="2266154469" sldId="256"/>
            <ac:spMk id="16" creationId="{16751C33-E97D-4BCA-8203-655386049892}"/>
          </ac:spMkLst>
        </pc:spChg>
        <pc:spChg chg="add">
          <ac:chgData name="Renya Kujirada" userId="e48068c41cbe41b3" providerId="LiveId" clId="{B0966611-449D-499A-90ED-448E66AEAD1F}" dt="2024-05-21T09:27:21.854" v="28"/>
          <ac:spMkLst>
            <pc:docMk/>
            <pc:sldMk cId="2266154469" sldId="256"/>
            <ac:spMk id="17" creationId="{56718D0C-4064-2897-06D3-0BCE5EC4811E}"/>
          </ac:spMkLst>
        </pc:spChg>
        <pc:spChg chg="add del mod">
          <ac:chgData name="Renya Kujirada" userId="e48068c41cbe41b3" providerId="LiveId" clId="{B0966611-449D-499A-90ED-448E66AEAD1F}" dt="2024-05-21T11:30:45.332" v="537"/>
          <ac:spMkLst>
            <pc:docMk/>
            <pc:sldMk cId="2266154469" sldId="256"/>
            <ac:spMk id="19" creationId="{35CCCA9A-87CF-95B8-7664-867E99887DDB}"/>
          </ac:spMkLst>
        </pc:spChg>
        <pc:spChg chg="add del mod">
          <ac:chgData name="Renya Kujirada" userId="e48068c41cbe41b3" providerId="LiveId" clId="{B0966611-449D-499A-90ED-448E66AEAD1F}" dt="2024-05-21T11:30:45.332" v="537"/>
          <ac:spMkLst>
            <pc:docMk/>
            <pc:sldMk cId="2266154469" sldId="256"/>
            <ac:spMk id="21" creationId="{BFDB8179-FF6B-6EF4-7C8B-8B1E83D8FFF1}"/>
          </ac:spMkLst>
        </pc:spChg>
        <pc:spChg chg="add del mod">
          <ac:chgData name="Renya Kujirada" userId="e48068c41cbe41b3" providerId="LiveId" clId="{B0966611-449D-499A-90ED-448E66AEAD1F}" dt="2024-05-21T11:30:45.332" v="537"/>
          <ac:spMkLst>
            <pc:docMk/>
            <pc:sldMk cId="2266154469" sldId="256"/>
            <ac:spMk id="22" creationId="{2DCC7A9F-D00D-27A0-5B62-43238AACED77}"/>
          </ac:spMkLst>
        </pc:spChg>
        <pc:spChg chg="add del mod">
          <ac:chgData name="Renya Kujirada" userId="e48068c41cbe41b3" providerId="LiveId" clId="{B0966611-449D-499A-90ED-448E66AEAD1F}" dt="2024-05-21T11:30:45.332" v="537"/>
          <ac:spMkLst>
            <pc:docMk/>
            <pc:sldMk cId="2266154469" sldId="256"/>
            <ac:spMk id="24" creationId="{03ED270C-28BF-0C71-9CE4-683F63554803}"/>
          </ac:spMkLst>
        </pc:spChg>
        <pc:spChg chg="add mod">
          <ac:chgData name="Renya Kujirada" userId="e48068c41cbe41b3" providerId="LiveId" clId="{B0966611-449D-499A-90ED-448E66AEAD1F}" dt="2024-05-21T11:30:45.332" v="537"/>
          <ac:spMkLst>
            <pc:docMk/>
            <pc:sldMk cId="2266154469" sldId="256"/>
            <ac:spMk id="26" creationId="{B9FEAAFC-293D-DCE6-21F4-399A5E1A4628}"/>
          </ac:spMkLst>
        </pc:spChg>
        <pc:spChg chg="add mod">
          <ac:chgData name="Renya Kujirada" userId="e48068c41cbe41b3" providerId="LiveId" clId="{B0966611-449D-499A-90ED-448E66AEAD1F}" dt="2024-05-21T11:30:45.332" v="537"/>
          <ac:spMkLst>
            <pc:docMk/>
            <pc:sldMk cId="2266154469" sldId="256"/>
            <ac:spMk id="35" creationId="{672B7C54-E28E-DE2F-01F2-F7B3549A4BF2}"/>
          </ac:spMkLst>
        </pc:spChg>
        <pc:spChg chg="add mod">
          <ac:chgData name="Renya Kujirada" userId="e48068c41cbe41b3" providerId="LiveId" clId="{B0966611-449D-499A-90ED-448E66AEAD1F}" dt="2024-05-21T11:30:45.332" v="537"/>
          <ac:spMkLst>
            <pc:docMk/>
            <pc:sldMk cId="2266154469" sldId="256"/>
            <ac:spMk id="37" creationId="{82F73985-B536-5E47-5410-F787DB494192}"/>
          </ac:spMkLst>
        </pc:spChg>
        <pc:spChg chg="add mod">
          <ac:chgData name="Renya Kujirada" userId="e48068c41cbe41b3" providerId="LiveId" clId="{B0966611-449D-499A-90ED-448E66AEAD1F}" dt="2024-05-21T11:30:45.332" v="537"/>
          <ac:spMkLst>
            <pc:docMk/>
            <pc:sldMk cId="2266154469" sldId="256"/>
            <ac:spMk id="1072" creationId="{6F47F726-575C-5C26-04D4-539D4D08BB99}"/>
          </ac:spMkLst>
        </pc:spChg>
        <pc:spChg chg="add mod">
          <ac:chgData name="Renya Kujirada" userId="e48068c41cbe41b3" providerId="LiveId" clId="{B0966611-449D-499A-90ED-448E66AEAD1F}" dt="2024-05-21T11:30:45.332" v="537"/>
          <ac:spMkLst>
            <pc:docMk/>
            <pc:sldMk cId="2266154469" sldId="256"/>
            <ac:spMk id="1073" creationId="{BF183B1C-6884-063D-4A54-F3993E3C930C}"/>
          </ac:spMkLst>
        </pc:spChg>
        <pc:spChg chg="add mod">
          <ac:chgData name="Renya Kujirada" userId="e48068c41cbe41b3" providerId="LiveId" clId="{B0966611-449D-499A-90ED-448E66AEAD1F}" dt="2024-05-21T11:30:45.332" v="537"/>
          <ac:spMkLst>
            <pc:docMk/>
            <pc:sldMk cId="2266154469" sldId="256"/>
            <ac:spMk id="1074" creationId="{ED98F3B0-22A7-AAC6-F9DC-BA00AC3C3FB7}"/>
          </ac:spMkLst>
        </pc:spChg>
        <pc:spChg chg="add mod">
          <ac:chgData name="Renya Kujirada" userId="e48068c41cbe41b3" providerId="LiveId" clId="{B0966611-449D-499A-90ED-448E66AEAD1F}" dt="2024-05-21T11:30:45.332" v="537"/>
          <ac:spMkLst>
            <pc:docMk/>
            <pc:sldMk cId="2266154469" sldId="256"/>
            <ac:spMk id="1075" creationId="{CCC1582B-066D-EF56-54F8-94772CBC82A6}"/>
          </ac:spMkLst>
        </pc:spChg>
        <pc:picChg chg="add del mod">
          <ac:chgData name="Renya Kujirada" userId="e48068c41cbe41b3" providerId="LiveId" clId="{B0966611-449D-499A-90ED-448E66AEAD1F}" dt="2024-05-21T09:31:05.672" v="33" actId="478"/>
          <ac:picMkLst>
            <pc:docMk/>
            <pc:sldMk cId="2266154469" sldId="256"/>
            <ac:picMk id="4" creationId="{B2C7279A-4444-2996-649F-C86031EFBFFD}"/>
          </ac:picMkLst>
        </pc:picChg>
        <pc:picChg chg="add del mod">
          <ac:chgData name="Renya Kujirada" userId="e48068c41cbe41b3" providerId="LiveId" clId="{B0966611-449D-499A-90ED-448E66AEAD1F}" dt="2024-05-21T09:31:05.672" v="33" actId="478"/>
          <ac:picMkLst>
            <pc:docMk/>
            <pc:sldMk cId="2266154469" sldId="256"/>
            <ac:picMk id="5" creationId="{49E971CF-CC4B-3D7A-E899-8789382F76F7}"/>
          </ac:picMkLst>
        </pc:picChg>
        <pc:picChg chg="add mod">
          <ac:chgData name="Renya Kujirada" userId="e48068c41cbe41b3" providerId="LiveId" clId="{B0966611-449D-499A-90ED-448E66AEAD1F}" dt="2024-05-21T09:21:53.460" v="2"/>
          <ac:picMkLst>
            <pc:docMk/>
            <pc:sldMk cId="2266154469" sldId="256"/>
            <ac:picMk id="8" creationId="{08AB0E64-FF88-2DFD-AE81-E3B0564C5AE6}"/>
          </ac:picMkLst>
        </pc:picChg>
        <pc:picChg chg="add del mod">
          <ac:chgData name="Renya Kujirada" userId="e48068c41cbe41b3" providerId="LiveId" clId="{B0966611-449D-499A-90ED-448E66AEAD1F}" dt="2024-05-21T09:29:46.033" v="31" actId="478"/>
          <ac:picMkLst>
            <pc:docMk/>
            <pc:sldMk cId="2266154469" sldId="256"/>
            <ac:picMk id="10" creationId="{71516C31-D2CD-06E9-3C6B-E6700AD17E19}"/>
          </ac:picMkLst>
        </pc:picChg>
        <pc:picChg chg="add del mod">
          <ac:chgData name="Renya Kujirada" userId="e48068c41cbe41b3" providerId="LiveId" clId="{B0966611-449D-499A-90ED-448E66AEAD1F}" dt="2024-05-21T11:30:45.332" v="537"/>
          <ac:picMkLst>
            <pc:docMk/>
            <pc:sldMk cId="2266154469" sldId="256"/>
            <ac:picMk id="14" creationId="{AF903495-89A2-B95B-F575-F736BC05D828}"/>
          </ac:picMkLst>
        </pc:picChg>
        <pc:picChg chg="add del mod">
          <ac:chgData name="Renya Kujirada" userId="e48068c41cbe41b3" providerId="LiveId" clId="{B0966611-449D-499A-90ED-448E66AEAD1F}" dt="2024-05-21T11:30:45.332" v="537"/>
          <ac:picMkLst>
            <pc:docMk/>
            <pc:sldMk cId="2266154469" sldId="256"/>
            <ac:picMk id="18" creationId="{827DEDFA-8BC8-7202-44DC-2AE17FE0A9C7}"/>
          </ac:picMkLst>
        </pc:picChg>
        <pc:picChg chg="add del mod">
          <ac:chgData name="Renya Kujirada" userId="e48068c41cbe41b3" providerId="LiveId" clId="{B0966611-449D-499A-90ED-448E66AEAD1F}" dt="2024-05-21T11:30:45.332" v="537"/>
          <ac:picMkLst>
            <pc:docMk/>
            <pc:sldMk cId="2266154469" sldId="256"/>
            <ac:picMk id="20" creationId="{0EF833B8-FC38-8700-09DB-14E20A55559A}"/>
          </ac:picMkLst>
        </pc:picChg>
        <pc:picChg chg="add del mod">
          <ac:chgData name="Renya Kujirada" userId="e48068c41cbe41b3" providerId="LiveId" clId="{B0966611-449D-499A-90ED-448E66AEAD1F}" dt="2024-05-21T11:14:57.808" v="331" actId="478"/>
          <ac:picMkLst>
            <pc:docMk/>
            <pc:sldMk cId="2266154469" sldId="256"/>
            <ac:picMk id="23" creationId="{E08A95E0-6E87-03A4-6F16-24146B0EB9DC}"/>
          </ac:picMkLst>
        </pc:picChg>
        <pc:picChg chg="add del mod">
          <ac:chgData name="Renya Kujirada" userId="e48068c41cbe41b3" providerId="LiveId" clId="{B0966611-449D-499A-90ED-448E66AEAD1F}" dt="2024-05-21T11:30:45.332" v="537"/>
          <ac:picMkLst>
            <pc:docMk/>
            <pc:sldMk cId="2266154469" sldId="256"/>
            <ac:picMk id="25" creationId="{D0078BA4-4A94-C464-E663-C569E7453843}"/>
          </ac:picMkLst>
        </pc:picChg>
        <pc:picChg chg="add mod">
          <ac:chgData name="Renya Kujirada" userId="e48068c41cbe41b3" providerId="LiveId" clId="{B0966611-449D-499A-90ED-448E66AEAD1F}" dt="2024-05-21T11:30:45.332" v="537"/>
          <ac:picMkLst>
            <pc:docMk/>
            <pc:sldMk cId="2266154469" sldId="256"/>
            <ac:picMk id="34" creationId="{745642DB-BC59-693C-E48E-4CB6A3B63BAD}"/>
          </ac:picMkLst>
        </pc:picChg>
        <pc:picChg chg="add mod">
          <ac:chgData name="Renya Kujirada" userId="e48068c41cbe41b3" providerId="LiveId" clId="{B0966611-449D-499A-90ED-448E66AEAD1F}" dt="2024-05-21T11:30:45.332" v="537"/>
          <ac:picMkLst>
            <pc:docMk/>
            <pc:sldMk cId="2266154469" sldId="256"/>
            <ac:picMk id="36" creationId="{7B0DA039-EA45-2E33-77FD-16AE62FA3C4B}"/>
          </ac:picMkLst>
        </pc:picChg>
        <pc:picChg chg="add del mod">
          <ac:chgData name="Renya Kujirada" userId="e48068c41cbe41b3" providerId="LiveId" clId="{B0966611-449D-499A-90ED-448E66AEAD1F}" dt="2024-05-21T09:32:04.926" v="56" actId="478"/>
          <ac:picMkLst>
            <pc:docMk/>
            <pc:sldMk cId="2266154469" sldId="256"/>
            <ac:picMk id="1026" creationId="{B26289D4-6A7E-3DD3-D397-33930339537C}"/>
          </ac:picMkLst>
        </pc:picChg>
        <pc:picChg chg="add del mod">
          <ac:chgData name="Renya Kujirada" userId="e48068c41cbe41b3" providerId="LiveId" clId="{B0966611-449D-499A-90ED-448E66AEAD1F}" dt="2024-05-21T11:14:56.934" v="330" actId="21"/>
          <ac:picMkLst>
            <pc:docMk/>
            <pc:sldMk cId="2266154469" sldId="256"/>
            <ac:picMk id="1056" creationId="{1028D5E8-0047-7F36-179A-286306014CA9}"/>
          </ac:picMkLst>
        </pc:picChg>
        <pc:picChg chg="add mod">
          <ac:chgData name="Renya Kujirada" userId="e48068c41cbe41b3" providerId="LiveId" clId="{B0966611-449D-499A-90ED-448E66AEAD1F}" dt="2024-05-21T11:14:31.439" v="322"/>
          <ac:picMkLst>
            <pc:docMk/>
            <pc:sldMk cId="2266154469" sldId="256"/>
            <ac:picMk id="1057" creationId="{1028D5E8-0047-7F36-179A-286306014CA9}"/>
          </ac:picMkLst>
        </pc:picChg>
        <pc:picChg chg="add mod">
          <ac:chgData name="Renya Kujirada" userId="e48068c41cbe41b3" providerId="LiveId" clId="{B0966611-449D-499A-90ED-448E66AEAD1F}" dt="2024-05-21T11:30:45.332" v="537"/>
          <ac:picMkLst>
            <pc:docMk/>
            <pc:sldMk cId="2266154469" sldId="256"/>
            <ac:picMk id="1058" creationId="{1028D5E8-0047-7F36-179A-286306014CA9}"/>
          </ac:picMkLst>
        </pc:picChg>
        <pc:cxnChg chg="add del mod">
          <ac:chgData name="Renya Kujirada" userId="e48068c41cbe41b3" providerId="LiveId" clId="{B0966611-449D-499A-90ED-448E66AEAD1F}" dt="2024-05-21T11:30:45.332" v="537"/>
          <ac:cxnSpMkLst>
            <pc:docMk/>
            <pc:sldMk cId="2266154469" sldId="256"/>
            <ac:cxnSpMk id="11" creationId="{239D6C88-9036-5CF2-28AA-78B3AFAFDF02}"/>
          </ac:cxnSpMkLst>
        </pc:cxnChg>
        <pc:cxnChg chg="add del mod">
          <ac:chgData name="Renya Kujirada" userId="e48068c41cbe41b3" providerId="LiveId" clId="{B0966611-449D-499A-90ED-448E66AEAD1F}" dt="2024-05-21T09:53:43.417" v="256" actId="478"/>
          <ac:cxnSpMkLst>
            <pc:docMk/>
            <pc:sldMk cId="2266154469" sldId="256"/>
            <ac:cxnSpMk id="39" creationId="{2D31E879-F237-18BF-19BE-D53AF1A0D8F3}"/>
          </ac:cxnSpMkLst>
        </pc:cxnChg>
        <pc:cxnChg chg="add del mod">
          <ac:chgData name="Renya Kujirada" userId="e48068c41cbe41b3" providerId="LiveId" clId="{B0966611-449D-499A-90ED-448E66AEAD1F}" dt="2024-05-21T09:53:04.443" v="240" actId="478"/>
          <ac:cxnSpMkLst>
            <pc:docMk/>
            <pc:sldMk cId="2266154469" sldId="256"/>
            <ac:cxnSpMk id="40" creationId="{5F6B696C-85FD-3817-6642-0B489ADB51CA}"/>
          </ac:cxnSpMkLst>
        </pc:cxnChg>
        <pc:cxnChg chg="add mod">
          <ac:chgData name="Renya Kujirada" userId="e48068c41cbe41b3" providerId="LiveId" clId="{B0966611-449D-499A-90ED-448E66AEAD1F}" dt="2024-05-21T11:30:45.332" v="537"/>
          <ac:cxnSpMkLst>
            <pc:docMk/>
            <pc:sldMk cId="2266154469" sldId="256"/>
            <ac:cxnSpMk id="43" creationId="{CE1F1A48-3132-F381-889E-6C49F8C090BD}"/>
          </ac:cxnSpMkLst>
        </pc:cxnChg>
        <pc:cxnChg chg="add mod">
          <ac:chgData name="Renya Kujirada" userId="e48068c41cbe41b3" providerId="LiveId" clId="{B0966611-449D-499A-90ED-448E66AEAD1F}" dt="2024-05-21T11:30:45.332" v="537"/>
          <ac:cxnSpMkLst>
            <pc:docMk/>
            <pc:sldMk cId="2266154469" sldId="256"/>
            <ac:cxnSpMk id="1024" creationId="{A5FE8262-0CCC-614D-07D1-FE174128B03F}"/>
          </ac:cxnSpMkLst>
        </pc:cxnChg>
        <pc:cxnChg chg="add mod">
          <ac:chgData name="Renya Kujirada" userId="e48068c41cbe41b3" providerId="LiveId" clId="{B0966611-449D-499A-90ED-448E66AEAD1F}" dt="2024-05-21T11:30:45.332" v="537"/>
          <ac:cxnSpMkLst>
            <pc:docMk/>
            <pc:sldMk cId="2266154469" sldId="256"/>
            <ac:cxnSpMk id="1042" creationId="{B481EE02-2A96-5E8C-82C7-F6DD2E8D57D3}"/>
          </ac:cxnSpMkLst>
        </pc:cxnChg>
        <pc:cxnChg chg="add mod">
          <ac:chgData name="Renya Kujirada" userId="e48068c41cbe41b3" providerId="LiveId" clId="{B0966611-449D-499A-90ED-448E66AEAD1F}" dt="2024-05-21T11:30:45.332" v="537"/>
          <ac:cxnSpMkLst>
            <pc:docMk/>
            <pc:sldMk cId="2266154469" sldId="256"/>
            <ac:cxnSpMk id="1052" creationId="{D42E96D1-0EFD-5025-7B31-ACD3F0699334}"/>
          </ac:cxnSpMkLst>
        </pc:cxnChg>
        <pc:cxnChg chg="add mod">
          <ac:chgData name="Renya Kujirada" userId="e48068c41cbe41b3" providerId="LiveId" clId="{B0966611-449D-499A-90ED-448E66AEAD1F}" dt="2024-05-21T11:30:45.332" v="537"/>
          <ac:cxnSpMkLst>
            <pc:docMk/>
            <pc:sldMk cId="2266154469" sldId="256"/>
            <ac:cxnSpMk id="1059" creationId="{7211FD37-4E4C-5D02-296C-CE111FA319ED}"/>
          </ac:cxnSpMkLst>
        </pc:cxnChg>
      </pc:sldChg>
      <pc:sldChg chg="addSp delSp modSp add mod modNotes">
        <pc:chgData name="Renya Kujirada" userId="e48068c41cbe41b3" providerId="LiveId" clId="{B0966611-449D-499A-90ED-448E66AEAD1F}" dt="2024-05-21T11:51:21.896" v="886" actId="14100"/>
        <pc:sldMkLst>
          <pc:docMk/>
          <pc:sldMk cId="3229397666" sldId="257"/>
        </pc:sldMkLst>
        <pc:spChg chg="add mod">
          <ac:chgData name="Renya Kujirada" userId="e48068c41cbe41b3" providerId="LiveId" clId="{B0966611-449D-499A-90ED-448E66AEAD1F}" dt="2024-05-21T11:36:52.866" v="606" actId="403"/>
          <ac:spMkLst>
            <pc:docMk/>
            <pc:sldMk cId="3229397666" sldId="257"/>
            <ac:spMk id="4" creationId="{CE0B1C57-00EF-1B83-BD66-186BD3762361}"/>
          </ac:spMkLst>
        </pc:spChg>
        <pc:spChg chg="add del mod">
          <ac:chgData name="Renya Kujirada" userId="e48068c41cbe41b3" providerId="LiveId" clId="{B0966611-449D-499A-90ED-448E66AEAD1F}" dt="2024-05-21T11:37:10.458" v="611" actId="478"/>
          <ac:spMkLst>
            <pc:docMk/>
            <pc:sldMk cId="3229397666" sldId="257"/>
            <ac:spMk id="9" creationId="{2848213E-6C85-6B8D-5577-0F92309DD2F7}"/>
          </ac:spMkLst>
        </pc:spChg>
        <pc:spChg chg="add mod">
          <ac:chgData name="Renya Kujirada" userId="e48068c41cbe41b3" providerId="LiveId" clId="{B0966611-449D-499A-90ED-448E66AEAD1F}" dt="2024-05-21T11:38:22.883" v="638" actId="1076"/>
          <ac:spMkLst>
            <pc:docMk/>
            <pc:sldMk cId="3229397666" sldId="257"/>
            <ac:spMk id="16" creationId="{81A27BA1-AB6D-F4EB-06C3-2104957382C7}"/>
          </ac:spMkLst>
        </pc:spChg>
        <pc:spChg chg="add mod">
          <ac:chgData name="Renya Kujirada" userId="e48068c41cbe41b3" providerId="LiveId" clId="{B0966611-449D-499A-90ED-448E66AEAD1F}" dt="2024-05-21T11:48:21.099" v="850" actId="1038"/>
          <ac:spMkLst>
            <pc:docMk/>
            <pc:sldMk cId="3229397666" sldId="257"/>
            <ac:spMk id="17" creationId="{0A8E98BD-E39F-B75F-BD6A-8F8B53AFA86F}"/>
          </ac:spMkLst>
        </pc:spChg>
        <pc:spChg chg="mod">
          <ac:chgData name="Renya Kujirada" userId="e48068c41cbe41b3" providerId="LiveId" clId="{B0966611-449D-499A-90ED-448E66AEAD1F}" dt="2024-05-21T11:36:52.866" v="606" actId="403"/>
          <ac:spMkLst>
            <pc:docMk/>
            <pc:sldMk cId="3229397666" sldId="257"/>
            <ac:spMk id="19" creationId="{35CCCA9A-87CF-95B8-7664-867E99887DDB}"/>
          </ac:spMkLst>
        </pc:spChg>
        <pc:spChg chg="mod">
          <ac:chgData name="Renya Kujirada" userId="e48068c41cbe41b3" providerId="LiveId" clId="{B0966611-449D-499A-90ED-448E66AEAD1F}" dt="2024-05-21T11:41:41.024" v="833" actId="12788"/>
          <ac:spMkLst>
            <pc:docMk/>
            <pc:sldMk cId="3229397666" sldId="257"/>
            <ac:spMk id="21" creationId="{BFDB8179-FF6B-6EF4-7C8B-8B1E83D8FFF1}"/>
          </ac:spMkLst>
        </pc:spChg>
        <pc:spChg chg="mod">
          <ac:chgData name="Renya Kujirada" userId="e48068c41cbe41b3" providerId="LiveId" clId="{B0966611-449D-499A-90ED-448E66AEAD1F}" dt="2024-05-21T11:36:52.866" v="606" actId="403"/>
          <ac:spMkLst>
            <pc:docMk/>
            <pc:sldMk cId="3229397666" sldId="257"/>
            <ac:spMk id="22" creationId="{2DCC7A9F-D00D-27A0-5B62-43238AACED77}"/>
          </ac:spMkLst>
        </pc:spChg>
        <pc:spChg chg="add mod">
          <ac:chgData name="Renya Kujirada" userId="e48068c41cbe41b3" providerId="LiveId" clId="{B0966611-449D-499A-90ED-448E66AEAD1F}" dt="2024-05-21T11:39:04.881" v="661" actId="1076"/>
          <ac:spMkLst>
            <pc:docMk/>
            <pc:sldMk cId="3229397666" sldId="257"/>
            <ac:spMk id="23" creationId="{0BDBB7BD-D3FE-7F57-80C1-6663B5D7132B}"/>
          </ac:spMkLst>
        </pc:spChg>
        <pc:spChg chg="mod">
          <ac:chgData name="Renya Kujirada" userId="e48068c41cbe41b3" providerId="LiveId" clId="{B0966611-449D-499A-90ED-448E66AEAD1F}" dt="2024-05-21T11:37:16.856" v="612" actId="1076"/>
          <ac:spMkLst>
            <pc:docMk/>
            <pc:sldMk cId="3229397666" sldId="257"/>
            <ac:spMk id="24" creationId="{03ED270C-28BF-0C71-9CE4-683F63554803}"/>
          </ac:spMkLst>
        </pc:spChg>
        <pc:spChg chg="del mod">
          <ac:chgData name="Renya Kujirada" userId="e48068c41cbe41b3" providerId="LiveId" clId="{B0966611-449D-499A-90ED-448E66AEAD1F}" dt="2024-05-21T11:32:52.518" v="587" actId="478"/>
          <ac:spMkLst>
            <pc:docMk/>
            <pc:sldMk cId="3229397666" sldId="257"/>
            <ac:spMk id="26" creationId="{B9FEAAFC-293D-DCE6-21F4-399A5E1A4628}"/>
          </ac:spMkLst>
        </pc:spChg>
        <pc:spChg chg="add mod">
          <ac:chgData name="Renya Kujirada" userId="e48068c41cbe41b3" providerId="LiveId" clId="{B0966611-449D-499A-90ED-448E66AEAD1F}" dt="2024-05-21T11:39:56.638" v="691" actId="1076"/>
          <ac:spMkLst>
            <pc:docMk/>
            <pc:sldMk cId="3229397666" sldId="257"/>
            <ac:spMk id="27" creationId="{C2518E76-E2ED-9DB7-9250-A521A440ACE1}"/>
          </ac:spMkLst>
        </pc:spChg>
        <pc:spChg chg="add mod">
          <ac:chgData name="Renya Kujirada" userId="e48068c41cbe41b3" providerId="LiveId" clId="{B0966611-449D-499A-90ED-448E66AEAD1F}" dt="2024-05-21T11:51:21.896" v="886" actId="14100"/>
          <ac:spMkLst>
            <pc:docMk/>
            <pc:sldMk cId="3229397666" sldId="257"/>
            <ac:spMk id="28" creationId="{B99DA11F-1133-2212-36CF-2AE8C37CEAA6}"/>
          </ac:spMkLst>
        </pc:spChg>
        <pc:spChg chg="add mod">
          <ac:chgData name="Renya Kujirada" userId="e48068c41cbe41b3" providerId="LiveId" clId="{B0966611-449D-499A-90ED-448E66AEAD1F}" dt="2024-05-21T11:51:06.929" v="881" actId="1076"/>
          <ac:spMkLst>
            <pc:docMk/>
            <pc:sldMk cId="3229397666" sldId="257"/>
            <ac:spMk id="29" creationId="{3B2E57EA-52DD-28FD-6835-4DBF201A8D52}"/>
          </ac:spMkLst>
        </pc:spChg>
        <pc:spChg chg="mod">
          <ac:chgData name="Renya Kujirada" userId="e48068c41cbe41b3" providerId="LiveId" clId="{B0966611-449D-499A-90ED-448E66AEAD1F}" dt="2024-05-21T11:36:52.866" v="606" actId="403"/>
          <ac:spMkLst>
            <pc:docMk/>
            <pc:sldMk cId="3229397666" sldId="257"/>
            <ac:spMk id="35" creationId="{672B7C54-E28E-DE2F-01F2-F7B3549A4BF2}"/>
          </ac:spMkLst>
        </pc:spChg>
        <pc:spChg chg="mod">
          <ac:chgData name="Renya Kujirada" userId="e48068c41cbe41b3" providerId="LiveId" clId="{B0966611-449D-499A-90ED-448E66AEAD1F}" dt="2024-05-21T11:36:52.866" v="606" actId="403"/>
          <ac:spMkLst>
            <pc:docMk/>
            <pc:sldMk cId="3229397666" sldId="257"/>
            <ac:spMk id="37" creationId="{82F73985-B536-5E47-5410-F787DB494192}"/>
          </ac:spMkLst>
        </pc:spChg>
        <pc:spChg chg="mod">
          <ac:chgData name="Renya Kujirada" userId="e48068c41cbe41b3" providerId="LiveId" clId="{B0966611-449D-499A-90ED-448E66AEAD1F}" dt="2024-05-21T11:30:45.332" v="537"/>
          <ac:spMkLst>
            <pc:docMk/>
            <pc:sldMk cId="3229397666" sldId="257"/>
            <ac:spMk id="1072" creationId="{6F47F726-575C-5C26-04D4-539D4D08BB99}"/>
          </ac:spMkLst>
        </pc:spChg>
        <pc:spChg chg="mod">
          <ac:chgData name="Renya Kujirada" userId="e48068c41cbe41b3" providerId="LiveId" clId="{B0966611-449D-499A-90ED-448E66AEAD1F}" dt="2024-05-21T11:30:45.332" v="537"/>
          <ac:spMkLst>
            <pc:docMk/>
            <pc:sldMk cId="3229397666" sldId="257"/>
            <ac:spMk id="1073" creationId="{BF183B1C-6884-063D-4A54-F3993E3C930C}"/>
          </ac:spMkLst>
        </pc:spChg>
        <pc:spChg chg="mod">
          <ac:chgData name="Renya Kujirada" userId="e48068c41cbe41b3" providerId="LiveId" clId="{B0966611-449D-499A-90ED-448E66AEAD1F}" dt="2024-05-21T11:50:14.481" v="871" actId="1038"/>
          <ac:spMkLst>
            <pc:docMk/>
            <pc:sldMk cId="3229397666" sldId="257"/>
            <ac:spMk id="1074" creationId="{ED98F3B0-22A7-AAC6-F9DC-BA00AC3C3FB7}"/>
          </ac:spMkLst>
        </pc:spChg>
        <pc:spChg chg="mod">
          <ac:chgData name="Renya Kujirada" userId="e48068c41cbe41b3" providerId="LiveId" clId="{B0966611-449D-499A-90ED-448E66AEAD1F}" dt="2024-05-21T11:50:14.481" v="871" actId="1038"/>
          <ac:spMkLst>
            <pc:docMk/>
            <pc:sldMk cId="3229397666" sldId="257"/>
            <ac:spMk id="1075" creationId="{CCC1582B-066D-EF56-54F8-94772CBC82A6}"/>
          </ac:spMkLst>
        </pc:spChg>
        <pc:picChg chg="add mod">
          <ac:chgData name="Renya Kujirada" userId="e48068c41cbe41b3" providerId="LiveId" clId="{B0966611-449D-499A-90ED-448E66AEAD1F}" dt="2024-05-21T11:34:16.711" v="596" actId="1038"/>
          <ac:picMkLst>
            <pc:docMk/>
            <pc:sldMk cId="3229397666" sldId="257"/>
            <ac:picMk id="3" creationId="{862E3A48-2287-6DBE-829D-77DFEE8C4443}"/>
          </ac:picMkLst>
        </pc:picChg>
        <pc:picChg chg="add del mod">
          <ac:chgData name="Renya Kujirada" userId="e48068c41cbe41b3" providerId="LiveId" clId="{B0966611-449D-499A-90ED-448E66AEAD1F}" dt="2024-05-21T11:37:10.458" v="611" actId="478"/>
          <ac:picMkLst>
            <pc:docMk/>
            <pc:sldMk cId="3229397666" sldId="257"/>
            <ac:picMk id="8" creationId="{D5339E79-0B4F-0565-13D0-AF2F42909AB1}"/>
          </ac:picMkLst>
        </pc:picChg>
        <pc:picChg chg="mod">
          <ac:chgData name="Renya Kujirada" userId="e48068c41cbe41b3" providerId="LiveId" clId="{B0966611-449D-499A-90ED-448E66AEAD1F}" dt="2024-05-21T11:30:45.332" v="537"/>
          <ac:picMkLst>
            <pc:docMk/>
            <pc:sldMk cId="3229397666" sldId="257"/>
            <ac:picMk id="14" creationId="{AF903495-89A2-B95B-F575-F736BC05D828}"/>
          </ac:picMkLst>
        </pc:picChg>
        <pc:picChg chg="mod">
          <ac:chgData name="Renya Kujirada" userId="e48068c41cbe41b3" providerId="LiveId" clId="{B0966611-449D-499A-90ED-448E66AEAD1F}" dt="2024-05-21T11:30:45.332" v="537"/>
          <ac:picMkLst>
            <pc:docMk/>
            <pc:sldMk cId="3229397666" sldId="257"/>
            <ac:picMk id="18" creationId="{827DEDFA-8BC8-7202-44DC-2AE17FE0A9C7}"/>
          </ac:picMkLst>
        </pc:picChg>
        <pc:picChg chg="mod">
          <ac:chgData name="Renya Kujirada" userId="e48068c41cbe41b3" providerId="LiveId" clId="{B0966611-449D-499A-90ED-448E66AEAD1F}" dt="2024-05-21T11:41:41.024" v="833" actId="12788"/>
          <ac:picMkLst>
            <pc:docMk/>
            <pc:sldMk cId="3229397666" sldId="257"/>
            <ac:picMk id="20" creationId="{0EF833B8-FC38-8700-09DB-14E20A55559A}"/>
          </ac:picMkLst>
        </pc:picChg>
        <pc:picChg chg="del mod">
          <ac:chgData name="Renya Kujirada" userId="e48068c41cbe41b3" providerId="LiveId" clId="{B0966611-449D-499A-90ED-448E66AEAD1F}" dt="2024-05-21T11:32:52.518" v="587" actId="478"/>
          <ac:picMkLst>
            <pc:docMk/>
            <pc:sldMk cId="3229397666" sldId="257"/>
            <ac:picMk id="25" creationId="{D0078BA4-4A94-C464-E663-C569E7453843}"/>
          </ac:picMkLst>
        </pc:picChg>
        <pc:picChg chg="mod">
          <ac:chgData name="Renya Kujirada" userId="e48068c41cbe41b3" providerId="LiveId" clId="{B0966611-449D-499A-90ED-448E66AEAD1F}" dt="2024-05-21T11:30:45.332" v="537"/>
          <ac:picMkLst>
            <pc:docMk/>
            <pc:sldMk cId="3229397666" sldId="257"/>
            <ac:picMk id="34" creationId="{745642DB-BC59-693C-E48E-4CB6A3B63BAD}"/>
          </ac:picMkLst>
        </pc:picChg>
        <pc:picChg chg="mod">
          <ac:chgData name="Renya Kujirada" userId="e48068c41cbe41b3" providerId="LiveId" clId="{B0966611-449D-499A-90ED-448E66AEAD1F}" dt="2024-05-21T11:30:45.332" v="537"/>
          <ac:picMkLst>
            <pc:docMk/>
            <pc:sldMk cId="3229397666" sldId="257"/>
            <ac:picMk id="36" creationId="{7B0DA039-EA45-2E33-77FD-16AE62FA3C4B}"/>
          </ac:picMkLst>
        </pc:picChg>
        <pc:picChg chg="mod">
          <ac:chgData name="Renya Kujirada" userId="e48068c41cbe41b3" providerId="LiveId" clId="{B0966611-449D-499A-90ED-448E66AEAD1F}" dt="2024-05-21T11:32:41.672" v="586" actId="12788"/>
          <ac:picMkLst>
            <pc:docMk/>
            <pc:sldMk cId="3229397666" sldId="257"/>
            <ac:picMk id="1058" creationId="{1028D5E8-0047-7F36-179A-286306014CA9}"/>
          </ac:picMkLst>
        </pc:picChg>
        <pc:cxnChg chg="add mod">
          <ac:chgData name="Renya Kujirada" userId="e48068c41cbe41b3" providerId="LiveId" clId="{B0966611-449D-499A-90ED-448E66AEAD1F}" dt="2024-05-21T11:34:40.186" v="599" actId="14100"/>
          <ac:cxnSpMkLst>
            <pc:docMk/>
            <pc:sldMk cId="3229397666" sldId="257"/>
            <ac:cxnSpMk id="5" creationId="{8F99B222-CBA6-1A58-2150-B0CECEAAEE6E}"/>
          </ac:cxnSpMkLst>
        </pc:cxnChg>
        <pc:cxnChg chg="add del mod">
          <ac:chgData name="Renya Kujirada" userId="e48068c41cbe41b3" providerId="LiveId" clId="{B0966611-449D-499A-90ED-448E66AEAD1F}" dt="2024-05-21T11:37:10.458" v="611" actId="478"/>
          <ac:cxnSpMkLst>
            <pc:docMk/>
            <pc:sldMk cId="3229397666" sldId="257"/>
            <ac:cxnSpMk id="10" creationId="{1AB64015-1070-A9EE-4354-5BE9F4CEB861}"/>
          </ac:cxnSpMkLst>
        </pc:cxnChg>
        <pc:cxnChg chg="mod">
          <ac:chgData name="Renya Kujirada" userId="e48068c41cbe41b3" providerId="LiveId" clId="{B0966611-449D-499A-90ED-448E66AEAD1F}" dt="2024-05-21T11:42:06.581" v="836" actId="14100"/>
          <ac:cxnSpMkLst>
            <pc:docMk/>
            <pc:sldMk cId="3229397666" sldId="257"/>
            <ac:cxnSpMk id="11" creationId="{239D6C88-9036-5CF2-28AA-78B3AFAFDF02}"/>
          </ac:cxnSpMkLst>
        </pc:cxnChg>
        <pc:cxnChg chg="mod">
          <ac:chgData name="Renya Kujirada" userId="e48068c41cbe41b3" providerId="LiveId" clId="{B0966611-449D-499A-90ED-448E66AEAD1F}" dt="2024-05-21T11:30:45.332" v="537"/>
          <ac:cxnSpMkLst>
            <pc:docMk/>
            <pc:sldMk cId="3229397666" sldId="257"/>
            <ac:cxnSpMk id="43" creationId="{CE1F1A48-3132-F381-889E-6C49F8C090BD}"/>
          </ac:cxnSpMkLst>
        </pc:cxnChg>
        <pc:cxnChg chg="mod">
          <ac:chgData name="Renya Kujirada" userId="e48068c41cbe41b3" providerId="LiveId" clId="{B0966611-449D-499A-90ED-448E66AEAD1F}" dt="2024-05-21T11:36:52.866" v="606" actId="403"/>
          <ac:cxnSpMkLst>
            <pc:docMk/>
            <pc:sldMk cId="3229397666" sldId="257"/>
            <ac:cxnSpMk id="1024" creationId="{A5FE8262-0CCC-614D-07D1-FE174128B03F}"/>
          </ac:cxnSpMkLst>
        </pc:cxnChg>
        <pc:cxnChg chg="mod">
          <ac:chgData name="Renya Kujirada" userId="e48068c41cbe41b3" providerId="LiveId" clId="{B0966611-449D-499A-90ED-448E66AEAD1F}" dt="2024-05-21T11:42:21.645" v="838" actId="14100"/>
          <ac:cxnSpMkLst>
            <pc:docMk/>
            <pc:sldMk cId="3229397666" sldId="257"/>
            <ac:cxnSpMk id="1042" creationId="{B481EE02-2A96-5E8C-82C7-F6DD2E8D57D3}"/>
          </ac:cxnSpMkLst>
        </pc:cxnChg>
        <pc:cxnChg chg="mod">
          <ac:chgData name="Renya Kujirada" userId="e48068c41cbe41b3" providerId="LiveId" clId="{B0966611-449D-499A-90ED-448E66AEAD1F}" dt="2024-05-21T11:30:45.332" v="537"/>
          <ac:cxnSpMkLst>
            <pc:docMk/>
            <pc:sldMk cId="3229397666" sldId="257"/>
            <ac:cxnSpMk id="1052" creationId="{D42E96D1-0EFD-5025-7B31-ACD3F0699334}"/>
          </ac:cxnSpMkLst>
        </pc:cxnChg>
        <pc:cxnChg chg="mod">
          <ac:chgData name="Renya Kujirada" userId="e48068c41cbe41b3" providerId="LiveId" clId="{B0966611-449D-499A-90ED-448E66AEAD1F}" dt="2024-05-21T11:32:41.672" v="586" actId="12788"/>
          <ac:cxnSpMkLst>
            <pc:docMk/>
            <pc:sldMk cId="3229397666" sldId="257"/>
            <ac:cxnSpMk id="1059" creationId="{7211FD37-4E4C-5D02-296C-CE111FA319ED}"/>
          </ac:cxnSpMkLst>
        </pc:cxnChg>
      </pc:sldChg>
      <pc:sldMasterChg chg="modSp modSldLayout">
        <pc:chgData name="Renya Kujirada" userId="e48068c41cbe41b3" providerId="LiveId" clId="{B0966611-449D-499A-90ED-448E66AEAD1F}" dt="2024-05-21T11:30:45.332" v="537"/>
        <pc:sldMasterMkLst>
          <pc:docMk/>
          <pc:sldMasterMk cId="869788909" sldId="2147483648"/>
        </pc:sldMasterMkLst>
        <pc:spChg chg="mod">
          <ac:chgData name="Renya Kujirada" userId="e48068c41cbe41b3" providerId="LiveId" clId="{B0966611-449D-499A-90ED-448E66AEAD1F}" dt="2024-05-21T11:30:45.332" v="537"/>
          <ac:spMkLst>
            <pc:docMk/>
            <pc:sldMasterMk cId="869788909" sldId="2147483648"/>
            <ac:spMk id="2" creationId="{353ABC75-BDB9-5BB4-E2BA-B769C3E86BFC}"/>
          </ac:spMkLst>
        </pc:spChg>
        <pc:spChg chg="mod">
          <ac:chgData name="Renya Kujirada" userId="e48068c41cbe41b3" providerId="LiveId" clId="{B0966611-449D-499A-90ED-448E66AEAD1F}" dt="2024-05-21T11:30:45.332" v="537"/>
          <ac:spMkLst>
            <pc:docMk/>
            <pc:sldMasterMk cId="869788909" sldId="2147483648"/>
            <ac:spMk id="3" creationId="{E769FE01-EDE2-EF69-B747-284C276B479F}"/>
          </ac:spMkLst>
        </pc:spChg>
        <pc:spChg chg="mod">
          <ac:chgData name="Renya Kujirada" userId="e48068c41cbe41b3" providerId="LiveId" clId="{B0966611-449D-499A-90ED-448E66AEAD1F}" dt="2024-05-21T11:30:45.332" v="537"/>
          <ac:spMkLst>
            <pc:docMk/>
            <pc:sldMasterMk cId="869788909" sldId="2147483648"/>
            <ac:spMk id="4" creationId="{61160D75-1185-249B-40D0-A8166B78CC8E}"/>
          </ac:spMkLst>
        </pc:spChg>
        <pc:spChg chg="mod">
          <ac:chgData name="Renya Kujirada" userId="e48068c41cbe41b3" providerId="LiveId" clId="{B0966611-449D-499A-90ED-448E66AEAD1F}" dt="2024-05-21T11:30:45.332" v="537"/>
          <ac:spMkLst>
            <pc:docMk/>
            <pc:sldMasterMk cId="869788909" sldId="2147483648"/>
            <ac:spMk id="5" creationId="{FC4A2D39-8895-D7EF-A1EC-62479B2962DD}"/>
          </ac:spMkLst>
        </pc:spChg>
        <pc:spChg chg="mod">
          <ac:chgData name="Renya Kujirada" userId="e48068c41cbe41b3" providerId="LiveId" clId="{B0966611-449D-499A-90ED-448E66AEAD1F}" dt="2024-05-21T11:30:45.332" v="537"/>
          <ac:spMkLst>
            <pc:docMk/>
            <pc:sldMasterMk cId="869788909" sldId="2147483648"/>
            <ac:spMk id="6" creationId="{AB841250-3340-F55A-7654-D438C36814D0}"/>
          </ac:spMkLst>
        </pc:spChg>
        <pc:sldLayoutChg chg="modSp">
          <pc:chgData name="Renya Kujirada" userId="e48068c41cbe41b3" providerId="LiveId" clId="{B0966611-449D-499A-90ED-448E66AEAD1F}" dt="2024-05-21T11:30:45.332" v="537"/>
          <pc:sldLayoutMkLst>
            <pc:docMk/>
            <pc:sldMasterMk cId="869788909" sldId="2147483648"/>
            <pc:sldLayoutMk cId="2578618170" sldId="2147483649"/>
          </pc:sldLayoutMkLst>
          <pc:spChg chg="mod">
            <ac:chgData name="Renya Kujirada" userId="e48068c41cbe41b3" providerId="LiveId" clId="{B0966611-449D-499A-90ED-448E66AEAD1F}" dt="2024-05-21T11:30:45.332" v="537"/>
            <ac:spMkLst>
              <pc:docMk/>
              <pc:sldMasterMk cId="869788909" sldId="2147483648"/>
              <pc:sldLayoutMk cId="2578618170" sldId="2147483649"/>
              <ac:spMk id="2" creationId="{DF3C1D5E-26AB-1748-842E-4AD72930C96C}"/>
            </ac:spMkLst>
          </pc:spChg>
          <pc:spChg chg="mod">
            <ac:chgData name="Renya Kujirada" userId="e48068c41cbe41b3" providerId="LiveId" clId="{B0966611-449D-499A-90ED-448E66AEAD1F}" dt="2024-05-21T11:30:45.332" v="537"/>
            <ac:spMkLst>
              <pc:docMk/>
              <pc:sldMasterMk cId="869788909" sldId="2147483648"/>
              <pc:sldLayoutMk cId="2578618170" sldId="2147483649"/>
              <ac:spMk id="3" creationId="{4BF80EB3-5946-BE73-0B2B-ED2B9788C995}"/>
            </ac:spMkLst>
          </pc:spChg>
        </pc:sldLayoutChg>
        <pc:sldLayoutChg chg="modSp">
          <pc:chgData name="Renya Kujirada" userId="e48068c41cbe41b3" providerId="LiveId" clId="{B0966611-449D-499A-90ED-448E66AEAD1F}" dt="2024-05-21T11:30:45.332" v="537"/>
          <pc:sldLayoutMkLst>
            <pc:docMk/>
            <pc:sldMasterMk cId="869788909" sldId="2147483648"/>
            <pc:sldLayoutMk cId="1256508910" sldId="2147483651"/>
          </pc:sldLayoutMkLst>
          <pc:spChg chg="mod">
            <ac:chgData name="Renya Kujirada" userId="e48068c41cbe41b3" providerId="LiveId" clId="{B0966611-449D-499A-90ED-448E66AEAD1F}" dt="2024-05-21T11:30:45.332" v="537"/>
            <ac:spMkLst>
              <pc:docMk/>
              <pc:sldMasterMk cId="869788909" sldId="2147483648"/>
              <pc:sldLayoutMk cId="1256508910" sldId="2147483651"/>
              <ac:spMk id="2" creationId="{09DC090D-5E43-F566-CDC7-36CB1894B9BE}"/>
            </ac:spMkLst>
          </pc:spChg>
          <pc:spChg chg="mod">
            <ac:chgData name="Renya Kujirada" userId="e48068c41cbe41b3" providerId="LiveId" clId="{B0966611-449D-499A-90ED-448E66AEAD1F}" dt="2024-05-21T11:30:45.332" v="537"/>
            <ac:spMkLst>
              <pc:docMk/>
              <pc:sldMasterMk cId="869788909" sldId="2147483648"/>
              <pc:sldLayoutMk cId="1256508910" sldId="2147483651"/>
              <ac:spMk id="3" creationId="{6A3984BB-F42A-B769-68F1-FAFCE17A3290}"/>
            </ac:spMkLst>
          </pc:spChg>
        </pc:sldLayoutChg>
        <pc:sldLayoutChg chg="modSp">
          <pc:chgData name="Renya Kujirada" userId="e48068c41cbe41b3" providerId="LiveId" clId="{B0966611-449D-499A-90ED-448E66AEAD1F}" dt="2024-05-21T11:30:45.332" v="537"/>
          <pc:sldLayoutMkLst>
            <pc:docMk/>
            <pc:sldMasterMk cId="869788909" sldId="2147483648"/>
            <pc:sldLayoutMk cId="3463594069" sldId="2147483652"/>
          </pc:sldLayoutMkLst>
          <pc:spChg chg="mod">
            <ac:chgData name="Renya Kujirada" userId="e48068c41cbe41b3" providerId="LiveId" clId="{B0966611-449D-499A-90ED-448E66AEAD1F}" dt="2024-05-21T11:30:45.332" v="537"/>
            <ac:spMkLst>
              <pc:docMk/>
              <pc:sldMasterMk cId="869788909" sldId="2147483648"/>
              <pc:sldLayoutMk cId="3463594069" sldId="2147483652"/>
              <ac:spMk id="3" creationId="{D0F65E67-C070-32AE-C189-85B42D7B3985}"/>
            </ac:spMkLst>
          </pc:spChg>
          <pc:spChg chg="mod">
            <ac:chgData name="Renya Kujirada" userId="e48068c41cbe41b3" providerId="LiveId" clId="{B0966611-449D-499A-90ED-448E66AEAD1F}" dt="2024-05-21T11:30:45.332" v="537"/>
            <ac:spMkLst>
              <pc:docMk/>
              <pc:sldMasterMk cId="869788909" sldId="2147483648"/>
              <pc:sldLayoutMk cId="3463594069" sldId="2147483652"/>
              <ac:spMk id="4" creationId="{C0D38667-CA1C-35D9-0808-60726B3FDED0}"/>
            </ac:spMkLst>
          </pc:spChg>
        </pc:sldLayoutChg>
        <pc:sldLayoutChg chg="modSp">
          <pc:chgData name="Renya Kujirada" userId="e48068c41cbe41b3" providerId="LiveId" clId="{B0966611-449D-499A-90ED-448E66AEAD1F}" dt="2024-05-21T11:30:45.332" v="537"/>
          <pc:sldLayoutMkLst>
            <pc:docMk/>
            <pc:sldMasterMk cId="869788909" sldId="2147483648"/>
            <pc:sldLayoutMk cId="3397460245" sldId="2147483653"/>
          </pc:sldLayoutMkLst>
          <pc:spChg chg="mod">
            <ac:chgData name="Renya Kujirada" userId="e48068c41cbe41b3" providerId="LiveId" clId="{B0966611-449D-499A-90ED-448E66AEAD1F}" dt="2024-05-21T11:30:45.332" v="537"/>
            <ac:spMkLst>
              <pc:docMk/>
              <pc:sldMasterMk cId="869788909" sldId="2147483648"/>
              <pc:sldLayoutMk cId="3397460245" sldId="2147483653"/>
              <ac:spMk id="2" creationId="{25AEDA18-31E6-6228-0327-48E94825059D}"/>
            </ac:spMkLst>
          </pc:spChg>
          <pc:spChg chg="mod">
            <ac:chgData name="Renya Kujirada" userId="e48068c41cbe41b3" providerId="LiveId" clId="{B0966611-449D-499A-90ED-448E66AEAD1F}" dt="2024-05-21T11:30:45.332" v="537"/>
            <ac:spMkLst>
              <pc:docMk/>
              <pc:sldMasterMk cId="869788909" sldId="2147483648"/>
              <pc:sldLayoutMk cId="3397460245" sldId="2147483653"/>
              <ac:spMk id="3" creationId="{1F57FE96-77D1-9BA7-4B3D-2054086B6F06}"/>
            </ac:spMkLst>
          </pc:spChg>
          <pc:spChg chg="mod">
            <ac:chgData name="Renya Kujirada" userId="e48068c41cbe41b3" providerId="LiveId" clId="{B0966611-449D-499A-90ED-448E66AEAD1F}" dt="2024-05-21T11:30:45.332" v="537"/>
            <ac:spMkLst>
              <pc:docMk/>
              <pc:sldMasterMk cId="869788909" sldId="2147483648"/>
              <pc:sldLayoutMk cId="3397460245" sldId="2147483653"/>
              <ac:spMk id="4" creationId="{2662D4A4-014D-CFD9-3931-4EC40EB95E93}"/>
            </ac:spMkLst>
          </pc:spChg>
          <pc:spChg chg="mod">
            <ac:chgData name="Renya Kujirada" userId="e48068c41cbe41b3" providerId="LiveId" clId="{B0966611-449D-499A-90ED-448E66AEAD1F}" dt="2024-05-21T11:30:45.332" v="537"/>
            <ac:spMkLst>
              <pc:docMk/>
              <pc:sldMasterMk cId="869788909" sldId="2147483648"/>
              <pc:sldLayoutMk cId="3397460245" sldId="2147483653"/>
              <ac:spMk id="5" creationId="{239E7A4D-72DC-255E-6F8B-1836A95010B1}"/>
            </ac:spMkLst>
          </pc:spChg>
          <pc:spChg chg="mod">
            <ac:chgData name="Renya Kujirada" userId="e48068c41cbe41b3" providerId="LiveId" clId="{B0966611-449D-499A-90ED-448E66AEAD1F}" dt="2024-05-21T11:30:45.332" v="537"/>
            <ac:spMkLst>
              <pc:docMk/>
              <pc:sldMasterMk cId="869788909" sldId="2147483648"/>
              <pc:sldLayoutMk cId="3397460245" sldId="2147483653"/>
              <ac:spMk id="6" creationId="{6FBF7D1D-8911-FEFD-9565-4CB9BF449995}"/>
            </ac:spMkLst>
          </pc:spChg>
        </pc:sldLayoutChg>
        <pc:sldLayoutChg chg="modSp">
          <pc:chgData name="Renya Kujirada" userId="e48068c41cbe41b3" providerId="LiveId" clId="{B0966611-449D-499A-90ED-448E66AEAD1F}" dt="2024-05-21T11:30:45.332" v="537"/>
          <pc:sldLayoutMkLst>
            <pc:docMk/>
            <pc:sldMasterMk cId="869788909" sldId="2147483648"/>
            <pc:sldLayoutMk cId="2911950353" sldId="2147483656"/>
          </pc:sldLayoutMkLst>
          <pc:spChg chg="mod">
            <ac:chgData name="Renya Kujirada" userId="e48068c41cbe41b3" providerId="LiveId" clId="{B0966611-449D-499A-90ED-448E66AEAD1F}" dt="2024-05-21T11:30:45.332" v="537"/>
            <ac:spMkLst>
              <pc:docMk/>
              <pc:sldMasterMk cId="869788909" sldId="2147483648"/>
              <pc:sldLayoutMk cId="2911950353" sldId="2147483656"/>
              <ac:spMk id="2" creationId="{115C23CD-D1EE-4239-B7B4-7C8C22823D5B}"/>
            </ac:spMkLst>
          </pc:spChg>
          <pc:spChg chg="mod">
            <ac:chgData name="Renya Kujirada" userId="e48068c41cbe41b3" providerId="LiveId" clId="{B0966611-449D-499A-90ED-448E66AEAD1F}" dt="2024-05-21T11:30:45.332" v="537"/>
            <ac:spMkLst>
              <pc:docMk/>
              <pc:sldMasterMk cId="869788909" sldId="2147483648"/>
              <pc:sldLayoutMk cId="2911950353" sldId="2147483656"/>
              <ac:spMk id="3" creationId="{5A8608DD-EDD1-6FF9-D1DE-D155E10091ED}"/>
            </ac:spMkLst>
          </pc:spChg>
          <pc:spChg chg="mod">
            <ac:chgData name="Renya Kujirada" userId="e48068c41cbe41b3" providerId="LiveId" clId="{B0966611-449D-499A-90ED-448E66AEAD1F}" dt="2024-05-21T11:30:45.332" v="537"/>
            <ac:spMkLst>
              <pc:docMk/>
              <pc:sldMasterMk cId="869788909" sldId="2147483648"/>
              <pc:sldLayoutMk cId="2911950353" sldId="2147483656"/>
              <ac:spMk id="4" creationId="{8C2D3CEE-2645-CDF6-D98C-02C5F9843CDD}"/>
            </ac:spMkLst>
          </pc:spChg>
        </pc:sldLayoutChg>
        <pc:sldLayoutChg chg="modSp">
          <pc:chgData name="Renya Kujirada" userId="e48068c41cbe41b3" providerId="LiveId" clId="{B0966611-449D-499A-90ED-448E66AEAD1F}" dt="2024-05-21T11:30:45.332" v="537"/>
          <pc:sldLayoutMkLst>
            <pc:docMk/>
            <pc:sldMasterMk cId="869788909" sldId="2147483648"/>
            <pc:sldLayoutMk cId="1090817219" sldId="2147483657"/>
          </pc:sldLayoutMkLst>
          <pc:spChg chg="mod">
            <ac:chgData name="Renya Kujirada" userId="e48068c41cbe41b3" providerId="LiveId" clId="{B0966611-449D-499A-90ED-448E66AEAD1F}" dt="2024-05-21T11:30:45.332" v="537"/>
            <ac:spMkLst>
              <pc:docMk/>
              <pc:sldMasterMk cId="869788909" sldId="2147483648"/>
              <pc:sldLayoutMk cId="1090817219" sldId="2147483657"/>
              <ac:spMk id="2" creationId="{3101252B-D08F-A29C-FE7A-64C0C8BD8244}"/>
            </ac:spMkLst>
          </pc:spChg>
          <pc:spChg chg="mod">
            <ac:chgData name="Renya Kujirada" userId="e48068c41cbe41b3" providerId="LiveId" clId="{B0966611-449D-499A-90ED-448E66AEAD1F}" dt="2024-05-21T11:30:45.332" v="537"/>
            <ac:spMkLst>
              <pc:docMk/>
              <pc:sldMasterMk cId="869788909" sldId="2147483648"/>
              <pc:sldLayoutMk cId="1090817219" sldId="2147483657"/>
              <ac:spMk id="3" creationId="{16EA8C72-2FCB-7760-87BD-418D91B5E424}"/>
            </ac:spMkLst>
          </pc:spChg>
          <pc:spChg chg="mod">
            <ac:chgData name="Renya Kujirada" userId="e48068c41cbe41b3" providerId="LiveId" clId="{B0966611-449D-499A-90ED-448E66AEAD1F}" dt="2024-05-21T11:30:45.332" v="537"/>
            <ac:spMkLst>
              <pc:docMk/>
              <pc:sldMasterMk cId="869788909" sldId="2147483648"/>
              <pc:sldLayoutMk cId="1090817219" sldId="2147483657"/>
              <ac:spMk id="4" creationId="{7113AC43-1DBC-41F4-B490-E730AF54F8BF}"/>
            </ac:spMkLst>
          </pc:spChg>
        </pc:sldLayoutChg>
        <pc:sldLayoutChg chg="modSp">
          <pc:chgData name="Renya Kujirada" userId="e48068c41cbe41b3" providerId="LiveId" clId="{B0966611-449D-499A-90ED-448E66AEAD1F}" dt="2024-05-21T11:30:45.332" v="537"/>
          <pc:sldLayoutMkLst>
            <pc:docMk/>
            <pc:sldMasterMk cId="869788909" sldId="2147483648"/>
            <pc:sldLayoutMk cId="2195740236" sldId="2147483659"/>
          </pc:sldLayoutMkLst>
          <pc:spChg chg="mod">
            <ac:chgData name="Renya Kujirada" userId="e48068c41cbe41b3" providerId="LiveId" clId="{B0966611-449D-499A-90ED-448E66AEAD1F}" dt="2024-05-21T11:30:45.332" v="537"/>
            <ac:spMkLst>
              <pc:docMk/>
              <pc:sldMasterMk cId="869788909" sldId="2147483648"/>
              <pc:sldLayoutMk cId="2195740236" sldId="2147483659"/>
              <ac:spMk id="2" creationId="{E85B379E-D7D2-D612-C182-2D99AC892B94}"/>
            </ac:spMkLst>
          </pc:spChg>
          <pc:spChg chg="mod">
            <ac:chgData name="Renya Kujirada" userId="e48068c41cbe41b3" providerId="LiveId" clId="{B0966611-449D-499A-90ED-448E66AEAD1F}" dt="2024-05-21T11:30:45.332" v="537"/>
            <ac:spMkLst>
              <pc:docMk/>
              <pc:sldMasterMk cId="869788909" sldId="2147483648"/>
              <pc:sldLayoutMk cId="2195740236" sldId="2147483659"/>
              <ac:spMk id="3" creationId="{312A727C-03C4-8D5E-DD6A-26C15B791397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D50EF-F837-48D5-A620-16CEA19BDC38}" type="datetimeFigureOut">
              <a:rPr kumimoji="1" lang="ja-JP" altLang="en-US" smtClean="0"/>
              <a:t>2024/5/21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630363" y="1143000"/>
            <a:ext cx="3597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51AC0-FFE6-4A39-B2AC-59FEB7BF78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363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630363" y="1143000"/>
            <a:ext cx="359727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51AC0-FFE6-4A39-B2AC-59FEB7BF78C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67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11604"/>
            <a:ext cx="10363200" cy="364109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93108"/>
            <a:ext cx="9144000" cy="252503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71B6-FAFF-4E12-AA26-CF422FD449B5}" type="datetimeFigureOut">
              <a:rPr kumimoji="1" lang="ja-JP" altLang="en-US" smtClean="0"/>
              <a:t>2024/5/21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58F2-E05E-473E-9BCD-F745191B2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60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71B6-FAFF-4E12-AA26-CF422FD449B5}" type="datetimeFigureOut">
              <a:rPr kumimoji="1" lang="ja-JP" altLang="en-US" smtClean="0"/>
              <a:t>2024/5/21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58F2-E05E-473E-9BCD-F745191B2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64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56816"/>
            <a:ext cx="2628900" cy="886305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56816"/>
            <a:ext cx="7734300" cy="886305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71B6-FAFF-4E12-AA26-CF422FD449B5}" type="datetimeFigureOut">
              <a:rPr kumimoji="1" lang="ja-JP" altLang="en-US" smtClean="0"/>
              <a:t>2024/5/21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58F2-E05E-473E-9BCD-F745191B2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71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71B6-FAFF-4E12-AA26-CF422FD449B5}" type="datetimeFigureOut">
              <a:rPr kumimoji="1" lang="ja-JP" altLang="en-US" smtClean="0"/>
              <a:t>2024/5/21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58F2-E05E-473E-9BCD-F745191B2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38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07353"/>
            <a:ext cx="10515600" cy="435042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998933"/>
            <a:ext cx="10515600" cy="228778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71B6-FAFF-4E12-AA26-CF422FD449B5}" type="datetimeFigureOut">
              <a:rPr kumimoji="1" lang="ja-JP" altLang="en-US" smtClean="0"/>
              <a:t>2024/5/21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58F2-E05E-473E-9BCD-F745191B2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12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784078"/>
            <a:ext cx="5181600" cy="663579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784078"/>
            <a:ext cx="5181600" cy="663579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71B6-FAFF-4E12-AA26-CF422FD449B5}" type="datetimeFigureOut">
              <a:rPr kumimoji="1" lang="ja-JP" altLang="en-US" smtClean="0"/>
              <a:t>2024/5/21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58F2-E05E-473E-9BCD-F745191B2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29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56818"/>
            <a:ext cx="10515600" cy="202148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563773"/>
            <a:ext cx="5157787" cy="125646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820239"/>
            <a:ext cx="5157787" cy="561899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563773"/>
            <a:ext cx="5183188" cy="125646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820239"/>
            <a:ext cx="5183188" cy="561899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71B6-FAFF-4E12-AA26-CF422FD449B5}" type="datetimeFigureOut">
              <a:rPr kumimoji="1" lang="ja-JP" altLang="en-US" smtClean="0"/>
              <a:t>2024/5/21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58F2-E05E-473E-9BCD-F745191B2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38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71B6-FAFF-4E12-AA26-CF422FD449B5}" type="datetimeFigureOut">
              <a:rPr kumimoji="1" lang="ja-JP" altLang="en-US" smtClean="0"/>
              <a:t>2024/5/21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58F2-E05E-473E-9BCD-F745191B2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36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71B6-FAFF-4E12-AA26-CF422FD449B5}" type="datetimeFigureOut">
              <a:rPr kumimoji="1" lang="ja-JP" altLang="en-US" smtClean="0"/>
              <a:t>2024/5/21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58F2-E05E-473E-9BCD-F745191B2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40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97230"/>
            <a:ext cx="3932237" cy="244030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05825"/>
            <a:ext cx="6172200" cy="743227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37535"/>
            <a:ext cx="3932237" cy="581267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71B6-FAFF-4E12-AA26-CF422FD449B5}" type="datetimeFigureOut">
              <a:rPr kumimoji="1" lang="ja-JP" altLang="en-US" smtClean="0"/>
              <a:t>2024/5/21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58F2-E05E-473E-9BCD-F745191B2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45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97230"/>
            <a:ext cx="3932237" cy="244030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05825"/>
            <a:ext cx="6172200" cy="743227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37535"/>
            <a:ext cx="3932237" cy="581267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71B6-FAFF-4E12-AA26-CF422FD449B5}" type="datetimeFigureOut">
              <a:rPr kumimoji="1" lang="ja-JP" altLang="en-US" smtClean="0"/>
              <a:t>2024/5/21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58F2-E05E-473E-9BCD-F745191B2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35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56818"/>
            <a:ext cx="10515600" cy="2021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784078"/>
            <a:ext cx="10515600" cy="663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9693436"/>
            <a:ext cx="2743200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EB71B6-FAFF-4E12-AA26-CF422FD449B5}" type="datetimeFigureOut">
              <a:rPr kumimoji="1" lang="ja-JP" altLang="en-US" smtClean="0"/>
              <a:t>2024/5/21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9693436"/>
            <a:ext cx="4114800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9693436"/>
            <a:ext cx="2743200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C558F2-E05E-473E-9BCD-F745191B2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83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239D6C88-9036-5CF2-28AA-78B3AFAFDF0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885828" y="3211573"/>
            <a:ext cx="3061001" cy="2112718"/>
          </a:xfrm>
          <a:prstGeom prst="bentConnector3">
            <a:avLst>
              <a:gd name="adj1" fmla="val 323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ナレッジベースは、Amazon Bedrock でフルマネージド型の RAG エクスペリエンスを提供するようになりました | Amazon Web  Services ブログ">
            <a:extLst>
              <a:ext uri="{FF2B5EF4-FFF2-40B4-BE49-F238E27FC236}">
                <a16:creationId xmlns:a16="http://schemas.microsoft.com/office/drawing/2014/main" id="{AF903495-89A2-B95B-F575-F736BC05D8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71" t="13407" r="14584" b="26868"/>
          <a:stretch/>
        </p:blipFill>
        <p:spPr bwMode="auto">
          <a:xfrm>
            <a:off x="7398306" y="2830573"/>
            <a:ext cx="762000" cy="7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c 6" descr="Amazon Bedrock service icon.">
            <a:extLst>
              <a:ext uri="{FF2B5EF4-FFF2-40B4-BE49-F238E27FC236}">
                <a16:creationId xmlns:a16="http://schemas.microsoft.com/office/drawing/2014/main" id="{827DEDFA-8BC8-7202-44DC-2AE17FE0A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946829" y="2830573"/>
            <a:ext cx="762000" cy="762000"/>
          </a:xfrm>
          <a:prstGeom prst="rect">
            <a:avLst/>
          </a:prstGeom>
        </p:spPr>
      </p:pic>
      <p:sp>
        <p:nvSpPr>
          <p:cNvPr id="19" name="TextBox 12">
            <a:extLst>
              <a:ext uri="{FF2B5EF4-FFF2-40B4-BE49-F238E27FC236}">
                <a16:creationId xmlns:a16="http://schemas.microsoft.com/office/drawing/2014/main" id="{35CCCA9A-87CF-95B8-7664-867E99887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8004" y="3594163"/>
            <a:ext cx="2279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Bedrock</a:t>
            </a:r>
          </a:p>
        </p:txBody>
      </p:sp>
      <p:pic>
        <p:nvPicPr>
          <p:cNvPr id="20" name="Graphic 22" descr="User resource icon for the General Icons category.">
            <a:extLst>
              <a:ext uri="{FF2B5EF4-FFF2-40B4-BE49-F238E27FC236}">
                <a16:creationId xmlns:a16="http://schemas.microsoft.com/office/drawing/2014/main" id="{0EF833B8-FC38-8700-09DB-14E20A555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1215902" y="5003800"/>
            <a:ext cx="640982" cy="640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39">
            <a:extLst>
              <a:ext uri="{FF2B5EF4-FFF2-40B4-BE49-F238E27FC236}">
                <a16:creationId xmlns:a16="http://schemas.microsoft.com/office/drawing/2014/main" id="{BFDB8179-FF6B-6EF4-7C8B-8B1E83D8F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818" y="5723360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id="{2DCC7A9F-D00D-27A0-5B62-43238AACE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9481" y="3602563"/>
            <a:ext cx="2279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Knowledge Bases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03ED270C-28BF-0C71-9CE4-683F63554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5488" y="3602563"/>
            <a:ext cx="12039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Pinecone</a:t>
            </a:r>
          </a:p>
        </p:txBody>
      </p:sp>
      <p:pic>
        <p:nvPicPr>
          <p:cNvPr id="34" name="Graphic 6" descr="Amazon Bedrock service icon.">
            <a:extLst>
              <a:ext uri="{FF2B5EF4-FFF2-40B4-BE49-F238E27FC236}">
                <a16:creationId xmlns:a16="http://schemas.microsoft.com/office/drawing/2014/main" id="{745642DB-BC59-693C-E48E-4CB6A3B63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946829" y="5120360"/>
            <a:ext cx="762000" cy="762000"/>
          </a:xfrm>
          <a:prstGeom prst="rect">
            <a:avLst/>
          </a:prstGeom>
        </p:spPr>
      </p:pic>
      <p:sp>
        <p:nvSpPr>
          <p:cNvPr id="35" name="TextBox 12">
            <a:extLst>
              <a:ext uri="{FF2B5EF4-FFF2-40B4-BE49-F238E27FC236}">
                <a16:creationId xmlns:a16="http://schemas.microsoft.com/office/drawing/2014/main" id="{672B7C54-E28E-DE2F-01F2-F7B3549A4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8004" y="5883950"/>
            <a:ext cx="2279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Bedrock</a:t>
            </a:r>
          </a:p>
        </p:txBody>
      </p:sp>
      <p:pic>
        <p:nvPicPr>
          <p:cNvPr id="36" name="Graphic 6" descr="Amazon Bedrock service icon.">
            <a:extLst>
              <a:ext uri="{FF2B5EF4-FFF2-40B4-BE49-F238E27FC236}">
                <a16:creationId xmlns:a16="http://schemas.microsoft.com/office/drawing/2014/main" id="{7B0DA039-EA45-2E33-77FD-16AE62FA3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946829" y="7601527"/>
            <a:ext cx="762000" cy="762000"/>
          </a:xfrm>
          <a:prstGeom prst="rect">
            <a:avLst/>
          </a:prstGeom>
        </p:spPr>
      </p:pic>
      <p:sp>
        <p:nvSpPr>
          <p:cNvPr id="37" name="TextBox 12">
            <a:extLst>
              <a:ext uri="{FF2B5EF4-FFF2-40B4-BE49-F238E27FC236}">
                <a16:creationId xmlns:a16="http://schemas.microsoft.com/office/drawing/2014/main" id="{82F73985-B536-5E47-5410-F787DB494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8004" y="8365117"/>
            <a:ext cx="2279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Bedrock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E1F1A48-3132-F381-889E-6C49F8C090BD}"/>
              </a:ext>
            </a:extLst>
          </p:cNvPr>
          <p:cNvCxnSpPr>
            <a:cxnSpLocks/>
          </p:cNvCxnSpPr>
          <p:nvPr/>
        </p:nvCxnSpPr>
        <p:spPr>
          <a:xfrm>
            <a:off x="5327829" y="6160949"/>
            <a:ext cx="0" cy="1440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コネクタ: カギ線 1023">
            <a:extLst>
              <a:ext uri="{FF2B5EF4-FFF2-40B4-BE49-F238E27FC236}">
                <a16:creationId xmlns:a16="http://schemas.microsoft.com/office/drawing/2014/main" id="{A5FE8262-0CCC-614D-07D1-FE174128B03F}"/>
              </a:ext>
            </a:extLst>
          </p:cNvPr>
          <p:cNvCxnSpPr>
            <a:cxnSpLocks/>
            <a:stCxn id="22" idx="2"/>
            <a:endCxn id="34" idx="3"/>
          </p:cNvCxnSpPr>
          <p:nvPr/>
        </p:nvCxnSpPr>
        <p:spPr>
          <a:xfrm rot="5400000">
            <a:off x="5948558" y="3670612"/>
            <a:ext cx="1591020" cy="207047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2" name="コネクタ: カギ線 1041">
            <a:extLst>
              <a:ext uri="{FF2B5EF4-FFF2-40B4-BE49-F238E27FC236}">
                <a16:creationId xmlns:a16="http://schemas.microsoft.com/office/drawing/2014/main" id="{B481EE02-2A96-5E8C-82C7-F6DD2E8D57D3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>
            <a:off x="1856885" y="5530965"/>
            <a:ext cx="3089945" cy="2451562"/>
          </a:xfrm>
          <a:prstGeom prst="bentConnector3">
            <a:avLst>
              <a:gd name="adj1" fmla="val 669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2" name="直線矢印コネクタ 1051">
            <a:extLst>
              <a:ext uri="{FF2B5EF4-FFF2-40B4-BE49-F238E27FC236}">
                <a16:creationId xmlns:a16="http://schemas.microsoft.com/office/drawing/2014/main" id="{D42E96D1-0EFD-5025-7B31-ACD3F0699334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>
            <a:off x="5708832" y="3211573"/>
            <a:ext cx="1689477" cy="4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8" name="Picture 8" descr="Pinecone Icon Logo PNG Vector (SVG) Free Download さん">
            <a:extLst>
              <a:ext uri="{FF2B5EF4-FFF2-40B4-BE49-F238E27FC236}">
                <a16:creationId xmlns:a16="http://schemas.microsoft.com/office/drawing/2014/main" id="{1028D5E8-0047-7F36-179A-286306014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256" y="2779134"/>
            <a:ext cx="770400" cy="86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9" name="直線矢印コネクタ 1058">
            <a:extLst>
              <a:ext uri="{FF2B5EF4-FFF2-40B4-BE49-F238E27FC236}">
                <a16:creationId xmlns:a16="http://schemas.microsoft.com/office/drawing/2014/main" id="{7211FD37-4E4C-5D02-296C-CE111FA319ED}"/>
              </a:ext>
            </a:extLst>
          </p:cNvPr>
          <p:cNvCxnSpPr>
            <a:cxnSpLocks/>
            <a:stCxn id="14" idx="3"/>
            <a:endCxn id="1058" idx="1"/>
          </p:cNvCxnSpPr>
          <p:nvPr/>
        </p:nvCxnSpPr>
        <p:spPr>
          <a:xfrm flipV="1">
            <a:off x="8160306" y="3211576"/>
            <a:ext cx="1671950" cy="4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2" name="テキスト ボックス 1071">
            <a:extLst>
              <a:ext uri="{FF2B5EF4-FFF2-40B4-BE49-F238E27FC236}">
                <a16:creationId xmlns:a16="http://schemas.microsoft.com/office/drawing/2014/main" id="{6F47F726-575C-5C26-04D4-539D4D08BB99}"/>
              </a:ext>
            </a:extLst>
          </p:cNvPr>
          <p:cNvSpPr txBox="1"/>
          <p:nvPr/>
        </p:nvSpPr>
        <p:spPr>
          <a:xfrm>
            <a:off x="4292593" y="3905598"/>
            <a:ext cx="2070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step1. </a:t>
            </a:r>
            <a:r>
              <a:rPr lang="ja-JP" altLang="en-US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クエリ拡張</a:t>
            </a:r>
          </a:p>
        </p:txBody>
      </p:sp>
      <p:sp>
        <p:nvSpPr>
          <p:cNvPr id="1073" name="テキスト ボックス 1072">
            <a:extLst>
              <a:ext uri="{FF2B5EF4-FFF2-40B4-BE49-F238E27FC236}">
                <a16:creationId xmlns:a16="http://schemas.microsoft.com/office/drawing/2014/main" id="{BF183B1C-6884-063D-4A54-F3993E3C930C}"/>
              </a:ext>
            </a:extLst>
          </p:cNvPr>
          <p:cNvSpPr txBox="1"/>
          <p:nvPr/>
        </p:nvSpPr>
        <p:spPr>
          <a:xfrm>
            <a:off x="7779306" y="3905598"/>
            <a:ext cx="3231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step2. </a:t>
            </a:r>
            <a:r>
              <a:rPr lang="ja-JP" altLang="en-US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ベクトル検索の並列実行</a:t>
            </a:r>
          </a:p>
        </p:txBody>
      </p:sp>
      <p:sp>
        <p:nvSpPr>
          <p:cNvPr id="1074" name="テキスト ボックス 1073">
            <a:extLst>
              <a:ext uri="{FF2B5EF4-FFF2-40B4-BE49-F238E27FC236}">
                <a16:creationId xmlns:a16="http://schemas.microsoft.com/office/drawing/2014/main" id="{ED98F3B0-22A7-AAC6-F9DC-BA00AC3C3FB7}"/>
              </a:ext>
            </a:extLst>
          </p:cNvPr>
          <p:cNvSpPr txBox="1"/>
          <p:nvPr/>
        </p:nvSpPr>
        <p:spPr>
          <a:xfrm>
            <a:off x="5566658" y="6151980"/>
            <a:ext cx="3054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step3.</a:t>
            </a:r>
            <a:r>
              <a:rPr lang="ja-JP" altLang="en-US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関連度評価の並列実行</a:t>
            </a:r>
          </a:p>
        </p:txBody>
      </p:sp>
      <p:sp>
        <p:nvSpPr>
          <p:cNvPr id="1075" name="テキスト ボックス 1074">
            <a:extLst>
              <a:ext uri="{FF2B5EF4-FFF2-40B4-BE49-F238E27FC236}">
                <a16:creationId xmlns:a16="http://schemas.microsoft.com/office/drawing/2014/main" id="{CCC1582B-066D-EF56-54F8-94772CBC82A6}"/>
              </a:ext>
            </a:extLst>
          </p:cNvPr>
          <p:cNvSpPr txBox="1"/>
          <p:nvPr/>
        </p:nvSpPr>
        <p:spPr>
          <a:xfrm>
            <a:off x="5566658" y="8642116"/>
            <a:ext cx="1834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step4.</a:t>
            </a:r>
            <a:r>
              <a:rPr lang="ja-JP" altLang="en-US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回答生成</a:t>
            </a:r>
          </a:p>
        </p:txBody>
      </p:sp>
      <p:pic>
        <p:nvPicPr>
          <p:cNvPr id="3" name="Graphic 8" descr="Amazon Simple Storage Service (Amazon S3) service icon.">
            <a:extLst>
              <a:ext uri="{FF2B5EF4-FFF2-40B4-BE49-F238E27FC236}">
                <a16:creationId xmlns:a16="http://schemas.microsoft.com/office/drawing/2014/main" id="{862E3A48-2287-6DBE-829D-77DFEE8C4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9834306" y="11256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9">
            <a:extLst>
              <a:ext uri="{FF2B5EF4-FFF2-40B4-BE49-F238E27FC236}">
                <a16:creationId xmlns:a16="http://schemas.microsoft.com/office/drawing/2014/main" id="{CE0B1C57-00EF-1B83-BD66-186BD3762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4531" y="1889225"/>
            <a:ext cx="22399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8F99B222-CBA6-1A58-2150-B0CECEAAEE6E}"/>
              </a:ext>
            </a:extLst>
          </p:cNvPr>
          <p:cNvCxnSpPr>
            <a:cxnSpLocks/>
            <a:stCxn id="3" idx="1"/>
            <a:endCxn id="14" idx="0"/>
          </p:cNvCxnSpPr>
          <p:nvPr/>
        </p:nvCxnSpPr>
        <p:spPr>
          <a:xfrm rot="10800000" flipV="1">
            <a:off x="7779306" y="1506637"/>
            <a:ext cx="2055000" cy="13239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1A27BA1-AB6D-F4EB-06C3-2104957382C7}"/>
              </a:ext>
            </a:extLst>
          </p:cNvPr>
          <p:cNvSpPr txBox="1"/>
          <p:nvPr/>
        </p:nvSpPr>
        <p:spPr>
          <a:xfrm>
            <a:off x="3233899" y="2866524"/>
            <a:ext cx="1333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クエリ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A8E98BD-E39F-B75F-BD6A-8F8B53AFA86F}"/>
              </a:ext>
            </a:extLst>
          </p:cNvPr>
          <p:cNvSpPr txBox="1"/>
          <p:nvPr/>
        </p:nvSpPr>
        <p:spPr>
          <a:xfrm>
            <a:off x="5879914" y="2866524"/>
            <a:ext cx="1333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拡張クエリ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2518E76-E2ED-9DB7-9250-A521A440ACE1}"/>
              </a:ext>
            </a:extLst>
          </p:cNvPr>
          <p:cNvSpPr txBox="1"/>
          <p:nvPr/>
        </p:nvSpPr>
        <p:spPr>
          <a:xfrm>
            <a:off x="6113079" y="5162806"/>
            <a:ext cx="1333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検索結果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99DA11F-1133-2212-36CF-2AE8C37CEAA6}"/>
              </a:ext>
            </a:extLst>
          </p:cNvPr>
          <p:cNvSpPr txBox="1"/>
          <p:nvPr/>
        </p:nvSpPr>
        <p:spPr>
          <a:xfrm>
            <a:off x="5425978" y="6965549"/>
            <a:ext cx="2020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クエリ（質問）と</a:t>
            </a:r>
            <a:b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関連度する検索結果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B2E57EA-52DD-28FD-6835-4DBF201A8D52}"/>
              </a:ext>
            </a:extLst>
          </p:cNvPr>
          <p:cNvSpPr txBox="1"/>
          <p:nvPr/>
        </p:nvSpPr>
        <p:spPr>
          <a:xfrm>
            <a:off x="3233899" y="7650178"/>
            <a:ext cx="1333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回答</a:t>
            </a:r>
          </a:p>
        </p:txBody>
      </p:sp>
    </p:spTree>
    <p:extLst>
      <p:ext uri="{BB962C8B-B14F-4D97-AF65-F5344CB8AC3E}">
        <p14:creationId xmlns:p14="http://schemas.microsoft.com/office/powerpoint/2010/main" val="3229397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58</Words>
  <Application>Microsoft Office PowerPoint</Application>
  <PresentationFormat>ユーザー設定</PresentationFormat>
  <Paragraphs>17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メイリオ</vt:lpstr>
      <vt:lpstr>游ゴシック</vt:lpstr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Renya Kujirada</dc:creator>
  <cp:lastModifiedBy>Renya Kujirada</cp:lastModifiedBy>
  <cp:revision>1</cp:revision>
  <dcterms:created xsi:type="dcterms:W3CDTF">2024-05-21T09:19:23Z</dcterms:created>
  <dcterms:modified xsi:type="dcterms:W3CDTF">2024-05-21T11:51:22Z</dcterms:modified>
</cp:coreProperties>
</file>