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sldIdLst>
    <p:sldId id="257" r:id="rId2"/>
    <p:sldId id="258" r:id="rId3"/>
  </p:sldIdLst>
  <p:sldSz cx="22991763" cy="10458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94" userDrawn="1">
          <p15:clr>
            <a:srgbClr val="A4A3A4"/>
          </p15:clr>
        </p15:guide>
        <p15:guide id="2" pos="724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966611-449D-499A-90ED-448E66AEAD1F}" v="419" dt="2024-05-22T08:39:58.9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650" autoAdjust="0"/>
    <p:restoredTop sz="96894" autoAdjust="0"/>
  </p:normalViewPr>
  <p:slideViewPr>
    <p:cSldViewPr snapToGrid="0">
      <p:cViewPr>
        <p:scale>
          <a:sx n="95" d="100"/>
          <a:sy n="95" d="100"/>
        </p:scale>
        <p:origin x="-1410" y="-510"/>
      </p:cViewPr>
      <p:guideLst>
        <p:guide orient="horz" pos="3294"/>
        <p:guide pos="724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nya Kujirada" userId="e48068c41cbe41b3" providerId="LiveId" clId="{B0966611-449D-499A-90ED-448E66AEAD1F}"/>
    <pc:docChg chg="undo redo custSel addSld delSld modSld modMainMaster modNotesMaster">
      <pc:chgData name="Renya Kujirada" userId="e48068c41cbe41b3" providerId="LiveId" clId="{B0966611-449D-499A-90ED-448E66AEAD1F}" dt="2024-05-22T09:47:34.150" v="1433" actId="12788"/>
      <pc:docMkLst>
        <pc:docMk/>
      </pc:docMkLst>
      <pc:sldChg chg="addSp delSp modSp del mod modNotes">
        <pc:chgData name="Renya Kujirada" userId="e48068c41cbe41b3" providerId="LiveId" clId="{B0966611-449D-499A-90ED-448E66AEAD1F}" dt="2024-05-21T11:46:18.324" v="843" actId="47"/>
        <pc:sldMkLst>
          <pc:docMk/>
          <pc:sldMk cId="2266154469" sldId="256"/>
        </pc:sldMkLst>
        <pc:spChg chg="add del mod">
          <ac:chgData name="Renya Kujirada" userId="e48068c41cbe41b3" providerId="LiveId" clId="{B0966611-449D-499A-90ED-448E66AEAD1F}" dt="2024-05-21T09:31:13.399" v="36" actId="478"/>
          <ac:spMkLst>
            <pc:docMk/>
            <pc:sldMk cId="2266154469" sldId="256"/>
            <ac:spMk id="6" creationId="{DD927585-FB85-670A-EDE9-059C98B2F4A0}"/>
          </ac:spMkLst>
        </pc:spChg>
        <pc:spChg chg="add mod">
          <ac:chgData name="Renya Kujirada" userId="e48068c41cbe41b3" providerId="LiveId" clId="{B0966611-449D-499A-90ED-448E66AEAD1F}" dt="2024-05-21T09:21:53.460" v="2"/>
          <ac:spMkLst>
            <pc:docMk/>
            <pc:sldMk cId="2266154469" sldId="256"/>
            <ac:spMk id="7" creationId="{3F087A31-0F56-0C9C-8B3C-A9CD40D0C72B}"/>
          </ac:spMkLst>
        </pc:spChg>
        <pc:spChg chg="add del mod">
          <ac:chgData name="Renya Kujirada" userId="e48068c41cbe41b3" providerId="LiveId" clId="{B0966611-449D-499A-90ED-448E66AEAD1F}" dt="2024-05-21T09:29:46.033" v="31" actId="478"/>
          <ac:spMkLst>
            <pc:docMk/>
            <pc:sldMk cId="2266154469" sldId="256"/>
            <ac:spMk id="9" creationId="{B5AD4895-2AC8-882A-03A0-733CB0DC1999}"/>
          </ac:spMkLst>
        </pc:spChg>
        <pc:spChg chg="add del mod">
          <ac:chgData name="Renya Kujirada" userId="e48068c41cbe41b3" providerId="LiveId" clId="{B0966611-449D-499A-90ED-448E66AEAD1F}" dt="2024-05-21T09:31:41.601" v="39" actId="478"/>
          <ac:spMkLst>
            <pc:docMk/>
            <pc:sldMk cId="2266154469" sldId="256"/>
            <ac:spMk id="15" creationId="{48BD73F9-7DB3-16D1-F334-796F347B9CEF}"/>
          </ac:spMkLst>
        </pc:spChg>
        <pc:spChg chg="add">
          <ac:chgData name="Renya Kujirada" userId="e48068c41cbe41b3" providerId="LiveId" clId="{B0966611-449D-499A-90ED-448E66AEAD1F}" dt="2024-05-21T09:27:10.086" v="27"/>
          <ac:spMkLst>
            <pc:docMk/>
            <pc:sldMk cId="2266154469" sldId="256"/>
            <ac:spMk id="16" creationId="{16751C33-E97D-4BCA-8203-655386049892}"/>
          </ac:spMkLst>
        </pc:spChg>
        <pc:spChg chg="add">
          <ac:chgData name="Renya Kujirada" userId="e48068c41cbe41b3" providerId="LiveId" clId="{B0966611-449D-499A-90ED-448E66AEAD1F}" dt="2024-05-21T09:27:21.854" v="28"/>
          <ac:spMkLst>
            <pc:docMk/>
            <pc:sldMk cId="2266154469" sldId="256"/>
            <ac:spMk id="17" creationId="{56718D0C-4064-2897-06D3-0BCE5EC4811E}"/>
          </ac:spMkLst>
        </pc:spChg>
        <pc:spChg chg="add del mod">
          <ac:chgData name="Renya Kujirada" userId="e48068c41cbe41b3" providerId="LiveId" clId="{B0966611-449D-499A-90ED-448E66AEAD1F}" dt="2024-05-21T11:30:45.332" v="537"/>
          <ac:spMkLst>
            <pc:docMk/>
            <pc:sldMk cId="2266154469" sldId="256"/>
            <ac:spMk id="19" creationId="{35CCCA9A-87CF-95B8-7664-867E99887DDB}"/>
          </ac:spMkLst>
        </pc:spChg>
        <pc:spChg chg="add del mod">
          <ac:chgData name="Renya Kujirada" userId="e48068c41cbe41b3" providerId="LiveId" clId="{B0966611-449D-499A-90ED-448E66AEAD1F}" dt="2024-05-21T11:30:45.332" v="537"/>
          <ac:spMkLst>
            <pc:docMk/>
            <pc:sldMk cId="2266154469" sldId="256"/>
            <ac:spMk id="21" creationId="{BFDB8179-FF6B-6EF4-7C8B-8B1E83D8FFF1}"/>
          </ac:spMkLst>
        </pc:spChg>
        <pc:spChg chg="add del mod">
          <ac:chgData name="Renya Kujirada" userId="e48068c41cbe41b3" providerId="LiveId" clId="{B0966611-449D-499A-90ED-448E66AEAD1F}" dt="2024-05-21T11:30:45.332" v="537"/>
          <ac:spMkLst>
            <pc:docMk/>
            <pc:sldMk cId="2266154469" sldId="256"/>
            <ac:spMk id="22" creationId="{2DCC7A9F-D00D-27A0-5B62-43238AACED77}"/>
          </ac:spMkLst>
        </pc:spChg>
        <pc:spChg chg="add del mod">
          <ac:chgData name="Renya Kujirada" userId="e48068c41cbe41b3" providerId="LiveId" clId="{B0966611-449D-499A-90ED-448E66AEAD1F}" dt="2024-05-21T11:30:45.332" v="537"/>
          <ac:spMkLst>
            <pc:docMk/>
            <pc:sldMk cId="2266154469" sldId="256"/>
            <ac:spMk id="24" creationId="{03ED270C-28BF-0C71-9CE4-683F63554803}"/>
          </ac:spMkLst>
        </pc:spChg>
        <pc:spChg chg="add mod">
          <ac:chgData name="Renya Kujirada" userId="e48068c41cbe41b3" providerId="LiveId" clId="{B0966611-449D-499A-90ED-448E66AEAD1F}" dt="2024-05-21T11:30:45.332" v="537"/>
          <ac:spMkLst>
            <pc:docMk/>
            <pc:sldMk cId="2266154469" sldId="256"/>
            <ac:spMk id="26" creationId="{B9FEAAFC-293D-DCE6-21F4-399A5E1A4628}"/>
          </ac:spMkLst>
        </pc:spChg>
        <pc:spChg chg="add mod">
          <ac:chgData name="Renya Kujirada" userId="e48068c41cbe41b3" providerId="LiveId" clId="{B0966611-449D-499A-90ED-448E66AEAD1F}" dt="2024-05-21T11:30:45.332" v="537"/>
          <ac:spMkLst>
            <pc:docMk/>
            <pc:sldMk cId="2266154469" sldId="256"/>
            <ac:spMk id="35" creationId="{672B7C54-E28E-DE2F-01F2-F7B3549A4BF2}"/>
          </ac:spMkLst>
        </pc:spChg>
        <pc:spChg chg="add mod">
          <ac:chgData name="Renya Kujirada" userId="e48068c41cbe41b3" providerId="LiveId" clId="{B0966611-449D-499A-90ED-448E66AEAD1F}" dt="2024-05-21T11:30:45.332" v="537"/>
          <ac:spMkLst>
            <pc:docMk/>
            <pc:sldMk cId="2266154469" sldId="256"/>
            <ac:spMk id="37" creationId="{82F73985-B536-5E47-5410-F787DB494192}"/>
          </ac:spMkLst>
        </pc:spChg>
        <pc:spChg chg="add mod">
          <ac:chgData name="Renya Kujirada" userId="e48068c41cbe41b3" providerId="LiveId" clId="{B0966611-449D-499A-90ED-448E66AEAD1F}" dt="2024-05-21T11:30:45.332" v="537"/>
          <ac:spMkLst>
            <pc:docMk/>
            <pc:sldMk cId="2266154469" sldId="256"/>
            <ac:spMk id="1072" creationId="{6F47F726-575C-5C26-04D4-539D4D08BB99}"/>
          </ac:spMkLst>
        </pc:spChg>
        <pc:spChg chg="add mod">
          <ac:chgData name="Renya Kujirada" userId="e48068c41cbe41b3" providerId="LiveId" clId="{B0966611-449D-499A-90ED-448E66AEAD1F}" dt="2024-05-21T11:30:45.332" v="537"/>
          <ac:spMkLst>
            <pc:docMk/>
            <pc:sldMk cId="2266154469" sldId="256"/>
            <ac:spMk id="1073" creationId="{BF183B1C-6884-063D-4A54-F3993E3C930C}"/>
          </ac:spMkLst>
        </pc:spChg>
        <pc:spChg chg="add mod">
          <ac:chgData name="Renya Kujirada" userId="e48068c41cbe41b3" providerId="LiveId" clId="{B0966611-449D-499A-90ED-448E66AEAD1F}" dt="2024-05-21T11:30:45.332" v="537"/>
          <ac:spMkLst>
            <pc:docMk/>
            <pc:sldMk cId="2266154469" sldId="256"/>
            <ac:spMk id="1074" creationId="{ED98F3B0-22A7-AAC6-F9DC-BA00AC3C3FB7}"/>
          </ac:spMkLst>
        </pc:spChg>
        <pc:spChg chg="add mod">
          <ac:chgData name="Renya Kujirada" userId="e48068c41cbe41b3" providerId="LiveId" clId="{B0966611-449D-499A-90ED-448E66AEAD1F}" dt="2024-05-21T11:30:45.332" v="537"/>
          <ac:spMkLst>
            <pc:docMk/>
            <pc:sldMk cId="2266154469" sldId="256"/>
            <ac:spMk id="1075" creationId="{CCC1582B-066D-EF56-54F8-94772CBC82A6}"/>
          </ac:spMkLst>
        </pc:spChg>
        <pc:picChg chg="add del mod">
          <ac:chgData name="Renya Kujirada" userId="e48068c41cbe41b3" providerId="LiveId" clId="{B0966611-449D-499A-90ED-448E66AEAD1F}" dt="2024-05-21T09:31:05.672" v="33" actId="478"/>
          <ac:picMkLst>
            <pc:docMk/>
            <pc:sldMk cId="2266154469" sldId="256"/>
            <ac:picMk id="4" creationId="{B2C7279A-4444-2996-649F-C86031EFBFFD}"/>
          </ac:picMkLst>
        </pc:picChg>
        <pc:picChg chg="add del mod">
          <ac:chgData name="Renya Kujirada" userId="e48068c41cbe41b3" providerId="LiveId" clId="{B0966611-449D-499A-90ED-448E66AEAD1F}" dt="2024-05-21T09:31:05.672" v="33" actId="478"/>
          <ac:picMkLst>
            <pc:docMk/>
            <pc:sldMk cId="2266154469" sldId="256"/>
            <ac:picMk id="5" creationId="{49E971CF-CC4B-3D7A-E899-8789382F76F7}"/>
          </ac:picMkLst>
        </pc:picChg>
        <pc:picChg chg="add mod">
          <ac:chgData name="Renya Kujirada" userId="e48068c41cbe41b3" providerId="LiveId" clId="{B0966611-449D-499A-90ED-448E66AEAD1F}" dt="2024-05-21T09:21:53.460" v="2"/>
          <ac:picMkLst>
            <pc:docMk/>
            <pc:sldMk cId="2266154469" sldId="256"/>
            <ac:picMk id="8" creationId="{08AB0E64-FF88-2DFD-AE81-E3B0564C5AE6}"/>
          </ac:picMkLst>
        </pc:picChg>
        <pc:picChg chg="add del mod">
          <ac:chgData name="Renya Kujirada" userId="e48068c41cbe41b3" providerId="LiveId" clId="{B0966611-449D-499A-90ED-448E66AEAD1F}" dt="2024-05-21T09:29:46.033" v="31" actId="478"/>
          <ac:picMkLst>
            <pc:docMk/>
            <pc:sldMk cId="2266154469" sldId="256"/>
            <ac:picMk id="10" creationId="{71516C31-D2CD-06E9-3C6B-E6700AD17E19}"/>
          </ac:picMkLst>
        </pc:picChg>
        <pc:picChg chg="add del mod">
          <ac:chgData name="Renya Kujirada" userId="e48068c41cbe41b3" providerId="LiveId" clId="{B0966611-449D-499A-90ED-448E66AEAD1F}" dt="2024-05-21T11:30:45.332" v="537"/>
          <ac:picMkLst>
            <pc:docMk/>
            <pc:sldMk cId="2266154469" sldId="256"/>
            <ac:picMk id="14" creationId="{AF903495-89A2-B95B-F575-F736BC05D828}"/>
          </ac:picMkLst>
        </pc:picChg>
        <pc:picChg chg="add del mod">
          <ac:chgData name="Renya Kujirada" userId="e48068c41cbe41b3" providerId="LiveId" clId="{B0966611-449D-499A-90ED-448E66AEAD1F}" dt="2024-05-21T11:30:45.332" v="537"/>
          <ac:picMkLst>
            <pc:docMk/>
            <pc:sldMk cId="2266154469" sldId="256"/>
            <ac:picMk id="18" creationId="{827DEDFA-8BC8-7202-44DC-2AE17FE0A9C7}"/>
          </ac:picMkLst>
        </pc:picChg>
        <pc:picChg chg="add del mod">
          <ac:chgData name="Renya Kujirada" userId="e48068c41cbe41b3" providerId="LiveId" clId="{B0966611-449D-499A-90ED-448E66AEAD1F}" dt="2024-05-21T11:30:45.332" v="537"/>
          <ac:picMkLst>
            <pc:docMk/>
            <pc:sldMk cId="2266154469" sldId="256"/>
            <ac:picMk id="20" creationId="{0EF833B8-FC38-8700-09DB-14E20A55559A}"/>
          </ac:picMkLst>
        </pc:picChg>
        <pc:picChg chg="add del mod">
          <ac:chgData name="Renya Kujirada" userId="e48068c41cbe41b3" providerId="LiveId" clId="{B0966611-449D-499A-90ED-448E66AEAD1F}" dt="2024-05-21T11:14:57.808" v="331" actId="478"/>
          <ac:picMkLst>
            <pc:docMk/>
            <pc:sldMk cId="2266154469" sldId="256"/>
            <ac:picMk id="23" creationId="{E08A95E0-6E87-03A4-6F16-24146B0EB9DC}"/>
          </ac:picMkLst>
        </pc:picChg>
        <pc:picChg chg="add del mod">
          <ac:chgData name="Renya Kujirada" userId="e48068c41cbe41b3" providerId="LiveId" clId="{B0966611-449D-499A-90ED-448E66AEAD1F}" dt="2024-05-21T11:30:45.332" v="537"/>
          <ac:picMkLst>
            <pc:docMk/>
            <pc:sldMk cId="2266154469" sldId="256"/>
            <ac:picMk id="25" creationId="{D0078BA4-4A94-C464-E663-C569E7453843}"/>
          </ac:picMkLst>
        </pc:picChg>
        <pc:picChg chg="add mod">
          <ac:chgData name="Renya Kujirada" userId="e48068c41cbe41b3" providerId="LiveId" clId="{B0966611-449D-499A-90ED-448E66AEAD1F}" dt="2024-05-21T11:30:45.332" v="537"/>
          <ac:picMkLst>
            <pc:docMk/>
            <pc:sldMk cId="2266154469" sldId="256"/>
            <ac:picMk id="34" creationId="{745642DB-BC59-693C-E48E-4CB6A3B63BAD}"/>
          </ac:picMkLst>
        </pc:picChg>
        <pc:picChg chg="add mod">
          <ac:chgData name="Renya Kujirada" userId="e48068c41cbe41b3" providerId="LiveId" clId="{B0966611-449D-499A-90ED-448E66AEAD1F}" dt="2024-05-21T11:30:45.332" v="537"/>
          <ac:picMkLst>
            <pc:docMk/>
            <pc:sldMk cId="2266154469" sldId="256"/>
            <ac:picMk id="36" creationId="{7B0DA039-EA45-2E33-77FD-16AE62FA3C4B}"/>
          </ac:picMkLst>
        </pc:picChg>
        <pc:picChg chg="add del mod">
          <ac:chgData name="Renya Kujirada" userId="e48068c41cbe41b3" providerId="LiveId" clId="{B0966611-449D-499A-90ED-448E66AEAD1F}" dt="2024-05-21T09:32:04.926" v="56" actId="478"/>
          <ac:picMkLst>
            <pc:docMk/>
            <pc:sldMk cId="2266154469" sldId="256"/>
            <ac:picMk id="1026" creationId="{B26289D4-6A7E-3DD3-D397-33930339537C}"/>
          </ac:picMkLst>
        </pc:picChg>
        <pc:picChg chg="add del mod">
          <ac:chgData name="Renya Kujirada" userId="e48068c41cbe41b3" providerId="LiveId" clId="{B0966611-449D-499A-90ED-448E66AEAD1F}" dt="2024-05-21T11:14:56.934" v="330" actId="21"/>
          <ac:picMkLst>
            <pc:docMk/>
            <pc:sldMk cId="2266154469" sldId="256"/>
            <ac:picMk id="1056" creationId="{1028D5E8-0047-7F36-179A-286306014CA9}"/>
          </ac:picMkLst>
        </pc:picChg>
        <pc:picChg chg="add mod">
          <ac:chgData name="Renya Kujirada" userId="e48068c41cbe41b3" providerId="LiveId" clId="{B0966611-449D-499A-90ED-448E66AEAD1F}" dt="2024-05-21T11:14:31.439" v="322"/>
          <ac:picMkLst>
            <pc:docMk/>
            <pc:sldMk cId="2266154469" sldId="256"/>
            <ac:picMk id="1057" creationId="{1028D5E8-0047-7F36-179A-286306014CA9}"/>
          </ac:picMkLst>
        </pc:picChg>
        <pc:picChg chg="add mod">
          <ac:chgData name="Renya Kujirada" userId="e48068c41cbe41b3" providerId="LiveId" clId="{B0966611-449D-499A-90ED-448E66AEAD1F}" dt="2024-05-21T11:30:45.332" v="537"/>
          <ac:picMkLst>
            <pc:docMk/>
            <pc:sldMk cId="2266154469" sldId="256"/>
            <ac:picMk id="1058" creationId="{1028D5E8-0047-7F36-179A-286306014CA9}"/>
          </ac:picMkLst>
        </pc:picChg>
        <pc:cxnChg chg="add del mod">
          <ac:chgData name="Renya Kujirada" userId="e48068c41cbe41b3" providerId="LiveId" clId="{B0966611-449D-499A-90ED-448E66AEAD1F}" dt="2024-05-21T11:30:45.332" v="537"/>
          <ac:cxnSpMkLst>
            <pc:docMk/>
            <pc:sldMk cId="2266154469" sldId="256"/>
            <ac:cxnSpMk id="11" creationId="{239D6C88-9036-5CF2-28AA-78B3AFAFDF02}"/>
          </ac:cxnSpMkLst>
        </pc:cxnChg>
        <pc:cxnChg chg="add del mod">
          <ac:chgData name="Renya Kujirada" userId="e48068c41cbe41b3" providerId="LiveId" clId="{B0966611-449D-499A-90ED-448E66AEAD1F}" dt="2024-05-21T09:53:43.417" v="256" actId="478"/>
          <ac:cxnSpMkLst>
            <pc:docMk/>
            <pc:sldMk cId="2266154469" sldId="256"/>
            <ac:cxnSpMk id="39" creationId="{2D31E879-F237-18BF-19BE-D53AF1A0D8F3}"/>
          </ac:cxnSpMkLst>
        </pc:cxnChg>
        <pc:cxnChg chg="add del mod">
          <ac:chgData name="Renya Kujirada" userId="e48068c41cbe41b3" providerId="LiveId" clId="{B0966611-449D-499A-90ED-448E66AEAD1F}" dt="2024-05-21T09:53:04.443" v="240" actId="478"/>
          <ac:cxnSpMkLst>
            <pc:docMk/>
            <pc:sldMk cId="2266154469" sldId="256"/>
            <ac:cxnSpMk id="40" creationId="{5F6B696C-85FD-3817-6642-0B489ADB51CA}"/>
          </ac:cxnSpMkLst>
        </pc:cxnChg>
        <pc:cxnChg chg="add mod">
          <ac:chgData name="Renya Kujirada" userId="e48068c41cbe41b3" providerId="LiveId" clId="{B0966611-449D-499A-90ED-448E66AEAD1F}" dt="2024-05-21T11:30:45.332" v="537"/>
          <ac:cxnSpMkLst>
            <pc:docMk/>
            <pc:sldMk cId="2266154469" sldId="256"/>
            <ac:cxnSpMk id="43" creationId="{CE1F1A48-3132-F381-889E-6C49F8C090BD}"/>
          </ac:cxnSpMkLst>
        </pc:cxnChg>
        <pc:cxnChg chg="add mod">
          <ac:chgData name="Renya Kujirada" userId="e48068c41cbe41b3" providerId="LiveId" clId="{B0966611-449D-499A-90ED-448E66AEAD1F}" dt="2024-05-21T11:30:45.332" v="537"/>
          <ac:cxnSpMkLst>
            <pc:docMk/>
            <pc:sldMk cId="2266154469" sldId="256"/>
            <ac:cxnSpMk id="1024" creationId="{A5FE8262-0CCC-614D-07D1-FE174128B03F}"/>
          </ac:cxnSpMkLst>
        </pc:cxnChg>
        <pc:cxnChg chg="add mod">
          <ac:chgData name="Renya Kujirada" userId="e48068c41cbe41b3" providerId="LiveId" clId="{B0966611-449D-499A-90ED-448E66AEAD1F}" dt="2024-05-21T11:30:45.332" v="537"/>
          <ac:cxnSpMkLst>
            <pc:docMk/>
            <pc:sldMk cId="2266154469" sldId="256"/>
            <ac:cxnSpMk id="1042" creationId="{B481EE02-2A96-5E8C-82C7-F6DD2E8D57D3}"/>
          </ac:cxnSpMkLst>
        </pc:cxnChg>
        <pc:cxnChg chg="add mod">
          <ac:chgData name="Renya Kujirada" userId="e48068c41cbe41b3" providerId="LiveId" clId="{B0966611-449D-499A-90ED-448E66AEAD1F}" dt="2024-05-21T11:30:45.332" v="537"/>
          <ac:cxnSpMkLst>
            <pc:docMk/>
            <pc:sldMk cId="2266154469" sldId="256"/>
            <ac:cxnSpMk id="1052" creationId="{D42E96D1-0EFD-5025-7B31-ACD3F0699334}"/>
          </ac:cxnSpMkLst>
        </pc:cxnChg>
        <pc:cxnChg chg="add mod">
          <ac:chgData name="Renya Kujirada" userId="e48068c41cbe41b3" providerId="LiveId" clId="{B0966611-449D-499A-90ED-448E66AEAD1F}" dt="2024-05-21T11:30:45.332" v="537"/>
          <ac:cxnSpMkLst>
            <pc:docMk/>
            <pc:sldMk cId="2266154469" sldId="256"/>
            <ac:cxnSpMk id="1059" creationId="{7211FD37-4E4C-5D02-296C-CE111FA319ED}"/>
          </ac:cxnSpMkLst>
        </pc:cxnChg>
      </pc:sldChg>
      <pc:sldChg chg="addSp delSp modSp add mod modNotes">
        <pc:chgData name="Renya Kujirada" userId="e48068c41cbe41b3" providerId="LiveId" clId="{B0966611-449D-499A-90ED-448E66AEAD1F}" dt="2024-05-21T11:51:21.896" v="886" actId="14100"/>
        <pc:sldMkLst>
          <pc:docMk/>
          <pc:sldMk cId="3229397666" sldId="257"/>
        </pc:sldMkLst>
        <pc:spChg chg="add mod">
          <ac:chgData name="Renya Kujirada" userId="e48068c41cbe41b3" providerId="LiveId" clId="{B0966611-449D-499A-90ED-448E66AEAD1F}" dt="2024-05-21T11:36:52.866" v="606" actId="403"/>
          <ac:spMkLst>
            <pc:docMk/>
            <pc:sldMk cId="3229397666" sldId="257"/>
            <ac:spMk id="4" creationId="{CE0B1C57-00EF-1B83-BD66-186BD3762361}"/>
          </ac:spMkLst>
        </pc:spChg>
        <pc:spChg chg="add del mod">
          <ac:chgData name="Renya Kujirada" userId="e48068c41cbe41b3" providerId="LiveId" clId="{B0966611-449D-499A-90ED-448E66AEAD1F}" dt="2024-05-21T11:37:10.458" v="611" actId="478"/>
          <ac:spMkLst>
            <pc:docMk/>
            <pc:sldMk cId="3229397666" sldId="257"/>
            <ac:spMk id="9" creationId="{2848213E-6C85-6B8D-5577-0F92309DD2F7}"/>
          </ac:spMkLst>
        </pc:spChg>
        <pc:spChg chg="add mod">
          <ac:chgData name="Renya Kujirada" userId="e48068c41cbe41b3" providerId="LiveId" clId="{B0966611-449D-499A-90ED-448E66AEAD1F}" dt="2024-05-21T11:38:22.883" v="638" actId="1076"/>
          <ac:spMkLst>
            <pc:docMk/>
            <pc:sldMk cId="3229397666" sldId="257"/>
            <ac:spMk id="16" creationId="{81A27BA1-AB6D-F4EB-06C3-2104957382C7}"/>
          </ac:spMkLst>
        </pc:spChg>
        <pc:spChg chg="add mod">
          <ac:chgData name="Renya Kujirada" userId="e48068c41cbe41b3" providerId="LiveId" clId="{B0966611-449D-499A-90ED-448E66AEAD1F}" dt="2024-05-21T11:48:21.099" v="850" actId="1038"/>
          <ac:spMkLst>
            <pc:docMk/>
            <pc:sldMk cId="3229397666" sldId="257"/>
            <ac:spMk id="17" creationId="{0A8E98BD-E39F-B75F-BD6A-8F8B53AFA86F}"/>
          </ac:spMkLst>
        </pc:spChg>
        <pc:spChg chg="mod">
          <ac:chgData name="Renya Kujirada" userId="e48068c41cbe41b3" providerId="LiveId" clId="{B0966611-449D-499A-90ED-448E66AEAD1F}" dt="2024-05-21T11:36:52.866" v="606" actId="403"/>
          <ac:spMkLst>
            <pc:docMk/>
            <pc:sldMk cId="3229397666" sldId="257"/>
            <ac:spMk id="19" creationId="{35CCCA9A-87CF-95B8-7664-867E99887DDB}"/>
          </ac:spMkLst>
        </pc:spChg>
        <pc:spChg chg="mod">
          <ac:chgData name="Renya Kujirada" userId="e48068c41cbe41b3" providerId="LiveId" clId="{B0966611-449D-499A-90ED-448E66AEAD1F}" dt="2024-05-21T11:41:41.024" v="833" actId="12788"/>
          <ac:spMkLst>
            <pc:docMk/>
            <pc:sldMk cId="3229397666" sldId="257"/>
            <ac:spMk id="21" creationId="{BFDB8179-FF6B-6EF4-7C8B-8B1E83D8FFF1}"/>
          </ac:spMkLst>
        </pc:spChg>
        <pc:spChg chg="mod">
          <ac:chgData name="Renya Kujirada" userId="e48068c41cbe41b3" providerId="LiveId" clId="{B0966611-449D-499A-90ED-448E66AEAD1F}" dt="2024-05-21T11:36:52.866" v="606" actId="403"/>
          <ac:spMkLst>
            <pc:docMk/>
            <pc:sldMk cId="3229397666" sldId="257"/>
            <ac:spMk id="22" creationId="{2DCC7A9F-D00D-27A0-5B62-43238AACED77}"/>
          </ac:spMkLst>
        </pc:spChg>
        <pc:spChg chg="add mod">
          <ac:chgData name="Renya Kujirada" userId="e48068c41cbe41b3" providerId="LiveId" clId="{B0966611-449D-499A-90ED-448E66AEAD1F}" dt="2024-05-21T11:39:04.881" v="661" actId="1076"/>
          <ac:spMkLst>
            <pc:docMk/>
            <pc:sldMk cId="3229397666" sldId="257"/>
            <ac:spMk id="23" creationId="{0BDBB7BD-D3FE-7F57-80C1-6663B5D7132B}"/>
          </ac:spMkLst>
        </pc:spChg>
        <pc:spChg chg="mod">
          <ac:chgData name="Renya Kujirada" userId="e48068c41cbe41b3" providerId="LiveId" clId="{B0966611-449D-499A-90ED-448E66AEAD1F}" dt="2024-05-21T11:37:16.856" v="612" actId="1076"/>
          <ac:spMkLst>
            <pc:docMk/>
            <pc:sldMk cId="3229397666" sldId="257"/>
            <ac:spMk id="24" creationId="{03ED270C-28BF-0C71-9CE4-683F63554803}"/>
          </ac:spMkLst>
        </pc:spChg>
        <pc:spChg chg="del mod">
          <ac:chgData name="Renya Kujirada" userId="e48068c41cbe41b3" providerId="LiveId" clId="{B0966611-449D-499A-90ED-448E66AEAD1F}" dt="2024-05-21T11:32:52.518" v="587" actId="478"/>
          <ac:spMkLst>
            <pc:docMk/>
            <pc:sldMk cId="3229397666" sldId="257"/>
            <ac:spMk id="26" creationId="{B9FEAAFC-293D-DCE6-21F4-399A5E1A4628}"/>
          </ac:spMkLst>
        </pc:spChg>
        <pc:spChg chg="add mod">
          <ac:chgData name="Renya Kujirada" userId="e48068c41cbe41b3" providerId="LiveId" clId="{B0966611-449D-499A-90ED-448E66AEAD1F}" dt="2024-05-21T11:39:56.638" v="691" actId="1076"/>
          <ac:spMkLst>
            <pc:docMk/>
            <pc:sldMk cId="3229397666" sldId="257"/>
            <ac:spMk id="27" creationId="{C2518E76-E2ED-9DB7-9250-A521A440ACE1}"/>
          </ac:spMkLst>
        </pc:spChg>
        <pc:spChg chg="add mod">
          <ac:chgData name="Renya Kujirada" userId="e48068c41cbe41b3" providerId="LiveId" clId="{B0966611-449D-499A-90ED-448E66AEAD1F}" dt="2024-05-21T11:51:21.896" v="886" actId="14100"/>
          <ac:spMkLst>
            <pc:docMk/>
            <pc:sldMk cId="3229397666" sldId="257"/>
            <ac:spMk id="28" creationId="{B99DA11F-1133-2212-36CF-2AE8C37CEAA6}"/>
          </ac:spMkLst>
        </pc:spChg>
        <pc:spChg chg="add mod">
          <ac:chgData name="Renya Kujirada" userId="e48068c41cbe41b3" providerId="LiveId" clId="{B0966611-449D-499A-90ED-448E66AEAD1F}" dt="2024-05-21T11:51:06.929" v="881" actId="1076"/>
          <ac:spMkLst>
            <pc:docMk/>
            <pc:sldMk cId="3229397666" sldId="257"/>
            <ac:spMk id="29" creationId="{3B2E57EA-52DD-28FD-6835-4DBF201A8D52}"/>
          </ac:spMkLst>
        </pc:spChg>
        <pc:spChg chg="mod">
          <ac:chgData name="Renya Kujirada" userId="e48068c41cbe41b3" providerId="LiveId" clId="{B0966611-449D-499A-90ED-448E66AEAD1F}" dt="2024-05-21T11:36:52.866" v="606" actId="403"/>
          <ac:spMkLst>
            <pc:docMk/>
            <pc:sldMk cId="3229397666" sldId="257"/>
            <ac:spMk id="35" creationId="{672B7C54-E28E-DE2F-01F2-F7B3549A4BF2}"/>
          </ac:spMkLst>
        </pc:spChg>
        <pc:spChg chg="mod">
          <ac:chgData name="Renya Kujirada" userId="e48068c41cbe41b3" providerId="LiveId" clId="{B0966611-449D-499A-90ED-448E66AEAD1F}" dt="2024-05-21T11:36:52.866" v="606" actId="403"/>
          <ac:spMkLst>
            <pc:docMk/>
            <pc:sldMk cId="3229397666" sldId="257"/>
            <ac:spMk id="37" creationId="{82F73985-B536-5E47-5410-F787DB494192}"/>
          </ac:spMkLst>
        </pc:spChg>
        <pc:spChg chg="mod">
          <ac:chgData name="Renya Kujirada" userId="e48068c41cbe41b3" providerId="LiveId" clId="{B0966611-449D-499A-90ED-448E66AEAD1F}" dt="2024-05-21T11:30:45.332" v="537"/>
          <ac:spMkLst>
            <pc:docMk/>
            <pc:sldMk cId="3229397666" sldId="257"/>
            <ac:spMk id="1072" creationId="{6F47F726-575C-5C26-04D4-539D4D08BB99}"/>
          </ac:spMkLst>
        </pc:spChg>
        <pc:spChg chg="mod">
          <ac:chgData name="Renya Kujirada" userId="e48068c41cbe41b3" providerId="LiveId" clId="{B0966611-449D-499A-90ED-448E66AEAD1F}" dt="2024-05-21T11:30:45.332" v="537"/>
          <ac:spMkLst>
            <pc:docMk/>
            <pc:sldMk cId="3229397666" sldId="257"/>
            <ac:spMk id="1073" creationId="{BF183B1C-6884-063D-4A54-F3993E3C930C}"/>
          </ac:spMkLst>
        </pc:spChg>
        <pc:spChg chg="mod">
          <ac:chgData name="Renya Kujirada" userId="e48068c41cbe41b3" providerId="LiveId" clId="{B0966611-449D-499A-90ED-448E66AEAD1F}" dt="2024-05-21T11:50:14.481" v="871" actId="1038"/>
          <ac:spMkLst>
            <pc:docMk/>
            <pc:sldMk cId="3229397666" sldId="257"/>
            <ac:spMk id="1074" creationId="{ED98F3B0-22A7-AAC6-F9DC-BA00AC3C3FB7}"/>
          </ac:spMkLst>
        </pc:spChg>
        <pc:spChg chg="mod">
          <ac:chgData name="Renya Kujirada" userId="e48068c41cbe41b3" providerId="LiveId" clId="{B0966611-449D-499A-90ED-448E66AEAD1F}" dt="2024-05-21T11:50:14.481" v="871" actId="1038"/>
          <ac:spMkLst>
            <pc:docMk/>
            <pc:sldMk cId="3229397666" sldId="257"/>
            <ac:spMk id="1075" creationId="{CCC1582B-066D-EF56-54F8-94772CBC82A6}"/>
          </ac:spMkLst>
        </pc:spChg>
        <pc:picChg chg="add mod">
          <ac:chgData name="Renya Kujirada" userId="e48068c41cbe41b3" providerId="LiveId" clId="{B0966611-449D-499A-90ED-448E66AEAD1F}" dt="2024-05-21T11:34:16.711" v="596" actId="1038"/>
          <ac:picMkLst>
            <pc:docMk/>
            <pc:sldMk cId="3229397666" sldId="257"/>
            <ac:picMk id="3" creationId="{862E3A48-2287-6DBE-829D-77DFEE8C4443}"/>
          </ac:picMkLst>
        </pc:picChg>
        <pc:picChg chg="add del mod">
          <ac:chgData name="Renya Kujirada" userId="e48068c41cbe41b3" providerId="LiveId" clId="{B0966611-449D-499A-90ED-448E66AEAD1F}" dt="2024-05-21T11:37:10.458" v="611" actId="478"/>
          <ac:picMkLst>
            <pc:docMk/>
            <pc:sldMk cId="3229397666" sldId="257"/>
            <ac:picMk id="8" creationId="{D5339E79-0B4F-0565-13D0-AF2F42909AB1}"/>
          </ac:picMkLst>
        </pc:picChg>
        <pc:picChg chg="mod">
          <ac:chgData name="Renya Kujirada" userId="e48068c41cbe41b3" providerId="LiveId" clId="{B0966611-449D-499A-90ED-448E66AEAD1F}" dt="2024-05-21T11:30:45.332" v="537"/>
          <ac:picMkLst>
            <pc:docMk/>
            <pc:sldMk cId="3229397666" sldId="257"/>
            <ac:picMk id="14" creationId="{AF903495-89A2-B95B-F575-F736BC05D828}"/>
          </ac:picMkLst>
        </pc:picChg>
        <pc:picChg chg="mod">
          <ac:chgData name="Renya Kujirada" userId="e48068c41cbe41b3" providerId="LiveId" clId="{B0966611-449D-499A-90ED-448E66AEAD1F}" dt="2024-05-21T11:30:45.332" v="537"/>
          <ac:picMkLst>
            <pc:docMk/>
            <pc:sldMk cId="3229397666" sldId="257"/>
            <ac:picMk id="18" creationId="{827DEDFA-8BC8-7202-44DC-2AE17FE0A9C7}"/>
          </ac:picMkLst>
        </pc:picChg>
        <pc:picChg chg="mod">
          <ac:chgData name="Renya Kujirada" userId="e48068c41cbe41b3" providerId="LiveId" clId="{B0966611-449D-499A-90ED-448E66AEAD1F}" dt="2024-05-21T11:41:41.024" v="833" actId="12788"/>
          <ac:picMkLst>
            <pc:docMk/>
            <pc:sldMk cId="3229397666" sldId="257"/>
            <ac:picMk id="20" creationId="{0EF833B8-FC38-8700-09DB-14E20A55559A}"/>
          </ac:picMkLst>
        </pc:picChg>
        <pc:picChg chg="del mod">
          <ac:chgData name="Renya Kujirada" userId="e48068c41cbe41b3" providerId="LiveId" clId="{B0966611-449D-499A-90ED-448E66AEAD1F}" dt="2024-05-21T11:32:52.518" v="587" actId="478"/>
          <ac:picMkLst>
            <pc:docMk/>
            <pc:sldMk cId="3229397666" sldId="257"/>
            <ac:picMk id="25" creationId="{D0078BA4-4A94-C464-E663-C569E7453843}"/>
          </ac:picMkLst>
        </pc:picChg>
        <pc:picChg chg="mod">
          <ac:chgData name="Renya Kujirada" userId="e48068c41cbe41b3" providerId="LiveId" clId="{B0966611-449D-499A-90ED-448E66AEAD1F}" dt="2024-05-21T11:30:45.332" v="537"/>
          <ac:picMkLst>
            <pc:docMk/>
            <pc:sldMk cId="3229397666" sldId="257"/>
            <ac:picMk id="34" creationId="{745642DB-BC59-693C-E48E-4CB6A3B63BAD}"/>
          </ac:picMkLst>
        </pc:picChg>
        <pc:picChg chg="mod">
          <ac:chgData name="Renya Kujirada" userId="e48068c41cbe41b3" providerId="LiveId" clId="{B0966611-449D-499A-90ED-448E66AEAD1F}" dt="2024-05-21T11:30:45.332" v="537"/>
          <ac:picMkLst>
            <pc:docMk/>
            <pc:sldMk cId="3229397666" sldId="257"/>
            <ac:picMk id="36" creationId="{7B0DA039-EA45-2E33-77FD-16AE62FA3C4B}"/>
          </ac:picMkLst>
        </pc:picChg>
        <pc:picChg chg="mod">
          <ac:chgData name="Renya Kujirada" userId="e48068c41cbe41b3" providerId="LiveId" clId="{B0966611-449D-499A-90ED-448E66AEAD1F}" dt="2024-05-21T11:32:41.672" v="586" actId="12788"/>
          <ac:picMkLst>
            <pc:docMk/>
            <pc:sldMk cId="3229397666" sldId="257"/>
            <ac:picMk id="1058" creationId="{1028D5E8-0047-7F36-179A-286306014CA9}"/>
          </ac:picMkLst>
        </pc:picChg>
        <pc:cxnChg chg="add mod">
          <ac:chgData name="Renya Kujirada" userId="e48068c41cbe41b3" providerId="LiveId" clId="{B0966611-449D-499A-90ED-448E66AEAD1F}" dt="2024-05-21T11:34:40.186" v="599" actId="14100"/>
          <ac:cxnSpMkLst>
            <pc:docMk/>
            <pc:sldMk cId="3229397666" sldId="257"/>
            <ac:cxnSpMk id="5" creationId="{8F99B222-CBA6-1A58-2150-B0CECEAAEE6E}"/>
          </ac:cxnSpMkLst>
        </pc:cxnChg>
        <pc:cxnChg chg="add del mod">
          <ac:chgData name="Renya Kujirada" userId="e48068c41cbe41b3" providerId="LiveId" clId="{B0966611-449D-499A-90ED-448E66AEAD1F}" dt="2024-05-21T11:37:10.458" v="611" actId="478"/>
          <ac:cxnSpMkLst>
            <pc:docMk/>
            <pc:sldMk cId="3229397666" sldId="257"/>
            <ac:cxnSpMk id="10" creationId="{1AB64015-1070-A9EE-4354-5BE9F4CEB861}"/>
          </ac:cxnSpMkLst>
        </pc:cxnChg>
        <pc:cxnChg chg="mod">
          <ac:chgData name="Renya Kujirada" userId="e48068c41cbe41b3" providerId="LiveId" clId="{B0966611-449D-499A-90ED-448E66AEAD1F}" dt="2024-05-21T11:42:06.581" v="836" actId="14100"/>
          <ac:cxnSpMkLst>
            <pc:docMk/>
            <pc:sldMk cId="3229397666" sldId="257"/>
            <ac:cxnSpMk id="11" creationId="{239D6C88-9036-5CF2-28AA-78B3AFAFDF02}"/>
          </ac:cxnSpMkLst>
        </pc:cxnChg>
        <pc:cxnChg chg="mod">
          <ac:chgData name="Renya Kujirada" userId="e48068c41cbe41b3" providerId="LiveId" clId="{B0966611-449D-499A-90ED-448E66AEAD1F}" dt="2024-05-21T11:30:45.332" v="537"/>
          <ac:cxnSpMkLst>
            <pc:docMk/>
            <pc:sldMk cId="3229397666" sldId="257"/>
            <ac:cxnSpMk id="43" creationId="{CE1F1A48-3132-F381-889E-6C49F8C090BD}"/>
          </ac:cxnSpMkLst>
        </pc:cxnChg>
        <pc:cxnChg chg="mod">
          <ac:chgData name="Renya Kujirada" userId="e48068c41cbe41b3" providerId="LiveId" clId="{B0966611-449D-499A-90ED-448E66AEAD1F}" dt="2024-05-21T11:36:52.866" v="606" actId="403"/>
          <ac:cxnSpMkLst>
            <pc:docMk/>
            <pc:sldMk cId="3229397666" sldId="257"/>
            <ac:cxnSpMk id="1024" creationId="{A5FE8262-0CCC-614D-07D1-FE174128B03F}"/>
          </ac:cxnSpMkLst>
        </pc:cxnChg>
        <pc:cxnChg chg="mod">
          <ac:chgData name="Renya Kujirada" userId="e48068c41cbe41b3" providerId="LiveId" clId="{B0966611-449D-499A-90ED-448E66AEAD1F}" dt="2024-05-21T11:42:21.645" v="838" actId="14100"/>
          <ac:cxnSpMkLst>
            <pc:docMk/>
            <pc:sldMk cId="3229397666" sldId="257"/>
            <ac:cxnSpMk id="1042" creationId="{B481EE02-2A96-5E8C-82C7-F6DD2E8D57D3}"/>
          </ac:cxnSpMkLst>
        </pc:cxnChg>
        <pc:cxnChg chg="mod">
          <ac:chgData name="Renya Kujirada" userId="e48068c41cbe41b3" providerId="LiveId" clId="{B0966611-449D-499A-90ED-448E66AEAD1F}" dt="2024-05-21T11:30:45.332" v="537"/>
          <ac:cxnSpMkLst>
            <pc:docMk/>
            <pc:sldMk cId="3229397666" sldId="257"/>
            <ac:cxnSpMk id="1052" creationId="{D42E96D1-0EFD-5025-7B31-ACD3F0699334}"/>
          </ac:cxnSpMkLst>
        </pc:cxnChg>
        <pc:cxnChg chg="mod">
          <ac:chgData name="Renya Kujirada" userId="e48068c41cbe41b3" providerId="LiveId" clId="{B0966611-449D-499A-90ED-448E66AEAD1F}" dt="2024-05-21T11:32:41.672" v="586" actId="12788"/>
          <ac:cxnSpMkLst>
            <pc:docMk/>
            <pc:sldMk cId="3229397666" sldId="257"/>
            <ac:cxnSpMk id="1059" creationId="{7211FD37-4E4C-5D02-296C-CE111FA319ED}"/>
          </ac:cxnSpMkLst>
        </pc:cxnChg>
      </pc:sldChg>
      <pc:sldChg chg="addSp delSp modSp new mod">
        <pc:chgData name="Renya Kujirada" userId="e48068c41cbe41b3" providerId="LiveId" clId="{B0966611-449D-499A-90ED-448E66AEAD1F}" dt="2024-05-22T09:47:34.150" v="1433" actId="12788"/>
        <pc:sldMkLst>
          <pc:docMk/>
          <pc:sldMk cId="571670197" sldId="258"/>
        </pc:sldMkLst>
        <pc:spChg chg="add del mod">
          <ac:chgData name="Renya Kujirada" userId="e48068c41cbe41b3" providerId="LiveId" clId="{B0966611-449D-499A-90ED-448E66AEAD1F}" dt="2024-05-22T08:23:53.080" v="1069" actId="478"/>
          <ac:spMkLst>
            <pc:docMk/>
            <pc:sldMk cId="571670197" sldId="258"/>
            <ac:spMk id="2" creationId="{9C13C48D-47B7-A200-7D93-BD54AB1A1792}"/>
          </ac:spMkLst>
        </pc:spChg>
        <pc:spChg chg="del">
          <ac:chgData name="Renya Kujirada" userId="e48068c41cbe41b3" providerId="LiveId" clId="{B0966611-449D-499A-90ED-448E66AEAD1F}" dt="2024-05-22T08:02:33.653" v="888" actId="478"/>
          <ac:spMkLst>
            <pc:docMk/>
            <pc:sldMk cId="571670197" sldId="258"/>
            <ac:spMk id="2" creationId="{AAD76987-7E82-7A79-6A05-B7A4B5173912}"/>
          </ac:spMkLst>
        </pc:spChg>
        <pc:spChg chg="del">
          <ac:chgData name="Renya Kujirada" userId="e48068c41cbe41b3" providerId="LiveId" clId="{B0966611-449D-499A-90ED-448E66AEAD1F}" dt="2024-05-22T08:02:33.653" v="888" actId="478"/>
          <ac:spMkLst>
            <pc:docMk/>
            <pc:sldMk cId="571670197" sldId="258"/>
            <ac:spMk id="3" creationId="{19C50D1C-3954-FD57-1073-297AEF8C67C4}"/>
          </ac:spMkLst>
        </pc:spChg>
        <pc:spChg chg="add del">
          <ac:chgData name="Renya Kujirada" userId="e48068c41cbe41b3" providerId="LiveId" clId="{B0966611-449D-499A-90ED-448E66AEAD1F}" dt="2024-05-22T08:25:08.827" v="1073" actId="11529"/>
          <ac:spMkLst>
            <pc:docMk/>
            <pc:sldMk cId="571670197" sldId="258"/>
            <ac:spMk id="3" creationId="{1D7A35CD-B233-8142-A04A-680251E03CB4}"/>
          </ac:spMkLst>
        </pc:spChg>
        <pc:spChg chg="add mod">
          <ac:chgData name="Renya Kujirada" userId="e48068c41cbe41b3" providerId="LiveId" clId="{B0966611-449D-499A-90ED-448E66AEAD1F}" dt="2024-05-22T08:39:58.925" v="1411" actId="1076"/>
          <ac:spMkLst>
            <pc:docMk/>
            <pc:sldMk cId="571670197" sldId="258"/>
            <ac:spMk id="6" creationId="{5EC9B946-F974-079E-499C-B6CE3EB89F94}"/>
          </ac:spMkLst>
        </pc:spChg>
        <pc:spChg chg="add mod">
          <ac:chgData name="Renya Kujirada" userId="e48068c41cbe41b3" providerId="LiveId" clId="{B0966611-449D-499A-90ED-448E66AEAD1F}" dt="2024-05-22T08:39:58.925" v="1411" actId="1076"/>
          <ac:spMkLst>
            <pc:docMk/>
            <pc:sldMk cId="571670197" sldId="258"/>
            <ac:spMk id="7" creationId="{3FD44162-6738-0460-CCA1-31846E3533A0}"/>
          </ac:spMkLst>
        </pc:spChg>
        <pc:spChg chg="add mod">
          <ac:chgData name="Renya Kujirada" userId="e48068c41cbe41b3" providerId="LiveId" clId="{B0966611-449D-499A-90ED-448E66AEAD1F}" dt="2024-05-22T08:39:58.925" v="1411" actId="1076"/>
          <ac:spMkLst>
            <pc:docMk/>
            <pc:sldMk cId="571670197" sldId="258"/>
            <ac:spMk id="8" creationId="{B3B15DE0-5EE8-471F-3A04-89AF5E324F24}"/>
          </ac:spMkLst>
        </pc:spChg>
        <pc:spChg chg="add mod">
          <ac:chgData name="Renya Kujirada" userId="e48068c41cbe41b3" providerId="LiveId" clId="{B0966611-449D-499A-90ED-448E66AEAD1F}" dt="2024-05-22T08:40:10.898" v="1412" actId="554"/>
          <ac:spMkLst>
            <pc:docMk/>
            <pc:sldMk cId="571670197" sldId="258"/>
            <ac:spMk id="9" creationId="{F40EE823-2809-CBB0-C95B-8D6047314488}"/>
          </ac:spMkLst>
        </pc:spChg>
        <pc:spChg chg="add del">
          <ac:chgData name="Renya Kujirada" userId="e48068c41cbe41b3" providerId="LiveId" clId="{B0966611-449D-499A-90ED-448E66AEAD1F}" dt="2024-05-22T08:25:21.460" v="1075" actId="11529"/>
          <ac:spMkLst>
            <pc:docMk/>
            <pc:sldMk cId="571670197" sldId="258"/>
            <ac:spMk id="11" creationId="{F9AB7319-59AD-E114-54A7-7ACCB088087B}"/>
          </ac:spMkLst>
        </pc:spChg>
        <pc:spChg chg="add mod">
          <ac:chgData name="Renya Kujirada" userId="e48068c41cbe41b3" providerId="LiveId" clId="{B0966611-449D-499A-90ED-448E66AEAD1F}" dt="2024-05-22T08:40:10.898" v="1412" actId="554"/>
          <ac:spMkLst>
            <pc:docMk/>
            <pc:sldMk cId="571670197" sldId="258"/>
            <ac:spMk id="33" creationId="{5534E278-4ADF-77E6-3D8E-F37E34154613}"/>
          </ac:spMkLst>
        </pc:spChg>
        <pc:spChg chg="add mod">
          <ac:chgData name="Renya Kujirada" userId="e48068c41cbe41b3" providerId="LiveId" clId="{B0966611-449D-499A-90ED-448E66AEAD1F}" dt="2024-05-22T08:39:58.925" v="1411" actId="1076"/>
          <ac:spMkLst>
            <pc:docMk/>
            <pc:sldMk cId="571670197" sldId="258"/>
            <ac:spMk id="35" creationId="{C29C8DE9-76BC-9243-F989-909AB644E58E}"/>
          </ac:spMkLst>
        </pc:spChg>
        <pc:spChg chg="add mod">
          <ac:chgData name="Renya Kujirada" userId="e48068c41cbe41b3" providerId="LiveId" clId="{B0966611-449D-499A-90ED-448E66AEAD1F}" dt="2024-05-22T09:46:21.871" v="1420" actId="20577"/>
          <ac:spMkLst>
            <pc:docMk/>
            <pc:sldMk cId="571670197" sldId="258"/>
            <ac:spMk id="36" creationId="{7D44C719-D30D-5D7B-9658-5C7BA2DB7961}"/>
          </ac:spMkLst>
        </pc:spChg>
        <pc:spChg chg="add mod">
          <ac:chgData name="Renya Kujirada" userId="e48068c41cbe41b3" providerId="LiveId" clId="{B0966611-449D-499A-90ED-448E66AEAD1F}" dt="2024-05-22T08:39:58.925" v="1411" actId="1076"/>
          <ac:spMkLst>
            <pc:docMk/>
            <pc:sldMk cId="571670197" sldId="258"/>
            <ac:spMk id="37" creationId="{E49B8942-CD84-EA0A-3948-9716501038FE}"/>
          </ac:spMkLst>
        </pc:spChg>
        <pc:spChg chg="add mod">
          <ac:chgData name="Renya Kujirada" userId="e48068c41cbe41b3" providerId="LiveId" clId="{B0966611-449D-499A-90ED-448E66AEAD1F}" dt="2024-05-22T08:39:58.925" v="1411" actId="1076"/>
          <ac:spMkLst>
            <pc:docMk/>
            <pc:sldMk cId="571670197" sldId="258"/>
            <ac:spMk id="40" creationId="{FF919A20-900A-4B02-70DC-6926C87B9D6E}"/>
          </ac:spMkLst>
        </pc:spChg>
        <pc:spChg chg="add mod">
          <ac:chgData name="Renya Kujirada" userId="e48068c41cbe41b3" providerId="LiveId" clId="{B0966611-449D-499A-90ED-448E66AEAD1F}" dt="2024-05-22T09:46:16.576" v="1416" actId="20577"/>
          <ac:spMkLst>
            <pc:docMk/>
            <pc:sldMk cId="571670197" sldId="258"/>
            <ac:spMk id="43" creationId="{F5AED7AC-7C98-467C-955A-CEB21D72E1AD}"/>
          </ac:spMkLst>
        </pc:spChg>
        <pc:spChg chg="add mod">
          <ac:chgData name="Renya Kujirada" userId="e48068c41cbe41b3" providerId="LiveId" clId="{B0966611-449D-499A-90ED-448E66AEAD1F}" dt="2024-05-22T08:39:58.925" v="1411" actId="1076"/>
          <ac:spMkLst>
            <pc:docMk/>
            <pc:sldMk cId="571670197" sldId="258"/>
            <ac:spMk id="44" creationId="{85AF2176-C5FD-1FE2-5BBD-331704F9508C}"/>
          </ac:spMkLst>
        </pc:spChg>
        <pc:spChg chg="add mod">
          <ac:chgData name="Renya Kujirada" userId="e48068c41cbe41b3" providerId="LiveId" clId="{B0966611-449D-499A-90ED-448E66AEAD1F}" dt="2024-05-22T08:39:58.925" v="1411" actId="1076"/>
          <ac:spMkLst>
            <pc:docMk/>
            <pc:sldMk cId="571670197" sldId="258"/>
            <ac:spMk id="50" creationId="{6752639C-790B-4499-B908-F556910C5A6F}"/>
          </ac:spMkLst>
        </pc:spChg>
        <pc:spChg chg="add mod">
          <ac:chgData name="Renya Kujirada" userId="e48068c41cbe41b3" providerId="LiveId" clId="{B0966611-449D-499A-90ED-448E66AEAD1F}" dt="2024-05-22T08:39:58.925" v="1411" actId="1076"/>
          <ac:spMkLst>
            <pc:docMk/>
            <pc:sldMk cId="571670197" sldId="258"/>
            <ac:spMk id="57" creationId="{B8DD9475-802F-0863-2B10-16751D96AD15}"/>
          </ac:spMkLst>
        </pc:spChg>
        <pc:spChg chg="add mod">
          <ac:chgData name="Renya Kujirada" userId="e48068c41cbe41b3" providerId="LiveId" clId="{B0966611-449D-499A-90ED-448E66AEAD1F}" dt="2024-05-22T09:47:34.150" v="1433" actId="12788"/>
          <ac:spMkLst>
            <pc:docMk/>
            <pc:sldMk cId="571670197" sldId="258"/>
            <ac:spMk id="58" creationId="{C3B7F172-95D8-D75F-D785-2FF5D111EB6A}"/>
          </ac:spMkLst>
        </pc:spChg>
        <pc:spChg chg="add mod">
          <ac:chgData name="Renya Kujirada" userId="e48068c41cbe41b3" providerId="LiveId" clId="{B0966611-449D-499A-90ED-448E66AEAD1F}" dt="2024-05-22T08:37:30.256" v="1354" actId="571"/>
          <ac:spMkLst>
            <pc:docMk/>
            <pc:sldMk cId="571670197" sldId="258"/>
            <ac:spMk id="61" creationId="{06654BC6-C5CD-90A7-5BB9-DFB961CF8655}"/>
          </ac:spMkLst>
        </pc:spChg>
        <pc:spChg chg="add mod">
          <ac:chgData name="Renya Kujirada" userId="e48068c41cbe41b3" providerId="LiveId" clId="{B0966611-449D-499A-90ED-448E66AEAD1F}" dt="2024-05-22T08:37:30.256" v="1354" actId="571"/>
          <ac:spMkLst>
            <pc:docMk/>
            <pc:sldMk cId="571670197" sldId="258"/>
            <ac:spMk id="62" creationId="{EB79EC3B-9CEB-0C84-FF86-58CC3AEC813F}"/>
          </ac:spMkLst>
        </pc:spChg>
        <pc:spChg chg="add mod">
          <ac:chgData name="Renya Kujirada" userId="e48068c41cbe41b3" providerId="LiveId" clId="{B0966611-449D-499A-90ED-448E66AEAD1F}" dt="2024-05-22T09:46:19.215" v="1418" actId="20577"/>
          <ac:spMkLst>
            <pc:docMk/>
            <pc:sldMk cId="571670197" sldId="258"/>
            <ac:spMk id="65" creationId="{61C61209-058F-A886-77E9-B5ADD8A92EEA}"/>
          </ac:spMkLst>
        </pc:spChg>
        <pc:spChg chg="add mod">
          <ac:chgData name="Renya Kujirada" userId="e48068c41cbe41b3" providerId="LiveId" clId="{B0966611-449D-499A-90ED-448E66AEAD1F}" dt="2024-05-22T08:39:58.925" v="1411" actId="1076"/>
          <ac:spMkLst>
            <pc:docMk/>
            <pc:sldMk cId="571670197" sldId="258"/>
            <ac:spMk id="66" creationId="{9C4D190C-E814-822A-D263-1BADFF9C7EA5}"/>
          </ac:spMkLst>
        </pc:spChg>
        <pc:spChg chg="add mod">
          <ac:chgData name="Renya Kujirada" userId="e48068c41cbe41b3" providerId="LiveId" clId="{B0966611-449D-499A-90ED-448E66AEAD1F}" dt="2024-05-22T08:38:05.985" v="1357" actId="571"/>
          <ac:spMkLst>
            <pc:docMk/>
            <pc:sldMk cId="571670197" sldId="258"/>
            <ac:spMk id="71" creationId="{A24EAF43-621D-8D80-7980-296D4309EA24}"/>
          </ac:spMkLst>
        </pc:spChg>
        <pc:spChg chg="add mod">
          <ac:chgData name="Renya Kujirada" userId="e48068c41cbe41b3" providerId="LiveId" clId="{B0966611-449D-499A-90ED-448E66AEAD1F}" dt="2024-05-22T08:38:32.981" v="1365" actId="571"/>
          <ac:spMkLst>
            <pc:docMk/>
            <pc:sldMk cId="571670197" sldId="258"/>
            <ac:spMk id="74" creationId="{E3370B6C-FC77-F875-6A86-806C39696448}"/>
          </ac:spMkLst>
        </pc:spChg>
        <pc:spChg chg="add mod">
          <ac:chgData name="Renya Kujirada" userId="e48068c41cbe41b3" providerId="LiveId" clId="{B0966611-449D-499A-90ED-448E66AEAD1F}" dt="2024-05-22T08:39:58.925" v="1411" actId="1076"/>
          <ac:spMkLst>
            <pc:docMk/>
            <pc:sldMk cId="571670197" sldId="258"/>
            <ac:spMk id="77" creationId="{76F44301-7370-666B-5836-7344B67AC2DF}"/>
          </ac:spMkLst>
        </pc:spChg>
        <pc:spChg chg="add mod">
          <ac:chgData name="Renya Kujirada" userId="e48068c41cbe41b3" providerId="LiveId" clId="{B0966611-449D-499A-90ED-448E66AEAD1F}" dt="2024-05-22T09:46:59.616" v="1421" actId="12788"/>
          <ac:spMkLst>
            <pc:docMk/>
            <pc:sldMk cId="571670197" sldId="258"/>
            <ac:spMk id="78" creationId="{22476242-B6AB-381F-A11B-918D72FEB2E8}"/>
          </ac:spMkLst>
        </pc:spChg>
        <pc:spChg chg="add mod">
          <ac:chgData name="Renya Kujirada" userId="e48068c41cbe41b3" providerId="LiveId" clId="{B0966611-449D-499A-90ED-448E66AEAD1F}" dt="2024-05-22T08:39:58.925" v="1411" actId="1076"/>
          <ac:spMkLst>
            <pc:docMk/>
            <pc:sldMk cId="571670197" sldId="258"/>
            <ac:spMk id="81" creationId="{DC8258EB-2F23-277C-7767-1388ED8D0AB0}"/>
          </ac:spMkLst>
        </pc:spChg>
        <pc:picChg chg="add mod">
          <ac:chgData name="Renya Kujirada" userId="e48068c41cbe41b3" providerId="LiveId" clId="{B0966611-449D-499A-90ED-448E66AEAD1F}" dt="2024-05-22T08:39:58.925" v="1411" actId="1076"/>
          <ac:picMkLst>
            <pc:docMk/>
            <pc:sldMk cId="571670197" sldId="258"/>
            <ac:picMk id="4" creationId="{B1ADFCFD-0171-0729-4902-5AC6A755ED16}"/>
          </ac:picMkLst>
        </pc:picChg>
        <pc:picChg chg="add mod">
          <ac:chgData name="Renya Kujirada" userId="e48068c41cbe41b3" providerId="LiveId" clId="{B0966611-449D-499A-90ED-448E66AEAD1F}" dt="2024-05-22T08:39:58.925" v="1411" actId="1076"/>
          <ac:picMkLst>
            <pc:docMk/>
            <pc:sldMk cId="571670197" sldId="258"/>
            <ac:picMk id="5" creationId="{EBDADFF3-D964-344C-2A6A-F78FF246447A}"/>
          </ac:picMkLst>
        </pc:picChg>
        <pc:picChg chg="add mod">
          <ac:chgData name="Renya Kujirada" userId="e48068c41cbe41b3" providerId="LiveId" clId="{B0966611-449D-499A-90ED-448E66AEAD1F}" dt="2024-05-22T09:47:34.150" v="1433" actId="12788"/>
          <ac:picMkLst>
            <pc:docMk/>
            <pc:sldMk cId="571670197" sldId="258"/>
            <ac:picMk id="56" creationId="{19DC1A60-6A70-4668-95C9-AAEA2D433E88}"/>
          </ac:picMkLst>
        </pc:picChg>
        <pc:picChg chg="add mod">
          <ac:chgData name="Renya Kujirada" userId="e48068c41cbe41b3" providerId="LiveId" clId="{B0966611-449D-499A-90ED-448E66AEAD1F}" dt="2024-05-22T08:38:05.985" v="1357" actId="571"/>
          <ac:picMkLst>
            <pc:docMk/>
            <pc:sldMk cId="571670197" sldId="258"/>
            <ac:picMk id="70" creationId="{61FFDF25-6FE8-81E2-2EBF-776A19B63DEA}"/>
          </ac:picMkLst>
        </pc:picChg>
        <pc:picChg chg="add mod">
          <ac:chgData name="Renya Kujirada" userId="e48068c41cbe41b3" providerId="LiveId" clId="{B0966611-449D-499A-90ED-448E66AEAD1F}" dt="2024-05-22T08:38:32.981" v="1365" actId="571"/>
          <ac:picMkLst>
            <pc:docMk/>
            <pc:sldMk cId="571670197" sldId="258"/>
            <ac:picMk id="73" creationId="{D776FC55-5F5B-7AC4-710F-8C4590E5C3C9}"/>
          </ac:picMkLst>
        </pc:picChg>
        <pc:picChg chg="add mod">
          <ac:chgData name="Renya Kujirada" userId="e48068c41cbe41b3" providerId="LiveId" clId="{B0966611-449D-499A-90ED-448E66AEAD1F}" dt="2024-05-22T09:46:59.616" v="1421" actId="12788"/>
          <ac:picMkLst>
            <pc:docMk/>
            <pc:sldMk cId="571670197" sldId="258"/>
            <ac:picMk id="76" creationId="{99384EBF-9683-2F15-A542-60CE42FF0077}"/>
          </ac:picMkLst>
        </pc:picChg>
        <pc:cxnChg chg="add mod">
          <ac:chgData name="Renya Kujirada" userId="e48068c41cbe41b3" providerId="LiveId" clId="{B0966611-449D-499A-90ED-448E66AEAD1F}" dt="2024-05-22T08:39:58.925" v="1411" actId="1076"/>
          <ac:cxnSpMkLst>
            <pc:docMk/>
            <pc:sldMk cId="571670197" sldId="258"/>
            <ac:cxnSpMk id="10" creationId="{1C65B2DB-712C-FEC6-FF71-3807ED4A34F2}"/>
          </ac:cxnSpMkLst>
        </pc:cxnChg>
        <pc:cxnChg chg="add mod">
          <ac:chgData name="Renya Kujirada" userId="e48068c41cbe41b3" providerId="LiveId" clId="{B0966611-449D-499A-90ED-448E66AEAD1F}" dt="2024-05-22T08:39:58.925" v="1411" actId="1076"/>
          <ac:cxnSpMkLst>
            <pc:docMk/>
            <pc:sldMk cId="571670197" sldId="258"/>
            <ac:cxnSpMk id="13" creationId="{96B7FDB3-E975-EE4F-7D88-56DE6F3CC0AB}"/>
          </ac:cxnSpMkLst>
        </pc:cxnChg>
        <pc:cxnChg chg="add mod">
          <ac:chgData name="Renya Kujirada" userId="e48068c41cbe41b3" providerId="LiveId" clId="{B0966611-449D-499A-90ED-448E66AEAD1F}" dt="2024-05-22T08:39:58.925" v="1411" actId="1076"/>
          <ac:cxnSpMkLst>
            <pc:docMk/>
            <pc:sldMk cId="571670197" sldId="258"/>
            <ac:cxnSpMk id="14" creationId="{AEB1EA0E-6EF5-399F-2EE7-73584A864DF2}"/>
          </ac:cxnSpMkLst>
        </pc:cxnChg>
        <pc:cxnChg chg="add del mod">
          <ac:chgData name="Renya Kujirada" userId="e48068c41cbe41b3" providerId="LiveId" clId="{B0966611-449D-499A-90ED-448E66AEAD1F}" dt="2024-05-22T08:39:58.925" v="1411" actId="1076"/>
          <ac:cxnSpMkLst>
            <pc:docMk/>
            <pc:sldMk cId="571670197" sldId="258"/>
            <ac:cxnSpMk id="16" creationId="{483A1D9E-F1AF-FBF8-2E79-F2DC6BDE6BD9}"/>
          </ac:cxnSpMkLst>
        </pc:cxnChg>
        <pc:cxnChg chg="add mod">
          <ac:chgData name="Renya Kujirada" userId="e48068c41cbe41b3" providerId="LiveId" clId="{B0966611-449D-499A-90ED-448E66AEAD1F}" dt="2024-05-22T08:39:58.925" v="1411" actId="1076"/>
          <ac:cxnSpMkLst>
            <pc:docMk/>
            <pc:sldMk cId="571670197" sldId="258"/>
            <ac:cxnSpMk id="20" creationId="{61B57041-2BAF-941E-BF97-EBA8089F27E5}"/>
          </ac:cxnSpMkLst>
        </pc:cxnChg>
        <pc:cxnChg chg="add del">
          <ac:chgData name="Renya Kujirada" userId="e48068c41cbe41b3" providerId="LiveId" clId="{B0966611-449D-499A-90ED-448E66AEAD1F}" dt="2024-05-22T08:12:18.411" v="984" actId="478"/>
          <ac:cxnSpMkLst>
            <pc:docMk/>
            <pc:sldMk cId="571670197" sldId="258"/>
            <ac:cxnSpMk id="26" creationId="{5B0C9DB3-1600-87EE-5DA6-3318377CC4A4}"/>
          </ac:cxnSpMkLst>
        </pc:cxnChg>
        <pc:cxnChg chg="add mod">
          <ac:chgData name="Renya Kujirada" userId="e48068c41cbe41b3" providerId="LiveId" clId="{B0966611-449D-499A-90ED-448E66AEAD1F}" dt="2024-05-22T08:39:58.925" v="1411" actId="1076"/>
          <ac:cxnSpMkLst>
            <pc:docMk/>
            <pc:sldMk cId="571670197" sldId="258"/>
            <ac:cxnSpMk id="34" creationId="{285FD186-9725-7DDC-42AD-7642FF7C1ED8}"/>
          </ac:cxnSpMkLst>
        </pc:cxnChg>
        <pc:cxnChg chg="add mod">
          <ac:chgData name="Renya Kujirada" userId="e48068c41cbe41b3" providerId="LiveId" clId="{B0966611-449D-499A-90ED-448E66AEAD1F}" dt="2024-05-22T08:39:58.925" v="1411" actId="1076"/>
          <ac:cxnSpMkLst>
            <pc:docMk/>
            <pc:sldMk cId="571670197" sldId="258"/>
            <ac:cxnSpMk id="38" creationId="{BB756058-A813-3ED0-3D4A-95D7E2B310B1}"/>
          </ac:cxnSpMkLst>
        </pc:cxnChg>
        <pc:cxnChg chg="add mod">
          <ac:chgData name="Renya Kujirada" userId="e48068c41cbe41b3" providerId="LiveId" clId="{B0966611-449D-499A-90ED-448E66AEAD1F}" dt="2024-05-22T08:39:58.925" v="1411" actId="1076"/>
          <ac:cxnSpMkLst>
            <pc:docMk/>
            <pc:sldMk cId="571670197" sldId="258"/>
            <ac:cxnSpMk id="39" creationId="{E67B5C68-183C-04B1-016B-C4DDDC3E9044}"/>
          </ac:cxnSpMkLst>
        </pc:cxnChg>
        <pc:cxnChg chg="add mod">
          <ac:chgData name="Renya Kujirada" userId="e48068c41cbe41b3" providerId="LiveId" clId="{B0966611-449D-499A-90ED-448E66AEAD1F}" dt="2024-05-22T08:39:58.925" v="1411" actId="1076"/>
          <ac:cxnSpMkLst>
            <pc:docMk/>
            <pc:sldMk cId="571670197" sldId="258"/>
            <ac:cxnSpMk id="41" creationId="{1B590832-F1E1-E11D-505C-588C555A1BAF}"/>
          </ac:cxnSpMkLst>
        </pc:cxnChg>
        <pc:cxnChg chg="add mod">
          <ac:chgData name="Renya Kujirada" userId="e48068c41cbe41b3" providerId="LiveId" clId="{B0966611-449D-499A-90ED-448E66AEAD1F}" dt="2024-05-22T08:39:58.925" v="1411" actId="1076"/>
          <ac:cxnSpMkLst>
            <pc:docMk/>
            <pc:sldMk cId="571670197" sldId="258"/>
            <ac:cxnSpMk id="42" creationId="{D6ED5AF2-3FA6-B536-4C36-41F89CF3B396}"/>
          </ac:cxnSpMkLst>
        </pc:cxnChg>
        <pc:cxnChg chg="add mod">
          <ac:chgData name="Renya Kujirada" userId="e48068c41cbe41b3" providerId="LiveId" clId="{B0966611-449D-499A-90ED-448E66AEAD1F}" dt="2024-05-22T08:16:04.781" v="1054" actId="571"/>
          <ac:cxnSpMkLst>
            <pc:docMk/>
            <pc:sldMk cId="571670197" sldId="258"/>
            <ac:cxnSpMk id="43" creationId="{169AB870-8F3B-11A1-E435-0C7D846D8389}"/>
          </ac:cxnSpMkLst>
        </pc:cxnChg>
        <pc:cxnChg chg="add mod">
          <ac:chgData name="Renya Kujirada" userId="e48068c41cbe41b3" providerId="LiveId" clId="{B0966611-449D-499A-90ED-448E66AEAD1F}" dt="2024-05-22T08:16:04.781" v="1054" actId="571"/>
          <ac:cxnSpMkLst>
            <pc:docMk/>
            <pc:sldMk cId="571670197" sldId="258"/>
            <ac:cxnSpMk id="44" creationId="{F22C5FB5-CD00-6E3E-A66E-8AFF56DD897A}"/>
          </ac:cxnSpMkLst>
        </pc:cxnChg>
        <pc:cxnChg chg="add mod">
          <ac:chgData name="Renya Kujirada" userId="e48068c41cbe41b3" providerId="LiveId" clId="{B0966611-449D-499A-90ED-448E66AEAD1F}" dt="2024-05-22T08:39:58.925" v="1411" actId="1076"/>
          <ac:cxnSpMkLst>
            <pc:docMk/>
            <pc:sldMk cId="571670197" sldId="258"/>
            <ac:cxnSpMk id="45" creationId="{0BC38828-1D71-4D87-2A15-6249E9D03F27}"/>
          </ac:cxnSpMkLst>
        </pc:cxnChg>
        <pc:cxnChg chg="add mod">
          <ac:chgData name="Renya Kujirada" userId="e48068c41cbe41b3" providerId="LiveId" clId="{B0966611-449D-499A-90ED-448E66AEAD1F}" dt="2024-05-22T08:39:58.925" v="1411" actId="1076"/>
          <ac:cxnSpMkLst>
            <pc:docMk/>
            <pc:sldMk cId="571670197" sldId="258"/>
            <ac:cxnSpMk id="46" creationId="{F3D751CF-F836-50D4-C5EC-64D90F957E1F}"/>
          </ac:cxnSpMkLst>
        </pc:cxnChg>
        <pc:cxnChg chg="add mod">
          <ac:chgData name="Renya Kujirada" userId="e48068c41cbe41b3" providerId="LiveId" clId="{B0966611-449D-499A-90ED-448E66AEAD1F}" dt="2024-05-22T08:39:58.925" v="1411" actId="1076"/>
          <ac:cxnSpMkLst>
            <pc:docMk/>
            <pc:sldMk cId="571670197" sldId="258"/>
            <ac:cxnSpMk id="47" creationId="{06CE0013-D8AD-2B42-1B83-31B4AF03E006}"/>
          </ac:cxnSpMkLst>
        </pc:cxnChg>
        <pc:cxnChg chg="add mod">
          <ac:chgData name="Renya Kujirada" userId="e48068c41cbe41b3" providerId="LiveId" clId="{B0966611-449D-499A-90ED-448E66AEAD1F}" dt="2024-05-22T08:39:58.925" v="1411" actId="1076"/>
          <ac:cxnSpMkLst>
            <pc:docMk/>
            <pc:sldMk cId="571670197" sldId="258"/>
            <ac:cxnSpMk id="48" creationId="{EF0D03B9-73BC-DC36-9F93-6901520B3664}"/>
          </ac:cxnSpMkLst>
        </pc:cxnChg>
        <pc:cxnChg chg="add mod">
          <ac:chgData name="Renya Kujirada" userId="e48068c41cbe41b3" providerId="LiveId" clId="{B0966611-449D-499A-90ED-448E66AEAD1F}" dt="2024-05-22T08:39:58.925" v="1411" actId="1076"/>
          <ac:cxnSpMkLst>
            <pc:docMk/>
            <pc:sldMk cId="571670197" sldId="258"/>
            <ac:cxnSpMk id="49" creationId="{0394C686-BE12-10B4-AC4B-474DAF5BF950}"/>
          </ac:cxnSpMkLst>
        </pc:cxnChg>
        <pc:cxnChg chg="add del mod">
          <ac:chgData name="Renya Kujirada" userId="e48068c41cbe41b3" providerId="LiveId" clId="{B0966611-449D-499A-90ED-448E66AEAD1F}" dt="2024-05-22T08:17:30.118" v="1066" actId="478"/>
          <ac:cxnSpMkLst>
            <pc:docMk/>
            <pc:sldMk cId="571670197" sldId="258"/>
            <ac:cxnSpMk id="49" creationId="{688B1E64-C658-F9BD-6888-E54A5CEE621C}"/>
          </ac:cxnSpMkLst>
        </pc:cxnChg>
        <pc:cxnChg chg="add mod">
          <ac:chgData name="Renya Kujirada" userId="e48068c41cbe41b3" providerId="LiveId" clId="{B0966611-449D-499A-90ED-448E66AEAD1F}" dt="2024-05-22T08:39:58.925" v="1411" actId="1076"/>
          <ac:cxnSpMkLst>
            <pc:docMk/>
            <pc:sldMk cId="571670197" sldId="258"/>
            <ac:cxnSpMk id="52" creationId="{819BA52E-5602-642B-D19A-540D25C12874}"/>
          </ac:cxnSpMkLst>
        </pc:cxnChg>
        <pc:cxnChg chg="add mod">
          <ac:chgData name="Renya Kujirada" userId="e48068c41cbe41b3" providerId="LiveId" clId="{B0966611-449D-499A-90ED-448E66AEAD1F}" dt="2024-05-22T08:37:30.256" v="1354" actId="571"/>
          <ac:cxnSpMkLst>
            <pc:docMk/>
            <pc:sldMk cId="571670197" sldId="258"/>
            <ac:cxnSpMk id="59" creationId="{0A82F83E-51AB-2EB2-8ED8-8FCD7B6F3318}"/>
          </ac:cxnSpMkLst>
        </pc:cxnChg>
        <pc:cxnChg chg="add mod">
          <ac:chgData name="Renya Kujirada" userId="e48068c41cbe41b3" providerId="LiveId" clId="{B0966611-449D-499A-90ED-448E66AEAD1F}" dt="2024-05-22T08:37:30.256" v="1354" actId="571"/>
          <ac:cxnSpMkLst>
            <pc:docMk/>
            <pc:sldMk cId="571670197" sldId="258"/>
            <ac:cxnSpMk id="60" creationId="{660B92FC-1CA6-BA5B-D457-B51E27E75885}"/>
          </ac:cxnSpMkLst>
        </pc:cxnChg>
        <pc:cxnChg chg="add mod">
          <ac:chgData name="Renya Kujirada" userId="e48068c41cbe41b3" providerId="LiveId" clId="{B0966611-449D-499A-90ED-448E66AEAD1F}" dt="2024-05-22T08:39:58.925" v="1411" actId="1076"/>
          <ac:cxnSpMkLst>
            <pc:docMk/>
            <pc:sldMk cId="571670197" sldId="258"/>
            <ac:cxnSpMk id="63" creationId="{EF37669A-A7AB-ECE3-7746-E0EDE08B7516}"/>
          </ac:cxnSpMkLst>
        </pc:cxnChg>
        <pc:cxnChg chg="add mod">
          <ac:chgData name="Renya Kujirada" userId="e48068c41cbe41b3" providerId="LiveId" clId="{B0966611-449D-499A-90ED-448E66AEAD1F}" dt="2024-05-22T08:39:58.925" v="1411" actId="1076"/>
          <ac:cxnSpMkLst>
            <pc:docMk/>
            <pc:sldMk cId="571670197" sldId="258"/>
            <ac:cxnSpMk id="64" creationId="{DAC21460-F036-C912-04F7-D7498E23FB15}"/>
          </ac:cxnSpMkLst>
        </pc:cxnChg>
        <pc:cxnChg chg="add mod">
          <ac:chgData name="Renya Kujirada" userId="e48068c41cbe41b3" providerId="LiveId" clId="{B0966611-449D-499A-90ED-448E66AEAD1F}" dt="2024-05-22T08:39:58.925" v="1411" actId="1076"/>
          <ac:cxnSpMkLst>
            <pc:docMk/>
            <pc:sldMk cId="571670197" sldId="258"/>
            <ac:cxnSpMk id="67" creationId="{4991DCAC-005E-B4A1-4932-B445EF10F445}"/>
          </ac:cxnSpMkLst>
        </pc:cxnChg>
        <pc:cxnChg chg="add mod">
          <ac:chgData name="Renya Kujirada" userId="e48068c41cbe41b3" providerId="LiveId" clId="{B0966611-449D-499A-90ED-448E66AEAD1F}" dt="2024-05-22T08:39:58.925" v="1411" actId="1076"/>
          <ac:cxnSpMkLst>
            <pc:docMk/>
            <pc:sldMk cId="571670197" sldId="258"/>
            <ac:cxnSpMk id="68" creationId="{A5B3276B-F37A-003A-65B2-0D3B55777294}"/>
          </ac:cxnSpMkLst>
        </pc:cxnChg>
        <pc:cxnChg chg="add mod">
          <ac:chgData name="Renya Kujirada" userId="e48068c41cbe41b3" providerId="LiveId" clId="{B0966611-449D-499A-90ED-448E66AEAD1F}" dt="2024-05-22T08:39:58.925" v="1411" actId="1076"/>
          <ac:cxnSpMkLst>
            <pc:docMk/>
            <pc:sldMk cId="571670197" sldId="258"/>
            <ac:cxnSpMk id="79" creationId="{5046276E-FA99-ABBF-0D84-11731CD9EA20}"/>
          </ac:cxnSpMkLst>
        </pc:cxnChg>
      </pc:sldChg>
      <pc:sldMasterChg chg="modSp modSldLayout">
        <pc:chgData name="Renya Kujirada" userId="e48068c41cbe41b3" providerId="LiveId" clId="{B0966611-449D-499A-90ED-448E66AEAD1F}" dt="2024-05-21T11:30:45.332" v="537"/>
        <pc:sldMasterMkLst>
          <pc:docMk/>
          <pc:sldMasterMk cId="869788909" sldId="2147483648"/>
        </pc:sldMasterMkLst>
        <pc:spChg chg="mod">
          <ac:chgData name="Renya Kujirada" userId="e48068c41cbe41b3" providerId="LiveId" clId="{B0966611-449D-499A-90ED-448E66AEAD1F}" dt="2024-05-21T11:30:45.332" v="537"/>
          <ac:spMkLst>
            <pc:docMk/>
            <pc:sldMasterMk cId="869788909" sldId="2147483648"/>
            <ac:spMk id="2" creationId="{353ABC75-BDB9-5BB4-E2BA-B769C3E86BFC}"/>
          </ac:spMkLst>
        </pc:spChg>
        <pc:spChg chg="mod">
          <ac:chgData name="Renya Kujirada" userId="e48068c41cbe41b3" providerId="LiveId" clId="{B0966611-449D-499A-90ED-448E66AEAD1F}" dt="2024-05-21T11:30:45.332" v="537"/>
          <ac:spMkLst>
            <pc:docMk/>
            <pc:sldMasterMk cId="869788909" sldId="2147483648"/>
            <ac:spMk id="3" creationId="{E769FE01-EDE2-EF69-B747-284C276B479F}"/>
          </ac:spMkLst>
        </pc:spChg>
        <pc:spChg chg="mod">
          <ac:chgData name="Renya Kujirada" userId="e48068c41cbe41b3" providerId="LiveId" clId="{B0966611-449D-499A-90ED-448E66AEAD1F}" dt="2024-05-21T11:30:45.332" v="537"/>
          <ac:spMkLst>
            <pc:docMk/>
            <pc:sldMasterMk cId="869788909" sldId="2147483648"/>
            <ac:spMk id="4" creationId="{61160D75-1185-249B-40D0-A8166B78CC8E}"/>
          </ac:spMkLst>
        </pc:spChg>
        <pc:spChg chg="mod">
          <ac:chgData name="Renya Kujirada" userId="e48068c41cbe41b3" providerId="LiveId" clId="{B0966611-449D-499A-90ED-448E66AEAD1F}" dt="2024-05-21T11:30:45.332" v="537"/>
          <ac:spMkLst>
            <pc:docMk/>
            <pc:sldMasterMk cId="869788909" sldId="2147483648"/>
            <ac:spMk id="5" creationId="{FC4A2D39-8895-D7EF-A1EC-62479B2962DD}"/>
          </ac:spMkLst>
        </pc:spChg>
        <pc:spChg chg="mod">
          <ac:chgData name="Renya Kujirada" userId="e48068c41cbe41b3" providerId="LiveId" clId="{B0966611-449D-499A-90ED-448E66AEAD1F}" dt="2024-05-21T11:30:45.332" v="537"/>
          <ac:spMkLst>
            <pc:docMk/>
            <pc:sldMasterMk cId="869788909" sldId="2147483648"/>
            <ac:spMk id="6" creationId="{AB841250-3340-F55A-7654-D438C36814D0}"/>
          </ac:spMkLst>
        </pc:spChg>
        <pc:sldLayoutChg chg="modSp">
          <pc:chgData name="Renya Kujirada" userId="e48068c41cbe41b3" providerId="LiveId" clId="{B0966611-449D-499A-90ED-448E66AEAD1F}" dt="2024-05-21T11:30:45.332" v="537"/>
          <pc:sldLayoutMkLst>
            <pc:docMk/>
            <pc:sldMasterMk cId="869788909" sldId="2147483648"/>
            <pc:sldLayoutMk cId="2578618170" sldId="2147483649"/>
          </pc:sldLayoutMkLst>
          <pc:spChg chg="mod">
            <ac:chgData name="Renya Kujirada" userId="e48068c41cbe41b3" providerId="LiveId" clId="{B0966611-449D-499A-90ED-448E66AEAD1F}" dt="2024-05-21T11:30:45.332" v="537"/>
            <ac:spMkLst>
              <pc:docMk/>
              <pc:sldMasterMk cId="869788909" sldId="2147483648"/>
              <pc:sldLayoutMk cId="2578618170" sldId="2147483649"/>
              <ac:spMk id="2" creationId="{DF3C1D5E-26AB-1748-842E-4AD72930C96C}"/>
            </ac:spMkLst>
          </pc:spChg>
          <pc:spChg chg="mod">
            <ac:chgData name="Renya Kujirada" userId="e48068c41cbe41b3" providerId="LiveId" clId="{B0966611-449D-499A-90ED-448E66AEAD1F}" dt="2024-05-21T11:30:45.332" v="537"/>
            <ac:spMkLst>
              <pc:docMk/>
              <pc:sldMasterMk cId="869788909" sldId="2147483648"/>
              <pc:sldLayoutMk cId="2578618170" sldId="2147483649"/>
              <ac:spMk id="3" creationId="{4BF80EB3-5946-BE73-0B2B-ED2B9788C995}"/>
            </ac:spMkLst>
          </pc:spChg>
        </pc:sldLayoutChg>
        <pc:sldLayoutChg chg="modSp">
          <pc:chgData name="Renya Kujirada" userId="e48068c41cbe41b3" providerId="LiveId" clId="{B0966611-449D-499A-90ED-448E66AEAD1F}" dt="2024-05-21T11:30:45.332" v="537"/>
          <pc:sldLayoutMkLst>
            <pc:docMk/>
            <pc:sldMasterMk cId="869788909" sldId="2147483648"/>
            <pc:sldLayoutMk cId="1256508910" sldId="2147483651"/>
          </pc:sldLayoutMkLst>
          <pc:spChg chg="mod">
            <ac:chgData name="Renya Kujirada" userId="e48068c41cbe41b3" providerId="LiveId" clId="{B0966611-449D-499A-90ED-448E66AEAD1F}" dt="2024-05-21T11:30:45.332" v="537"/>
            <ac:spMkLst>
              <pc:docMk/>
              <pc:sldMasterMk cId="869788909" sldId="2147483648"/>
              <pc:sldLayoutMk cId="1256508910" sldId="2147483651"/>
              <ac:spMk id="2" creationId="{09DC090D-5E43-F566-CDC7-36CB1894B9BE}"/>
            </ac:spMkLst>
          </pc:spChg>
          <pc:spChg chg="mod">
            <ac:chgData name="Renya Kujirada" userId="e48068c41cbe41b3" providerId="LiveId" clId="{B0966611-449D-499A-90ED-448E66AEAD1F}" dt="2024-05-21T11:30:45.332" v="537"/>
            <ac:spMkLst>
              <pc:docMk/>
              <pc:sldMasterMk cId="869788909" sldId="2147483648"/>
              <pc:sldLayoutMk cId="1256508910" sldId="2147483651"/>
              <ac:spMk id="3" creationId="{6A3984BB-F42A-B769-68F1-FAFCE17A3290}"/>
            </ac:spMkLst>
          </pc:spChg>
        </pc:sldLayoutChg>
        <pc:sldLayoutChg chg="modSp">
          <pc:chgData name="Renya Kujirada" userId="e48068c41cbe41b3" providerId="LiveId" clId="{B0966611-449D-499A-90ED-448E66AEAD1F}" dt="2024-05-21T11:30:45.332" v="537"/>
          <pc:sldLayoutMkLst>
            <pc:docMk/>
            <pc:sldMasterMk cId="869788909" sldId="2147483648"/>
            <pc:sldLayoutMk cId="3463594069" sldId="2147483652"/>
          </pc:sldLayoutMkLst>
          <pc:spChg chg="mod">
            <ac:chgData name="Renya Kujirada" userId="e48068c41cbe41b3" providerId="LiveId" clId="{B0966611-449D-499A-90ED-448E66AEAD1F}" dt="2024-05-21T11:30:45.332" v="537"/>
            <ac:spMkLst>
              <pc:docMk/>
              <pc:sldMasterMk cId="869788909" sldId="2147483648"/>
              <pc:sldLayoutMk cId="3463594069" sldId="2147483652"/>
              <ac:spMk id="3" creationId="{D0F65E67-C070-32AE-C189-85B42D7B3985}"/>
            </ac:spMkLst>
          </pc:spChg>
          <pc:spChg chg="mod">
            <ac:chgData name="Renya Kujirada" userId="e48068c41cbe41b3" providerId="LiveId" clId="{B0966611-449D-499A-90ED-448E66AEAD1F}" dt="2024-05-21T11:30:45.332" v="537"/>
            <ac:spMkLst>
              <pc:docMk/>
              <pc:sldMasterMk cId="869788909" sldId="2147483648"/>
              <pc:sldLayoutMk cId="3463594069" sldId="2147483652"/>
              <ac:spMk id="4" creationId="{C0D38667-CA1C-35D9-0808-60726B3FDED0}"/>
            </ac:spMkLst>
          </pc:spChg>
        </pc:sldLayoutChg>
        <pc:sldLayoutChg chg="modSp">
          <pc:chgData name="Renya Kujirada" userId="e48068c41cbe41b3" providerId="LiveId" clId="{B0966611-449D-499A-90ED-448E66AEAD1F}" dt="2024-05-21T11:30:45.332" v="537"/>
          <pc:sldLayoutMkLst>
            <pc:docMk/>
            <pc:sldMasterMk cId="869788909" sldId="2147483648"/>
            <pc:sldLayoutMk cId="3397460245" sldId="2147483653"/>
          </pc:sldLayoutMkLst>
          <pc:spChg chg="mod">
            <ac:chgData name="Renya Kujirada" userId="e48068c41cbe41b3" providerId="LiveId" clId="{B0966611-449D-499A-90ED-448E66AEAD1F}" dt="2024-05-21T11:30:45.332" v="537"/>
            <ac:spMkLst>
              <pc:docMk/>
              <pc:sldMasterMk cId="869788909" sldId="2147483648"/>
              <pc:sldLayoutMk cId="3397460245" sldId="2147483653"/>
              <ac:spMk id="2" creationId="{25AEDA18-31E6-6228-0327-48E94825059D}"/>
            </ac:spMkLst>
          </pc:spChg>
          <pc:spChg chg="mod">
            <ac:chgData name="Renya Kujirada" userId="e48068c41cbe41b3" providerId="LiveId" clId="{B0966611-449D-499A-90ED-448E66AEAD1F}" dt="2024-05-21T11:30:45.332" v="537"/>
            <ac:spMkLst>
              <pc:docMk/>
              <pc:sldMasterMk cId="869788909" sldId="2147483648"/>
              <pc:sldLayoutMk cId="3397460245" sldId="2147483653"/>
              <ac:spMk id="3" creationId="{1F57FE96-77D1-9BA7-4B3D-2054086B6F06}"/>
            </ac:spMkLst>
          </pc:spChg>
          <pc:spChg chg="mod">
            <ac:chgData name="Renya Kujirada" userId="e48068c41cbe41b3" providerId="LiveId" clId="{B0966611-449D-499A-90ED-448E66AEAD1F}" dt="2024-05-21T11:30:45.332" v="537"/>
            <ac:spMkLst>
              <pc:docMk/>
              <pc:sldMasterMk cId="869788909" sldId="2147483648"/>
              <pc:sldLayoutMk cId="3397460245" sldId="2147483653"/>
              <ac:spMk id="4" creationId="{2662D4A4-014D-CFD9-3931-4EC40EB95E93}"/>
            </ac:spMkLst>
          </pc:spChg>
          <pc:spChg chg="mod">
            <ac:chgData name="Renya Kujirada" userId="e48068c41cbe41b3" providerId="LiveId" clId="{B0966611-449D-499A-90ED-448E66AEAD1F}" dt="2024-05-21T11:30:45.332" v="537"/>
            <ac:spMkLst>
              <pc:docMk/>
              <pc:sldMasterMk cId="869788909" sldId="2147483648"/>
              <pc:sldLayoutMk cId="3397460245" sldId="2147483653"/>
              <ac:spMk id="5" creationId="{239E7A4D-72DC-255E-6F8B-1836A95010B1}"/>
            </ac:spMkLst>
          </pc:spChg>
          <pc:spChg chg="mod">
            <ac:chgData name="Renya Kujirada" userId="e48068c41cbe41b3" providerId="LiveId" clId="{B0966611-449D-499A-90ED-448E66AEAD1F}" dt="2024-05-21T11:30:45.332" v="537"/>
            <ac:spMkLst>
              <pc:docMk/>
              <pc:sldMasterMk cId="869788909" sldId="2147483648"/>
              <pc:sldLayoutMk cId="3397460245" sldId="2147483653"/>
              <ac:spMk id="6" creationId="{6FBF7D1D-8911-FEFD-9565-4CB9BF449995}"/>
            </ac:spMkLst>
          </pc:spChg>
        </pc:sldLayoutChg>
        <pc:sldLayoutChg chg="modSp">
          <pc:chgData name="Renya Kujirada" userId="e48068c41cbe41b3" providerId="LiveId" clId="{B0966611-449D-499A-90ED-448E66AEAD1F}" dt="2024-05-21T11:30:45.332" v="537"/>
          <pc:sldLayoutMkLst>
            <pc:docMk/>
            <pc:sldMasterMk cId="869788909" sldId="2147483648"/>
            <pc:sldLayoutMk cId="2911950353" sldId="2147483656"/>
          </pc:sldLayoutMkLst>
          <pc:spChg chg="mod">
            <ac:chgData name="Renya Kujirada" userId="e48068c41cbe41b3" providerId="LiveId" clId="{B0966611-449D-499A-90ED-448E66AEAD1F}" dt="2024-05-21T11:30:45.332" v="537"/>
            <ac:spMkLst>
              <pc:docMk/>
              <pc:sldMasterMk cId="869788909" sldId="2147483648"/>
              <pc:sldLayoutMk cId="2911950353" sldId="2147483656"/>
              <ac:spMk id="2" creationId="{115C23CD-D1EE-4239-B7B4-7C8C22823D5B}"/>
            </ac:spMkLst>
          </pc:spChg>
          <pc:spChg chg="mod">
            <ac:chgData name="Renya Kujirada" userId="e48068c41cbe41b3" providerId="LiveId" clId="{B0966611-449D-499A-90ED-448E66AEAD1F}" dt="2024-05-21T11:30:45.332" v="537"/>
            <ac:spMkLst>
              <pc:docMk/>
              <pc:sldMasterMk cId="869788909" sldId="2147483648"/>
              <pc:sldLayoutMk cId="2911950353" sldId="2147483656"/>
              <ac:spMk id="3" creationId="{5A8608DD-EDD1-6FF9-D1DE-D155E10091ED}"/>
            </ac:spMkLst>
          </pc:spChg>
          <pc:spChg chg="mod">
            <ac:chgData name="Renya Kujirada" userId="e48068c41cbe41b3" providerId="LiveId" clId="{B0966611-449D-499A-90ED-448E66AEAD1F}" dt="2024-05-21T11:30:45.332" v="537"/>
            <ac:spMkLst>
              <pc:docMk/>
              <pc:sldMasterMk cId="869788909" sldId="2147483648"/>
              <pc:sldLayoutMk cId="2911950353" sldId="2147483656"/>
              <ac:spMk id="4" creationId="{8C2D3CEE-2645-CDF6-D98C-02C5F9843CDD}"/>
            </ac:spMkLst>
          </pc:spChg>
        </pc:sldLayoutChg>
        <pc:sldLayoutChg chg="modSp">
          <pc:chgData name="Renya Kujirada" userId="e48068c41cbe41b3" providerId="LiveId" clId="{B0966611-449D-499A-90ED-448E66AEAD1F}" dt="2024-05-21T11:30:45.332" v="537"/>
          <pc:sldLayoutMkLst>
            <pc:docMk/>
            <pc:sldMasterMk cId="869788909" sldId="2147483648"/>
            <pc:sldLayoutMk cId="1090817219" sldId="2147483657"/>
          </pc:sldLayoutMkLst>
          <pc:spChg chg="mod">
            <ac:chgData name="Renya Kujirada" userId="e48068c41cbe41b3" providerId="LiveId" clId="{B0966611-449D-499A-90ED-448E66AEAD1F}" dt="2024-05-21T11:30:45.332" v="537"/>
            <ac:spMkLst>
              <pc:docMk/>
              <pc:sldMasterMk cId="869788909" sldId="2147483648"/>
              <pc:sldLayoutMk cId="1090817219" sldId="2147483657"/>
              <ac:spMk id="2" creationId="{3101252B-D08F-A29C-FE7A-64C0C8BD8244}"/>
            </ac:spMkLst>
          </pc:spChg>
          <pc:spChg chg="mod">
            <ac:chgData name="Renya Kujirada" userId="e48068c41cbe41b3" providerId="LiveId" clId="{B0966611-449D-499A-90ED-448E66AEAD1F}" dt="2024-05-21T11:30:45.332" v="537"/>
            <ac:spMkLst>
              <pc:docMk/>
              <pc:sldMasterMk cId="869788909" sldId="2147483648"/>
              <pc:sldLayoutMk cId="1090817219" sldId="2147483657"/>
              <ac:spMk id="3" creationId="{16EA8C72-2FCB-7760-87BD-418D91B5E424}"/>
            </ac:spMkLst>
          </pc:spChg>
          <pc:spChg chg="mod">
            <ac:chgData name="Renya Kujirada" userId="e48068c41cbe41b3" providerId="LiveId" clId="{B0966611-449D-499A-90ED-448E66AEAD1F}" dt="2024-05-21T11:30:45.332" v="537"/>
            <ac:spMkLst>
              <pc:docMk/>
              <pc:sldMasterMk cId="869788909" sldId="2147483648"/>
              <pc:sldLayoutMk cId="1090817219" sldId="2147483657"/>
              <ac:spMk id="4" creationId="{7113AC43-1DBC-41F4-B490-E730AF54F8BF}"/>
            </ac:spMkLst>
          </pc:spChg>
        </pc:sldLayoutChg>
        <pc:sldLayoutChg chg="modSp">
          <pc:chgData name="Renya Kujirada" userId="e48068c41cbe41b3" providerId="LiveId" clId="{B0966611-449D-499A-90ED-448E66AEAD1F}" dt="2024-05-21T11:30:45.332" v="537"/>
          <pc:sldLayoutMkLst>
            <pc:docMk/>
            <pc:sldMasterMk cId="869788909" sldId="2147483648"/>
            <pc:sldLayoutMk cId="2195740236" sldId="2147483659"/>
          </pc:sldLayoutMkLst>
          <pc:spChg chg="mod">
            <ac:chgData name="Renya Kujirada" userId="e48068c41cbe41b3" providerId="LiveId" clId="{B0966611-449D-499A-90ED-448E66AEAD1F}" dt="2024-05-21T11:30:45.332" v="537"/>
            <ac:spMkLst>
              <pc:docMk/>
              <pc:sldMasterMk cId="869788909" sldId="2147483648"/>
              <pc:sldLayoutMk cId="2195740236" sldId="2147483659"/>
              <ac:spMk id="2" creationId="{E85B379E-D7D2-D612-C182-2D99AC892B94}"/>
            </ac:spMkLst>
          </pc:spChg>
          <pc:spChg chg="mod">
            <ac:chgData name="Renya Kujirada" userId="e48068c41cbe41b3" providerId="LiveId" clId="{B0966611-449D-499A-90ED-448E66AEAD1F}" dt="2024-05-21T11:30:45.332" v="537"/>
            <ac:spMkLst>
              <pc:docMk/>
              <pc:sldMasterMk cId="869788909" sldId="2147483648"/>
              <pc:sldLayoutMk cId="2195740236" sldId="2147483659"/>
              <ac:spMk id="3" creationId="{312A727C-03C4-8D5E-DD6A-26C15B791397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7D50EF-F837-48D5-A620-16CEA19BDC38}" type="datetimeFigureOut">
              <a:rPr kumimoji="1" lang="ja-JP" altLang="en-US" smtClean="0"/>
              <a:t>2024/5/22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100" y="1143000"/>
            <a:ext cx="6781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E51AC0-FFE6-4A39-B2AC-59FEB7BF78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9363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8100" y="1143000"/>
            <a:ext cx="67818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E51AC0-FFE6-4A39-B2AC-59FEB7BF78C6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6674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73971" y="1711604"/>
            <a:ext cx="17243822" cy="3641090"/>
          </a:xfrm>
        </p:spPr>
        <p:txBody>
          <a:bodyPr anchor="b"/>
          <a:lstStyle>
            <a:lvl1pPr algn="ctr">
              <a:defRPr sz="915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73971" y="5493108"/>
            <a:ext cx="17243822" cy="2525037"/>
          </a:xfrm>
        </p:spPr>
        <p:txBody>
          <a:bodyPr/>
          <a:lstStyle>
            <a:lvl1pPr marL="0" indent="0" algn="ctr">
              <a:buNone/>
              <a:defRPr sz="3660"/>
            </a:lvl1pPr>
            <a:lvl2pPr marL="697230" indent="0" algn="ctr">
              <a:buNone/>
              <a:defRPr sz="3050"/>
            </a:lvl2pPr>
            <a:lvl3pPr marL="1394460" indent="0" algn="ctr">
              <a:buNone/>
              <a:defRPr sz="2745"/>
            </a:lvl3pPr>
            <a:lvl4pPr marL="2091690" indent="0" algn="ctr">
              <a:buNone/>
              <a:defRPr sz="2440"/>
            </a:lvl4pPr>
            <a:lvl5pPr marL="2788920" indent="0" algn="ctr">
              <a:buNone/>
              <a:defRPr sz="2440"/>
            </a:lvl5pPr>
            <a:lvl6pPr marL="3486150" indent="0" algn="ctr">
              <a:buNone/>
              <a:defRPr sz="2440"/>
            </a:lvl6pPr>
            <a:lvl7pPr marL="4183380" indent="0" algn="ctr">
              <a:buNone/>
              <a:defRPr sz="2440"/>
            </a:lvl7pPr>
            <a:lvl8pPr marL="4880610" indent="0" algn="ctr">
              <a:buNone/>
              <a:defRPr sz="2440"/>
            </a:lvl8pPr>
            <a:lvl9pPr marL="5577840" indent="0" algn="ctr">
              <a:buNone/>
              <a:defRPr sz="244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71B6-FAFF-4E12-AA26-CF422FD449B5}" type="datetimeFigureOut">
              <a:rPr kumimoji="1" lang="ja-JP" altLang="en-US" smtClean="0"/>
              <a:t>2024/5/22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558F2-E05E-473E-9BCD-F745191B24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3356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71B6-FAFF-4E12-AA26-CF422FD449B5}" type="datetimeFigureOut">
              <a:rPr kumimoji="1" lang="ja-JP" altLang="en-US" smtClean="0"/>
              <a:t>2024/5/22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558F2-E05E-473E-9BCD-F745191B24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2556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453480" y="556816"/>
            <a:ext cx="4957599" cy="8863053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80684" y="556816"/>
            <a:ext cx="14585400" cy="8863053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71B6-FAFF-4E12-AA26-CF422FD449B5}" type="datetimeFigureOut">
              <a:rPr kumimoji="1" lang="ja-JP" altLang="en-US" smtClean="0"/>
              <a:t>2024/5/22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558F2-E05E-473E-9BCD-F745191B24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766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71B6-FAFF-4E12-AA26-CF422FD449B5}" type="datetimeFigureOut">
              <a:rPr kumimoji="1" lang="ja-JP" altLang="en-US" smtClean="0"/>
              <a:t>2024/5/22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558F2-E05E-473E-9BCD-F745191B24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4215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8709" y="2607351"/>
            <a:ext cx="19830396" cy="4350424"/>
          </a:xfrm>
        </p:spPr>
        <p:txBody>
          <a:bodyPr anchor="b"/>
          <a:lstStyle>
            <a:lvl1pPr>
              <a:defRPr sz="915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8709" y="6998932"/>
            <a:ext cx="19830396" cy="2287785"/>
          </a:xfrm>
        </p:spPr>
        <p:txBody>
          <a:bodyPr/>
          <a:lstStyle>
            <a:lvl1pPr marL="0" indent="0">
              <a:buNone/>
              <a:defRPr sz="3660">
                <a:solidFill>
                  <a:schemeClr val="tx1">
                    <a:tint val="82000"/>
                  </a:schemeClr>
                </a:solidFill>
              </a:defRPr>
            </a:lvl1pPr>
            <a:lvl2pPr marL="697230" indent="0">
              <a:buNone/>
              <a:defRPr sz="3050">
                <a:solidFill>
                  <a:schemeClr val="tx1">
                    <a:tint val="82000"/>
                  </a:schemeClr>
                </a:solidFill>
              </a:defRPr>
            </a:lvl2pPr>
            <a:lvl3pPr marL="1394460" indent="0">
              <a:buNone/>
              <a:defRPr sz="2745">
                <a:solidFill>
                  <a:schemeClr val="tx1">
                    <a:tint val="82000"/>
                  </a:schemeClr>
                </a:solidFill>
              </a:defRPr>
            </a:lvl3pPr>
            <a:lvl4pPr marL="2091690" indent="0">
              <a:buNone/>
              <a:defRPr sz="2440">
                <a:solidFill>
                  <a:schemeClr val="tx1">
                    <a:tint val="82000"/>
                  </a:schemeClr>
                </a:solidFill>
              </a:defRPr>
            </a:lvl4pPr>
            <a:lvl5pPr marL="2788920" indent="0">
              <a:buNone/>
              <a:defRPr sz="2440">
                <a:solidFill>
                  <a:schemeClr val="tx1">
                    <a:tint val="82000"/>
                  </a:schemeClr>
                </a:solidFill>
              </a:defRPr>
            </a:lvl5pPr>
            <a:lvl6pPr marL="3486150" indent="0">
              <a:buNone/>
              <a:defRPr sz="2440">
                <a:solidFill>
                  <a:schemeClr val="tx1">
                    <a:tint val="82000"/>
                  </a:schemeClr>
                </a:solidFill>
              </a:defRPr>
            </a:lvl6pPr>
            <a:lvl7pPr marL="4183380" indent="0">
              <a:buNone/>
              <a:defRPr sz="2440">
                <a:solidFill>
                  <a:schemeClr val="tx1">
                    <a:tint val="82000"/>
                  </a:schemeClr>
                </a:solidFill>
              </a:defRPr>
            </a:lvl7pPr>
            <a:lvl8pPr marL="4880610" indent="0">
              <a:buNone/>
              <a:defRPr sz="2440">
                <a:solidFill>
                  <a:schemeClr val="tx1">
                    <a:tint val="82000"/>
                  </a:schemeClr>
                </a:solidFill>
              </a:defRPr>
            </a:lvl8pPr>
            <a:lvl9pPr marL="5577840" indent="0">
              <a:buNone/>
              <a:defRPr sz="244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71B6-FAFF-4E12-AA26-CF422FD449B5}" type="datetimeFigureOut">
              <a:rPr kumimoji="1" lang="ja-JP" altLang="en-US" smtClean="0"/>
              <a:t>2024/5/22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558F2-E05E-473E-9BCD-F745191B24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3075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0684" y="2784078"/>
            <a:ext cx="9771499" cy="663579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639580" y="2784078"/>
            <a:ext cx="9771499" cy="663579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71B6-FAFF-4E12-AA26-CF422FD449B5}" type="datetimeFigureOut">
              <a:rPr kumimoji="1" lang="ja-JP" altLang="en-US" smtClean="0"/>
              <a:t>2024/5/22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558F2-E05E-473E-9BCD-F745191B24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0078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3678" y="556816"/>
            <a:ext cx="19830396" cy="2021484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679" y="2563773"/>
            <a:ext cx="9726593" cy="1256466"/>
          </a:xfrm>
        </p:spPr>
        <p:txBody>
          <a:bodyPr anchor="b"/>
          <a:lstStyle>
            <a:lvl1pPr marL="0" indent="0">
              <a:buNone/>
              <a:defRPr sz="3660" b="1"/>
            </a:lvl1pPr>
            <a:lvl2pPr marL="697230" indent="0">
              <a:buNone/>
              <a:defRPr sz="3050" b="1"/>
            </a:lvl2pPr>
            <a:lvl3pPr marL="1394460" indent="0">
              <a:buNone/>
              <a:defRPr sz="2745" b="1"/>
            </a:lvl3pPr>
            <a:lvl4pPr marL="2091690" indent="0">
              <a:buNone/>
              <a:defRPr sz="2440" b="1"/>
            </a:lvl4pPr>
            <a:lvl5pPr marL="2788920" indent="0">
              <a:buNone/>
              <a:defRPr sz="2440" b="1"/>
            </a:lvl5pPr>
            <a:lvl6pPr marL="3486150" indent="0">
              <a:buNone/>
              <a:defRPr sz="2440" b="1"/>
            </a:lvl6pPr>
            <a:lvl7pPr marL="4183380" indent="0">
              <a:buNone/>
              <a:defRPr sz="2440" b="1"/>
            </a:lvl7pPr>
            <a:lvl8pPr marL="4880610" indent="0">
              <a:buNone/>
              <a:defRPr sz="2440" b="1"/>
            </a:lvl8pPr>
            <a:lvl9pPr marL="5577840" indent="0">
              <a:buNone/>
              <a:defRPr sz="244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679" y="3820239"/>
            <a:ext cx="9726593" cy="561899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639580" y="2563773"/>
            <a:ext cx="9774494" cy="1256466"/>
          </a:xfrm>
        </p:spPr>
        <p:txBody>
          <a:bodyPr anchor="b"/>
          <a:lstStyle>
            <a:lvl1pPr marL="0" indent="0">
              <a:buNone/>
              <a:defRPr sz="3660" b="1"/>
            </a:lvl1pPr>
            <a:lvl2pPr marL="697230" indent="0">
              <a:buNone/>
              <a:defRPr sz="3050" b="1"/>
            </a:lvl2pPr>
            <a:lvl3pPr marL="1394460" indent="0">
              <a:buNone/>
              <a:defRPr sz="2745" b="1"/>
            </a:lvl3pPr>
            <a:lvl4pPr marL="2091690" indent="0">
              <a:buNone/>
              <a:defRPr sz="2440" b="1"/>
            </a:lvl4pPr>
            <a:lvl5pPr marL="2788920" indent="0">
              <a:buNone/>
              <a:defRPr sz="2440" b="1"/>
            </a:lvl5pPr>
            <a:lvl6pPr marL="3486150" indent="0">
              <a:buNone/>
              <a:defRPr sz="2440" b="1"/>
            </a:lvl6pPr>
            <a:lvl7pPr marL="4183380" indent="0">
              <a:buNone/>
              <a:defRPr sz="2440" b="1"/>
            </a:lvl7pPr>
            <a:lvl8pPr marL="4880610" indent="0">
              <a:buNone/>
              <a:defRPr sz="2440" b="1"/>
            </a:lvl8pPr>
            <a:lvl9pPr marL="5577840" indent="0">
              <a:buNone/>
              <a:defRPr sz="244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639580" y="3820239"/>
            <a:ext cx="9774494" cy="561899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71B6-FAFF-4E12-AA26-CF422FD449B5}" type="datetimeFigureOut">
              <a:rPr kumimoji="1" lang="ja-JP" altLang="en-US" smtClean="0"/>
              <a:t>2024/5/22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558F2-E05E-473E-9BCD-F745191B24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6969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71B6-FAFF-4E12-AA26-CF422FD449B5}" type="datetimeFigureOut">
              <a:rPr kumimoji="1" lang="ja-JP" altLang="en-US" smtClean="0"/>
              <a:t>2024/5/22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558F2-E05E-473E-9BCD-F745191B24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7433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71B6-FAFF-4E12-AA26-CF422FD449B5}" type="datetimeFigureOut">
              <a:rPr kumimoji="1" lang="ja-JP" altLang="en-US" smtClean="0"/>
              <a:t>2024/5/22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558F2-E05E-473E-9BCD-F745191B24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2554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3679" y="697230"/>
            <a:ext cx="7415441" cy="2440305"/>
          </a:xfrm>
        </p:spPr>
        <p:txBody>
          <a:bodyPr anchor="b"/>
          <a:lstStyle>
            <a:lvl1pPr>
              <a:defRPr sz="488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74494" y="1505824"/>
            <a:ext cx="11639580" cy="7432278"/>
          </a:xfrm>
        </p:spPr>
        <p:txBody>
          <a:bodyPr/>
          <a:lstStyle>
            <a:lvl1pPr>
              <a:defRPr sz="4880"/>
            </a:lvl1pPr>
            <a:lvl2pPr>
              <a:defRPr sz="4270"/>
            </a:lvl2pPr>
            <a:lvl3pPr>
              <a:defRPr sz="3660"/>
            </a:lvl3pPr>
            <a:lvl4pPr>
              <a:defRPr sz="3050"/>
            </a:lvl4pPr>
            <a:lvl5pPr>
              <a:defRPr sz="3050"/>
            </a:lvl5pPr>
            <a:lvl6pPr>
              <a:defRPr sz="3050"/>
            </a:lvl6pPr>
            <a:lvl7pPr>
              <a:defRPr sz="3050"/>
            </a:lvl7pPr>
            <a:lvl8pPr>
              <a:defRPr sz="3050"/>
            </a:lvl8pPr>
            <a:lvl9pPr>
              <a:defRPr sz="30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83679" y="3137535"/>
            <a:ext cx="7415441" cy="5812672"/>
          </a:xfrm>
        </p:spPr>
        <p:txBody>
          <a:bodyPr/>
          <a:lstStyle>
            <a:lvl1pPr marL="0" indent="0">
              <a:buNone/>
              <a:defRPr sz="2440"/>
            </a:lvl1pPr>
            <a:lvl2pPr marL="697230" indent="0">
              <a:buNone/>
              <a:defRPr sz="2135"/>
            </a:lvl2pPr>
            <a:lvl3pPr marL="1394460" indent="0">
              <a:buNone/>
              <a:defRPr sz="1830"/>
            </a:lvl3pPr>
            <a:lvl4pPr marL="2091690" indent="0">
              <a:buNone/>
              <a:defRPr sz="1525"/>
            </a:lvl4pPr>
            <a:lvl5pPr marL="2788920" indent="0">
              <a:buNone/>
              <a:defRPr sz="1525"/>
            </a:lvl5pPr>
            <a:lvl6pPr marL="3486150" indent="0">
              <a:buNone/>
              <a:defRPr sz="1525"/>
            </a:lvl6pPr>
            <a:lvl7pPr marL="4183380" indent="0">
              <a:buNone/>
              <a:defRPr sz="1525"/>
            </a:lvl7pPr>
            <a:lvl8pPr marL="4880610" indent="0">
              <a:buNone/>
              <a:defRPr sz="1525"/>
            </a:lvl8pPr>
            <a:lvl9pPr marL="5577840" indent="0">
              <a:buNone/>
              <a:defRPr sz="152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71B6-FAFF-4E12-AA26-CF422FD449B5}" type="datetimeFigureOut">
              <a:rPr kumimoji="1" lang="ja-JP" altLang="en-US" smtClean="0"/>
              <a:t>2024/5/22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558F2-E05E-473E-9BCD-F745191B24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198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3679" y="697230"/>
            <a:ext cx="7415441" cy="2440305"/>
          </a:xfrm>
        </p:spPr>
        <p:txBody>
          <a:bodyPr anchor="b"/>
          <a:lstStyle>
            <a:lvl1pPr>
              <a:defRPr sz="488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774494" y="1505824"/>
            <a:ext cx="11639580" cy="7432278"/>
          </a:xfrm>
        </p:spPr>
        <p:txBody>
          <a:bodyPr anchor="t"/>
          <a:lstStyle>
            <a:lvl1pPr marL="0" indent="0">
              <a:buNone/>
              <a:defRPr sz="4880"/>
            </a:lvl1pPr>
            <a:lvl2pPr marL="697230" indent="0">
              <a:buNone/>
              <a:defRPr sz="4270"/>
            </a:lvl2pPr>
            <a:lvl3pPr marL="1394460" indent="0">
              <a:buNone/>
              <a:defRPr sz="3660"/>
            </a:lvl3pPr>
            <a:lvl4pPr marL="2091690" indent="0">
              <a:buNone/>
              <a:defRPr sz="3050"/>
            </a:lvl4pPr>
            <a:lvl5pPr marL="2788920" indent="0">
              <a:buNone/>
              <a:defRPr sz="3050"/>
            </a:lvl5pPr>
            <a:lvl6pPr marL="3486150" indent="0">
              <a:buNone/>
              <a:defRPr sz="3050"/>
            </a:lvl6pPr>
            <a:lvl7pPr marL="4183380" indent="0">
              <a:buNone/>
              <a:defRPr sz="3050"/>
            </a:lvl7pPr>
            <a:lvl8pPr marL="4880610" indent="0">
              <a:buNone/>
              <a:defRPr sz="3050"/>
            </a:lvl8pPr>
            <a:lvl9pPr marL="5577840" indent="0">
              <a:buNone/>
              <a:defRPr sz="305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83679" y="3137535"/>
            <a:ext cx="7415441" cy="5812672"/>
          </a:xfrm>
        </p:spPr>
        <p:txBody>
          <a:bodyPr/>
          <a:lstStyle>
            <a:lvl1pPr marL="0" indent="0">
              <a:buNone/>
              <a:defRPr sz="2440"/>
            </a:lvl1pPr>
            <a:lvl2pPr marL="697230" indent="0">
              <a:buNone/>
              <a:defRPr sz="2135"/>
            </a:lvl2pPr>
            <a:lvl3pPr marL="1394460" indent="0">
              <a:buNone/>
              <a:defRPr sz="1830"/>
            </a:lvl3pPr>
            <a:lvl4pPr marL="2091690" indent="0">
              <a:buNone/>
              <a:defRPr sz="1525"/>
            </a:lvl4pPr>
            <a:lvl5pPr marL="2788920" indent="0">
              <a:buNone/>
              <a:defRPr sz="1525"/>
            </a:lvl5pPr>
            <a:lvl6pPr marL="3486150" indent="0">
              <a:buNone/>
              <a:defRPr sz="1525"/>
            </a:lvl6pPr>
            <a:lvl7pPr marL="4183380" indent="0">
              <a:buNone/>
              <a:defRPr sz="1525"/>
            </a:lvl7pPr>
            <a:lvl8pPr marL="4880610" indent="0">
              <a:buNone/>
              <a:defRPr sz="1525"/>
            </a:lvl8pPr>
            <a:lvl9pPr marL="5577840" indent="0">
              <a:buNone/>
              <a:defRPr sz="152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71B6-FAFF-4E12-AA26-CF422FD449B5}" type="datetimeFigureOut">
              <a:rPr kumimoji="1" lang="ja-JP" altLang="en-US" smtClean="0"/>
              <a:t>2024/5/22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558F2-E05E-473E-9BCD-F745191B24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2616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80684" y="556816"/>
            <a:ext cx="19830396" cy="20214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0684" y="2784078"/>
            <a:ext cx="19830396" cy="66357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80684" y="9693434"/>
            <a:ext cx="5173147" cy="5568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3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EB71B6-FAFF-4E12-AA26-CF422FD449B5}" type="datetimeFigureOut">
              <a:rPr kumimoji="1" lang="ja-JP" altLang="en-US" smtClean="0"/>
              <a:t>2024/5/22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6022" y="9693434"/>
            <a:ext cx="7759720" cy="5568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3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237932" y="9693434"/>
            <a:ext cx="5173147" cy="5568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3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C558F2-E05E-473E-9BCD-F745191B24D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8914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394460" rtl="0" eaLnBrk="1" latinLnBrk="0" hangingPunct="1">
        <a:lnSpc>
          <a:spcPct val="90000"/>
        </a:lnSpc>
        <a:spcBef>
          <a:spcPct val="0"/>
        </a:spcBef>
        <a:buNone/>
        <a:defRPr kumimoji="1" sz="67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8615" indent="-348615" algn="l" defTabSz="1394460" rtl="0" eaLnBrk="1" latinLnBrk="0" hangingPunct="1">
        <a:lnSpc>
          <a:spcPct val="90000"/>
        </a:lnSpc>
        <a:spcBef>
          <a:spcPts val="1525"/>
        </a:spcBef>
        <a:buFont typeface="Arial" panose="020B0604020202020204" pitchFamily="34" charset="0"/>
        <a:buChar char="•"/>
        <a:defRPr kumimoji="1" sz="4270" kern="1200">
          <a:solidFill>
            <a:schemeClr val="tx1"/>
          </a:solidFill>
          <a:latin typeface="+mn-lt"/>
          <a:ea typeface="+mn-ea"/>
          <a:cs typeface="+mn-cs"/>
        </a:defRPr>
      </a:lvl1pPr>
      <a:lvl2pPr marL="1045845" indent="-348615" algn="l" defTabSz="1394460" rtl="0" eaLnBrk="1" latinLnBrk="0" hangingPunct="1">
        <a:lnSpc>
          <a:spcPct val="90000"/>
        </a:lnSpc>
        <a:spcBef>
          <a:spcPts val="763"/>
        </a:spcBef>
        <a:buFont typeface="Arial" panose="020B0604020202020204" pitchFamily="34" charset="0"/>
        <a:buChar char="•"/>
        <a:defRPr kumimoji="1" sz="3660" kern="1200">
          <a:solidFill>
            <a:schemeClr val="tx1"/>
          </a:solidFill>
          <a:latin typeface="+mn-lt"/>
          <a:ea typeface="+mn-ea"/>
          <a:cs typeface="+mn-cs"/>
        </a:defRPr>
      </a:lvl2pPr>
      <a:lvl3pPr marL="1743075" indent="-348615" algn="l" defTabSz="1394460" rtl="0" eaLnBrk="1" latinLnBrk="0" hangingPunct="1">
        <a:lnSpc>
          <a:spcPct val="90000"/>
        </a:lnSpc>
        <a:spcBef>
          <a:spcPts val="763"/>
        </a:spcBef>
        <a:buFont typeface="Arial" panose="020B0604020202020204" pitchFamily="34" charset="0"/>
        <a:buChar char="•"/>
        <a:defRPr kumimoji="1" sz="3050" kern="1200">
          <a:solidFill>
            <a:schemeClr val="tx1"/>
          </a:solidFill>
          <a:latin typeface="+mn-lt"/>
          <a:ea typeface="+mn-ea"/>
          <a:cs typeface="+mn-cs"/>
        </a:defRPr>
      </a:lvl3pPr>
      <a:lvl4pPr marL="2440305" indent="-348615" algn="l" defTabSz="1394460" rtl="0" eaLnBrk="1" latinLnBrk="0" hangingPunct="1">
        <a:lnSpc>
          <a:spcPct val="90000"/>
        </a:lnSpc>
        <a:spcBef>
          <a:spcPts val="763"/>
        </a:spcBef>
        <a:buFont typeface="Arial" panose="020B0604020202020204" pitchFamily="34" charset="0"/>
        <a:buChar char="•"/>
        <a:defRPr kumimoji="1" sz="2745" kern="1200">
          <a:solidFill>
            <a:schemeClr val="tx1"/>
          </a:solidFill>
          <a:latin typeface="+mn-lt"/>
          <a:ea typeface="+mn-ea"/>
          <a:cs typeface="+mn-cs"/>
        </a:defRPr>
      </a:lvl4pPr>
      <a:lvl5pPr marL="3137535" indent="-348615" algn="l" defTabSz="1394460" rtl="0" eaLnBrk="1" latinLnBrk="0" hangingPunct="1">
        <a:lnSpc>
          <a:spcPct val="90000"/>
        </a:lnSpc>
        <a:spcBef>
          <a:spcPts val="763"/>
        </a:spcBef>
        <a:buFont typeface="Arial" panose="020B0604020202020204" pitchFamily="34" charset="0"/>
        <a:buChar char="•"/>
        <a:defRPr kumimoji="1" sz="2745" kern="1200">
          <a:solidFill>
            <a:schemeClr val="tx1"/>
          </a:solidFill>
          <a:latin typeface="+mn-lt"/>
          <a:ea typeface="+mn-ea"/>
          <a:cs typeface="+mn-cs"/>
        </a:defRPr>
      </a:lvl5pPr>
      <a:lvl6pPr marL="3834765" indent="-348615" algn="l" defTabSz="1394460" rtl="0" eaLnBrk="1" latinLnBrk="0" hangingPunct="1">
        <a:lnSpc>
          <a:spcPct val="90000"/>
        </a:lnSpc>
        <a:spcBef>
          <a:spcPts val="763"/>
        </a:spcBef>
        <a:buFont typeface="Arial" panose="020B0604020202020204" pitchFamily="34" charset="0"/>
        <a:buChar char="•"/>
        <a:defRPr kumimoji="1" sz="2745" kern="1200">
          <a:solidFill>
            <a:schemeClr val="tx1"/>
          </a:solidFill>
          <a:latin typeface="+mn-lt"/>
          <a:ea typeface="+mn-ea"/>
          <a:cs typeface="+mn-cs"/>
        </a:defRPr>
      </a:lvl6pPr>
      <a:lvl7pPr marL="4531995" indent="-348615" algn="l" defTabSz="1394460" rtl="0" eaLnBrk="1" latinLnBrk="0" hangingPunct="1">
        <a:lnSpc>
          <a:spcPct val="90000"/>
        </a:lnSpc>
        <a:spcBef>
          <a:spcPts val="763"/>
        </a:spcBef>
        <a:buFont typeface="Arial" panose="020B0604020202020204" pitchFamily="34" charset="0"/>
        <a:buChar char="•"/>
        <a:defRPr kumimoji="1" sz="2745" kern="1200">
          <a:solidFill>
            <a:schemeClr val="tx1"/>
          </a:solidFill>
          <a:latin typeface="+mn-lt"/>
          <a:ea typeface="+mn-ea"/>
          <a:cs typeface="+mn-cs"/>
        </a:defRPr>
      </a:lvl7pPr>
      <a:lvl8pPr marL="5229225" indent="-348615" algn="l" defTabSz="1394460" rtl="0" eaLnBrk="1" latinLnBrk="0" hangingPunct="1">
        <a:lnSpc>
          <a:spcPct val="90000"/>
        </a:lnSpc>
        <a:spcBef>
          <a:spcPts val="763"/>
        </a:spcBef>
        <a:buFont typeface="Arial" panose="020B0604020202020204" pitchFamily="34" charset="0"/>
        <a:buChar char="•"/>
        <a:defRPr kumimoji="1" sz="2745" kern="1200">
          <a:solidFill>
            <a:schemeClr val="tx1"/>
          </a:solidFill>
          <a:latin typeface="+mn-lt"/>
          <a:ea typeface="+mn-ea"/>
          <a:cs typeface="+mn-cs"/>
        </a:defRPr>
      </a:lvl8pPr>
      <a:lvl9pPr marL="5926455" indent="-348615" algn="l" defTabSz="1394460" rtl="0" eaLnBrk="1" latinLnBrk="0" hangingPunct="1">
        <a:lnSpc>
          <a:spcPct val="90000"/>
        </a:lnSpc>
        <a:spcBef>
          <a:spcPts val="763"/>
        </a:spcBef>
        <a:buFont typeface="Arial" panose="020B0604020202020204" pitchFamily="34" charset="0"/>
        <a:buChar char="•"/>
        <a:defRPr kumimoji="1" sz="27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94460" rtl="0" eaLnBrk="1" latinLnBrk="0" hangingPunct="1">
        <a:defRPr kumimoji="1" sz="2745" kern="1200">
          <a:solidFill>
            <a:schemeClr val="tx1"/>
          </a:solidFill>
          <a:latin typeface="+mn-lt"/>
          <a:ea typeface="+mn-ea"/>
          <a:cs typeface="+mn-cs"/>
        </a:defRPr>
      </a:lvl1pPr>
      <a:lvl2pPr marL="697230" algn="l" defTabSz="1394460" rtl="0" eaLnBrk="1" latinLnBrk="0" hangingPunct="1">
        <a:defRPr kumimoji="1" sz="2745" kern="1200">
          <a:solidFill>
            <a:schemeClr val="tx1"/>
          </a:solidFill>
          <a:latin typeface="+mn-lt"/>
          <a:ea typeface="+mn-ea"/>
          <a:cs typeface="+mn-cs"/>
        </a:defRPr>
      </a:lvl2pPr>
      <a:lvl3pPr marL="1394460" algn="l" defTabSz="1394460" rtl="0" eaLnBrk="1" latinLnBrk="0" hangingPunct="1">
        <a:defRPr kumimoji="1" sz="2745" kern="1200">
          <a:solidFill>
            <a:schemeClr val="tx1"/>
          </a:solidFill>
          <a:latin typeface="+mn-lt"/>
          <a:ea typeface="+mn-ea"/>
          <a:cs typeface="+mn-cs"/>
        </a:defRPr>
      </a:lvl3pPr>
      <a:lvl4pPr marL="2091690" algn="l" defTabSz="1394460" rtl="0" eaLnBrk="1" latinLnBrk="0" hangingPunct="1">
        <a:defRPr kumimoji="1" sz="2745" kern="1200">
          <a:solidFill>
            <a:schemeClr val="tx1"/>
          </a:solidFill>
          <a:latin typeface="+mn-lt"/>
          <a:ea typeface="+mn-ea"/>
          <a:cs typeface="+mn-cs"/>
        </a:defRPr>
      </a:lvl4pPr>
      <a:lvl5pPr marL="2788920" algn="l" defTabSz="1394460" rtl="0" eaLnBrk="1" latinLnBrk="0" hangingPunct="1">
        <a:defRPr kumimoji="1" sz="2745" kern="1200">
          <a:solidFill>
            <a:schemeClr val="tx1"/>
          </a:solidFill>
          <a:latin typeface="+mn-lt"/>
          <a:ea typeface="+mn-ea"/>
          <a:cs typeface="+mn-cs"/>
        </a:defRPr>
      </a:lvl5pPr>
      <a:lvl6pPr marL="3486150" algn="l" defTabSz="1394460" rtl="0" eaLnBrk="1" latinLnBrk="0" hangingPunct="1">
        <a:defRPr kumimoji="1" sz="2745" kern="1200">
          <a:solidFill>
            <a:schemeClr val="tx1"/>
          </a:solidFill>
          <a:latin typeface="+mn-lt"/>
          <a:ea typeface="+mn-ea"/>
          <a:cs typeface="+mn-cs"/>
        </a:defRPr>
      </a:lvl6pPr>
      <a:lvl7pPr marL="4183380" algn="l" defTabSz="1394460" rtl="0" eaLnBrk="1" latinLnBrk="0" hangingPunct="1">
        <a:defRPr kumimoji="1" sz="2745" kern="1200">
          <a:solidFill>
            <a:schemeClr val="tx1"/>
          </a:solidFill>
          <a:latin typeface="+mn-lt"/>
          <a:ea typeface="+mn-ea"/>
          <a:cs typeface="+mn-cs"/>
        </a:defRPr>
      </a:lvl7pPr>
      <a:lvl8pPr marL="4880610" algn="l" defTabSz="1394460" rtl="0" eaLnBrk="1" latinLnBrk="0" hangingPunct="1">
        <a:defRPr kumimoji="1" sz="2745" kern="1200">
          <a:solidFill>
            <a:schemeClr val="tx1"/>
          </a:solidFill>
          <a:latin typeface="+mn-lt"/>
          <a:ea typeface="+mn-ea"/>
          <a:cs typeface="+mn-cs"/>
        </a:defRPr>
      </a:lvl8pPr>
      <a:lvl9pPr marL="5577840" algn="l" defTabSz="1394460" rtl="0" eaLnBrk="1" latinLnBrk="0" hangingPunct="1">
        <a:defRPr kumimoji="1" sz="27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10" Type="http://schemas.openxmlformats.org/officeDocument/2006/relationships/image" Target="../media/image8.sv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コネクタ: カギ線 10">
            <a:extLst>
              <a:ext uri="{FF2B5EF4-FFF2-40B4-BE49-F238E27FC236}">
                <a16:creationId xmlns:a16="http://schemas.microsoft.com/office/drawing/2014/main" id="{239D6C88-9036-5CF2-28AA-78B3AFAFDF02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7285710" y="3211573"/>
            <a:ext cx="3061001" cy="2112718"/>
          </a:xfrm>
          <a:prstGeom prst="bentConnector3">
            <a:avLst>
              <a:gd name="adj1" fmla="val 3232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ナレッジベースは、Amazon Bedrock でフルマネージド型の RAG エクスペリエンスを提供するようになりました | Amazon Web  Services ブログ">
            <a:extLst>
              <a:ext uri="{FF2B5EF4-FFF2-40B4-BE49-F238E27FC236}">
                <a16:creationId xmlns:a16="http://schemas.microsoft.com/office/drawing/2014/main" id="{AF903495-89A2-B95B-F575-F736BC05D8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371" t="13407" r="14584" b="26868"/>
          <a:stretch/>
        </p:blipFill>
        <p:spPr bwMode="auto">
          <a:xfrm>
            <a:off x="12798187" y="2830573"/>
            <a:ext cx="762000" cy="77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Graphic 6" descr="Amazon Bedrock service icon.">
            <a:extLst>
              <a:ext uri="{FF2B5EF4-FFF2-40B4-BE49-F238E27FC236}">
                <a16:creationId xmlns:a16="http://schemas.microsoft.com/office/drawing/2014/main" id="{827DEDFA-8BC8-7202-44DC-2AE17FE0A9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0346710" y="2830573"/>
            <a:ext cx="762000" cy="762000"/>
          </a:xfrm>
          <a:prstGeom prst="rect">
            <a:avLst/>
          </a:prstGeom>
        </p:spPr>
      </p:pic>
      <p:sp>
        <p:nvSpPr>
          <p:cNvPr id="19" name="TextBox 12">
            <a:extLst>
              <a:ext uri="{FF2B5EF4-FFF2-40B4-BE49-F238E27FC236}">
                <a16:creationId xmlns:a16="http://schemas.microsoft.com/office/drawing/2014/main" id="{35CCCA9A-87CF-95B8-7664-867E99887D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87885" y="3594164"/>
            <a:ext cx="22796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Bedrock</a:t>
            </a:r>
          </a:p>
        </p:txBody>
      </p:sp>
      <p:pic>
        <p:nvPicPr>
          <p:cNvPr id="20" name="Graphic 22" descr="User resource icon for the General Icons category.">
            <a:extLst>
              <a:ext uri="{FF2B5EF4-FFF2-40B4-BE49-F238E27FC236}">
                <a16:creationId xmlns:a16="http://schemas.microsoft.com/office/drawing/2014/main" id="{0EF833B8-FC38-8700-09DB-14E20A5555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 bwMode="auto">
          <a:xfrm>
            <a:off x="6615783" y="5003800"/>
            <a:ext cx="640982" cy="640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39">
            <a:extLst>
              <a:ext uri="{FF2B5EF4-FFF2-40B4-BE49-F238E27FC236}">
                <a16:creationId xmlns:a16="http://schemas.microsoft.com/office/drawing/2014/main" id="{BFDB8179-FF6B-6EF4-7C8B-8B1E83D8FF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9699" y="5723361"/>
            <a:ext cx="10731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</a:p>
        </p:txBody>
      </p:sp>
      <p:sp>
        <p:nvSpPr>
          <p:cNvPr id="22" name="TextBox 12">
            <a:extLst>
              <a:ext uri="{FF2B5EF4-FFF2-40B4-BE49-F238E27FC236}">
                <a16:creationId xmlns:a16="http://schemas.microsoft.com/office/drawing/2014/main" id="{2DCC7A9F-D00D-27A0-5B62-43238AACED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39362" y="3602564"/>
            <a:ext cx="22796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Knowledge Bases</a:t>
            </a:r>
          </a:p>
        </p:txBody>
      </p:sp>
      <p:sp>
        <p:nvSpPr>
          <p:cNvPr id="24" name="TextBox 17">
            <a:extLst>
              <a:ext uri="{FF2B5EF4-FFF2-40B4-BE49-F238E27FC236}">
                <a16:creationId xmlns:a16="http://schemas.microsoft.com/office/drawing/2014/main" id="{03ED270C-28BF-0C71-9CE4-683F635548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15369" y="3602564"/>
            <a:ext cx="120393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Pinecone</a:t>
            </a:r>
          </a:p>
        </p:txBody>
      </p:sp>
      <p:pic>
        <p:nvPicPr>
          <p:cNvPr id="34" name="Graphic 6" descr="Amazon Bedrock service icon.">
            <a:extLst>
              <a:ext uri="{FF2B5EF4-FFF2-40B4-BE49-F238E27FC236}">
                <a16:creationId xmlns:a16="http://schemas.microsoft.com/office/drawing/2014/main" id="{745642DB-BC59-693C-E48E-4CB6A3B63B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0346710" y="5120360"/>
            <a:ext cx="762000" cy="762000"/>
          </a:xfrm>
          <a:prstGeom prst="rect">
            <a:avLst/>
          </a:prstGeom>
        </p:spPr>
      </p:pic>
      <p:sp>
        <p:nvSpPr>
          <p:cNvPr id="35" name="TextBox 12">
            <a:extLst>
              <a:ext uri="{FF2B5EF4-FFF2-40B4-BE49-F238E27FC236}">
                <a16:creationId xmlns:a16="http://schemas.microsoft.com/office/drawing/2014/main" id="{672B7C54-E28E-DE2F-01F2-F7B3549A4B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87885" y="5883951"/>
            <a:ext cx="22796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Bedrock</a:t>
            </a:r>
          </a:p>
        </p:txBody>
      </p:sp>
      <p:pic>
        <p:nvPicPr>
          <p:cNvPr id="36" name="Graphic 6" descr="Amazon Bedrock service icon.">
            <a:extLst>
              <a:ext uri="{FF2B5EF4-FFF2-40B4-BE49-F238E27FC236}">
                <a16:creationId xmlns:a16="http://schemas.microsoft.com/office/drawing/2014/main" id="{7B0DA039-EA45-2E33-77FD-16AE62FA3C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0346710" y="7601527"/>
            <a:ext cx="762000" cy="762000"/>
          </a:xfrm>
          <a:prstGeom prst="rect">
            <a:avLst/>
          </a:prstGeom>
        </p:spPr>
      </p:pic>
      <p:sp>
        <p:nvSpPr>
          <p:cNvPr id="37" name="TextBox 12">
            <a:extLst>
              <a:ext uri="{FF2B5EF4-FFF2-40B4-BE49-F238E27FC236}">
                <a16:creationId xmlns:a16="http://schemas.microsoft.com/office/drawing/2014/main" id="{82F73985-B536-5E47-5410-F787DB4941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87885" y="8365118"/>
            <a:ext cx="22796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Bedrock</a:t>
            </a:r>
          </a:p>
        </p:txBody>
      </p: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CE1F1A48-3132-F381-889E-6C49F8C090BD}"/>
              </a:ext>
            </a:extLst>
          </p:cNvPr>
          <p:cNvCxnSpPr>
            <a:cxnSpLocks/>
          </p:cNvCxnSpPr>
          <p:nvPr/>
        </p:nvCxnSpPr>
        <p:spPr>
          <a:xfrm>
            <a:off x="10727710" y="6160950"/>
            <a:ext cx="0" cy="14405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4" name="コネクタ: カギ線 1023">
            <a:extLst>
              <a:ext uri="{FF2B5EF4-FFF2-40B4-BE49-F238E27FC236}">
                <a16:creationId xmlns:a16="http://schemas.microsoft.com/office/drawing/2014/main" id="{A5FE8262-0CCC-614D-07D1-FE174128B03F}"/>
              </a:ext>
            </a:extLst>
          </p:cNvPr>
          <p:cNvCxnSpPr>
            <a:cxnSpLocks/>
            <a:stCxn id="22" idx="2"/>
            <a:endCxn id="34" idx="3"/>
          </p:cNvCxnSpPr>
          <p:nvPr/>
        </p:nvCxnSpPr>
        <p:spPr>
          <a:xfrm rot="5400000">
            <a:off x="11348439" y="3670613"/>
            <a:ext cx="1591020" cy="207047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2" name="コネクタ: カギ線 1041">
            <a:extLst>
              <a:ext uri="{FF2B5EF4-FFF2-40B4-BE49-F238E27FC236}">
                <a16:creationId xmlns:a16="http://schemas.microsoft.com/office/drawing/2014/main" id="{B481EE02-2A96-5E8C-82C7-F6DD2E8D57D3}"/>
              </a:ext>
            </a:extLst>
          </p:cNvPr>
          <p:cNvCxnSpPr>
            <a:cxnSpLocks/>
            <a:stCxn id="36" idx="1"/>
          </p:cNvCxnSpPr>
          <p:nvPr/>
        </p:nvCxnSpPr>
        <p:spPr>
          <a:xfrm rot="10800000">
            <a:off x="7256767" y="5530965"/>
            <a:ext cx="3089945" cy="2451562"/>
          </a:xfrm>
          <a:prstGeom prst="bentConnector3">
            <a:avLst>
              <a:gd name="adj1" fmla="val 6699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2" name="直線矢印コネクタ 1051">
            <a:extLst>
              <a:ext uri="{FF2B5EF4-FFF2-40B4-BE49-F238E27FC236}">
                <a16:creationId xmlns:a16="http://schemas.microsoft.com/office/drawing/2014/main" id="{D42E96D1-0EFD-5025-7B31-ACD3F0699334}"/>
              </a:ext>
            </a:extLst>
          </p:cNvPr>
          <p:cNvCxnSpPr>
            <a:cxnSpLocks/>
            <a:stCxn id="18" idx="3"/>
            <a:endCxn id="14" idx="1"/>
          </p:cNvCxnSpPr>
          <p:nvPr/>
        </p:nvCxnSpPr>
        <p:spPr>
          <a:xfrm>
            <a:off x="11108714" y="3211573"/>
            <a:ext cx="1689477" cy="4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58" name="Picture 8" descr="Pinecone Icon Logo PNG Vector (SVG) Free Download さん">
            <a:extLst>
              <a:ext uri="{FF2B5EF4-FFF2-40B4-BE49-F238E27FC236}">
                <a16:creationId xmlns:a16="http://schemas.microsoft.com/office/drawing/2014/main" id="{1028D5E8-0047-7F36-179A-286306014C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2137" y="2779135"/>
            <a:ext cx="770400" cy="864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59" name="直線矢印コネクタ 1058">
            <a:extLst>
              <a:ext uri="{FF2B5EF4-FFF2-40B4-BE49-F238E27FC236}">
                <a16:creationId xmlns:a16="http://schemas.microsoft.com/office/drawing/2014/main" id="{7211FD37-4E4C-5D02-296C-CE111FA319ED}"/>
              </a:ext>
            </a:extLst>
          </p:cNvPr>
          <p:cNvCxnSpPr>
            <a:cxnSpLocks/>
            <a:stCxn id="14" idx="3"/>
            <a:endCxn id="1058" idx="1"/>
          </p:cNvCxnSpPr>
          <p:nvPr/>
        </p:nvCxnSpPr>
        <p:spPr>
          <a:xfrm flipV="1">
            <a:off x="13560187" y="3211577"/>
            <a:ext cx="1671950" cy="41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2" name="テキスト ボックス 1071">
            <a:extLst>
              <a:ext uri="{FF2B5EF4-FFF2-40B4-BE49-F238E27FC236}">
                <a16:creationId xmlns:a16="http://schemas.microsoft.com/office/drawing/2014/main" id="{6F47F726-575C-5C26-04D4-539D4D08BB99}"/>
              </a:ext>
            </a:extLst>
          </p:cNvPr>
          <p:cNvSpPr txBox="1"/>
          <p:nvPr/>
        </p:nvSpPr>
        <p:spPr>
          <a:xfrm>
            <a:off x="9692475" y="3905598"/>
            <a:ext cx="20704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step1. </a:t>
            </a:r>
            <a:r>
              <a:rPr lang="ja-JP" altLang="en-US" sz="16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クエリ拡張</a:t>
            </a:r>
          </a:p>
        </p:txBody>
      </p:sp>
      <p:sp>
        <p:nvSpPr>
          <p:cNvPr id="1073" name="テキスト ボックス 1072">
            <a:extLst>
              <a:ext uri="{FF2B5EF4-FFF2-40B4-BE49-F238E27FC236}">
                <a16:creationId xmlns:a16="http://schemas.microsoft.com/office/drawing/2014/main" id="{BF183B1C-6884-063D-4A54-F3993E3C930C}"/>
              </a:ext>
            </a:extLst>
          </p:cNvPr>
          <p:cNvSpPr txBox="1"/>
          <p:nvPr/>
        </p:nvSpPr>
        <p:spPr>
          <a:xfrm>
            <a:off x="13179187" y="3905598"/>
            <a:ext cx="3231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step2. </a:t>
            </a:r>
            <a:r>
              <a:rPr lang="ja-JP" altLang="en-US" sz="16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ベクトル検索の並列実行</a:t>
            </a:r>
          </a:p>
        </p:txBody>
      </p:sp>
      <p:sp>
        <p:nvSpPr>
          <p:cNvPr id="1074" name="テキスト ボックス 1073">
            <a:extLst>
              <a:ext uri="{FF2B5EF4-FFF2-40B4-BE49-F238E27FC236}">
                <a16:creationId xmlns:a16="http://schemas.microsoft.com/office/drawing/2014/main" id="{ED98F3B0-22A7-AAC6-F9DC-BA00AC3C3FB7}"/>
              </a:ext>
            </a:extLst>
          </p:cNvPr>
          <p:cNvSpPr txBox="1"/>
          <p:nvPr/>
        </p:nvSpPr>
        <p:spPr>
          <a:xfrm>
            <a:off x="10966539" y="6151980"/>
            <a:ext cx="30541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step3.</a:t>
            </a:r>
            <a:r>
              <a:rPr lang="ja-JP" altLang="en-US" sz="16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関連度評価の並列実行</a:t>
            </a:r>
          </a:p>
        </p:txBody>
      </p:sp>
      <p:sp>
        <p:nvSpPr>
          <p:cNvPr id="1075" name="テキスト ボックス 1074">
            <a:extLst>
              <a:ext uri="{FF2B5EF4-FFF2-40B4-BE49-F238E27FC236}">
                <a16:creationId xmlns:a16="http://schemas.microsoft.com/office/drawing/2014/main" id="{CCC1582B-066D-EF56-54F8-94772CBC82A6}"/>
              </a:ext>
            </a:extLst>
          </p:cNvPr>
          <p:cNvSpPr txBox="1"/>
          <p:nvPr/>
        </p:nvSpPr>
        <p:spPr>
          <a:xfrm>
            <a:off x="10966539" y="8642116"/>
            <a:ext cx="18349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step4.</a:t>
            </a:r>
            <a:r>
              <a:rPr lang="ja-JP" altLang="en-US" sz="16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回答生成</a:t>
            </a:r>
          </a:p>
        </p:txBody>
      </p:sp>
      <p:pic>
        <p:nvPicPr>
          <p:cNvPr id="3" name="Graphic 8" descr="Amazon Simple Storage Service (Amazon S3) service icon.">
            <a:extLst>
              <a:ext uri="{FF2B5EF4-FFF2-40B4-BE49-F238E27FC236}">
                <a16:creationId xmlns:a16="http://schemas.microsoft.com/office/drawing/2014/main" id="{862E3A48-2287-6DBE-829D-77DFEE8C44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 bwMode="auto">
          <a:xfrm>
            <a:off x="15234187" y="112563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9">
            <a:extLst>
              <a:ext uri="{FF2B5EF4-FFF2-40B4-BE49-F238E27FC236}">
                <a16:creationId xmlns:a16="http://schemas.microsoft.com/office/drawing/2014/main" id="{CE0B1C57-00EF-1B83-BD66-186BD37623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94412" y="1889225"/>
            <a:ext cx="223996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Simple Storage Service (Amazon S3)</a:t>
            </a:r>
          </a:p>
        </p:txBody>
      </p:sp>
      <p:cxnSp>
        <p:nvCxnSpPr>
          <p:cNvPr id="5" name="コネクタ: カギ線 4">
            <a:extLst>
              <a:ext uri="{FF2B5EF4-FFF2-40B4-BE49-F238E27FC236}">
                <a16:creationId xmlns:a16="http://schemas.microsoft.com/office/drawing/2014/main" id="{8F99B222-CBA6-1A58-2150-B0CECEAAEE6E}"/>
              </a:ext>
            </a:extLst>
          </p:cNvPr>
          <p:cNvCxnSpPr>
            <a:cxnSpLocks/>
            <a:stCxn id="3" idx="1"/>
            <a:endCxn id="14" idx="0"/>
          </p:cNvCxnSpPr>
          <p:nvPr/>
        </p:nvCxnSpPr>
        <p:spPr>
          <a:xfrm rot="10800000" flipV="1">
            <a:off x="13179187" y="1506638"/>
            <a:ext cx="2055000" cy="132393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1A27BA1-AB6D-F4EB-06C3-2104957382C7}"/>
              </a:ext>
            </a:extLst>
          </p:cNvPr>
          <p:cNvSpPr txBox="1"/>
          <p:nvPr/>
        </p:nvSpPr>
        <p:spPr>
          <a:xfrm>
            <a:off x="8633781" y="2866524"/>
            <a:ext cx="13335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クエリ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A8E98BD-E39F-B75F-BD6A-8F8B53AFA86F}"/>
              </a:ext>
            </a:extLst>
          </p:cNvPr>
          <p:cNvSpPr txBox="1"/>
          <p:nvPr/>
        </p:nvSpPr>
        <p:spPr>
          <a:xfrm>
            <a:off x="11279796" y="2866524"/>
            <a:ext cx="13335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拡張クエリ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C2518E76-E2ED-9DB7-9250-A521A440ACE1}"/>
              </a:ext>
            </a:extLst>
          </p:cNvPr>
          <p:cNvSpPr txBox="1"/>
          <p:nvPr/>
        </p:nvSpPr>
        <p:spPr>
          <a:xfrm>
            <a:off x="11512961" y="5162806"/>
            <a:ext cx="13335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検索結果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B99DA11F-1133-2212-36CF-2AE8C37CEAA6}"/>
              </a:ext>
            </a:extLst>
          </p:cNvPr>
          <p:cNvSpPr txBox="1"/>
          <p:nvPr/>
        </p:nvSpPr>
        <p:spPr>
          <a:xfrm>
            <a:off x="10825859" y="6965550"/>
            <a:ext cx="2020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クエリ（質問）と</a:t>
            </a:r>
            <a:b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関連度する検索結果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B2E57EA-52DD-28FD-6835-4DBF201A8D52}"/>
              </a:ext>
            </a:extLst>
          </p:cNvPr>
          <p:cNvSpPr txBox="1"/>
          <p:nvPr/>
        </p:nvSpPr>
        <p:spPr>
          <a:xfrm>
            <a:off x="8633781" y="7650178"/>
            <a:ext cx="13335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回答</a:t>
            </a:r>
          </a:p>
        </p:txBody>
      </p:sp>
    </p:spTree>
    <p:extLst>
      <p:ext uri="{BB962C8B-B14F-4D97-AF65-F5344CB8AC3E}">
        <p14:creationId xmlns:p14="http://schemas.microsoft.com/office/powerpoint/2010/main" val="3229397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ナレッジベースは、Amazon Bedrock でフルマネージド型の RAG エクスペリエンスを提供するようになりました | Amazon Web  Services ブログ">
            <a:extLst>
              <a:ext uri="{FF2B5EF4-FFF2-40B4-BE49-F238E27FC236}">
                <a16:creationId xmlns:a16="http://schemas.microsoft.com/office/drawing/2014/main" id="{B1ADFCFD-0171-0729-4902-5AC6A755ED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371" t="13407" r="14584" b="26868"/>
          <a:stretch/>
        </p:blipFill>
        <p:spPr bwMode="auto">
          <a:xfrm>
            <a:off x="9158821" y="4162711"/>
            <a:ext cx="762000" cy="77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c 6" descr="Amazon Bedrock service icon.">
            <a:extLst>
              <a:ext uri="{FF2B5EF4-FFF2-40B4-BE49-F238E27FC236}">
                <a16:creationId xmlns:a16="http://schemas.microsoft.com/office/drawing/2014/main" id="{EBDADFF3-D964-344C-2A6A-F78FF24644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4981986" y="4162711"/>
            <a:ext cx="762000" cy="762000"/>
          </a:xfrm>
          <a:prstGeom prst="rect">
            <a:avLst/>
          </a:prstGeom>
        </p:spPr>
      </p:pic>
      <p:sp>
        <p:nvSpPr>
          <p:cNvPr id="6" name="TextBox 12">
            <a:extLst>
              <a:ext uri="{FF2B5EF4-FFF2-40B4-BE49-F238E27FC236}">
                <a16:creationId xmlns:a16="http://schemas.microsoft.com/office/drawing/2014/main" id="{5EC9B946-F974-079E-499C-B6CE3EB89F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3161" y="4926302"/>
            <a:ext cx="22796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Bedrock</a:t>
            </a:r>
          </a:p>
        </p:txBody>
      </p:sp>
      <p:sp>
        <p:nvSpPr>
          <p:cNvPr id="7" name="TextBox 12">
            <a:extLst>
              <a:ext uri="{FF2B5EF4-FFF2-40B4-BE49-F238E27FC236}">
                <a16:creationId xmlns:a16="http://schemas.microsoft.com/office/drawing/2014/main" id="{3FD44162-6738-0460-CCA1-31846E3533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9996" y="4934702"/>
            <a:ext cx="22796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Knowledge Bases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3B15DE0-5EE8-471F-3A04-89AF5E324F24}"/>
              </a:ext>
            </a:extLst>
          </p:cNvPr>
          <p:cNvSpPr/>
          <p:nvPr/>
        </p:nvSpPr>
        <p:spPr>
          <a:xfrm>
            <a:off x="2628367" y="4321290"/>
            <a:ext cx="1269895" cy="44484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クエリ</a:t>
            </a:r>
            <a:r>
              <a:rPr kumimoji="1"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0</a:t>
            </a:r>
            <a:endParaRPr kumimoji="1" lang="ja-JP" altLang="en-US" sz="16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40EE823-2809-CBB0-C95B-8D6047314488}"/>
              </a:ext>
            </a:extLst>
          </p:cNvPr>
          <p:cNvSpPr txBox="1"/>
          <p:nvPr/>
        </p:nvSpPr>
        <p:spPr>
          <a:xfrm>
            <a:off x="4327748" y="5356778"/>
            <a:ext cx="20704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step1. </a:t>
            </a:r>
            <a:r>
              <a:rPr lang="ja-JP" altLang="en-US" sz="16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クエリ拡張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1C65B2DB-712C-FEC6-FF71-3807ED4A34F2}"/>
              </a:ext>
            </a:extLst>
          </p:cNvPr>
          <p:cNvCxnSpPr>
            <a:cxnSpLocks/>
            <a:stCxn id="8" idx="3"/>
            <a:endCxn id="5" idx="1"/>
          </p:cNvCxnSpPr>
          <p:nvPr/>
        </p:nvCxnSpPr>
        <p:spPr>
          <a:xfrm>
            <a:off x="3898262" y="4543711"/>
            <a:ext cx="10837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AEB1EA0E-6EF5-399F-2EE7-73584A864DF2}"/>
              </a:ext>
            </a:extLst>
          </p:cNvPr>
          <p:cNvCxnSpPr>
            <a:cxnSpLocks/>
            <a:endCxn id="37" idx="1"/>
          </p:cNvCxnSpPr>
          <p:nvPr/>
        </p:nvCxnSpPr>
        <p:spPr>
          <a:xfrm flipV="1">
            <a:off x="5835517" y="3727137"/>
            <a:ext cx="881201" cy="6415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483A1D9E-F1AF-FBF8-2E79-F2DC6BDE6BD9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5835515" y="4705569"/>
            <a:ext cx="881202" cy="6680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61B57041-2BAF-941E-BF97-EBA8089F27E5}"/>
              </a:ext>
            </a:extLst>
          </p:cNvPr>
          <p:cNvCxnSpPr>
            <a:cxnSpLocks/>
          </p:cNvCxnSpPr>
          <p:nvPr/>
        </p:nvCxnSpPr>
        <p:spPr>
          <a:xfrm>
            <a:off x="5835516" y="4543710"/>
            <a:ext cx="8982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C29C8DE9-76BC-9243-F989-909AB644E58E}"/>
              </a:ext>
            </a:extLst>
          </p:cNvPr>
          <p:cNvSpPr/>
          <p:nvPr/>
        </p:nvSpPr>
        <p:spPr>
          <a:xfrm>
            <a:off x="6716718" y="4327975"/>
            <a:ext cx="1269895" cy="44484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クエリ</a:t>
            </a:r>
            <a:r>
              <a:rPr kumimoji="1"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6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7D44C719-D30D-5D7B-9658-5C7BA2DB7961}"/>
              </a:ext>
            </a:extLst>
          </p:cNvPr>
          <p:cNvSpPr/>
          <p:nvPr/>
        </p:nvSpPr>
        <p:spPr>
          <a:xfrm>
            <a:off x="6716718" y="5151234"/>
            <a:ext cx="1269895" cy="44484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クエリ</a:t>
            </a:r>
            <a:r>
              <a:rPr kumimoji="1"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endParaRPr kumimoji="1" lang="ja-JP" altLang="en-US" sz="16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E49B8942-CD84-EA0A-3948-9716501038FE}"/>
              </a:ext>
            </a:extLst>
          </p:cNvPr>
          <p:cNvSpPr/>
          <p:nvPr/>
        </p:nvSpPr>
        <p:spPr>
          <a:xfrm>
            <a:off x="6716718" y="3504715"/>
            <a:ext cx="1269895" cy="44484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クエリ</a:t>
            </a:r>
            <a:r>
              <a:rPr kumimoji="1"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6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1B590832-F1E1-E11D-505C-588C555A1BAF}"/>
              </a:ext>
            </a:extLst>
          </p:cNvPr>
          <p:cNvCxnSpPr>
            <a:cxnSpLocks/>
          </p:cNvCxnSpPr>
          <p:nvPr/>
        </p:nvCxnSpPr>
        <p:spPr>
          <a:xfrm>
            <a:off x="7986613" y="4543710"/>
            <a:ext cx="8982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D6ED5AF2-3FA6-B536-4C36-41F89CF3B396}"/>
              </a:ext>
            </a:extLst>
          </p:cNvPr>
          <p:cNvCxnSpPr>
            <a:cxnSpLocks/>
            <a:stCxn id="36" idx="3"/>
          </p:cNvCxnSpPr>
          <p:nvPr/>
        </p:nvCxnSpPr>
        <p:spPr>
          <a:xfrm flipV="1">
            <a:off x="7986613" y="4755815"/>
            <a:ext cx="881201" cy="6178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0BC38828-1D71-4D87-2A15-6249E9D03F27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7986613" y="3727137"/>
            <a:ext cx="889721" cy="6415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コネクタ: 曲線 12">
            <a:extLst>
              <a:ext uri="{FF2B5EF4-FFF2-40B4-BE49-F238E27FC236}">
                <a16:creationId xmlns:a16="http://schemas.microsoft.com/office/drawing/2014/main" id="{96B7FDB3-E975-EE4F-7D88-56DE6F3CC0A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023814" y="1453308"/>
            <a:ext cx="144000" cy="5544000"/>
          </a:xfrm>
          <a:prstGeom prst="curvedConnector3">
            <a:avLst>
              <a:gd name="adj1" fmla="val 965081"/>
            </a:avLst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5534E278-4ADF-77E6-3D8E-F37E34154613}"/>
              </a:ext>
            </a:extLst>
          </p:cNvPr>
          <p:cNvSpPr txBox="1"/>
          <p:nvPr/>
        </p:nvSpPr>
        <p:spPr>
          <a:xfrm>
            <a:off x="8323796" y="5356778"/>
            <a:ext cx="24203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step2. </a:t>
            </a:r>
            <a:r>
              <a:rPr lang="ja-JP" altLang="en-US" sz="16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ベクトル検索の</a:t>
            </a:r>
            <a:br>
              <a:rPr lang="en-US" altLang="ja-JP" sz="16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z="16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並列実行</a:t>
            </a:r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285FD186-9725-7DDC-42AD-7642FF7C1ED8}"/>
              </a:ext>
            </a:extLst>
          </p:cNvPr>
          <p:cNvCxnSpPr>
            <a:cxnSpLocks/>
            <a:endCxn id="44" idx="1"/>
          </p:cNvCxnSpPr>
          <p:nvPr/>
        </p:nvCxnSpPr>
        <p:spPr>
          <a:xfrm flipV="1">
            <a:off x="10021155" y="3727137"/>
            <a:ext cx="881201" cy="6415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BB756058-A813-3ED0-3D4A-95D7E2B310B1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10021153" y="4705569"/>
            <a:ext cx="881202" cy="6680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E67B5C68-183C-04B1-016B-C4DDDC3E9044}"/>
              </a:ext>
            </a:extLst>
          </p:cNvPr>
          <p:cNvCxnSpPr>
            <a:cxnSpLocks/>
          </p:cNvCxnSpPr>
          <p:nvPr/>
        </p:nvCxnSpPr>
        <p:spPr>
          <a:xfrm>
            <a:off x="10021154" y="4543710"/>
            <a:ext cx="8982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FF919A20-900A-4B02-70DC-6926C87B9D6E}"/>
              </a:ext>
            </a:extLst>
          </p:cNvPr>
          <p:cNvSpPr/>
          <p:nvPr/>
        </p:nvSpPr>
        <p:spPr>
          <a:xfrm>
            <a:off x="10902356" y="4327975"/>
            <a:ext cx="1269895" cy="44484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検索結果</a:t>
            </a:r>
            <a:r>
              <a:rPr kumimoji="1"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6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F5AED7AC-7C98-467C-955A-CEB21D72E1AD}"/>
              </a:ext>
            </a:extLst>
          </p:cNvPr>
          <p:cNvSpPr/>
          <p:nvPr/>
        </p:nvSpPr>
        <p:spPr>
          <a:xfrm>
            <a:off x="10902356" y="5151234"/>
            <a:ext cx="1269895" cy="44484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検索結果</a:t>
            </a:r>
            <a:r>
              <a:rPr kumimoji="1"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endParaRPr kumimoji="1" lang="ja-JP" altLang="en-US" sz="16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85AF2176-C5FD-1FE2-5BBD-331704F9508C}"/>
              </a:ext>
            </a:extLst>
          </p:cNvPr>
          <p:cNvSpPr/>
          <p:nvPr/>
        </p:nvSpPr>
        <p:spPr>
          <a:xfrm>
            <a:off x="10902356" y="3504715"/>
            <a:ext cx="1269895" cy="44484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検索結果</a:t>
            </a:r>
            <a:r>
              <a:rPr kumimoji="1"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6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F3D751CF-F836-50D4-C5EC-64D90F957E1F}"/>
              </a:ext>
            </a:extLst>
          </p:cNvPr>
          <p:cNvCxnSpPr>
            <a:cxnSpLocks/>
          </p:cNvCxnSpPr>
          <p:nvPr/>
        </p:nvCxnSpPr>
        <p:spPr>
          <a:xfrm>
            <a:off x="12172251" y="4543710"/>
            <a:ext cx="8982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06CE0013-D8AD-2B42-1B83-31B4AF03E006}"/>
              </a:ext>
            </a:extLst>
          </p:cNvPr>
          <p:cNvCxnSpPr>
            <a:cxnSpLocks/>
            <a:stCxn id="43" idx="3"/>
          </p:cNvCxnSpPr>
          <p:nvPr/>
        </p:nvCxnSpPr>
        <p:spPr>
          <a:xfrm flipV="1">
            <a:off x="12172251" y="4755815"/>
            <a:ext cx="881201" cy="6178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EF0D03B9-73BC-DC36-9F93-6901520B3664}"/>
              </a:ext>
            </a:extLst>
          </p:cNvPr>
          <p:cNvCxnSpPr>
            <a:cxnSpLocks/>
            <a:stCxn id="44" idx="3"/>
          </p:cNvCxnSpPr>
          <p:nvPr/>
        </p:nvCxnSpPr>
        <p:spPr>
          <a:xfrm>
            <a:off x="12172251" y="3727137"/>
            <a:ext cx="889721" cy="6415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0394C686-BE12-10B4-AC4B-474DAF5BF950}"/>
              </a:ext>
            </a:extLst>
          </p:cNvPr>
          <p:cNvCxnSpPr>
            <a:cxnSpLocks/>
            <a:endCxn id="50" idx="1"/>
          </p:cNvCxnSpPr>
          <p:nvPr/>
        </p:nvCxnSpPr>
        <p:spPr>
          <a:xfrm flipV="1">
            <a:off x="10021153" y="2923324"/>
            <a:ext cx="908590" cy="11609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6752639C-790B-4499-B908-F556910C5A6F}"/>
              </a:ext>
            </a:extLst>
          </p:cNvPr>
          <p:cNvSpPr/>
          <p:nvPr/>
        </p:nvSpPr>
        <p:spPr>
          <a:xfrm>
            <a:off x="10929743" y="2700902"/>
            <a:ext cx="1269895" cy="44484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検索結果</a:t>
            </a:r>
            <a:r>
              <a:rPr kumimoji="1"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0</a:t>
            </a:r>
            <a:endParaRPr kumimoji="1" lang="ja-JP" altLang="en-US" sz="16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819BA52E-5602-642B-D19A-540D25C12874}"/>
              </a:ext>
            </a:extLst>
          </p:cNvPr>
          <p:cNvCxnSpPr>
            <a:cxnSpLocks/>
            <a:stCxn id="50" idx="3"/>
          </p:cNvCxnSpPr>
          <p:nvPr/>
        </p:nvCxnSpPr>
        <p:spPr>
          <a:xfrm>
            <a:off x="12199638" y="2923324"/>
            <a:ext cx="853814" cy="11609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6" name="Graphic 6" descr="Amazon Bedrock service icon.">
            <a:extLst>
              <a:ext uri="{FF2B5EF4-FFF2-40B4-BE49-F238E27FC236}">
                <a16:creationId xmlns:a16="http://schemas.microsoft.com/office/drawing/2014/main" id="{19DC1A60-6A70-4668-95C9-AAEA2D433E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3288431" y="4162711"/>
            <a:ext cx="762000" cy="762000"/>
          </a:xfrm>
          <a:prstGeom prst="rect">
            <a:avLst/>
          </a:prstGeom>
        </p:spPr>
      </p:pic>
      <p:sp>
        <p:nvSpPr>
          <p:cNvPr id="57" name="TextBox 12">
            <a:extLst>
              <a:ext uri="{FF2B5EF4-FFF2-40B4-BE49-F238E27FC236}">
                <a16:creationId xmlns:a16="http://schemas.microsoft.com/office/drawing/2014/main" id="{B8DD9475-802F-0863-2B10-16751D96AD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28961" y="4926302"/>
            <a:ext cx="22796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Bedrock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C3B7F172-95D8-D75F-D785-2FF5D111EB6A}"/>
              </a:ext>
            </a:extLst>
          </p:cNvPr>
          <p:cNvSpPr txBox="1"/>
          <p:nvPr/>
        </p:nvSpPr>
        <p:spPr>
          <a:xfrm>
            <a:off x="12606685" y="5356778"/>
            <a:ext cx="21254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step3.</a:t>
            </a:r>
            <a:r>
              <a:rPr lang="ja-JP" altLang="en-US" sz="16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関連度評価の</a:t>
            </a:r>
            <a:endParaRPr lang="en-US" altLang="ja-JP" sz="16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ja-JP" altLang="en-US" sz="16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並列実行</a:t>
            </a:r>
          </a:p>
        </p:txBody>
      </p: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EF37669A-A7AB-ECE3-7746-E0EDE08B7516}"/>
              </a:ext>
            </a:extLst>
          </p:cNvPr>
          <p:cNvCxnSpPr>
            <a:cxnSpLocks/>
            <a:endCxn id="66" idx="1"/>
          </p:cNvCxnSpPr>
          <p:nvPr/>
        </p:nvCxnSpPr>
        <p:spPr>
          <a:xfrm flipV="1">
            <a:off x="14168353" y="3727137"/>
            <a:ext cx="881201" cy="6415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DAC21460-F036-C912-04F7-D7498E23FB15}"/>
              </a:ext>
            </a:extLst>
          </p:cNvPr>
          <p:cNvCxnSpPr>
            <a:cxnSpLocks/>
            <a:endCxn id="65" idx="1"/>
          </p:cNvCxnSpPr>
          <p:nvPr/>
        </p:nvCxnSpPr>
        <p:spPr>
          <a:xfrm>
            <a:off x="14168351" y="4705569"/>
            <a:ext cx="881202" cy="6680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61C61209-058F-A886-77E9-B5ADD8A92EEA}"/>
              </a:ext>
            </a:extLst>
          </p:cNvPr>
          <p:cNvSpPr/>
          <p:nvPr/>
        </p:nvSpPr>
        <p:spPr>
          <a:xfrm>
            <a:off x="15049554" y="5151234"/>
            <a:ext cx="1269895" cy="44484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検索結果</a:t>
            </a:r>
            <a:r>
              <a:rPr kumimoji="1"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endParaRPr kumimoji="1" lang="ja-JP" altLang="en-US" sz="16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9C4D190C-E814-822A-D263-1BADFF9C7EA5}"/>
              </a:ext>
            </a:extLst>
          </p:cNvPr>
          <p:cNvSpPr/>
          <p:nvPr/>
        </p:nvSpPr>
        <p:spPr>
          <a:xfrm>
            <a:off x="15049554" y="3504715"/>
            <a:ext cx="1269895" cy="44484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検索結果</a:t>
            </a:r>
            <a:r>
              <a:rPr kumimoji="1"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6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4991DCAC-005E-B4A1-4932-B445EF10F445}"/>
              </a:ext>
            </a:extLst>
          </p:cNvPr>
          <p:cNvCxnSpPr>
            <a:cxnSpLocks/>
            <a:stCxn id="65" idx="3"/>
          </p:cNvCxnSpPr>
          <p:nvPr/>
        </p:nvCxnSpPr>
        <p:spPr>
          <a:xfrm flipV="1">
            <a:off x="16319449" y="4755815"/>
            <a:ext cx="881201" cy="6178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A5B3276B-F37A-003A-65B2-0D3B55777294}"/>
              </a:ext>
            </a:extLst>
          </p:cNvPr>
          <p:cNvCxnSpPr>
            <a:cxnSpLocks/>
            <a:stCxn id="66" idx="3"/>
          </p:cNvCxnSpPr>
          <p:nvPr/>
        </p:nvCxnSpPr>
        <p:spPr>
          <a:xfrm>
            <a:off x="16319449" y="3727137"/>
            <a:ext cx="889721" cy="6415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6" name="Graphic 6" descr="Amazon Bedrock service icon.">
            <a:extLst>
              <a:ext uri="{FF2B5EF4-FFF2-40B4-BE49-F238E27FC236}">
                <a16:creationId xmlns:a16="http://schemas.microsoft.com/office/drawing/2014/main" id="{99384EBF-9683-2F15-A542-60CE42FF00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7427986" y="4162711"/>
            <a:ext cx="762000" cy="762000"/>
          </a:xfrm>
          <a:prstGeom prst="rect">
            <a:avLst/>
          </a:prstGeom>
        </p:spPr>
      </p:pic>
      <p:sp>
        <p:nvSpPr>
          <p:cNvPr id="77" name="TextBox 12">
            <a:extLst>
              <a:ext uri="{FF2B5EF4-FFF2-40B4-BE49-F238E27FC236}">
                <a16:creationId xmlns:a16="http://schemas.microsoft.com/office/drawing/2014/main" id="{76F44301-7370-666B-5836-7344B67AC2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69161" y="4926302"/>
            <a:ext cx="22796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4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Bedrock</a:t>
            </a: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22476242-B6AB-381F-A11B-918D72FEB2E8}"/>
              </a:ext>
            </a:extLst>
          </p:cNvPr>
          <p:cNvSpPr txBox="1"/>
          <p:nvPr/>
        </p:nvSpPr>
        <p:spPr>
          <a:xfrm>
            <a:off x="16891501" y="5356778"/>
            <a:ext cx="18349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step4.</a:t>
            </a:r>
            <a:r>
              <a:rPr lang="ja-JP" altLang="en-US" sz="16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回答生成</a:t>
            </a:r>
          </a:p>
        </p:txBody>
      </p: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5046276E-FA99-ABBF-0D84-11731CD9EA20}"/>
              </a:ext>
            </a:extLst>
          </p:cNvPr>
          <p:cNvCxnSpPr>
            <a:cxnSpLocks/>
          </p:cNvCxnSpPr>
          <p:nvPr/>
        </p:nvCxnSpPr>
        <p:spPr>
          <a:xfrm>
            <a:off x="18189986" y="4543710"/>
            <a:ext cx="8982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DC8258EB-2F23-277C-7767-1388ED8D0AB0}"/>
              </a:ext>
            </a:extLst>
          </p:cNvPr>
          <p:cNvSpPr/>
          <p:nvPr/>
        </p:nvSpPr>
        <p:spPr>
          <a:xfrm>
            <a:off x="19088097" y="4321290"/>
            <a:ext cx="1269895" cy="44484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回答</a:t>
            </a:r>
          </a:p>
        </p:txBody>
      </p:sp>
    </p:spTree>
    <p:extLst>
      <p:ext uri="{BB962C8B-B14F-4D97-AF65-F5344CB8AC3E}">
        <p14:creationId xmlns:p14="http://schemas.microsoft.com/office/powerpoint/2010/main" val="571670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テーマ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250</TotalTime>
  <Words>116</Words>
  <Application>Microsoft Office PowerPoint</Application>
  <PresentationFormat>ユーザー設定</PresentationFormat>
  <Paragraphs>37</Paragraphs>
  <Slides>2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8" baseType="lpstr">
      <vt:lpstr>メイリオ</vt:lpstr>
      <vt:lpstr>游ゴシック</vt:lpstr>
      <vt:lpstr>Aptos</vt:lpstr>
      <vt:lpstr>Aptos Display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Renya Kujirada</dc:creator>
  <cp:lastModifiedBy>Renya Kujirada</cp:lastModifiedBy>
  <cp:revision>1</cp:revision>
  <dcterms:created xsi:type="dcterms:W3CDTF">2024-05-21T09:19:23Z</dcterms:created>
  <dcterms:modified xsi:type="dcterms:W3CDTF">2024-05-22T09:47:36Z</dcterms:modified>
</cp:coreProperties>
</file>