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20104100" cy="14224000"/>
  <p:notesSz cx="20104100" cy="14224000"/>
  <p:defaultTextStyle>
    <a:defPPr lvl="0">
      <a:defRPr lang="es-PE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94660"/>
  </p:normalViewPr>
  <p:slideViewPr>
    <p:cSldViewPr snapToGrid="0">
      <p:cViewPr>
        <p:scale>
          <a:sx n="90" d="100"/>
          <a:sy n="90" d="100"/>
        </p:scale>
        <p:origin x="-3354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1728" y="0"/>
            <a:ext cx="20102372" cy="14224000"/>
          </a:xfrm>
          <a:custGeom>
            <a:avLst/>
            <a:gdLst/>
            <a:ahLst/>
            <a:cxnLst/>
            <a:rect l="0" t="0" r="0" b="0"/>
            <a:pathLst>
              <a:path w="20102372" h="13401627" extrusionOk="0">
                <a:moveTo>
                  <a:pt x="0" y="0"/>
                </a:moveTo>
                <a:lnTo>
                  <a:pt x="0" y="13401627"/>
                </a:lnTo>
                <a:lnTo>
                  <a:pt x="20102372" y="13401627"/>
                </a:lnTo>
                <a:lnTo>
                  <a:pt x="20102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524169" y="1871949"/>
            <a:ext cx="18992479" cy="11171946"/>
          </a:xfrm>
          <a:custGeom>
            <a:avLst/>
            <a:gdLst/>
            <a:ahLst/>
            <a:cxnLst/>
            <a:rect l="0" t="0" r="0" b="0"/>
            <a:pathLst>
              <a:path w="18992479" h="11171946" extrusionOk="0">
                <a:moveTo>
                  <a:pt x="0" y="0"/>
                </a:moveTo>
                <a:lnTo>
                  <a:pt x="0" y="11171946"/>
                </a:lnTo>
                <a:lnTo>
                  <a:pt x="18992479" y="11171946"/>
                </a:lnTo>
                <a:lnTo>
                  <a:pt x="18992479" y="0"/>
                </a:lnTo>
                <a:lnTo>
                  <a:pt x="0" y="0"/>
                </a:lnTo>
                <a:close/>
              </a:path>
            </a:pathLst>
          </a:custGeom>
          <a:noFill/>
          <a:ln w="768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36605" y="10024819"/>
            <a:ext cx="19030897" cy="0"/>
          </a:xfrm>
          <a:custGeom>
            <a:avLst/>
            <a:gdLst/>
            <a:ahLst/>
            <a:cxnLst/>
            <a:rect l="0" t="0" r="0" b="0"/>
            <a:pathLst>
              <a:path w="19030897" h="120000" extrusionOk="0">
                <a:moveTo>
                  <a:pt x="0" y="0"/>
                </a:moveTo>
                <a:lnTo>
                  <a:pt x="19030897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66557" y="1862630"/>
            <a:ext cx="0" cy="8145209"/>
          </a:xfrm>
          <a:custGeom>
            <a:avLst/>
            <a:gdLst/>
            <a:ahLst/>
            <a:cxnLst/>
            <a:rect l="0" t="0" r="0" b="0"/>
            <a:pathLst>
              <a:path w="120000" h="8145209" extrusionOk="0">
                <a:moveTo>
                  <a:pt x="0" y="8145209"/>
                </a:moveTo>
                <a:lnTo>
                  <a:pt x="0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162558" y="1862630"/>
            <a:ext cx="0" cy="8145209"/>
          </a:xfrm>
          <a:custGeom>
            <a:avLst/>
            <a:gdLst/>
            <a:ahLst/>
            <a:cxnLst/>
            <a:rect l="0" t="0" r="0" b="0"/>
            <a:pathLst>
              <a:path w="120000" h="8145209" extrusionOk="0">
                <a:moveTo>
                  <a:pt x="0" y="8145209"/>
                </a:moveTo>
                <a:lnTo>
                  <a:pt x="0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1958546" y="1862630"/>
            <a:ext cx="0" cy="8145209"/>
          </a:xfrm>
          <a:custGeom>
            <a:avLst/>
            <a:gdLst/>
            <a:ahLst/>
            <a:cxnLst/>
            <a:rect l="0" t="0" r="0" b="0"/>
            <a:pathLst>
              <a:path w="120000" h="8145209" extrusionOk="0">
                <a:moveTo>
                  <a:pt x="0" y="8145209"/>
                </a:moveTo>
                <a:lnTo>
                  <a:pt x="0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5754479" y="1862630"/>
            <a:ext cx="0" cy="8145209"/>
          </a:xfrm>
          <a:custGeom>
            <a:avLst/>
            <a:gdLst/>
            <a:ahLst/>
            <a:cxnLst/>
            <a:rect l="0" t="0" r="0" b="0"/>
            <a:pathLst>
              <a:path w="120000" h="8145209" extrusionOk="0">
                <a:moveTo>
                  <a:pt x="0" y="8145209"/>
                </a:moveTo>
                <a:lnTo>
                  <a:pt x="0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66557" y="5909279"/>
            <a:ext cx="3812981" cy="0"/>
          </a:xfrm>
          <a:custGeom>
            <a:avLst/>
            <a:gdLst/>
            <a:ahLst/>
            <a:cxnLst/>
            <a:rect l="0" t="0" r="0" b="0"/>
            <a:pathLst>
              <a:path w="3812981" h="120000" extrusionOk="0">
                <a:moveTo>
                  <a:pt x="0" y="0"/>
                </a:moveTo>
                <a:lnTo>
                  <a:pt x="3812981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0035070" y="10041812"/>
            <a:ext cx="0" cy="2954338"/>
          </a:xfrm>
          <a:custGeom>
            <a:avLst/>
            <a:gdLst/>
            <a:ahLst/>
            <a:cxnLst/>
            <a:rect l="0" t="0" r="0" b="0"/>
            <a:pathLst>
              <a:path w="120000" h="2954338" extrusionOk="0">
                <a:moveTo>
                  <a:pt x="0" y="2954338"/>
                </a:moveTo>
                <a:lnTo>
                  <a:pt x="0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1941567" y="5909279"/>
            <a:ext cx="3812912" cy="0"/>
          </a:xfrm>
          <a:custGeom>
            <a:avLst/>
            <a:gdLst/>
            <a:ahLst/>
            <a:cxnLst/>
            <a:rect l="0" t="0" r="0" b="0"/>
            <a:pathLst>
              <a:path w="3812912" h="120000" extrusionOk="0">
                <a:moveTo>
                  <a:pt x="0" y="0"/>
                </a:moveTo>
                <a:lnTo>
                  <a:pt x="3812912" y="0"/>
                </a:lnTo>
              </a:path>
            </a:pathLst>
          </a:custGeom>
          <a:noFill/>
          <a:ln w="33950" cap="flat" cmpd="sng">
            <a:solidFill>
              <a:srgbClr val="3634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895712" y="883660"/>
            <a:ext cx="6708172" cy="762101"/>
          </a:xfrm>
          <a:custGeom>
            <a:avLst/>
            <a:gdLst/>
            <a:ahLst/>
            <a:cxnLst/>
            <a:rect l="0" t="0" r="0" b="0"/>
            <a:pathLst>
              <a:path w="6708172" h="762101" extrusionOk="0">
                <a:moveTo>
                  <a:pt x="0" y="0"/>
                </a:moveTo>
                <a:lnTo>
                  <a:pt x="0" y="762101"/>
                </a:lnTo>
                <a:lnTo>
                  <a:pt x="6708172" y="762101"/>
                </a:lnTo>
                <a:lnTo>
                  <a:pt x="6708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18920532" y="2093035"/>
            <a:ext cx="216250" cy="447930"/>
          </a:xfrm>
          <a:custGeom>
            <a:avLst/>
            <a:gdLst/>
            <a:ahLst/>
            <a:cxnLst/>
            <a:rect l="0" t="0" r="0" b="0"/>
            <a:pathLst>
              <a:path w="216250" h="447930" extrusionOk="0">
                <a:moveTo>
                  <a:pt x="115608" y="262664"/>
                </a:moveTo>
                <a:lnTo>
                  <a:pt x="116895" y="250854"/>
                </a:lnTo>
                <a:lnTo>
                  <a:pt x="120478" y="253696"/>
                </a:lnTo>
                <a:lnTo>
                  <a:pt x="128572" y="263060"/>
                </a:lnTo>
                <a:lnTo>
                  <a:pt x="134918" y="274146"/>
                </a:lnTo>
                <a:lnTo>
                  <a:pt x="140367" y="286109"/>
                </a:lnTo>
                <a:lnTo>
                  <a:pt x="145770" y="298109"/>
                </a:lnTo>
                <a:lnTo>
                  <a:pt x="151978" y="309302"/>
                </a:lnTo>
                <a:lnTo>
                  <a:pt x="150059" y="318128"/>
                </a:lnTo>
                <a:lnTo>
                  <a:pt x="138685" y="317456"/>
                </a:lnTo>
                <a:lnTo>
                  <a:pt x="134436" y="323911"/>
                </a:lnTo>
                <a:lnTo>
                  <a:pt x="133848" y="326815"/>
                </a:lnTo>
                <a:lnTo>
                  <a:pt x="131688" y="335073"/>
                </a:lnTo>
                <a:lnTo>
                  <a:pt x="128927" y="344335"/>
                </a:lnTo>
                <a:lnTo>
                  <a:pt x="126012" y="354233"/>
                </a:lnTo>
                <a:lnTo>
                  <a:pt x="123390" y="364403"/>
                </a:lnTo>
                <a:lnTo>
                  <a:pt x="121508" y="374477"/>
                </a:lnTo>
                <a:lnTo>
                  <a:pt x="120814" y="384090"/>
                </a:lnTo>
                <a:lnTo>
                  <a:pt x="121754" y="392875"/>
                </a:lnTo>
                <a:lnTo>
                  <a:pt x="124778" y="400467"/>
                </a:lnTo>
                <a:lnTo>
                  <a:pt x="130331" y="406499"/>
                </a:lnTo>
                <a:lnTo>
                  <a:pt x="138861" y="410606"/>
                </a:lnTo>
                <a:lnTo>
                  <a:pt x="150815" y="412420"/>
                </a:lnTo>
                <a:lnTo>
                  <a:pt x="166641" y="411576"/>
                </a:lnTo>
                <a:lnTo>
                  <a:pt x="168286" y="402257"/>
                </a:lnTo>
                <a:lnTo>
                  <a:pt x="161159" y="402545"/>
                </a:lnTo>
                <a:lnTo>
                  <a:pt x="166641" y="396967"/>
                </a:lnTo>
                <a:lnTo>
                  <a:pt x="178746" y="394001"/>
                </a:lnTo>
                <a:lnTo>
                  <a:pt x="191004" y="387482"/>
                </a:lnTo>
                <a:lnTo>
                  <a:pt x="200924" y="378365"/>
                </a:lnTo>
                <a:lnTo>
                  <a:pt x="208457" y="367342"/>
                </a:lnTo>
                <a:lnTo>
                  <a:pt x="213555" y="355106"/>
                </a:lnTo>
                <a:lnTo>
                  <a:pt x="216169" y="342348"/>
                </a:lnTo>
                <a:lnTo>
                  <a:pt x="216250" y="329762"/>
                </a:lnTo>
                <a:lnTo>
                  <a:pt x="215888" y="327066"/>
                </a:lnTo>
                <a:lnTo>
                  <a:pt x="213810" y="318460"/>
                </a:lnTo>
                <a:lnTo>
                  <a:pt x="210366" y="308351"/>
                </a:lnTo>
                <a:lnTo>
                  <a:pt x="205834" y="297016"/>
                </a:lnTo>
                <a:lnTo>
                  <a:pt x="200492" y="284731"/>
                </a:lnTo>
                <a:lnTo>
                  <a:pt x="194617" y="271772"/>
                </a:lnTo>
                <a:lnTo>
                  <a:pt x="188489" y="258415"/>
                </a:lnTo>
                <a:lnTo>
                  <a:pt x="182384" y="244937"/>
                </a:lnTo>
                <a:lnTo>
                  <a:pt x="176581" y="231614"/>
                </a:lnTo>
                <a:lnTo>
                  <a:pt x="171358" y="218723"/>
                </a:lnTo>
                <a:lnTo>
                  <a:pt x="166993" y="206539"/>
                </a:lnTo>
                <a:lnTo>
                  <a:pt x="163763" y="195339"/>
                </a:lnTo>
                <a:lnTo>
                  <a:pt x="158437" y="186255"/>
                </a:lnTo>
                <a:lnTo>
                  <a:pt x="149673" y="176433"/>
                </a:lnTo>
                <a:lnTo>
                  <a:pt x="146222" y="166108"/>
                </a:lnTo>
                <a:lnTo>
                  <a:pt x="148405" y="162617"/>
                </a:lnTo>
                <a:lnTo>
                  <a:pt x="151829" y="151405"/>
                </a:lnTo>
                <a:lnTo>
                  <a:pt x="151978" y="136891"/>
                </a:lnTo>
                <a:lnTo>
                  <a:pt x="148141" y="132040"/>
                </a:lnTo>
                <a:lnTo>
                  <a:pt x="136629" y="134699"/>
                </a:lnTo>
                <a:lnTo>
                  <a:pt x="137451" y="125202"/>
                </a:lnTo>
                <a:lnTo>
                  <a:pt x="138558" y="124272"/>
                </a:lnTo>
                <a:lnTo>
                  <a:pt x="149089" y="121226"/>
                </a:lnTo>
                <a:lnTo>
                  <a:pt x="154993" y="113512"/>
                </a:lnTo>
                <a:lnTo>
                  <a:pt x="156231" y="109622"/>
                </a:lnTo>
                <a:lnTo>
                  <a:pt x="148546" y="103965"/>
                </a:lnTo>
                <a:lnTo>
                  <a:pt x="143207" y="95971"/>
                </a:lnTo>
                <a:lnTo>
                  <a:pt x="146085" y="92024"/>
                </a:lnTo>
                <a:lnTo>
                  <a:pt x="151018" y="90133"/>
                </a:lnTo>
                <a:lnTo>
                  <a:pt x="43853" y="93052"/>
                </a:lnTo>
                <a:lnTo>
                  <a:pt x="34671" y="94409"/>
                </a:lnTo>
                <a:lnTo>
                  <a:pt x="30834" y="90517"/>
                </a:lnTo>
                <a:lnTo>
                  <a:pt x="32204" y="81376"/>
                </a:lnTo>
                <a:lnTo>
                  <a:pt x="41386" y="80019"/>
                </a:lnTo>
                <a:lnTo>
                  <a:pt x="45223" y="83911"/>
                </a:lnTo>
                <a:lnTo>
                  <a:pt x="154993" y="87214"/>
                </a:lnTo>
                <a:lnTo>
                  <a:pt x="154795" y="72157"/>
                </a:lnTo>
                <a:lnTo>
                  <a:pt x="152580" y="58412"/>
                </a:lnTo>
                <a:lnTo>
                  <a:pt x="148566" y="46018"/>
                </a:lnTo>
                <a:lnTo>
                  <a:pt x="142974" y="35012"/>
                </a:lnTo>
                <a:lnTo>
                  <a:pt x="136021" y="25432"/>
                </a:lnTo>
                <a:lnTo>
                  <a:pt x="127928" y="17315"/>
                </a:lnTo>
                <a:lnTo>
                  <a:pt x="118912" y="10699"/>
                </a:lnTo>
                <a:lnTo>
                  <a:pt x="109195" y="5621"/>
                </a:lnTo>
                <a:lnTo>
                  <a:pt x="98993" y="2121"/>
                </a:lnTo>
                <a:lnTo>
                  <a:pt x="88528" y="234"/>
                </a:lnTo>
                <a:lnTo>
                  <a:pt x="78017" y="0"/>
                </a:lnTo>
                <a:lnTo>
                  <a:pt x="67680" y="1454"/>
                </a:lnTo>
                <a:lnTo>
                  <a:pt x="57736" y="4637"/>
                </a:lnTo>
                <a:lnTo>
                  <a:pt x="48404" y="9584"/>
                </a:lnTo>
                <a:lnTo>
                  <a:pt x="39904" y="16334"/>
                </a:lnTo>
                <a:lnTo>
                  <a:pt x="32454" y="24924"/>
                </a:lnTo>
                <a:lnTo>
                  <a:pt x="26274" y="35393"/>
                </a:lnTo>
                <a:lnTo>
                  <a:pt x="21582" y="47777"/>
                </a:lnTo>
                <a:lnTo>
                  <a:pt x="18598" y="62114"/>
                </a:lnTo>
                <a:lnTo>
                  <a:pt x="17541" y="78443"/>
                </a:lnTo>
                <a:lnTo>
                  <a:pt x="23859" y="85684"/>
                </a:lnTo>
                <a:lnTo>
                  <a:pt x="25261" y="98381"/>
                </a:lnTo>
                <a:lnTo>
                  <a:pt x="22735" y="112045"/>
                </a:lnTo>
                <a:lnTo>
                  <a:pt x="17541" y="122283"/>
                </a:lnTo>
                <a:lnTo>
                  <a:pt x="26173" y="124869"/>
                </a:lnTo>
                <a:lnTo>
                  <a:pt x="35275" y="132719"/>
                </a:lnTo>
                <a:lnTo>
                  <a:pt x="42219" y="142706"/>
                </a:lnTo>
                <a:lnTo>
                  <a:pt x="49946" y="151896"/>
                </a:lnTo>
                <a:lnTo>
                  <a:pt x="61394" y="157351"/>
                </a:lnTo>
                <a:lnTo>
                  <a:pt x="63267" y="155791"/>
                </a:lnTo>
                <a:lnTo>
                  <a:pt x="62317" y="150743"/>
                </a:lnTo>
                <a:lnTo>
                  <a:pt x="57343" y="146391"/>
                </a:lnTo>
                <a:lnTo>
                  <a:pt x="58516" y="142729"/>
                </a:lnTo>
                <a:lnTo>
                  <a:pt x="65354" y="140008"/>
                </a:lnTo>
                <a:lnTo>
                  <a:pt x="77321" y="140235"/>
                </a:lnTo>
                <a:lnTo>
                  <a:pt x="81813" y="148581"/>
                </a:lnTo>
                <a:lnTo>
                  <a:pt x="81813" y="154419"/>
                </a:lnTo>
                <a:lnTo>
                  <a:pt x="81201" y="158123"/>
                </a:lnTo>
                <a:lnTo>
                  <a:pt x="74735" y="159933"/>
                </a:lnTo>
                <a:lnTo>
                  <a:pt x="66883" y="160378"/>
                </a:lnTo>
                <a:lnTo>
                  <a:pt x="64272" y="166108"/>
                </a:lnTo>
                <a:lnTo>
                  <a:pt x="72529" y="169347"/>
                </a:lnTo>
                <a:lnTo>
                  <a:pt x="82069" y="168321"/>
                </a:lnTo>
                <a:lnTo>
                  <a:pt x="91078" y="165571"/>
                </a:lnTo>
                <a:lnTo>
                  <a:pt x="98992" y="164632"/>
                </a:lnTo>
                <a:lnTo>
                  <a:pt x="105247" y="169041"/>
                </a:lnTo>
                <a:lnTo>
                  <a:pt x="100214" y="177508"/>
                </a:lnTo>
                <a:lnTo>
                  <a:pt x="89654" y="180989"/>
                </a:lnTo>
                <a:lnTo>
                  <a:pt x="76708" y="180109"/>
                </a:lnTo>
                <a:lnTo>
                  <a:pt x="64372" y="176542"/>
                </a:lnTo>
                <a:lnTo>
                  <a:pt x="55638" y="171960"/>
                </a:lnTo>
                <a:lnTo>
                  <a:pt x="54820" y="173920"/>
                </a:lnTo>
                <a:lnTo>
                  <a:pt x="52684" y="186481"/>
                </a:lnTo>
                <a:lnTo>
                  <a:pt x="54199" y="199434"/>
                </a:lnTo>
                <a:lnTo>
                  <a:pt x="58516" y="209948"/>
                </a:lnTo>
                <a:lnTo>
                  <a:pt x="58687" y="209925"/>
                </a:lnTo>
                <a:lnTo>
                  <a:pt x="66974" y="205927"/>
                </a:lnTo>
                <a:lnTo>
                  <a:pt x="73978" y="198962"/>
                </a:lnTo>
                <a:lnTo>
                  <a:pt x="80329" y="192830"/>
                </a:lnTo>
                <a:lnTo>
                  <a:pt x="86659" y="191329"/>
                </a:lnTo>
                <a:lnTo>
                  <a:pt x="93598" y="198258"/>
                </a:lnTo>
                <a:lnTo>
                  <a:pt x="87515" y="205279"/>
                </a:lnTo>
                <a:lnTo>
                  <a:pt x="80483" y="213777"/>
                </a:lnTo>
                <a:lnTo>
                  <a:pt x="72339" y="220879"/>
                </a:lnTo>
                <a:lnTo>
                  <a:pt x="62340" y="224270"/>
                </a:lnTo>
                <a:lnTo>
                  <a:pt x="49745" y="221637"/>
                </a:lnTo>
                <a:lnTo>
                  <a:pt x="46636" y="228752"/>
                </a:lnTo>
                <a:lnTo>
                  <a:pt x="43206" y="238670"/>
                </a:lnTo>
                <a:lnTo>
                  <a:pt x="40057" y="249852"/>
                </a:lnTo>
                <a:lnTo>
                  <a:pt x="37129" y="262059"/>
                </a:lnTo>
                <a:lnTo>
                  <a:pt x="34365" y="275050"/>
                </a:lnTo>
                <a:lnTo>
                  <a:pt x="31705" y="288585"/>
                </a:lnTo>
                <a:lnTo>
                  <a:pt x="29091" y="302423"/>
                </a:lnTo>
                <a:lnTo>
                  <a:pt x="26465" y="316324"/>
                </a:lnTo>
                <a:lnTo>
                  <a:pt x="23768" y="330048"/>
                </a:lnTo>
                <a:lnTo>
                  <a:pt x="20941" y="343353"/>
                </a:lnTo>
                <a:lnTo>
                  <a:pt x="17925" y="356001"/>
                </a:lnTo>
                <a:lnTo>
                  <a:pt x="14663" y="367750"/>
                </a:lnTo>
                <a:lnTo>
                  <a:pt x="10042" y="379629"/>
                </a:lnTo>
                <a:lnTo>
                  <a:pt x="4585" y="391888"/>
                </a:lnTo>
                <a:lnTo>
                  <a:pt x="492" y="403792"/>
                </a:lnTo>
                <a:lnTo>
                  <a:pt x="0" y="414508"/>
                </a:lnTo>
                <a:lnTo>
                  <a:pt x="2486" y="421322"/>
                </a:lnTo>
                <a:lnTo>
                  <a:pt x="8918" y="429577"/>
                </a:lnTo>
                <a:lnTo>
                  <a:pt x="18219" y="436156"/>
                </a:lnTo>
                <a:lnTo>
                  <a:pt x="29820" y="441169"/>
                </a:lnTo>
                <a:lnTo>
                  <a:pt x="43150" y="444729"/>
                </a:lnTo>
                <a:lnTo>
                  <a:pt x="57640" y="446946"/>
                </a:lnTo>
                <a:lnTo>
                  <a:pt x="72719" y="447930"/>
                </a:lnTo>
                <a:lnTo>
                  <a:pt x="87819" y="447792"/>
                </a:lnTo>
                <a:lnTo>
                  <a:pt x="102369" y="446644"/>
                </a:lnTo>
                <a:lnTo>
                  <a:pt x="99789" y="434554"/>
                </a:lnTo>
                <a:lnTo>
                  <a:pt x="98242" y="421132"/>
                </a:lnTo>
                <a:lnTo>
                  <a:pt x="97991" y="407832"/>
                </a:lnTo>
                <a:lnTo>
                  <a:pt x="98935" y="394747"/>
                </a:lnTo>
                <a:lnTo>
                  <a:pt x="100974" y="381973"/>
                </a:lnTo>
                <a:lnTo>
                  <a:pt x="104007" y="369607"/>
                </a:lnTo>
                <a:lnTo>
                  <a:pt x="107934" y="357743"/>
                </a:lnTo>
                <a:lnTo>
                  <a:pt x="112653" y="346477"/>
                </a:lnTo>
                <a:lnTo>
                  <a:pt x="118065" y="335904"/>
                </a:lnTo>
                <a:lnTo>
                  <a:pt x="124069" y="326120"/>
                </a:lnTo>
                <a:lnTo>
                  <a:pt x="130565" y="317221"/>
                </a:lnTo>
                <a:lnTo>
                  <a:pt x="137451" y="309302"/>
                </a:lnTo>
                <a:lnTo>
                  <a:pt x="136304" y="304767"/>
                </a:lnTo>
                <a:lnTo>
                  <a:pt x="131292" y="294048"/>
                </a:lnTo>
                <a:lnTo>
                  <a:pt x="124826" y="283779"/>
                </a:lnTo>
                <a:lnTo>
                  <a:pt x="118925" y="273479"/>
                </a:lnTo>
                <a:lnTo>
                  <a:pt x="115608" y="26266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8964385" y="2176947"/>
            <a:ext cx="111140" cy="9140"/>
          </a:xfrm>
          <a:custGeom>
            <a:avLst/>
            <a:gdLst/>
            <a:ahLst/>
            <a:cxnLst/>
            <a:rect l="0" t="0" r="0" b="0"/>
            <a:pathLst>
              <a:path w="111140" h="9140" extrusionOk="0">
                <a:moveTo>
                  <a:pt x="111140" y="3302"/>
                </a:moveTo>
                <a:lnTo>
                  <a:pt x="1370" y="0"/>
                </a:lnTo>
                <a:lnTo>
                  <a:pt x="0" y="9140"/>
                </a:lnTo>
                <a:lnTo>
                  <a:pt x="107165" y="6221"/>
                </a:lnTo>
                <a:lnTo>
                  <a:pt x="111140" y="33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8951366" y="2173055"/>
            <a:ext cx="14389" cy="14389"/>
          </a:xfrm>
          <a:custGeom>
            <a:avLst/>
            <a:gdLst/>
            <a:ahLst/>
            <a:cxnLst/>
            <a:rect l="0" t="0" r="0" b="0"/>
            <a:pathLst>
              <a:path w="14389" h="14389" extrusionOk="0">
                <a:moveTo>
                  <a:pt x="1370" y="1342"/>
                </a:moveTo>
                <a:lnTo>
                  <a:pt x="0" y="10497"/>
                </a:lnTo>
                <a:lnTo>
                  <a:pt x="3837" y="14389"/>
                </a:lnTo>
                <a:lnTo>
                  <a:pt x="13018" y="13032"/>
                </a:lnTo>
                <a:lnTo>
                  <a:pt x="14389" y="3891"/>
                </a:lnTo>
                <a:lnTo>
                  <a:pt x="10552" y="0"/>
                </a:lnTo>
                <a:lnTo>
                  <a:pt x="1370" y="134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9031012" y="2501692"/>
            <a:ext cx="59176" cy="46604"/>
          </a:xfrm>
          <a:custGeom>
            <a:avLst/>
            <a:gdLst/>
            <a:ahLst/>
            <a:cxnLst/>
            <a:rect l="0" t="0" r="0" b="0"/>
            <a:pathLst>
              <a:path w="59176" h="46604" extrusionOk="0">
                <a:moveTo>
                  <a:pt x="1401" y="5475"/>
                </a:moveTo>
                <a:lnTo>
                  <a:pt x="0" y="15471"/>
                </a:lnTo>
                <a:lnTo>
                  <a:pt x="1699" y="24519"/>
                </a:lnTo>
                <a:lnTo>
                  <a:pt x="5934" y="32364"/>
                </a:lnTo>
                <a:lnTo>
                  <a:pt x="12139" y="38750"/>
                </a:lnTo>
                <a:lnTo>
                  <a:pt x="19747" y="43423"/>
                </a:lnTo>
                <a:lnTo>
                  <a:pt x="28194" y="46126"/>
                </a:lnTo>
                <a:lnTo>
                  <a:pt x="36912" y="46604"/>
                </a:lnTo>
                <a:lnTo>
                  <a:pt x="45336" y="44602"/>
                </a:lnTo>
                <a:lnTo>
                  <a:pt x="52901" y="39865"/>
                </a:lnTo>
                <a:lnTo>
                  <a:pt x="59039" y="32136"/>
                </a:lnTo>
                <a:lnTo>
                  <a:pt x="59176" y="23255"/>
                </a:lnTo>
                <a:lnTo>
                  <a:pt x="52873" y="20789"/>
                </a:lnTo>
                <a:lnTo>
                  <a:pt x="50269" y="14622"/>
                </a:lnTo>
                <a:lnTo>
                  <a:pt x="35689" y="14378"/>
                </a:lnTo>
                <a:lnTo>
                  <a:pt x="23336" y="11225"/>
                </a:lnTo>
                <a:lnTo>
                  <a:pt x="12946" y="6099"/>
                </a:lnTo>
                <a:lnTo>
                  <a:pt x="3538" y="0"/>
                </a:lnTo>
                <a:lnTo>
                  <a:pt x="1401" y="547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8922725" y="2530772"/>
            <a:ext cx="144029" cy="236833"/>
          </a:xfrm>
          <a:custGeom>
            <a:avLst/>
            <a:gdLst/>
            <a:ahLst/>
            <a:cxnLst/>
            <a:rect l="0" t="0" r="0" b="0"/>
            <a:pathLst>
              <a:path w="144029" h="236833" extrusionOk="0">
                <a:moveTo>
                  <a:pt x="99113" y="213619"/>
                </a:moveTo>
                <a:lnTo>
                  <a:pt x="108243" y="219831"/>
                </a:lnTo>
                <a:lnTo>
                  <a:pt x="117107" y="225959"/>
                </a:lnTo>
                <a:lnTo>
                  <a:pt x="125897" y="231303"/>
                </a:lnTo>
                <a:lnTo>
                  <a:pt x="134807" y="235162"/>
                </a:lnTo>
                <a:lnTo>
                  <a:pt x="144029" y="236833"/>
                </a:lnTo>
                <a:lnTo>
                  <a:pt x="140591" y="231173"/>
                </a:lnTo>
                <a:lnTo>
                  <a:pt x="136348" y="222013"/>
                </a:lnTo>
                <a:lnTo>
                  <a:pt x="132994" y="211966"/>
                </a:lnTo>
                <a:lnTo>
                  <a:pt x="130430" y="201133"/>
                </a:lnTo>
                <a:lnTo>
                  <a:pt x="128553" y="189616"/>
                </a:lnTo>
                <a:lnTo>
                  <a:pt x="127262" y="177516"/>
                </a:lnTo>
                <a:lnTo>
                  <a:pt x="126455" y="164932"/>
                </a:lnTo>
                <a:lnTo>
                  <a:pt x="126032" y="151967"/>
                </a:lnTo>
                <a:lnTo>
                  <a:pt x="125892" y="138721"/>
                </a:lnTo>
                <a:lnTo>
                  <a:pt x="125932" y="125295"/>
                </a:lnTo>
                <a:lnTo>
                  <a:pt x="126051" y="111789"/>
                </a:lnTo>
                <a:lnTo>
                  <a:pt x="126148" y="98306"/>
                </a:lnTo>
                <a:lnTo>
                  <a:pt x="126122" y="84946"/>
                </a:lnTo>
                <a:lnTo>
                  <a:pt x="125872" y="71809"/>
                </a:lnTo>
                <a:lnTo>
                  <a:pt x="125295" y="58996"/>
                </a:lnTo>
                <a:lnTo>
                  <a:pt x="124291" y="46609"/>
                </a:lnTo>
                <a:lnTo>
                  <a:pt x="122758" y="34749"/>
                </a:lnTo>
                <a:lnTo>
                  <a:pt x="120595" y="23516"/>
                </a:lnTo>
                <a:lnTo>
                  <a:pt x="113646" y="22728"/>
                </a:lnTo>
                <a:lnTo>
                  <a:pt x="100295" y="21675"/>
                </a:lnTo>
                <a:lnTo>
                  <a:pt x="86626" y="20942"/>
                </a:lnTo>
                <a:lnTo>
                  <a:pt x="72897" y="20270"/>
                </a:lnTo>
                <a:lnTo>
                  <a:pt x="59366" y="19402"/>
                </a:lnTo>
                <a:lnTo>
                  <a:pt x="46290" y="18079"/>
                </a:lnTo>
                <a:lnTo>
                  <a:pt x="33928" y="16042"/>
                </a:lnTo>
                <a:lnTo>
                  <a:pt x="22537" y="13034"/>
                </a:lnTo>
                <a:lnTo>
                  <a:pt x="12375" y="8796"/>
                </a:lnTo>
                <a:lnTo>
                  <a:pt x="3700" y="3069"/>
                </a:lnTo>
                <a:lnTo>
                  <a:pt x="3563" y="0"/>
                </a:lnTo>
                <a:lnTo>
                  <a:pt x="0" y="767"/>
                </a:lnTo>
                <a:lnTo>
                  <a:pt x="822" y="5988"/>
                </a:lnTo>
                <a:lnTo>
                  <a:pt x="916" y="7695"/>
                </a:lnTo>
                <a:lnTo>
                  <a:pt x="4732" y="17575"/>
                </a:lnTo>
                <a:lnTo>
                  <a:pt x="12112" y="22979"/>
                </a:lnTo>
                <a:lnTo>
                  <a:pt x="20449" y="28349"/>
                </a:lnTo>
                <a:lnTo>
                  <a:pt x="27134" y="38124"/>
                </a:lnTo>
                <a:lnTo>
                  <a:pt x="28659" y="44033"/>
                </a:lnTo>
                <a:lnTo>
                  <a:pt x="29521" y="55137"/>
                </a:lnTo>
                <a:lnTo>
                  <a:pt x="29095" y="67786"/>
                </a:lnTo>
                <a:lnTo>
                  <a:pt x="28086" y="81305"/>
                </a:lnTo>
                <a:lnTo>
                  <a:pt x="27197" y="95022"/>
                </a:lnTo>
                <a:lnTo>
                  <a:pt x="27134" y="108262"/>
                </a:lnTo>
                <a:lnTo>
                  <a:pt x="27710" y="120877"/>
                </a:lnTo>
                <a:lnTo>
                  <a:pt x="28386" y="134920"/>
                </a:lnTo>
                <a:lnTo>
                  <a:pt x="29184" y="148527"/>
                </a:lnTo>
                <a:lnTo>
                  <a:pt x="30212" y="161631"/>
                </a:lnTo>
                <a:lnTo>
                  <a:pt x="31579" y="174161"/>
                </a:lnTo>
                <a:lnTo>
                  <a:pt x="33391" y="186048"/>
                </a:lnTo>
                <a:lnTo>
                  <a:pt x="35756" y="197223"/>
                </a:lnTo>
                <a:lnTo>
                  <a:pt x="38782" y="207616"/>
                </a:lnTo>
                <a:lnTo>
                  <a:pt x="42687" y="205858"/>
                </a:lnTo>
                <a:lnTo>
                  <a:pt x="56053" y="201966"/>
                </a:lnTo>
                <a:lnTo>
                  <a:pt x="68185" y="201498"/>
                </a:lnTo>
                <a:lnTo>
                  <a:pt x="79277" y="203751"/>
                </a:lnTo>
                <a:lnTo>
                  <a:pt x="89522" y="208025"/>
                </a:lnTo>
                <a:lnTo>
                  <a:pt x="99113" y="21361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8918715" y="2586438"/>
            <a:ext cx="26927" cy="172410"/>
          </a:xfrm>
          <a:custGeom>
            <a:avLst/>
            <a:gdLst/>
            <a:ahLst/>
            <a:cxnLst/>
            <a:rect l="0" t="0" r="0" b="0"/>
            <a:pathLst>
              <a:path w="26927" h="172410" extrusionOk="0">
                <a:moveTo>
                  <a:pt x="0" y="126993"/>
                </a:moveTo>
                <a:lnTo>
                  <a:pt x="362" y="138344"/>
                </a:lnTo>
                <a:lnTo>
                  <a:pt x="1817" y="149031"/>
                </a:lnTo>
                <a:lnTo>
                  <a:pt x="3478" y="156530"/>
                </a:lnTo>
                <a:lnTo>
                  <a:pt x="9194" y="168024"/>
                </a:lnTo>
                <a:lnTo>
                  <a:pt x="22373" y="172410"/>
                </a:lnTo>
                <a:lnTo>
                  <a:pt x="23850" y="170817"/>
                </a:lnTo>
                <a:lnTo>
                  <a:pt x="26927" y="162613"/>
                </a:lnTo>
                <a:lnTo>
                  <a:pt x="26538" y="151950"/>
                </a:lnTo>
                <a:lnTo>
                  <a:pt x="24161" y="139414"/>
                </a:lnTo>
                <a:lnTo>
                  <a:pt x="21275" y="125584"/>
                </a:lnTo>
                <a:lnTo>
                  <a:pt x="19358" y="111044"/>
                </a:lnTo>
                <a:lnTo>
                  <a:pt x="18792" y="99451"/>
                </a:lnTo>
                <a:lnTo>
                  <a:pt x="18335" y="84977"/>
                </a:lnTo>
                <a:lnTo>
                  <a:pt x="18007" y="70531"/>
                </a:lnTo>
                <a:lnTo>
                  <a:pt x="17661" y="56391"/>
                </a:lnTo>
                <a:lnTo>
                  <a:pt x="17153" y="42835"/>
                </a:lnTo>
                <a:lnTo>
                  <a:pt x="16337" y="30141"/>
                </a:lnTo>
                <a:lnTo>
                  <a:pt x="15067" y="18585"/>
                </a:lnTo>
                <a:lnTo>
                  <a:pt x="13199" y="8445"/>
                </a:lnTo>
                <a:lnTo>
                  <a:pt x="10588" y="0"/>
                </a:lnTo>
                <a:lnTo>
                  <a:pt x="10755" y="1303"/>
                </a:lnTo>
                <a:lnTo>
                  <a:pt x="11620" y="13211"/>
                </a:lnTo>
                <a:lnTo>
                  <a:pt x="11499" y="25561"/>
                </a:lnTo>
                <a:lnTo>
                  <a:pt x="10601" y="38242"/>
                </a:lnTo>
                <a:lnTo>
                  <a:pt x="9133" y="51143"/>
                </a:lnTo>
                <a:lnTo>
                  <a:pt x="7303" y="64154"/>
                </a:lnTo>
                <a:lnTo>
                  <a:pt x="5320" y="77165"/>
                </a:lnTo>
                <a:lnTo>
                  <a:pt x="3390" y="90065"/>
                </a:lnTo>
                <a:lnTo>
                  <a:pt x="1721" y="102743"/>
                </a:lnTo>
                <a:lnTo>
                  <a:pt x="522" y="115089"/>
                </a:lnTo>
                <a:lnTo>
                  <a:pt x="0" y="12699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8917654" y="2747968"/>
            <a:ext cx="151978" cy="66703"/>
          </a:xfrm>
          <a:custGeom>
            <a:avLst/>
            <a:gdLst/>
            <a:ahLst/>
            <a:cxnLst/>
            <a:rect l="0" t="0" r="0" b="0"/>
            <a:pathLst>
              <a:path w="151978" h="66703" extrusionOk="0">
                <a:moveTo>
                  <a:pt x="146085" y="54707"/>
                </a:moveTo>
                <a:lnTo>
                  <a:pt x="141289" y="44717"/>
                </a:lnTo>
                <a:lnTo>
                  <a:pt x="146496" y="45936"/>
                </a:lnTo>
                <a:lnTo>
                  <a:pt x="151978" y="40098"/>
                </a:lnTo>
                <a:lnTo>
                  <a:pt x="150282" y="39054"/>
                </a:lnTo>
                <a:lnTo>
                  <a:pt x="139837" y="34772"/>
                </a:lnTo>
                <a:lnTo>
                  <a:pt x="125666" y="34260"/>
                </a:lnTo>
                <a:lnTo>
                  <a:pt x="120780" y="23306"/>
                </a:lnTo>
                <a:lnTo>
                  <a:pt x="113387" y="14048"/>
                </a:lnTo>
                <a:lnTo>
                  <a:pt x="104185" y="7079"/>
                </a:lnTo>
                <a:lnTo>
                  <a:pt x="93698" y="2409"/>
                </a:lnTo>
                <a:lnTo>
                  <a:pt x="82448" y="46"/>
                </a:lnTo>
                <a:lnTo>
                  <a:pt x="70960" y="0"/>
                </a:lnTo>
                <a:lnTo>
                  <a:pt x="59755" y="2278"/>
                </a:lnTo>
                <a:lnTo>
                  <a:pt x="49359" y="6892"/>
                </a:lnTo>
                <a:lnTo>
                  <a:pt x="40292" y="13848"/>
                </a:lnTo>
                <a:lnTo>
                  <a:pt x="33080" y="23158"/>
                </a:lnTo>
                <a:lnTo>
                  <a:pt x="28246" y="34828"/>
                </a:lnTo>
                <a:lnTo>
                  <a:pt x="26311" y="48869"/>
                </a:lnTo>
                <a:lnTo>
                  <a:pt x="33705" y="49975"/>
                </a:lnTo>
                <a:lnTo>
                  <a:pt x="45021" y="50076"/>
                </a:lnTo>
                <a:lnTo>
                  <a:pt x="58085" y="49375"/>
                </a:lnTo>
                <a:lnTo>
                  <a:pt x="72046" y="48467"/>
                </a:lnTo>
                <a:lnTo>
                  <a:pt x="86049" y="47949"/>
                </a:lnTo>
                <a:lnTo>
                  <a:pt x="99240" y="48419"/>
                </a:lnTo>
                <a:lnTo>
                  <a:pt x="110766" y="50473"/>
                </a:lnTo>
                <a:lnTo>
                  <a:pt x="119773" y="54707"/>
                </a:lnTo>
                <a:lnTo>
                  <a:pt x="112957" y="54974"/>
                </a:lnTo>
                <a:lnTo>
                  <a:pt x="99042" y="55345"/>
                </a:lnTo>
                <a:lnTo>
                  <a:pt x="85061" y="55587"/>
                </a:lnTo>
                <a:lnTo>
                  <a:pt x="71187" y="55817"/>
                </a:lnTo>
                <a:lnTo>
                  <a:pt x="57596" y="56151"/>
                </a:lnTo>
                <a:lnTo>
                  <a:pt x="44463" y="56707"/>
                </a:lnTo>
                <a:lnTo>
                  <a:pt x="31962" y="57600"/>
                </a:lnTo>
                <a:lnTo>
                  <a:pt x="20267" y="58949"/>
                </a:lnTo>
                <a:lnTo>
                  <a:pt x="9555" y="60869"/>
                </a:lnTo>
                <a:lnTo>
                  <a:pt x="0" y="63477"/>
                </a:lnTo>
                <a:lnTo>
                  <a:pt x="8166" y="64498"/>
                </a:lnTo>
                <a:lnTo>
                  <a:pt x="21176" y="65699"/>
                </a:lnTo>
                <a:lnTo>
                  <a:pt x="34353" y="66428"/>
                </a:lnTo>
                <a:lnTo>
                  <a:pt x="47610" y="66703"/>
                </a:lnTo>
                <a:lnTo>
                  <a:pt x="60860" y="66542"/>
                </a:lnTo>
                <a:lnTo>
                  <a:pt x="74015" y="65962"/>
                </a:lnTo>
                <a:lnTo>
                  <a:pt x="86989" y="64983"/>
                </a:lnTo>
                <a:lnTo>
                  <a:pt x="99694" y="63620"/>
                </a:lnTo>
                <a:lnTo>
                  <a:pt x="112043" y="61894"/>
                </a:lnTo>
                <a:lnTo>
                  <a:pt x="123949" y="59821"/>
                </a:lnTo>
                <a:lnTo>
                  <a:pt x="135326" y="57419"/>
                </a:lnTo>
                <a:lnTo>
                  <a:pt x="146085" y="5470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8862153" y="2755930"/>
            <a:ext cx="70164" cy="46744"/>
          </a:xfrm>
          <a:custGeom>
            <a:avLst/>
            <a:gdLst/>
            <a:ahLst/>
            <a:cxnLst/>
            <a:rect l="0" t="0" r="0" b="0"/>
            <a:pathLst>
              <a:path w="70164" h="46744" extrusionOk="0">
                <a:moveTo>
                  <a:pt x="62216" y="15656"/>
                </a:moveTo>
                <a:lnTo>
                  <a:pt x="51454" y="12119"/>
                </a:lnTo>
                <a:lnTo>
                  <a:pt x="44150" y="5166"/>
                </a:lnTo>
                <a:lnTo>
                  <a:pt x="35082" y="0"/>
                </a:lnTo>
                <a:lnTo>
                  <a:pt x="25981" y="1593"/>
                </a:lnTo>
                <a:lnTo>
                  <a:pt x="14662" y="8051"/>
                </a:lnTo>
                <a:lnTo>
                  <a:pt x="7222" y="18397"/>
                </a:lnTo>
                <a:lnTo>
                  <a:pt x="2667" y="31629"/>
                </a:lnTo>
                <a:lnTo>
                  <a:pt x="0" y="46744"/>
                </a:lnTo>
                <a:lnTo>
                  <a:pt x="4663" y="46440"/>
                </a:lnTo>
                <a:lnTo>
                  <a:pt x="17470" y="45351"/>
                </a:lnTo>
                <a:lnTo>
                  <a:pt x="28440" y="44280"/>
                </a:lnTo>
                <a:lnTo>
                  <a:pt x="39255" y="43492"/>
                </a:lnTo>
                <a:lnTo>
                  <a:pt x="51597" y="43252"/>
                </a:lnTo>
                <a:lnTo>
                  <a:pt x="67149" y="43825"/>
                </a:lnTo>
                <a:lnTo>
                  <a:pt x="67207" y="38362"/>
                </a:lnTo>
                <a:lnTo>
                  <a:pt x="69687" y="27517"/>
                </a:lnTo>
                <a:lnTo>
                  <a:pt x="70164" y="14608"/>
                </a:lnTo>
                <a:lnTo>
                  <a:pt x="62216" y="1565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8823349" y="2078977"/>
            <a:ext cx="547224" cy="729549"/>
          </a:xfrm>
          <a:custGeom>
            <a:avLst/>
            <a:gdLst/>
            <a:ahLst/>
            <a:cxnLst/>
            <a:rect l="0" t="0" r="0" b="0"/>
            <a:pathLst>
              <a:path w="547224" h="729549" extrusionOk="0">
                <a:moveTo>
                  <a:pt x="196693" y="192056"/>
                </a:moveTo>
                <a:lnTo>
                  <a:pt x="202430" y="183099"/>
                </a:lnTo>
                <a:lnTo>
                  <a:pt x="197120" y="178892"/>
                </a:lnTo>
                <a:lnTo>
                  <a:pt x="189395" y="179320"/>
                </a:lnTo>
                <a:lnTo>
                  <a:pt x="180500" y="182034"/>
                </a:lnTo>
                <a:lnTo>
                  <a:pt x="170999" y="183495"/>
                </a:lnTo>
                <a:lnTo>
                  <a:pt x="161455" y="180166"/>
                </a:lnTo>
                <a:lnTo>
                  <a:pt x="161755" y="176109"/>
                </a:lnTo>
                <a:lnTo>
                  <a:pt x="167927" y="173965"/>
                </a:lnTo>
                <a:lnTo>
                  <a:pt x="175883" y="173638"/>
                </a:lnTo>
                <a:lnTo>
                  <a:pt x="178996" y="168476"/>
                </a:lnTo>
                <a:lnTo>
                  <a:pt x="178996" y="162638"/>
                </a:lnTo>
                <a:lnTo>
                  <a:pt x="176800" y="155472"/>
                </a:lnTo>
                <a:lnTo>
                  <a:pt x="165616" y="153579"/>
                </a:lnTo>
                <a:lnTo>
                  <a:pt x="155699" y="156787"/>
                </a:lnTo>
                <a:lnTo>
                  <a:pt x="154093" y="157821"/>
                </a:lnTo>
                <a:lnTo>
                  <a:pt x="155854" y="161665"/>
                </a:lnTo>
                <a:lnTo>
                  <a:pt x="160700" y="166193"/>
                </a:lnTo>
                <a:lnTo>
                  <a:pt x="158577" y="171409"/>
                </a:lnTo>
                <a:lnTo>
                  <a:pt x="150444" y="168367"/>
                </a:lnTo>
                <a:lnTo>
                  <a:pt x="141786" y="160114"/>
                </a:lnTo>
                <a:lnTo>
                  <a:pt x="134906" y="150069"/>
                </a:lnTo>
                <a:lnTo>
                  <a:pt x="126865" y="141166"/>
                </a:lnTo>
                <a:lnTo>
                  <a:pt x="114724" y="136340"/>
                </a:lnTo>
                <a:lnTo>
                  <a:pt x="119800" y="126463"/>
                </a:lnTo>
                <a:lnTo>
                  <a:pt x="122420" y="112836"/>
                </a:lnTo>
                <a:lnTo>
                  <a:pt x="121148" y="100051"/>
                </a:lnTo>
                <a:lnTo>
                  <a:pt x="114724" y="92501"/>
                </a:lnTo>
                <a:lnTo>
                  <a:pt x="115781" y="76172"/>
                </a:lnTo>
                <a:lnTo>
                  <a:pt x="118765" y="61834"/>
                </a:lnTo>
                <a:lnTo>
                  <a:pt x="123457" y="49450"/>
                </a:lnTo>
                <a:lnTo>
                  <a:pt x="129637" y="38982"/>
                </a:lnTo>
                <a:lnTo>
                  <a:pt x="137087" y="30392"/>
                </a:lnTo>
                <a:lnTo>
                  <a:pt x="145588" y="23642"/>
                </a:lnTo>
                <a:lnTo>
                  <a:pt x="154919" y="18694"/>
                </a:lnTo>
                <a:lnTo>
                  <a:pt x="164863" y="15512"/>
                </a:lnTo>
                <a:lnTo>
                  <a:pt x="175200" y="14057"/>
                </a:lnTo>
                <a:lnTo>
                  <a:pt x="185711" y="14292"/>
                </a:lnTo>
                <a:lnTo>
                  <a:pt x="196176" y="16178"/>
                </a:lnTo>
                <a:lnTo>
                  <a:pt x="206378" y="19679"/>
                </a:lnTo>
                <a:lnTo>
                  <a:pt x="216096" y="24756"/>
                </a:lnTo>
                <a:lnTo>
                  <a:pt x="225111" y="31372"/>
                </a:lnTo>
                <a:lnTo>
                  <a:pt x="233204" y="39489"/>
                </a:lnTo>
                <a:lnTo>
                  <a:pt x="240157" y="49070"/>
                </a:lnTo>
                <a:lnTo>
                  <a:pt x="245749" y="60076"/>
                </a:lnTo>
                <a:lnTo>
                  <a:pt x="249763" y="72470"/>
                </a:lnTo>
                <a:lnTo>
                  <a:pt x="251978" y="86215"/>
                </a:lnTo>
                <a:lnTo>
                  <a:pt x="252176" y="101272"/>
                </a:lnTo>
                <a:lnTo>
                  <a:pt x="248201" y="104191"/>
                </a:lnTo>
                <a:lnTo>
                  <a:pt x="243268" y="106082"/>
                </a:lnTo>
                <a:lnTo>
                  <a:pt x="240390" y="110042"/>
                </a:lnTo>
                <a:lnTo>
                  <a:pt x="242812" y="115677"/>
                </a:lnTo>
                <a:lnTo>
                  <a:pt x="251469" y="121795"/>
                </a:lnTo>
                <a:lnTo>
                  <a:pt x="252176" y="127570"/>
                </a:lnTo>
                <a:lnTo>
                  <a:pt x="252144" y="129569"/>
                </a:lnTo>
                <a:lnTo>
                  <a:pt x="244637" y="135691"/>
                </a:lnTo>
                <a:lnTo>
                  <a:pt x="234634" y="139259"/>
                </a:lnTo>
                <a:lnTo>
                  <a:pt x="233812" y="148756"/>
                </a:lnTo>
                <a:lnTo>
                  <a:pt x="245324" y="146111"/>
                </a:lnTo>
                <a:lnTo>
                  <a:pt x="249161" y="150949"/>
                </a:lnTo>
                <a:lnTo>
                  <a:pt x="249504" y="157005"/>
                </a:lnTo>
                <a:lnTo>
                  <a:pt x="248056" y="170224"/>
                </a:lnTo>
                <a:lnTo>
                  <a:pt x="243405" y="180166"/>
                </a:lnTo>
                <a:lnTo>
                  <a:pt x="245804" y="189026"/>
                </a:lnTo>
                <a:lnTo>
                  <a:pt x="254312" y="198828"/>
                </a:lnTo>
                <a:lnTo>
                  <a:pt x="260946" y="209397"/>
                </a:lnTo>
                <a:lnTo>
                  <a:pt x="261969" y="213328"/>
                </a:lnTo>
                <a:lnTo>
                  <a:pt x="265643" y="224917"/>
                </a:lnTo>
                <a:lnTo>
                  <a:pt x="270351" y="237389"/>
                </a:lnTo>
                <a:lnTo>
                  <a:pt x="275817" y="250469"/>
                </a:lnTo>
                <a:lnTo>
                  <a:pt x="281761" y="263880"/>
                </a:lnTo>
                <a:lnTo>
                  <a:pt x="287907" y="277346"/>
                </a:lnTo>
                <a:lnTo>
                  <a:pt x="293975" y="290591"/>
                </a:lnTo>
                <a:lnTo>
                  <a:pt x="299689" y="303337"/>
                </a:lnTo>
                <a:lnTo>
                  <a:pt x="304769" y="315310"/>
                </a:lnTo>
                <a:lnTo>
                  <a:pt x="308939" y="326232"/>
                </a:lnTo>
                <a:lnTo>
                  <a:pt x="311919" y="335828"/>
                </a:lnTo>
                <a:lnTo>
                  <a:pt x="313433" y="343820"/>
                </a:lnTo>
                <a:lnTo>
                  <a:pt x="313534" y="354394"/>
                </a:lnTo>
                <a:lnTo>
                  <a:pt x="311316" y="367170"/>
                </a:lnTo>
                <a:lnTo>
                  <a:pt x="306606" y="379534"/>
                </a:lnTo>
                <a:lnTo>
                  <a:pt x="299453" y="390795"/>
                </a:lnTo>
                <a:lnTo>
                  <a:pt x="289906" y="400258"/>
                </a:lnTo>
                <a:lnTo>
                  <a:pt x="278013" y="407232"/>
                </a:lnTo>
                <a:lnTo>
                  <a:pt x="263824" y="411025"/>
                </a:lnTo>
                <a:lnTo>
                  <a:pt x="258343" y="416602"/>
                </a:lnTo>
                <a:lnTo>
                  <a:pt x="265469" y="416315"/>
                </a:lnTo>
                <a:lnTo>
                  <a:pt x="263824" y="425633"/>
                </a:lnTo>
                <a:lnTo>
                  <a:pt x="257082" y="426308"/>
                </a:lnTo>
                <a:lnTo>
                  <a:pt x="220202" y="428571"/>
                </a:lnTo>
                <a:lnTo>
                  <a:pt x="230530" y="433756"/>
                </a:lnTo>
                <a:lnTo>
                  <a:pt x="242780" y="437007"/>
                </a:lnTo>
                <a:lnTo>
                  <a:pt x="257931" y="437323"/>
                </a:lnTo>
                <a:lnTo>
                  <a:pt x="260535" y="443490"/>
                </a:lnTo>
                <a:lnTo>
                  <a:pt x="266839" y="445956"/>
                </a:lnTo>
                <a:lnTo>
                  <a:pt x="266702" y="454850"/>
                </a:lnTo>
                <a:lnTo>
                  <a:pt x="263730" y="459250"/>
                </a:lnTo>
                <a:lnTo>
                  <a:pt x="256780" y="465395"/>
                </a:lnTo>
                <a:lnTo>
                  <a:pt x="248699" y="468681"/>
                </a:lnTo>
                <a:lnTo>
                  <a:pt x="240052" y="469365"/>
                </a:lnTo>
                <a:lnTo>
                  <a:pt x="231404" y="467700"/>
                </a:lnTo>
                <a:lnTo>
                  <a:pt x="223322" y="463943"/>
                </a:lnTo>
                <a:lnTo>
                  <a:pt x="216371" y="458349"/>
                </a:lnTo>
                <a:lnTo>
                  <a:pt x="199552" y="460702"/>
                </a:lnTo>
                <a:lnTo>
                  <a:pt x="189479" y="461605"/>
                </a:lnTo>
                <a:lnTo>
                  <a:pt x="174486" y="462059"/>
                </a:lnTo>
                <a:lnTo>
                  <a:pt x="159340" y="461425"/>
                </a:lnTo>
                <a:lnTo>
                  <a:pt x="144612" y="459593"/>
                </a:lnTo>
                <a:lnTo>
                  <a:pt x="130872" y="456450"/>
                </a:lnTo>
                <a:lnTo>
                  <a:pt x="118689" y="451887"/>
                </a:lnTo>
                <a:lnTo>
                  <a:pt x="108633" y="445793"/>
                </a:lnTo>
                <a:lnTo>
                  <a:pt x="101275" y="438056"/>
                </a:lnTo>
                <a:lnTo>
                  <a:pt x="97183" y="428566"/>
                </a:lnTo>
                <a:lnTo>
                  <a:pt x="97699" y="417747"/>
                </a:lnTo>
                <a:lnTo>
                  <a:pt x="101814" y="405836"/>
                </a:lnTo>
                <a:lnTo>
                  <a:pt x="107274" y="393579"/>
                </a:lnTo>
                <a:lnTo>
                  <a:pt x="111846" y="381808"/>
                </a:lnTo>
                <a:lnTo>
                  <a:pt x="114579" y="372103"/>
                </a:lnTo>
                <a:lnTo>
                  <a:pt x="117632" y="359589"/>
                </a:lnTo>
                <a:lnTo>
                  <a:pt x="120486" y="346377"/>
                </a:lnTo>
                <a:lnTo>
                  <a:pt x="123201" y="332707"/>
                </a:lnTo>
                <a:lnTo>
                  <a:pt x="125836" y="318819"/>
                </a:lnTo>
                <a:lnTo>
                  <a:pt x="128447" y="304954"/>
                </a:lnTo>
                <a:lnTo>
                  <a:pt x="131095" y="291351"/>
                </a:lnTo>
                <a:lnTo>
                  <a:pt x="133838" y="278252"/>
                </a:lnTo>
                <a:lnTo>
                  <a:pt x="136734" y="265896"/>
                </a:lnTo>
                <a:lnTo>
                  <a:pt x="139842" y="254525"/>
                </a:lnTo>
                <a:lnTo>
                  <a:pt x="143221" y="244377"/>
                </a:lnTo>
                <a:lnTo>
                  <a:pt x="126685" y="244838"/>
                </a:lnTo>
                <a:lnTo>
                  <a:pt x="124178" y="257075"/>
                </a:lnTo>
                <a:lnTo>
                  <a:pt x="121814" y="269351"/>
                </a:lnTo>
                <a:lnTo>
                  <a:pt x="119501" y="281687"/>
                </a:lnTo>
                <a:lnTo>
                  <a:pt x="117151" y="294110"/>
                </a:lnTo>
                <a:lnTo>
                  <a:pt x="114672" y="306642"/>
                </a:lnTo>
                <a:lnTo>
                  <a:pt x="111975" y="319307"/>
                </a:lnTo>
                <a:lnTo>
                  <a:pt x="108968" y="332130"/>
                </a:lnTo>
                <a:lnTo>
                  <a:pt x="106580" y="340589"/>
                </a:lnTo>
                <a:lnTo>
                  <a:pt x="102431" y="352832"/>
                </a:lnTo>
                <a:lnTo>
                  <a:pt x="97813" y="365144"/>
                </a:lnTo>
                <a:lnTo>
                  <a:pt x="93155" y="377465"/>
                </a:lnTo>
                <a:lnTo>
                  <a:pt x="88882" y="389735"/>
                </a:lnTo>
                <a:lnTo>
                  <a:pt x="85423" y="401893"/>
                </a:lnTo>
                <a:lnTo>
                  <a:pt x="83206" y="413880"/>
                </a:lnTo>
                <a:lnTo>
                  <a:pt x="82656" y="425633"/>
                </a:lnTo>
                <a:lnTo>
                  <a:pt x="82930" y="433637"/>
                </a:lnTo>
                <a:lnTo>
                  <a:pt x="89919" y="440859"/>
                </a:lnTo>
                <a:lnTo>
                  <a:pt x="91427" y="449012"/>
                </a:lnTo>
                <a:lnTo>
                  <a:pt x="92117" y="453191"/>
                </a:lnTo>
                <a:lnTo>
                  <a:pt x="93509" y="464531"/>
                </a:lnTo>
                <a:lnTo>
                  <a:pt x="94285" y="476029"/>
                </a:lnTo>
                <a:lnTo>
                  <a:pt x="94526" y="487680"/>
                </a:lnTo>
                <a:lnTo>
                  <a:pt x="94310" y="499483"/>
                </a:lnTo>
                <a:lnTo>
                  <a:pt x="93714" y="511433"/>
                </a:lnTo>
                <a:lnTo>
                  <a:pt x="92818" y="523528"/>
                </a:lnTo>
                <a:lnTo>
                  <a:pt x="91699" y="535765"/>
                </a:lnTo>
                <a:lnTo>
                  <a:pt x="90436" y="548141"/>
                </a:lnTo>
                <a:lnTo>
                  <a:pt x="89108" y="560653"/>
                </a:lnTo>
                <a:lnTo>
                  <a:pt x="87792" y="573297"/>
                </a:lnTo>
                <a:lnTo>
                  <a:pt x="86568" y="586071"/>
                </a:lnTo>
                <a:lnTo>
                  <a:pt x="85514" y="598971"/>
                </a:lnTo>
                <a:lnTo>
                  <a:pt x="84708" y="611995"/>
                </a:lnTo>
                <a:lnTo>
                  <a:pt x="84229" y="625139"/>
                </a:lnTo>
                <a:lnTo>
                  <a:pt x="84154" y="638400"/>
                </a:lnTo>
                <a:lnTo>
                  <a:pt x="84563" y="651776"/>
                </a:lnTo>
                <a:lnTo>
                  <a:pt x="85534" y="665263"/>
                </a:lnTo>
                <a:lnTo>
                  <a:pt x="83013" y="665119"/>
                </a:lnTo>
                <a:lnTo>
                  <a:pt x="68458" y="666018"/>
                </a:lnTo>
                <a:lnTo>
                  <a:pt x="56371" y="669411"/>
                </a:lnTo>
                <a:lnTo>
                  <a:pt x="45832" y="674346"/>
                </a:lnTo>
                <a:lnTo>
                  <a:pt x="35925" y="679871"/>
                </a:lnTo>
                <a:lnTo>
                  <a:pt x="32503" y="688312"/>
                </a:lnTo>
                <a:lnTo>
                  <a:pt x="28576" y="700905"/>
                </a:lnTo>
                <a:lnTo>
                  <a:pt x="24345" y="713173"/>
                </a:lnTo>
                <a:lnTo>
                  <a:pt x="18384" y="723697"/>
                </a:lnTo>
                <a:lnTo>
                  <a:pt x="13373" y="723697"/>
                </a:lnTo>
                <a:lnTo>
                  <a:pt x="0" y="726838"/>
                </a:lnTo>
                <a:lnTo>
                  <a:pt x="120255" y="727206"/>
                </a:lnTo>
                <a:lnTo>
                  <a:pt x="132371" y="726098"/>
                </a:lnTo>
                <a:lnTo>
                  <a:pt x="145208" y="725386"/>
                </a:lnTo>
                <a:lnTo>
                  <a:pt x="158590" y="724955"/>
                </a:lnTo>
                <a:lnTo>
                  <a:pt x="172342" y="724687"/>
                </a:lnTo>
                <a:lnTo>
                  <a:pt x="186291" y="724466"/>
                </a:lnTo>
                <a:lnTo>
                  <a:pt x="200262" y="724175"/>
                </a:lnTo>
                <a:lnTo>
                  <a:pt x="214078" y="723697"/>
                </a:lnTo>
                <a:lnTo>
                  <a:pt x="105953" y="720778"/>
                </a:lnTo>
                <a:lnTo>
                  <a:pt x="100628" y="720495"/>
                </a:lnTo>
                <a:lnTo>
                  <a:pt x="86264" y="720205"/>
                </a:lnTo>
                <a:lnTo>
                  <a:pt x="74581" y="720645"/>
                </a:lnTo>
                <a:lnTo>
                  <a:pt x="63899" y="721550"/>
                </a:lnTo>
                <a:lnTo>
                  <a:pt x="52534" y="722656"/>
                </a:lnTo>
                <a:lnTo>
                  <a:pt x="38803" y="723697"/>
                </a:lnTo>
                <a:lnTo>
                  <a:pt x="40238" y="714428"/>
                </a:lnTo>
                <a:lnTo>
                  <a:pt x="43923" y="700323"/>
                </a:lnTo>
                <a:lnTo>
                  <a:pt x="50095" y="688706"/>
                </a:lnTo>
                <a:lnTo>
                  <a:pt x="59751" y="680581"/>
                </a:lnTo>
                <a:lnTo>
                  <a:pt x="73886" y="676952"/>
                </a:lnTo>
                <a:lnTo>
                  <a:pt x="108392" y="678356"/>
                </a:lnTo>
                <a:lnTo>
                  <a:pt x="100377" y="668648"/>
                </a:lnTo>
                <a:lnTo>
                  <a:pt x="97183" y="656492"/>
                </a:lnTo>
                <a:lnTo>
                  <a:pt x="96959" y="655330"/>
                </a:lnTo>
                <a:lnTo>
                  <a:pt x="95636" y="644563"/>
                </a:lnTo>
                <a:lnTo>
                  <a:pt x="95383" y="633145"/>
                </a:lnTo>
                <a:lnTo>
                  <a:pt x="95992" y="621186"/>
                </a:lnTo>
                <a:lnTo>
                  <a:pt x="97254" y="608797"/>
                </a:lnTo>
                <a:lnTo>
                  <a:pt x="98963" y="596088"/>
                </a:lnTo>
                <a:lnTo>
                  <a:pt x="100909" y="583170"/>
                </a:lnTo>
                <a:lnTo>
                  <a:pt x="102886" y="570154"/>
                </a:lnTo>
                <a:lnTo>
                  <a:pt x="104685" y="557149"/>
                </a:lnTo>
                <a:lnTo>
                  <a:pt x="106099" y="544267"/>
                </a:lnTo>
                <a:lnTo>
                  <a:pt x="106920" y="531618"/>
                </a:lnTo>
                <a:lnTo>
                  <a:pt x="106941" y="519312"/>
                </a:lnTo>
                <a:lnTo>
                  <a:pt x="105953" y="507460"/>
                </a:lnTo>
                <a:lnTo>
                  <a:pt x="108137" y="514186"/>
                </a:lnTo>
                <a:lnTo>
                  <a:pt x="128077" y="524470"/>
                </a:lnTo>
                <a:lnTo>
                  <a:pt x="128820" y="511433"/>
                </a:lnTo>
                <a:lnTo>
                  <a:pt x="128536" y="499692"/>
                </a:lnTo>
                <a:lnTo>
                  <a:pt x="126509" y="489919"/>
                </a:lnTo>
                <a:lnTo>
                  <a:pt x="125877" y="488358"/>
                </a:lnTo>
                <a:lnTo>
                  <a:pt x="118855" y="479350"/>
                </a:lnTo>
                <a:lnTo>
                  <a:pt x="110495" y="474212"/>
                </a:lnTo>
                <a:lnTo>
                  <a:pt x="103406" y="468503"/>
                </a:lnTo>
                <a:lnTo>
                  <a:pt x="100197" y="457783"/>
                </a:lnTo>
                <a:lnTo>
                  <a:pt x="99375" y="452562"/>
                </a:lnTo>
                <a:lnTo>
                  <a:pt x="102938" y="451781"/>
                </a:lnTo>
                <a:lnTo>
                  <a:pt x="103075" y="454850"/>
                </a:lnTo>
                <a:lnTo>
                  <a:pt x="107536" y="458130"/>
                </a:lnTo>
                <a:lnTo>
                  <a:pt x="117042" y="463028"/>
                </a:lnTo>
                <a:lnTo>
                  <a:pt x="127896" y="466576"/>
                </a:lnTo>
                <a:lnTo>
                  <a:pt x="139840" y="469032"/>
                </a:lnTo>
                <a:lnTo>
                  <a:pt x="152618" y="470655"/>
                </a:lnTo>
                <a:lnTo>
                  <a:pt x="165970" y="471703"/>
                </a:lnTo>
                <a:lnTo>
                  <a:pt x="179639" y="472434"/>
                </a:lnTo>
                <a:lnTo>
                  <a:pt x="193367" y="473106"/>
                </a:lnTo>
                <a:lnTo>
                  <a:pt x="206897" y="473979"/>
                </a:lnTo>
                <a:lnTo>
                  <a:pt x="219971" y="475311"/>
                </a:lnTo>
                <a:lnTo>
                  <a:pt x="221512" y="482860"/>
                </a:lnTo>
                <a:lnTo>
                  <a:pt x="223236" y="494530"/>
                </a:lnTo>
                <a:lnTo>
                  <a:pt x="224399" y="506758"/>
                </a:lnTo>
                <a:lnTo>
                  <a:pt x="225102" y="519445"/>
                </a:lnTo>
                <a:lnTo>
                  <a:pt x="225447" y="532489"/>
                </a:lnTo>
                <a:lnTo>
                  <a:pt x="225534" y="545788"/>
                </a:lnTo>
                <a:lnTo>
                  <a:pt x="225465" y="559243"/>
                </a:lnTo>
                <a:lnTo>
                  <a:pt x="225342" y="572753"/>
                </a:lnTo>
                <a:lnTo>
                  <a:pt x="225265" y="586215"/>
                </a:lnTo>
                <a:lnTo>
                  <a:pt x="225337" y="599530"/>
                </a:lnTo>
                <a:lnTo>
                  <a:pt x="225658" y="612597"/>
                </a:lnTo>
                <a:lnTo>
                  <a:pt x="226330" y="625314"/>
                </a:lnTo>
                <a:lnTo>
                  <a:pt x="227454" y="637581"/>
                </a:lnTo>
                <a:lnTo>
                  <a:pt x="229132" y="649296"/>
                </a:lnTo>
                <a:lnTo>
                  <a:pt x="231465" y="660360"/>
                </a:lnTo>
                <a:lnTo>
                  <a:pt x="234553" y="670670"/>
                </a:lnTo>
                <a:lnTo>
                  <a:pt x="238500" y="680127"/>
                </a:lnTo>
                <a:lnTo>
                  <a:pt x="243405" y="688628"/>
                </a:lnTo>
                <a:lnTo>
                  <a:pt x="240823" y="688426"/>
                </a:lnTo>
                <a:lnTo>
                  <a:pt x="231707" y="686083"/>
                </a:lnTo>
                <a:lnTo>
                  <a:pt x="222850" y="681745"/>
                </a:lnTo>
                <a:lnTo>
                  <a:pt x="214061" y="676114"/>
                </a:lnTo>
                <a:lnTo>
                  <a:pt x="207303" y="682665"/>
                </a:lnTo>
                <a:lnTo>
                  <a:pt x="214791" y="691817"/>
                </a:lnTo>
                <a:lnTo>
                  <a:pt x="219971" y="703251"/>
                </a:lnTo>
                <a:lnTo>
                  <a:pt x="222975" y="702968"/>
                </a:lnTo>
                <a:lnTo>
                  <a:pt x="236295" y="704332"/>
                </a:lnTo>
                <a:lnTo>
                  <a:pt x="246283" y="709088"/>
                </a:lnTo>
                <a:lnTo>
                  <a:pt x="240801" y="714913"/>
                </a:lnTo>
                <a:lnTo>
                  <a:pt x="235594" y="713707"/>
                </a:lnTo>
                <a:lnTo>
                  <a:pt x="240390" y="723697"/>
                </a:lnTo>
                <a:lnTo>
                  <a:pt x="233607" y="725461"/>
                </a:lnTo>
                <a:lnTo>
                  <a:pt x="547224" y="729549"/>
                </a:lnTo>
                <a:lnTo>
                  <a:pt x="543524" y="722532"/>
                </a:lnTo>
                <a:lnTo>
                  <a:pt x="543524" y="711884"/>
                </a:lnTo>
                <a:lnTo>
                  <a:pt x="538454" y="706169"/>
                </a:lnTo>
                <a:lnTo>
                  <a:pt x="525321" y="707655"/>
                </a:lnTo>
                <a:lnTo>
                  <a:pt x="512115" y="708993"/>
                </a:lnTo>
                <a:lnTo>
                  <a:pt x="498839" y="710192"/>
                </a:lnTo>
                <a:lnTo>
                  <a:pt x="485498" y="711256"/>
                </a:lnTo>
                <a:lnTo>
                  <a:pt x="472096" y="712192"/>
                </a:lnTo>
                <a:lnTo>
                  <a:pt x="458638" y="713006"/>
                </a:lnTo>
                <a:lnTo>
                  <a:pt x="445127" y="713703"/>
                </a:lnTo>
                <a:lnTo>
                  <a:pt x="431569" y="714291"/>
                </a:lnTo>
                <a:lnTo>
                  <a:pt x="417967" y="714774"/>
                </a:lnTo>
                <a:lnTo>
                  <a:pt x="404325" y="715159"/>
                </a:lnTo>
                <a:lnTo>
                  <a:pt x="390649" y="715452"/>
                </a:lnTo>
                <a:lnTo>
                  <a:pt x="376942" y="715660"/>
                </a:lnTo>
                <a:lnTo>
                  <a:pt x="363209" y="715786"/>
                </a:lnTo>
                <a:lnTo>
                  <a:pt x="349454" y="715839"/>
                </a:lnTo>
                <a:lnTo>
                  <a:pt x="335681" y="715824"/>
                </a:lnTo>
                <a:lnTo>
                  <a:pt x="321894" y="715747"/>
                </a:lnTo>
                <a:lnTo>
                  <a:pt x="308099" y="715614"/>
                </a:lnTo>
                <a:lnTo>
                  <a:pt x="294299" y="715432"/>
                </a:lnTo>
                <a:lnTo>
                  <a:pt x="280499" y="715205"/>
                </a:lnTo>
                <a:lnTo>
                  <a:pt x="266702" y="714940"/>
                </a:lnTo>
                <a:lnTo>
                  <a:pt x="266822" y="714173"/>
                </a:lnTo>
                <a:lnTo>
                  <a:pt x="265609" y="701790"/>
                </a:lnTo>
                <a:lnTo>
                  <a:pt x="259848" y="691672"/>
                </a:lnTo>
                <a:lnTo>
                  <a:pt x="252439" y="682036"/>
                </a:lnTo>
                <a:lnTo>
                  <a:pt x="246283" y="671101"/>
                </a:lnTo>
                <a:lnTo>
                  <a:pt x="244908" y="667218"/>
                </a:lnTo>
                <a:lnTo>
                  <a:pt x="242022" y="656697"/>
                </a:lnTo>
                <a:lnTo>
                  <a:pt x="240015" y="645588"/>
                </a:lnTo>
                <a:lnTo>
                  <a:pt x="238756" y="633972"/>
                </a:lnTo>
                <a:lnTo>
                  <a:pt x="238116" y="621928"/>
                </a:lnTo>
                <a:lnTo>
                  <a:pt x="237964" y="609537"/>
                </a:lnTo>
                <a:lnTo>
                  <a:pt x="238170" y="596877"/>
                </a:lnTo>
                <a:lnTo>
                  <a:pt x="238604" y="584030"/>
                </a:lnTo>
                <a:lnTo>
                  <a:pt x="239135" y="571075"/>
                </a:lnTo>
                <a:lnTo>
                  <a:pt x="239633" y="558092"/>
                </a:lnTo>
                <a:lnTo>
                  <a:pt x="239968" y="545161"/>
                </a:lnTo>
                <a:lnTo>
                  <a:pt x="240009" y="532362"/>
                </a:lnTo>
                <a:lnTo>
                  <a:pt x="239627" y="519774"/>
                </a:lnTo>
                <a:lnTo>
                  <a:pt x="238690" y="507478"/>
                </a:lnTo>
                <a:lnTo>
                  <a:pt x="237070" y="495554"/>
                </a:lnTo>
                <a:lnTo>
                  <a:pt x="234634" y="484081"/>
                </a:lnTo>
                <a:lnTo>
                  <a:pt x="238029" y="483746"/>
                </a:lnTo>
                <a:lnTo>
                  <a:pt x="251958" y="481107"/>
                </a:lnTo>
                <a:lnTo>
                  <a:pt x="264180" y="476737"/>
                </a:lnTo>
                <a:lnTo>
                  <a:pt x="274880" y="470841"/>
                </a:lnTo>
                <a:lnTo>
                  <a:pt x="284243" y="463621"/>
                </a:lnTo>
                <a:lnTo>
                  <a:pt x="283817" y="457553"/>
                </a:lnTo>
                <a:lnTo>
                  <a:pt x="279927" y="447134"/>
                </a:lnTo>
                <a:lnTo>
                  <a:pt x="278350" y="434404"/>
                </a:lnTo>
                <a:lnTo>
                  <a:pt x="280280" y="431510"/>
                </a:lnTo>
                <a:lnTo>
                  <a:pt x="288215" y="421189"/>
                </a:lnTo>
                <a:lnTo>
                  <a:pt x="296702" y="411608"/>
                </a:lnTo>
                <a:lnTo>
                  <a:pt x="305184" y="402358"/>
                </a:lnTo>
                <a:lnTo>
                  <a:pt x="313106" y="393029"/>
                </a:lnTo>
                <a:lnTo>
                  <a:pt x="319913" y="383211"/>
                </a:lnTo>
                <a:lnTo>
                  <a:pt x="325051" y="372497"/>
                </a:lnTo>
                <a:lnTo>
                  <a:pt x="327964" y="360476"/>
                </a:lnTo>
                <a:lnTo>
                  <a:pt x="328096" y="346739"/>
                </a:lnTo>
                <a:lnTo>
                  <a:pt x="326682" y="339733"/>
                </a:lnTo>
                <a:lnTo>
                  <a:pt x="322932" y="329289"/>
                </a:lnTo>
                <a:lnTo>
                  <a:pt x="317624" y="317668"/>
                </a:lnTo>
                <a:lnTo>
                  <a:pt x="311414" y="305248"/>
                </a:lnTo>
                <a:lnTo>
                  <a:pt x="304957" y="292406"/>
                </a:lnTo>
                <a:lnTo>
                  <a:pt x="298907" y="279520"/>
                </a:lnTo>
                <a:lnTo>
                  <a:pt x="296202" y="273192"/>
                </a:lnTo>
                <a:lnTo>
                  <a:pt x="290691" y="259091"/>
                </a:lnTo>
                <a:lnTo>
                  <a:pt x="285853" y="245602"/>
                </a:lnTo>
                <a:lnTo>
                  <a:pt x="281352" y="232826"/>
                </a:lnTo>
                <a:lnTo>
                  <a:pt x="276854" y="220861"/>
                </a:lnTo>
                <a:lnTo>
                  <a:pt x="272023" y="209806"/>
                </a:lnTo>
                <a:lnTo>
                  <a:pt x="266523" y="199762"/>
                </a:lnTo>
                <a:lnTo>
                  <a:pt x="260019" y="190826"/>
                </a:lnTo>
                <a:lnTo>
                  <a:pt x="252176" y="183099"/>
                </a:lnTo>
                <a:lnTo>
                  <a:pt x="255840" y="177838"/>
                </a:lnTo>
                <a:lnTo>
                  <a:pt x="259097" y="168353"/>
                </a:lnTo>
                <a:lnTo>
                  <a:pt x="259703" y="158816"/>
                </a:lnTo>
                <a:lnTo>
                  <a:pt x="259363" y="149452"/>
                </a:lnTo>
                <a:lnTo>
                  <a:pt x="259782" y="140486"/>
                </a:lnTo>
                <a:lnTo>
                  <a:pt x="262665" y="132144"/>
                </a:lnTo>
                <a:lnTo>
                  <a:pt x="269717" y="124651"/>
                </a:lnTo>
                <a:lnTo>
                  <a:pt x="269281" y="116317"/>
                </a:lnTo>
                <a:lnTo>
                  <a:pt x="267846" y="102245"/>
                </a:lnTo>
                <a:lnTo>
                  <a:pt x="265488" y="88146"/>
                </a:lnTo>
                <a:lnTo>
                  <a:pt x="262164" y="74275"/>
                </a:lnTo>
                <a:lnTo>
                  <a:pt x="257832" y="60884"/>
                </a:lnTo>
                <a:lnTo>
                  <a:pt x="252451" y="48228"/>
                </a:lnTo>
                <a:lnTo>
                  <a:pt x="245977" y="36559"/>
                </a:lnTo>
                <a:lnTo>
                  <a:pt x="238370" y="26132"/>
                </a:lnTo>
                <a:lnTo>
                  <a:pt x="229586" y="17200"/>
                </a:lnTo>
                <a:lnTo>
                  <a:pt x="219585" y="10017"/>
                </a:lnTo>
                <a:lnTo>
                  <a:pt x="208323" y="4836"/>
                </a:lnTo>
                <a:lnTo>
                  <a:pt x="200791" y="2581"/>
                </a:lnTo>
                <a:lnTo>
                  <a:pt x="188250" y="330"/>
                </a:lnTo>
                <a:lnTo>
                  <a:pt x="176214" y="0"/>
                </a:lnTo>
                <a:lnTo>
                  <a:pt x="164771" y="1467"/>
                </a:lnTo>
                <a:lnTo>
                  <a:pt x="154010" y="4611"/>
                </a:lnTo>
                <a:lnTo>
                  <a:pt x="144016" y="9308"/>
                </a:lnTo>
                <a:lnTo>
                  <a:pt x="134878" y="15436"/>
                </a:lnTo>
                <a:lnTo>
                  <a:pt x="126683" y="22872"/>
                </a:lnTo>
                <a:lnTo>
                  <a:pt x="119519" y="31494"/>
                </a:lnTo>
                <a:lnTo>
                  <a:pt x="113473" y="41179"/>
                </a:lnTo>
                <a:lnTo>
                  <a:pt x="108633" y="51806"/>
                </a:lnTo>
                <a:lnTo>
                  <a:pt x="105085" y="63251"/>
                </a:lnTo>
                <a:lnTo>
                  <a:pt x="102918" y="75392"/>
                </a:lnTo>
                <a:lnTo>
                  <a:pt x="102219" y="88106"/>
                </a:lnTo>
                <a:lnTo>
                  <a:pt x="103075" y="101272"/>
                </a:lnTo>
                <a:lnTo>
                  <a:pt x="104956" y="107929"/>
                </a:lnTo>
                <a:lnTo>
                  <a:pt x="110705" y="111054"/>
                </a:lnTo>
                <a:lnTo>
                  <a:pt x="111846" y="118799"/>
                </a:lnTo>
                <a:lnTo>
                  <a:pt x="111708" y="125312"/>
                </a:lnTo>
                <a:lnTo>
                  <a:pt x="106976" y="128950"/>
                </a:lnTo>
                <a:lnTo>
                  <a:pt x="105953" y="136340"/>
                </a:lnTo>
                <a:lnTo>
                  <a:pt x="112944" y="142374"/>
                </a:lnTo>
                <a:lnTo>
                  <a:pt x="122303" y="150978"/>
                </a:lnTo>
                <a:lnTo>
                  <a:pt x="131186" y="160040"/>
                </a:lnTo>
                <a:lnTo>
                  <a:pt x="139444" y="169717"/>
                </a:lnTo>
                <a:lnTo>
                  <a:pt x="146928" y="180166"/>
                </a:lnTo>
                <a:lnTo>
                  <a:pt x="141937" y="186041"/>
                </a:lnTo>
                <a:lnTo>
                  <a:pt x="149955" y="198216"/>
                </a:lnTo>
                <a:lnTo>
                  <a:pt x="152821" y="186018"/>
                </a:lnTo>
                <a:lnTo>
                  <a:pt x="160662" y="190239"/>
                </a:lnTo>
                <a:lnTo>
                  <a:pt x="172816" y="193953"/>
                </a:lnTo>
                <a:lnTo>
                  <a:pt x="185823" y="195116"/>
                </a:lnTo>
                <a:lnTo>
                  <a:pt x="196693" y="19205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9018567" y="2343890"/>
            <a:ext cx="61865" cy="195790"/>
          </a:xfrm>
          <a:custGeom>
            <a:avLst/>
            <a:gdLst/>
            <a:ahLst/>
            <a:cxnLst/>
            <a:rect l="0" t="0" r="0" b="0"/>
            <a:pathLst>
              <a:path w="61865" h="195790" extrusionOk="0">
                <a:moveTo>
                  <a:pt x="18861" y="0"/>
                </a:moveTo>
                <a:lnTo>
                  <a:pt x="17662" y="4888"/>
                </a:lnTo>
                <a:lnTo>
                  <a:pt x="18464" y="16241"/>
                </a:lnTo>
                <a:lnTo>
                  <a:pt x="23060" y="26791"/>
                </a:lnTo>
                <a:lnTo>
                  <a:pt x="29431" y="37021"/>
                </a:lnTo>
                <a:lnTo>
                  <a:pt x="35556" y="47413"/>
                </a:lnTo>
                <a:lnTo>
                  <a:pt x="39417" y="58447"/>
                </a:lnTo>
                <a:lnTo>
                  <a:pt x="33209" y="65521"/>
                </a:lnTo>
                <a:lnTo>
                  <a:pt x="26670" y="74326"/>
                </a:lnTo>
                <a:lnTo>
                  <a:pt x="20612" y="84025"/>
                </a:lnTo>
                <a:lnTo>
                  <a:pt x="15135" y="94522"/>
                </a:lnTo>
                <a:lnTo>
                  <a:pt x="10341" y="105722"/>
                </a:lnTo>
                <a:lnTo>
                  <a:pt x="6330" y="117530"/>
                </a:lnTo>
                <a:lnTo>
                  <a:pt x="3202" y="129851"/>
                </a:lnTo>
                <a:lnTo>
                  <a:pt x="1059" y="142587"/>
                </a:lnTo>
                <a:lnTo>
                  <a:pt x="0" y="155645"/>
                </a:lnTo>
                <a:lnTo>
                  <a:pt x="125" y="168928"/>
                </a:lnTo>
                <a:lnTo>
                  <a:pt x="1537" y="182342"/>
                </a:lnTo>
                <a:lnTo>
                  <a:pt x="4334" y="195790"/>
                </a:lnTo>
                <a:lnTo>
                  <a:pt x="21154" y="193437"/>
                </a:lnTo>
                <a:lnTo>
                  <a:pt x="15900" y="186262"/>
                </a:lnTo>
                <a:lnTo>
                  <a:pt x="12910" y="177760"/>
                </a:lnTo>
                <a:lnTo>
                  <a:pt x="12749" y="168189"/>
                </a:lnTo>
                <a:lnTo>
                  <a:pt x="15983" y="157802"/>
                </a:lnTo>
                <a:lnTo>
                  <a:pt x="24985" y="163659"/>
                </a:lnTo>
                <a:lnTo>
                  <a:pt x="61865" y="161395"/>
                </a:lnTo>
                <a:lnTo>
                  <a:pt x="47621" y="161146"/>
                </a:lnTo>
                <a:lnTo>
                  <a:pt x="37073" y="158383"/>
                </a:lnTo>
                <a:lnTo>
                  <a:pt x="29772" y="153472"/>
                </a:lnTo>
                <a:lnTo>
                  <a:pt x="25272" y="146780"/>
                </a:lnTo>
                <a:lnTo>
                  <a:pt x="23124" y="138673"/>
                </a:lnTo>
                <a:lnTo>
                  <a:pt x="22883" y="129517"/>
                </a:lnTo>
                <a:lnTo>
                  <a:pt x="24099" y="119678"/>
                </a:lnTo>
                <a:lnTo>
                  <a:pt x="26327" y="109522"/>
                </a:lnTo>
                <a:lnTo>
                  <a:pt x="29119" y="99416"/>
                </a:lnTo>
                <a:lnTo>
                  <a:pt x="32026" y="89726"/>
                </a:lnTo>
                <a:lnTo>
                  <a:pt x="34603" y="80817"/>
                </a:lnTo>
                <a:lnTo>
                  <a:pt x="36402" y="73056"/>
                </a:lnTo>
                <a:lnTo>
                  <a:pt x="40650" y="66601"/>
                </a:lnTo>
                <a:lnTo>
                  <a:pt x="52025" y="67273"/>
                </a:lnTo>
                <a:lnTo>
                  <a:pt x="53943" y="58447"/>
                </a:lnTo>
                <a:lnTo>
                  <a:pt x="51514" y="54480"/>
                </a:lnTo>
                <a:lnTo>
                  <a:pt x="45701" y="42893"/>
                </a:lnTo>
                <a:lnTo>
                  <a:pt x="40380" y="30808"/>
                </a:lnTo>
                <a:lnTo>
                  <a:pt x="34700" y="19069"/>
                </a:lnTo>
                <a:lnTo>
                  <a:pt x="27811" y="8519"/>
                </a:lnTo>
                <a:lnTo>
                  <a:pt x="18861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8950035" y="2265019"/>
            <a:ext cx="64096" cy="58796"/>
          </a:xfrm>
          <a:custGeom>
            <a:avLst/>
            <a:gdLst/>
            <a:ahLst/>
            <a:cxnLst/>
            <a:rect l="0" t="0" r="0" b="0"/>
            <a:pathLst>
              <a:path w="64096" h="58796" extrusionOk="0">
                <a:moveTo>
                  <a:pt x="63957" y="26045"/>
                </a:moveTo>
                <a:lnTo>
                  <a:pt x="57034" y="19308"/>
                </a:lnTo>
                <a:lnTo>
                  <a:pt x="50710" y="20930"/>
                </a:lnTo>
                <a:lnTo>
                  <a:pt x="44352" y="27112"/>
                </a:lnTo>
                <a:lnTo>
                  <a:pt x="37330" y="34057"/>
                </a:lnTo>
                <a:lnTo>
                  <a:pt x="29013" y="37964"/>
                </a:lnTo>
                <a:lnTo>
                  <a:pt x="28086" y="36414"/>
                </a:lnTo>
                <a:lnTo>
                  <a:pt x="24202" y="25265"/>
                </a:lnTo>
                <a:lnTo>
                  <a:pt x="23269" y="12174"/>
                </a:lnTo>
                <a:lnTo>
                  <a:pt x="15252" y="0"/>
                </a:lnTo>
                <a:lnTo>
                  <a:pt x="12009" y="11249"/>
                </a:lnTo>
                <a:lnTo>
                  <a:pt x="12188" y="24402"/>
                </a:lnTo>
                <a:lnTo>
                  <a:pt x="14350" y="37964"/>
                </a:lnTo>
                <a:lnTo>
                  <a:pt x="11053" y="36997"/>
                </a:lnTo>
                <a:lnTo>
                  <a:pt x="6119" y="41101"/>
                </a:lnTo>
                <a:lnTo>
                  <a:pt x="2701" y="46734"/>
                </a:lnTo>
                <a:lnTo>
                  <a:pt x="0" y="58796"/>
                </a:lnTo>
                <a:lnTo>
                  <a:pt x="16535" y="58336"/>
                </a:lnTo>
                <a:lnTo>
                  <a:pt x="20243" y="49653"/>
                </a:lnTo>
                <a:lnTo>
                  <a:pt x="31865" y="52330"/>
                </a:lnTo>
                <a:lnTo>
                  <a:pt x="42058" y="49366"/>
                </a:lnTo>
                <a:lnTo>
                  <a:pt x="50333" y="42492"/>
                </a:lnTo>
                <a:lnTo>
                  <a:pt x="57432" y="34023"/>
                </a:lnTo>
                <a:lnTo>
                  <a:pt x="64096" y="26274"/>
                </a:lnTo>
                <a:lnTo>
                  <a:pt x="63957" y="2604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8897235" y="2593164"/>
            <a:ext cx="140192" cy="209511"/>
          </a:xfrm>
          <a:custGeom>
            <a:avLst/>
            <a:gdLst/>
            <a:ahLst/>
            <a:cxnLst/>
            <a:rect l="0" t="0" r="0" b="0"/>
            <a:pathLst>
              <a:path w="140192" h="209511" extrusionOk="0">
                <a:moveTo>
                  <a:pt x="140174" y="161928"/>
                </a:moveTo>
                <a:lnTo>
                  <a:pt x="131258" y="155706"/>
                </a:lnTo>
                <a:lnTo>
                  <a:pt x="122021" y="149594"/>
                </a:lnTo>
                <a:lnTo>
                  <a:pt x="112271" y="144293"/>
                </a:lnTo>
                <a:lnTo>
                  <a:pt x="101814" y="140504"/>
                </a:lnTo>
                <a:lnTo>
                  <a:pt x="90457" y="138929"/>
                </a:lnTo>
                <a:lnTo>
                  <a:pt x="78008" y="140269"/>
                </a:lnTo>
                <a:lnTo>
                  <a:pt x="64272" y="145225"/>
                </a:lnTo>
                <a:lnTo>
                  <a:pt x="61580" y="136156"/>
                </a:lnTo>
                <a:lnTo>
                  <a:pt x="59139" y="125073"/>
                </a:lnTo>
                <a:lnTo>
                  <a:pt x="57265" y="113270"/>
                </a:lnTo>
                <a:lnTo>
                  <a:pt x="55850" y="100816"/>
                </a:lnTo>
                <a:lnTo>
                  <a:pt x="54785" y="87779"/>
                </a:lnTo>
                <a:lnTo>
                  <a:pt x="53965" y="74230"/>
                </a:lnTo>
                <a:lnTo>
                  <a:pt x="53280" y="60237"/>
                </a:lnTo>
                <a:lnTo>
                  <a:pt x="52623" y="45870"/>
                </a:lnTo>
                <a:lnTo>
                  <a:pt x="52494" y="37554"/>
                </a:lnTo>
                <a:lnTo>
                  <a:pt x="53139" y="23943"/>
                </a:lnTo>
                <a:lnTo>
                  <a:pt x="54191" y="10283"/>
                </a:lnTo>
                <a:lnTo>
                  <a:pt x="34251" y="0"/>
                </a:lnTo>
                <a:lnTo>
                  <a:pt x="36247" y="9842"/>
                </a:lnTo>
                <a:lnTo>
                  <a:pt x="37617" y="21152"/>
                </a:lnTo>
                <a:lnTo>
                  <a:pt x="38507" y="33653"/>
                </a:lnTo>
                <a:lnTo>
                  <a:pt x="39062" y="47067"/>
                </a:lnTo>
                <a:lnTo>
                  <a:pt x="39427" y="61118"/>
                </a:lnTo>
                <a:lnTo>
                  <a:pt x="39748" y="75528"/>
                </a:lnTo>
                <a:lnTo>
                  <a:pt x="40170" y="90021"/>
                </a:lnTo>
                <a:lnTo>
                  <a:pt x="40838" y="104318"/>
                </a:lnTo>
                <a:lnTo>
                  <a:pt x="41131" y="107856"/>
                </a:lnTo>
                <a:lnTo>
                  <a:pt x="43405" y="122301"/>
                </a:lnTo>
                <a:lnTo>
                  <a:pt x="46282" y="135891"/>
                </a:lnTo>
                <a:lnTo>
                  <a:pt x="48294" y="148042"/>
                </a:lnTo>
                <a:lnTo>
                  <a:pt x="47974" y="158168"/>
                </a:lnTo>
                <a:lnTo>
                  <a:pt x="43853" y="165685"/>
                </a:lnTo>
                <a:lnTo>
                  <a:pt x="34506" y="164169"/>
                </a:lnTo>
                <a:lnTo>
                  <a:pt x="0" y="162766"/>
                </a:lnTo>
                <a:lnTo>
                  <a:pt x="4912" y="164699"/>
                </a:lnTo>
                <a:lnTo>
                  <a:pt x="12479" y="171375"/>
                </a:lnTo>
                <a:lnTo>
                  <a:pt x="20795" y="177334"/>
                </a:lnTo>
                <a:lnTo>
                  <a:pt x="35082" y="177374"/>
                </a:lnTo>
                <a:lnTo>
                  <a:pt x="35550" y="183404"/>
                </a:lnTo>
                <a:lnTo>
                  <a:pt x="33442" y="194645"/>
                </a:lnTo>
                <a:lnTo>
                  <a:pt x="32067" y="206592"/>
                </a:lnTo>
                <a:lnTo>
                  <a:pt x="140192" y="209511"/>
                </a:lnTo>
                <a:lnTo>
                  <a:pt x="132957" y="205851"/>
                </a:lnTo>
                <a:lnTo>
                  <a:pt x="121794" y="203454"/>
                </a:lnTo>
                <a:lnTo>
                  <a:pt x="108832" y="202747"/>
                </a:lnTo>
                <a:lnTo>
                  <a:pt x="94919" y="203133"/>
                </a:lnTo>
                <a:lnTo>
                  <a:pt x="80903" y="204015"/>
                </a:lnTo>
                <a:lnTo>
                  <a:pt x="67635" y="204797"/>
                </a:lnTo>
                <a:lnTo>
                  <a:pt x="55961" y="204882"/>
                </a:lnTo>
                <a:lnTo>
                  <a:pt x="46730" y="203673"/>
                </a:lnTo>
                <a:lnTo>
                  <a:pt x="48507" y="190229"/>
                </a:lnTo>
                <a:lnTo>
                  <a:pt x="53219" y="178449"/>
                </a:lnTo>
                <a:lnTo>
                  <a:pt x="60333" y="169031"/>
                </a:lnTo>
                <a:lnTo>
                  <a:pt x="69325" y="161965"/>
                </a:lnTo>
                <a:lnTo>
                  <a:pt x="79672" y="157244"/>
                </a:lnTo>
                <a:lnTo>
                  <a:pt x="90850" y="154857"/>
                </a:lnTo>
                <a:lnTo>
                  <a:pt x="102337" y="154796"/>
                </a:lnTo>
                <a:lnTo>
                  <a:pt x="113609" y="157052"/>
                </a:lnTo>
                <a:lnTo>
                  <a:pt x="124144" y="161616"/>
                </a:lnTo>
                <a:lnTo>
                  <a:pt x="133416" y="168479"/>
                </a:lnTo>
                <a:lnTo>
                  <a:pt x="140174" y="16192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8815422" y="2804439"/>
            <a:ext cx="611742" cy="45423"/>
          </a:xfrm>
          <a:custGeom>
            <a:avLst/>
            <a:gdLst/>
            <a:ahLst/>
            <a:cxnLst/>
            <a:rect l="0" t="0" r="0" b="0"/>
            <a:pathLst>
              <a:path w="611742" h="45423" extrusionOk="0">
                <a:moveTo>
                  <a:pt x="593093" y="4781"/>
                </a:moveTo>
                <a:lnTo>
                  <a:pt x="581148" y="3847"/>
                </a:lnTo>
                <a:lnTo>
                  <a:pt x="568140" y="3975"/>
                </a:lnTo>
                <a:lnTo>
                  <a:pt x="555152" y="4087"/>
                </a:lnTo>
                <a:lnTo>
                  <a:pt x="241535" y="0"/>
                </a:lnTo>
                <a:lnTo>
                  <a:pt x="230372" y="2516"/>
                </a:lnTo>
                <a:lnTo>
                  <a:pt x="218648" y="4710"/>
                </a:lnTo>
                <a:lnTo>
                  <a:pt x="206449" y="6564"/>
                </a:lnTo>
                <a:lnTo>
                  <a:pt x="193863" y="8061"/>
                </a:lnTo>
                <a:lnTo>
                  <a:pt x="180976" y="9181"/>
                </a:lnTo>
                <a:lnTo>
                  <a:pt x="167877" y="9908"/>
                </a:lnTo>
                <a:lnTo>
                  <a:pt x="154651" y="10223"/>
                </a:lnTo>
                <a:lnTo>
                  <a:pt x="141387" y="10108"/>
                </a:lnTo>
                <a:lnTo>
                  <a:pt x="128171" y="9546"/>
                </a:lnTo>
                <a:lnTo>
                  <a:pt x="115090" y="8518"/>
                </a:lnTo>
                <a:lnTo>
                  <a:pt x="102232" y="7006"/>
                </a:lnTo>
                <a:lnTo>
                  <a:pt x="106811" y="5620"/>
                </a:lnTo>
                <a:lnTo>
                  <a:pt x="116962" y="3367"/>
                </a:lnTo>
                <a:lnTo>
                  <a:pt x="128183" y="1745"/>
                </a:lnTo>
                <a:lnTo>
                  <a:pt x="7927" y="1377"/>
                </a:lnTo>
                <a:lnTo>
                  <a:pt x="0" y="9925"/>
                </a:lnTo>
                <a:lnTo>
                  <a:pt x="9218" y="11716"/>
                </a:lnTo>
                <a:lnTo>
                  <a:pt x="20114" y="11697"/>
                </a:lnTo>
                <a:lnTo>
                  <a:pt x="31297" y="10225"/>
                </a:lnTo>
                <a:lnTo>
                  <a:pt x="42914" y="8160"/>
                </a:lnTo>
                <a:lnTo>
                  <a:pt x="55108" y="6361"/>
                </a:lnTo>
                <a:lnTo>
                  <a:pt x="68026" y="5690"/>
                </a:lnTo>
                <a:lnTo>
                  <a:pt x="81813" y="7006"/>
                </a:lnTo>
                <a:lnTo>
                  <a:pt x="87074" y="17982"/>
                </a:lnTo>
                <a:lnTo>
                  <a:pt x="96494" y="26519"/>
                </a:lnTo>
                <a:lnTo>
                  <a:pt x="107271" y="33718"/>
                </a:lnTo>
                <a:lnTo>
                  <a:pt x="116895" y="42075"/>
                </a:lnTo>
                <a:lnTo>
                  <a:pt x="136588" y="43044"/>
                </a:lnTo>
                <a:lnTo>
                  <a:pt x="156804" y="43819"/>
                </a:lnTo>
                <a:lnTo>
                  <a:pt x="177467" y="44419"/>
                </a:lnTo>
                <a:lnTo>
                  <a:pt x="198501" y="44862"/>
                </a:lnTo>
                <a:lnTo>
                  <a:pt x="219830" y="45165"/>
                </a:lnTo>
                <a:lnTo>
                  <a:pt x="241377" y="45346"/>
                </a:lnTo>
                <a:lnTo>
                  <a:pt x="263064" y="45423"/>
                </a:lnTo>
                <a:lnTo>
                  <a:pt x="284817" y="45413"/>
                </a:lnTo>
                <a:lnTo>
                  <a:pt x="306559" y="45335"/>
                </a:lnTo>
                <a:lnTo>
                  <a:pt x="328212" y="45205"/>
                </a:lnTo>
                <a:lnTo>
                  <a:pt x="349701" y="45041"/>
                </a:lnTo>
                <a:lnTo>
                  <a:pt x="370949" y="44862"/>
                </a:lnTo>
                <a:lnTo>
                  <a:pt x="391880" y="44685"/>
                </a:lnTo>
                <a:lnTo>
                  <a:pt x="412417" y="44528"/>
                </a:lnTo>
                <a:lnTo>
                  <a:pt x="432483" y="44409"/>
                </a:lnTo>
                <a:lnTo>
                  <a:pt x="452003" y="44344"/>
                </a:lnTo>
                <a:lnTo>
                  <a:pt x="470899" y="44353"/>
                </a:lnTo>
                <a:lnTo>
                  <a:pt x="489096" y="44452"/>
                </a:lnTo>
                <a:lnTo>
                  <a:pt x="506516" y="44660"/>
                </a:lnTo>
                <a:lnTo>
                  <a:pt x="523084" y="44994"/>
                </a:lnTo>
                <a:lnTo>
                  <a:pt x="523306" y="44880"/>
                </a:lnTo>
                <a:lnTo>
                  <a:pt x="534351" y="40081"/>
                </a:lnTo>
                <a:lnTo>
                  <a:pt x="545422" y="36887"/>
                </a:lnTo>
                <a:lnTo>
                  <a:pt x="556791" y="34965"/>
                </a:lnTo>
                <a:lnTo>
                  <a:pt x="568727" y="33979"/>
                </a:lnTo>
                <a:lnTo>
                  <a:pt x="581502" y="33596"/>
                </a:lnTo>
                <a:lnTo>
                  <a:pt x="595387" y="33483"/>
                </a:lnTo>
                <a:lnTo>
                  <a:pt x="610653" y="33304"/>
                </a:lnTo>
                <a:lnTo>
                  <a:pt x="611742" y="24741"/>
                </a:lnTo>
                <a:lnTo>
                  <a:pt x="609472" y="14149"/>
                </a:lnTo>
                <a:lnTo>
                  <a:pt x="602895" y="7855"/>
                </a:lnTo>
                <a:lnTo>
                  <a:pt x="593093" y="478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1200109" y="2063984"/>
            <a:ext cx="22089" cy="115196"/>
          </a:xfrm>
          <a:custGeom>
            <a:avLst/>
            <a:gdLst/>
            <a:ahLst/>
            <a:cxnLst/>
            <a:rect l="0" t="0" r="0" b="0"/>
            <a:pathLst>
              <a:path w="22089" h="115196" extrusionOk="0">
                <a:moveTo>
                  <a:pt x="16251" y="115196"/>
                </a:moveTo>
                <a:lnTo>
                  <a:pt x="12691" y="100858"/>
                </a:lnTo>
                <a:lnTo>
                  <a:pt x="10293" y="88242"/>
                </a:lnTo>
                <a:lnTo>
                  <a:pt x="8467" y="74854"/>
                </a:lnTo>
                <a:lnTo>
                  <a:pt x="7437" y="61155"/>
                </a:lnTo>
                <a:lnTo>
                  <a:pt x="7427" y="47606"/>
                </a:lnTo>
                <a:lnTo>
                  <a:pt x="8663" y="34670"/>
                </a:lnTo>
                <a:lnTo>
                  <a:pt x="11369" y="22808"/>
                </a:lnTo>
                <a:lnTo>
                  <a:pt x="15769" y="12481"/>
                </a:lnTo>
                <a:lnTo>
                  <a:pt x="22089" y="4152"/>
                </a:lnTo>
                <a:lnTo>
                  <a:pt x="18142" y="3234"/>
                </a:lnTo>
                <a:lnTo>
                  <a:pt x="16512" y="0"/>
                </a:lnTo>
                <a:lnTo>
                  <a:pt x="10413" y="1233"/>
                </a:lnTo>
                <a:lnTo>
                  <a:pt x="8511" y="5494"/>
                </a:lnTo>
                <a:lnTo>
                  <a:pt x="4685" y="16841"/>
                </a:lnTo>
                <a:lnTo>
                  <a:pt x="1975" y="29338"/>
                </a:lnTo>
                <a:lnTo>
                  <a:pt x="406" y="42582"/>
                </a:lnTo>
                <a:lnTo>
                  <a:pt x="0" y="56170"/>
                </a:lnTo>
                <a:lnTo>
                  <a:pt x="781" y="69701"/>
                </a:lnTo>
                <a:lnTo>
                  <a:pt x="2773" y="82771"/>
                </a:lnTo>
                <a:lnTo>
                  <a:pt x="6000" y="94979"/>
                </a:lnTo>
                <a:lnTo>
                  <a:pt x="10484" y="105921"/>
                </a:lnTo>
                <a:lnTo>
                  <a:pt x="16251" y="11519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11280642" y="2071069"/>
            <a:ext cx="87820" cy="125638"/>
          </a:xfrm>
          <a:custGeom>
            <a:avLst/>
            <a:gdLst/>
            <a:ahLst/>
            <a:cxnLst/>
            <a:rect l="0" t="0" r="0" b="0"/>
            <a:pathLst>
              <a:path w="87820" h="125638" extrusionOk="0">
                <a:moveTo>
                  <a:pt x="71764" y="591"/>
                </a:moveTo>
                <a:lnTo>
                  <a:pt x="60846" y="3416"/>
                </a:lnTo>
                <a:lnTo>
                  <a:pt x="50384" y="7921"/>
                </a:lnTo>
                <a:lnTo>
                  <a:pt x="40519" y="13922"/>
                </a:lnTo>
                <a:lnTo>
                  <a:pt x="31393" y="21233"/>
                </a:lnTo>
                <a:lnTo>
                  <a:pt x="23145" y="29669"/>
                </a:lnTo>
                <a:lnTo>
                  <a:pt x="15917" y="39045"/>
                </a:lnTo>
                <a:lnTo>
                  <a:pt x="9850" y="49175"/>
                </a:lnTo>
                <a:lnTo>
                  <a:pt x="5084" y="59874"/>
                </a:lnTo>
                <a:lnTo>
                  <a:pt x="1759" y="70957"/>
                </a:lnTo>
                <a:lnTo>
                  <a:pt x="18" y="82238"/>
                </a:lnTo>
                <a:lnTo>
                  <a:pt x="0" y="93532"/>
                </a:lnTo>
                <a:lnTo>
                  <a:pt x="1846" y="104653"/>
                </a:lnTo>
                <a:lnTo>
                  <a:pt x="5697" y="115417"/>
                </a:lnTo>
                <a:lnTo>
                  <a:pt x="11694" y="125638"/>
                </a:lnTo>
                <a:lnTo>
                  <a:pt x="11527" y="125131"/>
                </a:lnTo>
                <a:lnTo>
                  <a:pt x="8256" y="111709"/>
                </a:lnTo>
                <a:lnTo>
                  <a:pt x="7115" y="98521"/>
                </a:lnTo>
                <a:lnTo>
                  <a:pt x="7933" y="85715"/>
                </a:lnTo>
                <a:lnTo>
                  <a:pt x="10537" y="73437"/>
                </a:lnTo>
                <a:lnTo>
                  <a:pt x="14754" y="61835"/>
                </a:lnTo>
                <a:lnTo>
                  <a:pt x="20413" y="51054"/>
                </a:lnTo>
                <a:lnTo>
                  <a:pt x="27340" y="41242"/>
                </a:lnTo>
                <a:lnTo>
                  <a:pt x="35364" y="32544"/>
                </a:lnTo>
                <a:lnTo>
                  <a:pt x="44312" y="25109"/>
                </a:lnTo>
                <a:lnTo>
                  <a:pt x="54011" y="19081"/>
                </a:lnTo>
                <a:lnTo>
                  <a:pt x="64290" y="14608"/>
                </a:lnTo>
                <a:lnTo>
                  <a:pt x="64304" y="17159"/>
                </a:lnTo>
                <a:lnTo>
                  <a:pt x="62882" y="32489"/>
                </a:lnTo>
                <a:lnTo>
                  <a:pt x="59222" y="45581"/>
                </a:lnTo>
                <a:lnTo>
                  <a:pt x="53865" y="56976"/>
                </a:lnTo>
                <a:lnTo>
                  <a:pt x="47353" y="67216"/>
                </a:lnTo>
                <a:lnTo>
                  <a:pt x="40227" y="76842"/>
                </a:lnTo>
                <a:lnTo>
                  <a:pt x="33030" y="86397"/>
                </a:lnTo>
                <a:lnTo>
                  <a:pt x="26303" y="96421"/>
                </a:lnTo>
                <a:lnTo>
                  <a:pt x="37303" y="91256"/>
                </a:lnTo>
                <a:lnTo>
                  <a:pt x="46964" y="83609"/>
                </a:lnTo>
                <a:lnTo>
                  <a:pt x="54736" y="74071"/>
                </a:lnTo>
                <a:lnTo>
                  <a:pt x="60925" y="62949"/>
                </a:lnTo>
                <a:lnTo>
                  <a:pt x="65838" y="50550"/>
                </a:lnTo>
                <a:lnTo>
                  <a:pt x="69780" y="37181"/>
                </a:lnTo>
                <a:lnTo>
                  <a:pt x="73059" y="23147"/>
                </a:lnTo>
                <a:lnTo>
                  <a:pt x="75980" y="8756"/>
                </a:lnTo>
                <a:lnTo>
                  <a:pt x="77780" y="8423"/>
                </a:lnTo>
                <a:lnTo>
                  <a:pt x="82629" y="13070"/>
                </a:lnTo>
                <a:lnTo>
                  <a:pt x="87670" y="17527"/>
                </a:lnTo>
                <a:lnTo>
                  <a:pt x="87820" y="7646"/>
                </a:lnTo>
                <a:lnTo>
                  <a:pt x="80872" y="4851"/>
                </a:lnTo>
                <a:lnTo>
                  <a:pt x="75980" y="0"/>
                </a:lnTo>
                <a:lnTo>
                  <a:pt x="71764" y="59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1125777" y="2170424"/>
            <a:ext cx="29217" cy="23379"/>
          </a:xfrm>
          <a:custGeom>
            <a:avLst/>
            <a:gdLst/>
            <a:ahLst/>
            <a:cxnLst/>
            <a:rect l="0" t="0" r="0" b="0"/>
            <a:pathLst>
              <a:path w="29217" h="23379" extrusionOk="0">
                <a:moveTo>
                  <a:pt x="6465" y="9009"/>
                </a:moveTo>
                <a:lnTo>
                  <a:pt x="0" y="20446"/>
                </a:lnTo>
                <a:lnTo>
                  <a:pt x="5483" y="20506"/>
                </a:lnTo>
                <a:lnTo>
                  <a:pt x="16317" y="22969"/>
                </a:lnTo>
                <a:lnTo>
                  <a:pt x="29217" y="23379"/>
                </a:lnTo>
                <a:lnTo>
                  <a:pt x="28983" y="22620"/>
                </a:lnTo>
                <a:lnTo>
                  <a:pt x="25280" y="9281"/>
                </a:lnTo>
                <a:lnTo>
                  <a:pt x="17527" y="0"/>
                </a:lnTo>
                <a:lnTo>
                  <a:pt x="16515" y="1147"/>
                </a:lnTo>
                <a:lnTo>
                  <a:pt x="6465" y="90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1380001" y="2170212"/>
            <a:ext cx="29230" cy="23590"/>
          </a:xfrm>
          <a:custGeom>
            <a:avLst/>
            <a:gdLst/>
            <a:ahLst/>
            <a:cxnLst/>
            <a:rect l="0" t="0" r="0" b="0"/>
            <a:pathLst>
              <a:path w="29230" h="23590" extrusionOk="0">
                <a:moveTo>
                  <a:pt x="29230" y="3130"/>
                </a:moveTo>
                <a:lnTo>
                  <a:pt x="17755" y="0"/>
                </a:lnTo>
                <a:lnTo>
                  <a:pt x="8937" y="4014"/>
                </a:lnTo>
                <a:lnTo>
                  <a:pt x="3130" y="12802"/>
                </a:lnTo>
                <a:lnTo>
                  <a:pt x="0" y="23590"/>
                </a:lnTo>
                <a:lnTo>
                  <a:pt x="11414" y="20693"/>
                </a:lnTo>
                <a:lnTo>
                  <a:pt x="22497" y="14088"/>
                </a:lnTo>
                <a:lnTo>
                  <a:pt x="29230" y="313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11368312" y="2184330"/>
            <a:ext cx="78894" cy="34575"/>
          </a:xfrm>
          <a:custGeom>
            <a:avLst/>
            <a:gdLst/>
            <a:ahLst/>
            <a:cxnLst/>
            <a:rect l="0" t="0" r="0" b="0"/>
            <a:pathLst>
              <a:path w="78894" h="34575" extrusionOk="0">
                <a:moveTo>
                  <a:pt x="78894" y="701"/>
                </a:moveTo>
                <a:lnTo>
                  <a:pt x="77917" y="560"/>
                </a:lnTo>
                <a:lnTo>
                  <a:pt x="63866" y="0"/>
                </a:lnTo>
                <a:lnTo>
                  <a:pt x="51161" y="2050"/>
                </a:lnTo>
                <a:lnTo>
                  <a:pt x="39577" y="6180"/>
                </a:lnTo>
                <a:lnTo>
                  <a:pt x="28892" y="11858"/>
                </a:lnTo>
                <a:lnTo>
                  <a:pt x="18883" y="18550"/>
                </a:lnTo>
                <a:lnTo>
                  <a:pt x="9326" y="25725"/>
                </a:lnTo>
                <a:lnTo>
                  <a:pt x="0" y="32851"/>
                </a:lnTo>
                <a:lnTo>
                  <a:pt x="1841" y="33192"/>
                </a:lnTo>
                <a:lnTo>
                  <a:pt x="15677" y="34575"/>
                </a:lnTo>
                <a:lnTo>
                  <a:pt x="29697" y="33994"/>
                </a:lnTo>
                <a:lnTo>
                  <a:pt x="43226" y="31422"/>
                </a:lnTo>
                <a:lnTo>
                  <a:pt x="55587" y="26833"/>
                </a:lnTo>
                <a:lnTo>
                  <a:pt x="66102" y="20202"/>
                </a:lnTo>
                <a:lnTo>
                  <a:pt x="74097" y="11500"/>
                </a:lnTo>
                <a:lnTo>
                  <a:pt x="78894" y="70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1251430" y="2231705"/>
            <a:ext cx="49677" cy="17177"/>
          </a:xfrm>
          <a:custGeom>
            <a:avLst/>
            <a:gdLst/>
            <a:ahLst/>
            <a:cxnLst/>
            <a:rect l="0" t="0" r="0" b="0"/>
            <a:pathLst>
              <a:path w="49677" h="17177" extrusionOk="0">
                <a:moveTo>
                  <a:pt x="49677" y="3004"/>
                </a:moveTo>
                <a:lnTo>
                  <a:pt x="45752" y="1740"/>
                </a:lnTo>
                <a:lnTo>
                  <a:pt x="32268" y="0"/>
                </a:lnTo>
                <a:lnTo>
                  <a:pt x="18198" y="1412"/>
                </a:lnTo>
                <a:lnTo>
                  <a:pt x="6467" y="6227"/>
                </a:lnTo>
                <a:lnTo>
                  <a:pt x="0" y="14694"/>
                </a:lnTo>
                <a:lnTo>
                  <a:pt x="4351" y="15543"/>
                </a:lnTo>
                <a:lnTo>
                  <a:pt x="18098" y="17177"/>
                </a:lnTo>
                <a:lnTo>
                  <a:pt x="32216" y="16627"/>
                </a:lnTo>
                <a:lnTo>
                  <a:pt x="43733" y="12400"/>
                </a:lnTo>
                <a:lnTo>
                  <a:pt x="49677" y="300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1207590" y="2277713"/>
            <a:ext cx="26298" cy="287210"/>
          </a:xfrm>
          <a:custGeom>
            <a:avLst/>
            <a:gdLst/>
            <a:ahLst/>
            <a:cxnLst/>
            <a:rect l="0" t="0" r="0" b="0"/>
            <a:pathLst>
              <a:path w="26298" h="287210" extrusionOk="0">
                <a:moveTo>
                  <a:pt x="5029" y="3590"/>
                </a:moveTo>
                <a:lnTo>
                  <a:pt x="4714" y="0"/>
                </a:lnTo>
                <a:lnTo>
                  <a:pt x="0" y="835"/>
                </a:lnTo>
                <a:lnTo>
                  <a:pt x="2125" y="14047"/>
                </a:lnTo>
                <a:lnTo>
                  <a:pt x="3834" y="27676"/>
                </a:lnTo>
                <a:lnTo>
                  <a:pt x="5182" y="41670"/>
                </a:lnTo>
                <a:lnTo>
                  <a:pt x="6225" y="55980"/>
                </a:lnTo>
                <a:lnTo>
                  <a:pt x="7017" y="70557"/>
                </a:lnTo>
                <a:lnTo>
                  <a:pt x="7613" y="85350"/>
                </a:lnTo>
                <a:lnTo>
                  <a:pt x="8069" y="100310"/>
                </a:lnTo>
                <a:lnTo>
                  <a:pt x="8439" y="115386"/>
                </a:lnTo>
                <a:lnTo>
                  <a:pt x="8780" y="130528"/>
                </a:lnTo>
                <a:lnTo>
                  <a:pt x="9145" y="145688"/>
                </a:lnTo>
                <a:lnTo>
                  <a:pt x="9591" y="160813"/>
                </a:lnTo>
                <a:lnTo>
                  <a:pt x="10171" y="175856"/>
                </a:lnTo>
                <a:lnTo>
                  <a:pt x="10942" y="190766"/>
                </a:lnTo>
                <a:lnTo>
                  <a:pt x="11959" y="205492"/>
                </a:lnTo>
                <a:lnTo>
                  <a:pt x="13276" y="219985"/>
                </a:lnTo>
                <a:lnTo>
                  <a:pt x="14948" y="234196"/>
                </a:lnTo>
                <a:lnTo>
                  <a:pt x="17032" y="248073"/>
                </a:lnTo>
                <a:lnTo>
                  <a:pt x="19581" y="261568"/>
                </a:lnTo>
                <a:lnTo>
                  <a:pt x="22651" y="274630"/>
                </a:lnTo>
                <a:lnTo>
                  <a:pt x="26298" y="287210"/>
                </a:lnTo>
                <a:lnTo>
                  <a:pt x="24864" y="272417"/>
                </a:lnTo>
                <a:lnTo>
                  <a:pt x="23601" y="257846"/>
                </a:lnTo>
                <a:lnTo>
                  <a:pt x="22490" y="243469"/>
                </a:lnTo>
                <a:lnTo>
                  <a:pt x="21512" y="229261"/>
                </a:lnTo>
                <a:lnTo>
                  <a:pt x="20649" y="215196"/>
                </a:lnTo>
                <a:lnTo>
                  <a:pt x="19882" y="201248"/>
                </a:lnTo>
                <a:lnTo>
                  <a:pt x="19192" y="187391"/>
                </a:lnTo>
                <a:lnTo>
                  <a:pt x="18561" y="173600"/>
                </a:lnTo>
                <a:lnTo>
                  <a:pt x="17970" y="159848"/>
                </a:lnTo>
                <a:lnTo>
                  <a:pt x="17400" y="146109"/>
                </a:lnTo>
                <a:lnTo>
                  <a:pt x="16833" y="132358"/>
                </a:lnTo>
                <a:lnTo>
                  <a:pt x="16250" y="118568"/>
                </a:lnTo>
                <a:lnTo>
                  <a:pt x="15632" y="104714"/>
                </a:lnTo>
                <a:lnTo>
                  <a:pt x="14961" y="90769"/>
                </a:lnTo>
                <a:lnTo>
                  <a:pt x="14218" y="76708"/>
                </a:lnTo>
                <a:lnTo>
                  <a:pt x="13385" y="62506"/>
                </a:lnTo>
                <a:lnTo>
                  <a:pt x="12442" y="48135"/>
                </a:lnTo>
                <a:lnTo>
                  <a:pt x="11371" y="33570"/>
                </a:lnTo>
                <a:lnTo>
                  <a:pt x="10153" y="18785"/>
                </a:lnTo>
                <a:lnTo>
                  <a:pt x="8770" y="3754"/>
                </a:lnTo>
                <a:lnTo>
                  <a:pt x="5029" y="359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1248497" y="2331145"/>
            <a:ext cx="93516" cy="29217"/>
          </a:xfrm>
          <a:custGeom>
            <a:avLst/>
            <a:gdLst/>
            <a:ahLst/>
            <a:cxnLst/>
            <a:rect l="0" t="0" r="0" b="0"/>
            <a:pathLst>
              <a:path w="93516" h="29217" extrusionOk="0">
                <a:moveTo>
                  <a:pt x="81287" y="29070"/>
                </a:moveTo>
                <a:lnTo>
                  <a:pt x="93516" y="29217"/>
                </a:lnTo>
                <a:lnTo>
                  <a:pt x="84511" y="26671"/>
                </a:lnTo>
                <a:lnTo>
                  <a:pt x="72264" y="22308"/>
                </a:lnTo>
                <a:lnTo>
                  <a:pt x="59995" y="17329"/>
                </a:lnTo>
                <a:lnTo>
                  <a:pt x="47752" y="12214"/>
                </a:lnTo>
                <a:lnTo>
                  <a:pt x="35582" y="7443"/>
                </a:lnTo>
                <a:lnTo>
                  <a:pt x="23535" y="3497"/>
                </a:lnTo>
                <a:lnTo>
                  <a:pt x="11658" y="856"/>
                </a:lnTo>
                <a:lnTo>
                  <a:pt x="0" y="0"/>
                </a:lnTo>
                <a:lnTo>
                  <a:pt x="8358" y="4310"/>
                </a:lnTo>
                <a:lnTo>
                  <a:pt x="19425" y="9749"/>
                </a:lnTo>
                <a:lnTo>
                  <a:pt x="31203" y="15071"/>
                </a:lnTo>
                <a:lnTo>
                  <a:pt x="43486" y="19970"/>
                </a:lnTo>
                <a:lnTo>
                  <a:pt x="56065" y="24140"/>
                </a:lnTo>
                <a:lnTo>
                  <a:pt x="68734" y="27275"/>
                </a:lnTo>
                <a:lnTo>
                  <a:pt x="81287" y="2907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11347852" y="2357443"/>
            <a:ext cx="8770" cy="26298"/>
          </a:xfrm>
          <a:custGeom>
            <a:avLst/>
            <a:gdLst/>
            <a:ahLst/>
            <a:cxnLst/>
            <a:rect l="0" t="0" r="0" b="0"/>
            <a:pathLst>
              <a:path w="8770" h="26298" extrusionOk="0">
                <a:moveTo>
                  <a:pt x="0" y="0"/>
                </a:moveTo>
                <a:lnTo>
                  <a:pt x="829" y="5306"/>
                </a:lnTo>
                <a:lnTo>
                  <a:pt x="2006" y="18595"/>
                </a:lnTo>
                <a:lnTo>
                  <a:pt x="8719" y="26239"/>
                </a:lnTo>
                <a:lnTo>
                  <a:pt x="6329" y="16994"/>
                </a:lnTo>
                <a:lnTo>
                  <a:pt x="6127" y="5538"/>
                </a:lnTo>
                <a:lnTo>
                  <a:pt x="0" y="0"/>
                </a:lnTo>
                <a:close/>
              </a:path>
              <a:path w="8770" h="26298" extrusionOk="0">
                <a:moveTo>
                  <a:pt x="8770" y="26298"/>
                </a:move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11353703" y="2389579"/>
            <a:ext cx="93502" cy="70137"/>
          </a:xfrm>
          <a:custGeom>
            <a:avLst/>
            <a:gdLst/>
            <a:ahLst/>
            <a:cxnLst/>
            <a:rect l="0" t="0" r="0" b="0"/>
            <a:pathLst>
              <a:path w="93502" h="70137" extrusionOk="0">
                <a:moveTo>
                  <a:pt x="91311" y="1426"/>
                </a:moveTo>
                <a:lnTo>
                  <a:pt x="80510" y="8405"/>
                </a:lnTo>
                <a:lnTo>
                  <a:pt x="69708" y="15383"/>
                </a:lnTo>
                <a:lnTo>
                  <a:pt x="58977" y="22432"/>
                </a:lnTo>
                <a:lnTo>
                  <a:pt x="48386" y="29622"/>
                </a:lnTo>
                <a:lnTo>
                  <a:pt x="38005" y="37022"/>
                </a:lnTo>
                <a:lnTo>
                  <a:pt x="27906" y="44704"/>
                </a:lnTo>
                <a:lnTo>
                  <a:pt x="18158" y="52737"/>
                </a:lnTo>
                <a:lnTo>
                  <a:pt x="8833" y="61191"/>
                </a:lnTo>
                <a:lnTo>
                  <a:pt x="0" y="70137"/>
                </a:lnTo>
                <a:lnTo>
                  <a:pt x="2398" y="68917"/>
                </a:lnTo>
                <a:lnTo>
                  <a:pt x="14024" y="62763"/>
                </a:lnTo>
                <a:lnTo>
                  <a:pt x="25357" y="56317"/>
                </a:lnTo>
                <a:lnTo>
                  <a:pt x="36363" y="49543"/>
                </a:lnTo>
                <a:lnTo>
                  <a:pt x="47006" y="42404"/>
                </a:lnTo>
                <a:lnTo>
                  <a:pt x="57248" y="34866"/>
                </a:lnTo>
                <a:lnTo>
                  <a:pt x="67055" y="26892"/>
                </a:lnTo>
                <a:lnTo>
                  <a:pt x="76391" y="18447"/>
                </a:lnTo>
                <a:lnTo>
                  <a:pt x="85218" y="9494"/>
                </a:lnTo>
                <a:lnTo>
                  <a:pt x="93502" y="0"/>
                </a:lnTo>
                <a:lnTo>
                  <a:pt x="91311" y="142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1233888" y="2418810"/>
            <a:ext cx="75989" cy="29217"/>
          </a:xfrm>
          <a:custGeom>
            <a:avLst/>
            <a:gdLst/>
            <a:ahLst/>
            <a:cxnLst/>
            <a:rect l="0" t="0" r="0" b="0"/>
            <a:pathLst>
              <a:path w="75989" h="29217" extrusionOk="0">
                <a:moveTo>
                  <a:pt x="16119" y="7028"/>
                </a:moveTo>
                <a:lnTo>
                  <a:pt x="27583" y="11975"/>
                </a:lnTo>
                <a:lnTo>
                  <a:pt x="39197" y="16773"/>
                </a:lnTo>
                <a:lnTo>
                  <a:pt x="51066" y="21316"/>
                </a:lnTo>
                <a:lnTo>
                  <a:pt x="63295" y="25499"/>
                </a:lnTo>
                <a:lnTo>
                  <a:pt x="75989" y="29217"/>
                </a:lnTo>
                <a:lnTo>
                  <a:pt x="70696" y="25431"/>
                </a:lnTo>
                <a:lnTo>
                  <a:pt x="60464" y="18763"/>
                </a:lnTo>
                <a:lnTo>
                  <a:pt x="49155" y="12379"/>
                </a:lnTo>
                <a:lnTo>
                  <a:pt x="37111" y="6794"/>
                </a:lnTo>
                <a:lnTo>
                  <a:pt x="24676" y="2526"/>
                </a:lnTo>
                <a:lnTo>
                  <a:pt x="12191" y="89"/>
                </a:lnTo>
                <a:lnTo>
                  <a:pt x="0" y="0"/>
                </a:lnTo>
                <a:lnTo>
                  <a:pt x="4698" y="2036"/>
                </a:lnTo>
                <a:lnTo>
                  <a:pt x="16119" y="702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11236807" y="2486015"/>
            <a:ext cx="102287" cy="40920"/>
          </a:xfrm>
          <a:custGeom>
            <a:avLst/>
            <a:gdLst/>
            <a:ahLst/>
            <a:cxnLst/>
            <a:rect l="0" t="0" r="0" b="0"/>
            <a:pathLst>
              <a:path w="102287" h="40920" extrusionOk="0">
                <a:moveTo>
                  <a:pt x="25319" y="7700"/>
                </a:moveTo>
                <a:lnTo>
                  <a:pt x="12464" y="4046"/>
                </a:lnTo>
                <a:lnTo>
                  <a:pt x="0" y="0"/>
                </a:lnTo>
                <a:lnTo>
                  <a:pt x="6056" y="5084"/>
                </a:lnTo>
                <a:lnTo>
                  <a:pt x="16189" y="11460"/>
                </a:lnTo>
                <a:lnTo>
                  <a:pt x="27445" y="16712"/>
                </a:lnTo>
                <a:lnTo>
                  <a:pt x="39533" y="21132"/>
                </a:lnTo>
                <a:lnTo>
                  <a:pt x="52163" y="25009"/>
                </a:lnTo>
                <a:lnTo>
                  <a:pt x="65043" y="28635"/>
                </a:lnTo>
                <a:lnTo>
                  <a:pt x="77885" y="32302"/>
                </a:lnTo>
                <a:lnTo>
                  <a:pt x="90396" y="36300"/>
                </a:lnTo>
                <a:lnTo>
                  <a:pt x="102287" y="40920"/>
                </a:lnTo>
                <a:lnTo>
                  <a:pt x="96406" y="35660"/>
                </a:lnTo>
                <a:lnTo>
                  <a:pt x="86549" y="29008"/>
                </a:lnTo>
                <a:lnTo>
                  <a:pt x="75557" y="23491"/>
                </a:lnTo>
                <a:lnTo>
                  <a:pt x="63684" y="18857"/>
                </a:lnTo>
                <a:lnTo>
                  <a:pt x="51183" y="14851"/>
                </a:lnTo>
                <a:lnTo>
                  <a:pt x="38311" y="11216"/>
                </a:lnTo>
                <a:lnTo>
                  <a:pt x="25319" y="770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1496883" y="2506475"/>
            <a:ext cx="128585" cy="119814"/>
          </a:xfrm>
          <a:custGeom>
            <a:avLst/>
            <a:gdLst/>
            <a:ahLst/>
            <a:cxnLst/>
            <a:rect l="0" t="0" r="0" b="0"/>
            <a:pathLst>
              <a:path w="128585" h="119814" extrusionOk="0">
                <a:moveTo>
                  <a:pt x="84578" y="5069"/>
                </a:moveTo>
                <a:lnTo>
                  <a:pt x="81946" y="16266"/>
                </a:lnTo>
                <a:lnTo>
                  <a:pt x="78896" y="27052"/>
                </a:lnTo>
                <a:lnTo>
                  <a:pt x="78908" y="40906"/>
                </a:lnTo>
                <a:lnTo>
                  <a:pt x="70862" y="46819"/>
                </a:lnTo>
                <a:lnTo>
                  <a:pt x="60081" y="54579"/>
                </a:lnTo>
                <a:lnTo>
                  <a:pt x="49049" y="62650"/>
                </a:lnTo>
                <a:lnTo>
                  <a:pt x="38166" y="71071"/>
                </a:lnTo>
                <a:lnTo>
                  <a:pt x="27833" y="79883"/>
                </a:lnTo>
                <a:lnTo>
                  <a:pt x="18449" y="89123"/>
                </a:lnTo>
                <a:lnTo>
                  <a:pt x="10416" y="98832"/>
                </a:lnTo>
                <a:lnTo>
                  <a:pt x="4132" y="109050"/>
                </a:lnTo>
                <a:lnTo>
                  <a:pt x="0" y="119814"/>
                </a:lnTo>
                <a:lnTo>
                  <a:pt x="2812" y="117555"/>
                </a:lnTo>
                <a:lnTo>
                  <a:pt x="12645" y="109484"/>
                </a:lnTo>
                <a:lnTo>
                  <a:pt x="22354" y="101289"/>
                </a:lnTo>
                <a:lnTo>
                  <a:pt x="31970" y="93001"/>
                </a:lnTo>
                <a:lnTo>
                  <a:pt x="41526" y="84652"/>
                </a:lnTo>
                <a:lnTo>
                  <a:pt x="51053" y="76274"/>
                </a:lnTo>
                <a:lnTo>
                  <a:pt x="60583" y="67900"/>
                </a:lnTo>
                <a:lnTo>
                  <a:pt x="70148" y="59560"/>
                </a:lnTo>
                <a:lnTo>
                  <a:pt x="79779" y="51287"/>
                </a:lnTo>
                <a:lnTo>
                  <a:pt x="89508" y="43112"/>
                </a:lnTo>
                <a:lnTo>
                  <a:pt x="99368" y="35068"/>
                </a:lnTo>
                <a:lnTo>
                  <a:pt x="97883" y="29285"/>
                </a:lnTo>
                <a:lnTo>
                  <a:pt x="91785" y="22679"/>
                </a:lnTo>
                <a:lnTo>
                  <a:pt x="93516" y="14608"/>
                </a:lnTo>
                <a:lnTo>
                  <a:pt x="101709" y="14507"/>
                </a:lnTo>
                <a:lnTo>
                  <a:pt x="112822" y="17166"/>
                </a:lnTo>
                <a:lnTo>
                  <a:pt x="122612" y="17985"/>
                </a:lnTo>
                <a:lnTo>
                  <a:pt x="128585" y="11689"/>
                </a:lnTo>
                <a:lnTo>
                  <a:pt x="122336" y="8619"/>
                </a:lnTo>
                <a:lnTo>
                  <a:pt x="111523" y="4029"/>
                </a:lnTo>
                <a:lnTo>
                  <a:pt x="99302" y="847"/>
                </a:lnTo>
                <a:lnTo>
                  <a:pt x="84746" y="0"/>
                </a:lnTo>
                <a:lnTo>
                  <a:pt x="84578" y="506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1561183" y="2526935"/>
            <a:ext cx="11689" cy="11675"/>
          </a:xfrm>
          <a:custGeom>
            <a:avLst/>
            <a:gdLst/>
            <a:ahLst/>
            <a:cxnLst/>
            <a:rect l="0" t="0" r="0" b="0"/>
            <a:pathLst>
              <a:path w="11689" h="11675" extrusionOk="0">
                <a:moveTo>
                  <a:pt x="11689" y="0"/>
                </a:moveTo>
                <a:lnTo>
                  <a:pt x="4248" y="356"/>
                </a:lnTo>
                <a:lnTo>
                  <a:pt x="356" y="4248"/>
                </a:lnTo>
                <a:lnTo>
                  <a:pt x="0" y="11675"/>
                </a:lnTo>
                <a:lnTo>
                  <a:pt x="7427" y="11333"/>
                </a:lnTo>
                <a:lnTo>
                  <a:pt x="11333" y="7427"/>
                </a:lnTo>
                <a:lnTo>
                  <a:pt x="1168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1365393" y="2532773"/>
            <a:ext cx="14608" cy="134423"/>
          </a:xfrm>
          <a:custGeom>
            <a:avLst/>
            <a:gdLst/>
            <a:ahLst/>
            <a:cxnLst/>
            <a:rect l="0" t="0" r="0" b="0"/>
            <a:pathLst>
              <a:path w="14608" h="134423" extrusionOk="0">
                <a:moveTo>
                  <a:pt x="3814" y="9987"/>
                </a:moveTo>
                <a:lnTo>
                  <a:pt x="0" y="0"/>
                </a:lnTo>
                <a:lnTo>
                  <a:pt x="1651" y="10709"/>
                </a:lnTo>
                <a:lnTo>
                  <a:pt x="2821" y="23207"/>
                </a:lnTo>
                <a:lnTo>
                  <a:pt x="3492" y="36203"/>
                </a:lnTo>
                <a:lnTo>
                  <a:pt x="3862" y="49499"/>
                </a:lnTo>
                <a:lnTo>
                  <a:pt x="4129" y="62899"/>
                </a:lnTo>
                <a:lnTo>
                  <a:pt x="4490" y="76206"/>
                </a:lnTo>
                <a:lnTo>
                  <a:pt x="5142" y="89221"/>
                </a:lnTo>
                <a:lnTo>
                  <a:pt x="6282" y="101747"/>
                </a:lnTo>
                <a:lnTo>
                  <a:pt x="8109" y="113588"/>
                </a:lnTo>
                <a:lnTo>
                  <a:pt x="10818" y="124546"/>
                </a:lnTo>
                <a:lnTo>
                  <a:pt x="14608" y="134423"/>
                </a:lnTo>
                <a:lnTo>
                  <a:pt x="13631" y="124392"/>
                </a:lnTo>
                <a:lnTo>
                  <a:pt x="12812" y="111409"/>
                </a:lnTo>
                <a:lnTo>
                  <a:pt x="12295" y="98123"/>
                </a:lnTo>
                <a:lnTo>
                  <a:pt x="11923" y="84692"/>
                </a:lnTo>
                <a:lnTo>
                  <a:pt x="11536" y="71277"/>
                </a:lnTo>
                <a:lnTo>
                  <a:pt x="10975" y="58035"/>
                </a:lnTo>
                <a:lnTo>
                  <a:pt x="10082" y="45127"/>
                </a:lnTo>
                <a:lnTo>
                  <a:pt x="8696" y="32710"/>
                </a:lnTo>
                <a:lnTo>
                  <a:pt x="6660" y="20944"/>
                </a:lnTo>
                <a:lnTo>
                  <a:pt x="3814" y="998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1640077" y="2547382"/>
            <a:ext cx="122733" cy="75975"/>
          </a:xfrm>
          <a:custGeom>
            <a:avLst/>
            <a:gdLst/>
            <a:ahLst/>
            <a:cxnLst/>
            <a:rect l="0" t="0" r="0" b="0"/>
            <a:pathLst>
              <a:path w="122733" h="75975" extrusionOk="0">
                <a:moveTo>
                  <a:pt x="62371" y="52802"/>
                </a:moveTo>
                <a:lnTo>
                  <a:pt x="50350" y="50556"/>
                </a:lnTo>
                <a:lnTo>
                  <a:pt x="38450" y="48191"/>
                </a:lnTo>
                <a:lnTo>
                  <a:pt x="26323" y="46051"/>
                </a:lnTo>
                <a:lnTo>
                  <a:pt x="13622" y="44485"/>
                </a:lnTo>
                <a:lnTo>
                  <a:pt x="0" y="43839"/>
                </a:lnTo>
                <a:lnTo>
                  <a:pt x="4057" y="48028"/>
                </a:lnTo>
                <a:lnTo>
                  <a:pt x="13596" y="55136"/>
                </a:lnTo>
                <a:lnTo>
                  <a:pt x="24622" y="60756"/>
                </a:lnTo>
                <a:lnTo>
                  <a:pt x="36753" y="65270"/>
                </a:lnTo>
                <a:lnTo>
                  <a:pt x="49609" y="69057"/>
                </a:lnTo>
                <a:lnTo>
                  <a:pt x="62810" y="72499"/>
                </a:lnTo>
                <a:lnTo>
                  <a:pt x="75975" y="75975"/>
                </a:lnTo>
                <a:lnTo>
                  <a:pt x="82335" y="69536"/>
                </a:lnTo>
                <a:lnTo>
                  <a:pt x="91701" y="61007"/>
                </a:lnTo>
                <a:lnTo>
                  <a:pt x="101051" y="52463"/>
                </a:lnTo>
                <a:lnTo>
                  <a:pt x="109758" y="43276"/>
                </a:lnTo>
                <a:lnTo>
                  <a:pt x="117194" y="32817"/>
                </a:lnTo>
                <a:lnTo>
                  <a:pt x="122733" y="20460"/>
                </a:lnTo>
                <a:lnTo>
                  <a:pt x="116543" y="20445"/>
                </a:lnTo>
                <a:lnTo>
                  <a:pt x="104373" y="19129"/>
                </a:lnTo>
                <a:lnTo>
                  <a:pt x="91860" y="16517"/>
                </a:lnTo>
                <a:lnTo>
                  <a:pt x="79145" y="13081"/>
                </a:lnTo>
                <a:lnTo>
                  <a:pt x="66372" y="9291"/>
                </a:lnTo>
                <a:lnTo>
                  <a:pt x="53683" y="5617"/>
                </a:lnTo>
                <a:lnTo>
                  <a:pt x="41220" y="2530"/>
                </a:lnTo>
                <a:lnTo>
                  <a:pt x="29125" y="501"/>
                </a:lnTo>
                <a:lnTo>
                  <a:pt x="17541" y="0"/>
                </a:lnTo>
                <a:lnTo>
                  <a:pt x="15266" y="644"/>
                </a:lnTo>
                <a:lnTo>
                  <a:pt x="14142" y="2453"/>
                </a:lnTo>
                <a:lnTo>
                  <a:pt x="14608" y="5851"/>
                </a:lnTo>
                <a:lnTo>
                  <a:pt x="17251" y="7500"/>
                </a:lnTo>
                <a:lnTo>
                  <a:pt x="28777" y="12893"/>
                </a:lnTo>
                <a:lnTo>
                  <a:pt x="41369" y="17220"/>
                </a:lnTo>
                <a:lnTo>
                  <a:pt x="54093" y="21415"/>
                </a:lnTo>
                <a:lnTo>
                  <a:pt x="66017" y="26410"/>
                </a:lnTo>
                <a:lnTo>
                  <a:pt x="76209" y="33139"/>
                </a:lnTo>
                <a:lnTo>
                  <a:pt x="83735" y="42534"/>
                </a:lnTo>
                <a:lnTo>
                  <a:pt x="87664" y="55528"/>
                </a:lnTo>
                <a:lnTo>
                  <a:pt x="74860" y="54580"/>
                </a:lnTo>
                <a:lnTo>
                  <a:pt x="62371" y="52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11605009" y="2549985"/>
            <a:ext cx="17541" cy="15266"/>
          </a:xfrm>
          <a:custGeom>
            <a:avLst/>
            <a:gdLst/>
            <a:ahLst/>
            <a:cxnLst/>
            <a:rect l="0" t="0" r="0" b="0"/>
            <a:pathLst>
              <a:path w="17541" h="15266" extrusionOk="0">
                <a:moveTo>
                  <a:pt x="17541" y="315"/>
                </a:moveTo>
                <a:lnTo>
                  <a:pt x="6495" y="0"/>
                </a:lnTo>
                <a:lnTo>
                  <a:pt x="1822" y="6043"/>
                </a:lnTo>
                <a:lnTo>
                  <a:pt x="0" y="14937"/>
                </a:lnTo>
                <a:lnTo>
                  <a:pt x="11045" y="15266"/>
                </a:lnTo>
                <a:lnTo>
                  <a:pt x="15718" y="9209"/>
                </a:lnTo>
                <a:lnTo>
                  <a:pt x="17541" y="31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11634239" y="2563528"/>
            <a:ext cx="61366" cy="24773"/>
          </a:xfrm>
          <a:custGeom>
            <a:avLst/>
            <a:gdLst/>
            <a:ahLst/>
            <a:cxnLst/>
            <a:rect l="0" t="0" r="0" b="0"/>
            <a:pathLst>
              <a:path w="61366" h="24773" extrusionOk="0">
                <a:moveTo>
                  <a:pt x="61366" y="24773"/>
                </a:moveTo>
                <a:lnTo>
                  <a:pt x="60195" y="22635"/>
                </a:lnTo>
                <a:lnTo>
                  <a:pt x="54073" y="15548"/>
                </a:lnTo>
                <a:lnTo>
                  <a:pt x="45213" y="8800"/>
                </a:lnTo>
                <a:lnTo>
                  <a:pt x="34762" y="3332"/>
                </a:lnTo>
                <a:lnTo>
                  <a:pt x="23868" y="84"/>
                </a:lnTo>
                <a:lnTo>
                  <a:pt x="13678" y="0"/>
                </a:lnTo>
                <a:lnTo>
                  <a:pt x="5339" y="4019"/>
                </a:lnTo>
                <a:lnTo>
                  <a:pt x="0" y="13084"/>
                </a:lnTo>
                <a:lnTo>
                  <a:pt x="10406" y="16324"/>
                </a:lnTo>
                <a:lnTo>
                  <a:pt x="22117" y="19462"/>
                </a:lnTo>
                <a:lnTo>
                  <a:pt x="34398" y="22031"/>
                </a:lnTo>
                <a:lnTo>
                  <a:pt x="47424" y="23858"/>
                </a:lnTo>
                <a:lnTo>
                  <a:pt x="61366" y="2477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11605009" y="2600801"/>
            <a:ext cx="40920" cy="16718"/>
          </a:xfrm>
          <a:custGeom>
            <a:avLst/>
            <a:gdLst/>
            <a:ahLst/>
            <a:cxnLst/>
            <a:rect l="0" t="0" r="0" b="0"/>
            <a:pathLst>
              <a:path w="40920" h="16718" extrusionOk="0">
                <a:moveTo>
                  <a:pt x="40920" y="16718"/>
                </a:moveTo>
                <a:lnTo>
                  <a:pt x="35650" y="8962"/>
                </a:lnTo>
                <a:lnTo>
                  <a:pt x="24976" y="2585"/>
                </a:lnTo>
                <a:lnTo>
                  <a:pt x="12148" y="0"/>
                </a:lnTo>
                <a:lnTo>
                  <a:pt x="0" y="2109"/>
                </a:lnTo>
                <a:lnTo>
                  <a:pt x="2671" y="7379"/>
                </a:lnTo>
                <a:lnTo>
                  <a:pt x="12496" y="13416"/>
                </a:lnTo>
                <a:lnTo>
                  <a:pt x="26119" y="15655"/>
                </a:lnTo>
                <a:lnTo>
                  <a:pt x="40920" y="1671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11561183" y="2623371"/>
            <a:ext cx="12580" cy="8756"/>
          </a:xfrm>
          <a:custGeom>
            <a:avLst/>
            <a:gdLst/>
            <a:ahLst/>
            <a:cxnLst/>
            <a:rect l="0" t="0" r="0" b="0"/>
            <a:pathLst>
              <a:path w="12580" h="8756" extrusionOk="0">
                <a:moveTo>
                  <a:pt x="0" y="0"/>
                </a:moveTo>
                <a:lnTo>
                  <a:pt x="0" y="8756"/>
                </a:lnTo>
                <a:lnTo>
                  <a:pt x="5591" y="7537"/>
                </a:lnTo>
                <a:lnTo>
                  <a:pt x="12580" y="7701"/>
                </a:lnTo>
                <a:lnTo>
                  <a:pt x="116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11581437" y="2625714"/>
            <a:ext cx="17733" cy="12979"/>
          </a:xfrm>
          <a:custGeom>
            <a:avLst/>
            <a:gdLst/>
            <a:ahLst/>
            <a:cxnLst/>
            <a:rect l="0" t="0" r="0" b="0"/>
            <a:pathLst>
              <a:path w="17733" h="12979" extrusionOk="0">
                <a:moveTo>
                  <a:pt x="17733" y="9332"/>
                </a:moveTo>
                <a:lnTo>
                  <a:pt x="13197" y="5810"/>
                </a:lnTo>
                <a:lnTo>
                  <a:pt x="6345" y="0"/>
                </a:lnTo>
                <a:lnTo>
                  <a:pt x="205" y="6413"/>
                </a:lnTo>
                <a:lnTo>
                  <a:pt x="0" y="10046"/>
                </a:lnTo>
                <a:lnTo>
                  <a:pt x="9752" y="12979"/>
                </a:lnTo>
                <a:lnTo>
                  <a:pt x="17733" y="933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1651767" y="2632128"/>
            <a:ext cx="35068" cy="14059"/>
          </a:xfrm>
          <a:custGeom>
            <a:avLst/>
            <a:gdLst/>
            <a:ahLst/>
            <a:cxnLst/>
            <a:rect l="0" t="0" r="0" b="0"/>
            <a:pathLst>
              <a:path w="35068" h="14059" extrusionOk="0">
                <a:moveTo>
                  <a:pt x="35068" y="8770"/>
                </a:moveTo>
                <a:lnTo>
                  <a:pt x="24622" y="5500"/>
                </a:lnTo>
                <a:lnTo>
                  <a:pt x="11582" y="3482"/>
                </a:lnTo>
                <a:lnTo>
                  <a:pt x="0" y="0"/>
                </a:lnTo>
                <a:lnTo>
                  <a:pt x="4501" y="6291"/>
                </a:lnTo>
                <a:lnTo>
                  <a:pt x="14971" y="12359"/>
                </a:lnTo>
                <a:lnTo>
                  <a:pt x="26656" y="14059"/>
                </a:lnTo>
                <a:lnTo>
                  <a:pt x="35068" y="877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1420908" y="2670458"/>
            <a:ext cx="96435" cy="37645"/>
          </a:xfrm>
          <a:custGeom>
            <a:avLst/>
            <a:gdLst/>
            <a:ahLst/>
            <a:cxnLst/>
            <a:rect l="0" t="0" r="0" b="0"/>
            <a:pathLst>
              <a:path w="96435" h="37645" extrusionOk="0">
                <a:moveTo>
                  <a:pt x="43839" y="17198"/>
                </a:moveTo>
                <a:lnTo>
                  <a:pt x="40889" y="6391"/>
                </a:lnTo>
                <a:lnTo>
                  <a:pt x="36271" y="683"/>
                </a:lnTo>
                <a:lnTo>
                  <a:pt x="30567" y="0"/>
                </a:lnTo>
                <a:lnTo>
                  <a:pt x="24184" y="3110"/>
                </a:lnTo>
                <a:lnTo>
                  <a:pt x="17529" y="8784"/>
                </a:lnTo>
                <a:lnTo>
                  <a:pt x="11009" y="15790"/>
                </a:lnTo>
                <a:lnTo>
                  <a:pt x="5030" y="22897"/>
                </a:lnTo>
                <a:lnTo>
                  <a:pt x="0" y="28874"/>
                </a:lnTo>
                <a:lnTo>
                  <a:pt x="7988" y="31254"/>
                </a:lnTo>
                <a:lnTo>
                  <a:pt x="19617" y="33380"/>
                </a:lnTo>
                <a:lnTo>
                  <a:pt x="32033" y="34572"/>
                </a:lnTo>
                <a:lnTo>
                  <a:pt x="44966" y="35147"/>
                </a:lnTo>
                <a:lnTo>
                  <a:pt x="58143" y="35423"/>
                </a:lnTo>
                <a:lnTo>
                  <a:pt x="71294" y="35719"/>
                </a:lnTo>
                <a:lnTo>
                  <a:pt x="84149" y="36354"/>
                </a:lnTo>
                <a:lnTo>
                  <a:pt x="96435" y="37645"/>
                </a:lnTo>
                <a:lnTo>
                  <a:pt x="91995" y="30965"/>
                </a:lnTo>
                <a:lnTo>
                  <a:pt x="82141" y="23408"/>
                </a:lnTo>
                <a:lnTo>
                  <a:pt x="69711" y="18465"/>
                </a:lnTo>
                <a:lnTo>
                  <a:pt x="56384" y="16330"/>
                </a:lnTo>
                <a:lnTo>
                  <a:pt x="43839" y="1719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1423841" y="2719793"/>
            <a:ext cx="140261" cy="40920"/>
          </a:xfrm>
          <a:custGeom>
            <a:avLst/>
            <a:gdLst/>
            <a:ahLst/>
            <a:cxnLst/>
            <a:rect l="0" t="0" r="0" b="0"/>
            <a:pathLst>
              <a:path w="140261" h="40920" extrusionOk="0">
                <a:moveTo>
                  <a:pt x="0" y="8770"/>
                </a:moveTo>
                <a:lnTo>
                  <a:pt x="4214" y="9585"/>
                </a:lnTo>
                <a:lnTo>
                  <a:pt x="16579" y="12434"/>
                </a:lnTo>
                <a:lnTo>
                  <a:pt x="28486" y="15743"/>
                </a:lnTo>
                <a:lnTo>
                  <a:pt x="40088" y="19356"/>
                </a:lnTo>
                <a:lnTo>
                  <a:pt x="51537" y="23123"/>
                </a:lnTo>
                <a:lnTo>
                  <a:pt x="62987" y="26890"/>
                </a:lnTo>
                <a:lnTo>
                  <a:pt x="74591" y="30503"/>
                </a:lnTo>
                <a:lnTo>
                  <a:pt x="86500" y="33810"/>
                </a:lnTo>
                <a:lnTo>
                  <a:pt x="98869" y="36659"/>
                </a:lnTo>
                <a:lnTo>
                  <a:pt x="111850" y="38895"/>
                </a:lnTo>
                <a:lnTo>
                  <a:pt x="125597" y="40366"/>
                </a:lnTo>
                <a:lnTo>
                  <a:pt x="140261" y="40920"/>
                </a:lnTo>
                <a:lnTo>
                  <a:pt x="135296" y="38096"/>
                </a:lnTo>
                <a:lnTo>
                  <a:pt x="124759" y="32759"/>
                </a:lnTo>
                <a:lnTo>
                  <a:pt x="113418" y="27772"/>
                </a:lnTo>
                <a:lnTo>
                  <a:pt x="101423" y="23144"/>
                </a:lnTo>
                <a:lnTo>
                  <a:pt x="88924" y="18883"/>
                </a:lnTo>
                <a:lnTo>
                  <a:pt x="76074" y="14996"/>
                </a:lnTo>
                <a:lnTo>
                  <a:pt x="63021" y="11493"/>
                </a:lnTo>
                <a:lnTo>
                  <a:pt x="49918" y="8380"/>
                </a:lnTo>
                <a:lnTo>
                  <a:pt x="36913" y="5666"/>
                </a:lnTo>
                <a:lnTo>
                  <a:pt x="24158" y="3360"/>
                </a:lnTo>
                <a:lnTo>
                  <a:pt x="11803" y="1468"/>
                </a:lnTo>
                <a:lnTo>
                  <a:pt x="0" y="0"/>
                </a:lnTo>
                <a:lnTo>
                  <a:pt x="0" y="877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1604753" y="2716874"/>
            <a:ext cx="14878" cy="11455"/>
          </a:xfrm>
          <a:custGeom>
            <a:avLst/>
            <a:gdLst/>
            <a:ahLst/>
            <a:cxnLst/>
            <a:rect l="0" t="0" r="0" b="0"/>
            <a:pathLst>
              <a:path w="14878" h="11455" extrusionOk="0">
                <a:moveTo>
                  <a:pt x="255" y="0"/>
                </a:moveTo>
                <a:lnTo>
                  <a:pt x="0" y="6319"/>
                </a:lnTo>
                <a:lnTo>
                  <a:pt x="5888" y="11455"/>
                </a:lnTo>
                <a:lnTo>
                  <a:pt x="13341" y="9349"/>
                </a:lnTo>
                <a:lnTo>
                  <a:pt x="14878" y="0"/>
                </a:lnTo>
                <a:lnTo>
                  <a:pt x="255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1590849" y="2740253"/>
            <a:ext cx="15310" cy="20460"/>
          </a:xfrm>
          <a:custGeom>
            <a:avLst/>
            <a:gdLst/>
            <a:ahLst/>
            <a:cxnLst/>
            <a:rect l="0" t="0" r="0" b="0"/>
            <a:pathLst>
              <a:path w="15310" h="20460" extrusionOk="0">
                <a:moveTo>
                  <a:pt x="14159" y="0"/>
                </a:moveTo>
                <a:lnTo>
                  <a:pt x="4146" y="1300"/>
                </a:lnTo>
                <a:lnTo>
                  <a:pt x="0" y="10787"/>
                </a:lnTo>
                <a:lnTo>
                  <a:pt x="2483" y="20460"/>
                </a:lnTo>
                <a:lnTo>
                  <a:pt x="13104" y="20364"/>
                </a:lnTo>
                <a:lnTo>
                  <a:pt x="15310" y="11867"/>
                </a:lnTo>
                <a:lnTo>
                  <a:pt x="1415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1205796" y="2223016"/>
            <a:ext cx="96148" cy="23383"/>
          </a:xfrm>
          <a:custGeom>
            <a:avLst/>
            <a:gdLst/>
            <a:ahLst/>
            <a:cxnLst/>
            <a:rect l="0" t="0" r="0" b="0"/>
            <a:pathLst>
              <a:path w="96148" h="23383" extrusionOk="0">
                <a:moveTo>
                  <a:pt x="67436" y="1057"/>
                </a:moveTo>
                <a:lnTo>
                  <a:pt x="54952" y="2507"/>
                </a:lnTo>
                <a:lnTo>
                  <a:pt x="43939" y="2705"/>
                </a:lnTo>
                <a:lnTo>
                  <a:pt x="33943" y="4"/>
                </a:lnTo>
                <a:lnTo>
                  <a:pt x="31058" y="5208"/>
                </a:lnTo>
                <a:lnTo>
                  <a:pt x="22762" y="12614"/>
                </a:lnTo>
                <a:lnTo>
                  <a:pt x="11982" y="17532"/>
                </a:lnTo>
                <a:lnTo>
                  <a:pt x="0" y="21246"/>
                </a:lnTo>
                <a:lnTo>
                  <a:pt x="45633" y="23383"/>
                </a:lnTo>
                <a:lnTo>
                  <a:pt x="47053" y="20088"/>
                </a:lnTo>
                <a:lnTo>
                  <a:pt x="55632" y="12892"/>
                </a:lnTo>
                <a:lnTo>
                  <a:pt x="68485" y="9258"/>
                </a:lnTo>
                <a:lnTo>
                  <a:pt x="96148" y="6033"/>
                </a:lnTo>
                <a:lnTo>
                  <a:pt x="86540" y="4"/>
                </a:lnTo>
                <a:lnTo>
                  <a:pt x="81842" y="0"/>
                </a:lnTo>
                <a:lnTo>
                  <a:pt x="67436" y="105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1296870" y="2670577"/>
            <a:ext cx="396437" cy="74650"/>
          </a:xfrm>
          <a:custGeom>
            <a:avLst/>
            <a:gdLst/>
            <a:ahLst/>
            <a:cxnLst/>
            <a:rect l="0" t="0" r="0" b="0"/>
            <a:pathLst>
              <a:path w="396437" h="74650" extrusionOk="0">
                <a:moveTo>
                  <a:pt x="176422" y="16149"/>
                </a:moveTo>
                <a:lnTo>
                  <a:pt x="189688" y="17386"/>
                </a:lnTo>
                <a:lnTo>
                  <a:pt x="202575" y="21491"/>
                </a:lnTo>
                <a:lnTo>
                  <a:pt x="213397" y="28269"/>
                </a:lnTo>
                <a:lnTo>
                  <a:pt x="220473" y="37526"/>
                </a:lnTo>
                <a:lnTo>
                  <a:pt x="211404" y="36490"/>
                </a:lnTo>
                <a:lnTo>
                  <a:pt x="198671" y="35718"/>
                </a:lnTo>
                <a:lnTo>
                  <a:pt x="185571" y="35365"/>
                </a:lnTo>
                <a:lnTo>
                  <a:pt x="172374" y="35114"/>
                </a:lnTo>
                <a:lnTo>
                  <a:pt x="159353" y="34646"/>
                </a:lnTo>
                <a:lnTo>
                  <a:pt x="146777" y="33642"/>
                </a:lnTo>
                <a:lnTo>
                  <a:pt x="134920" y="31785"/>
                </a:lnTo>
                <a:lnTo>
                  <a:pt x="124051" y="28755"/>
                </a:lnTo>
                <a:lnTo>
                  <a:pt x="128654" y="23291"/>
                </a:lnTo>
                <a:lnTo>
                  <a:pt x="134572" y="16226"/>
                </a:lnTo>
                <a:lnTo>
                  <a:pt x="0" y="11225"/>
                </a:lnTo>
                <a:lnTo>
                  <a:pt x="13026" y="14914"/>
                </a:lnTo>
                <a:lnTo>
                  <a:pt x="25690" y="18946"/>
                </a:lnTo>
                <a:lnTo>
                  <a:pt x="37524" y="23765"/>
                </a:lnTo>
                <a:lnTo>
                  <a:pt x="48060" y="29811"/>
                </a:lnTo>
                <a:lnTo>
                  <a:pt x="56833" y="37526"/>
                </a:lnTo>
                <a:lnTo>
                  <a:pt x="54674" y="38508"/>
                </a:lnTo>
                <a:lnTo>
                  <a:pt x="45260" y="38031"/>
                </a:lnTo>
                <a:lnTo>
                  <a:pt x="33905" y="34690"/>
                </a:lnTo>
                <a:lnTo>
                  <a:pt x="22518" y="32282"/>
                </a:lnTo>
                <a:lnTo>
                  <a:pt x="13007" y="34607"/>
                </a:lnTo>
                <a:lnTo>
                  <a:pt x="17873" y="36032"/>
                </a:lnTo>
                <a:lnTo>
                  <a:pt x="30050" y="39554"/>
                </a:lnTo>
                <a:lnTo>
                  <a:pt x="42271" y="43032"/>
                </a:lnTo>
                <a:lnTo>
                  <a:pt x="54525" y="46478"/>
                </a:lnTo>
                <a:lnTo>
                  <a:pt x="126970" y="49215"/>
                </a:lnTo>
                <a:lnTo>
                  <a:pt x="132848" y="49903"/>
                </a:lnTo>
                <a:lnTo>
                  <a:pt x="144949" y="51586"/>
                </a:lnTo>
                <a:lnTo>
                  <a:pt x="157524" y="53688"/>
                </a:lnTo>
                <a:lnTo>
                  <a:pt x="170424" y="56201"/>
                </a:lnTo>
                <a:lnTo>
                  <a:pt x="183498" y="59117"/>
                </a:lnTo>
                <a:lnTo>
                  <a:pt x="196594" y="62428"/>
                </a:lnTo>
                <a:lnTo>
                  <a:pt x="209564" y="66126"/>
                </a:lnTo>
                <a:lnTo>
                  <a:pt x="222255" y="70202"/>
                </a:lnTo>
                <a:lnTo>
                  <a:pt x="234518" y="74650"/>
                </a:lnTo>
                <a:lnTo>
                  <a:pt x="297076" y="71971"/>
                </a:lnTo>
                <a:lnTo>
                  <a:pt x="308138" y="69676"/>
                </a:lnTo>
                <a:lnTo>
                  <a:pt x="330037" y="67961"/>
                </a:lnTo>
                <a:lnTo>
                  <a:pt x="340085" y="58191"/>
                </a:lnTo>
                <a:lnTo>
                  <a:pt x="323006" y="52622"/>
                </a:lnTo>
                <a:lnTo>
                  <a:pt x="317122" y="57753"/>
                </a:lnTo>
                <a:lnTo>
                  <a:pt x="309674" y="55644"/>
                </a:lnTo>
                <a:lnTo>
                  <a:pt x="308138" y="46296"/>
                </a:lnTo>
                <a:lnTo>
                  <a:pt x="322747" y="46296"/>
                </a:lnTo>
                <a:lnTo>
                  <a:pt x="351724" y="49823"/>
                </a:lnTo>
                <a:lnTo>
                  <a:pt x="363667" y="43377"/>
                </a:lnTo>
                <a:lnTo>
                  <a:pt x="370860" y="31826"/>
                </a:lnTo>
                <a:lnTo>
                  <a:pt x="378697" y="21708"/>
                </a:lnTo>
                <a:lnTo>
                  <a:pt x="387282" y="12338"/>
                </a:lnTo>
                <a:lnTo>
                  <a:pt x="396437" y="3538"/>
                </a:lnTo>
                <a:lnTo>
                  <a:pt x="154138" y="0"/>
                </a:lnTo>
                <a:lnTo>
                  <a:pt x="159908" y="350"/>
                </a:lnTo>
                <a:lnTo>
                  <a:pt x="164623" y="5633"/>
                </a:lnTo>
                <a:lnTo>
                  <a:pt x="167877" y="17079"/>
                </a:lnTo>
                <a:lnTo>
                  <a:pt x="176422" y="1614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1619617" y="2716874"/>
            <a:ext cx="28977" cy="11894"/>
          </a:xfrm>
          <a:custGeom>
            <a:avLst/>
            <a:gdLst/>
            <a:ahLst/>
            <a:cxnLst/>
            <a:rect l="0" t="0" r="0" b="0"/>
            <a:pathLst>
              <a:path w="28977" h="11894" extrusionOk="0">
                <a:moveTo>
                  <a:pt x="28977" y="3527"/>
                </a:moveTo>
                <a:lnTo>
                  <a:pt x="0" y="0"/>
                </a:lnTo>
                <a:lnTo>
                  <a:pt x="259" y="6325"/>
                </a:lnTo>
                <a:lnTo>
                  <a:pt x="17338" y="11894"/>
                </a:lnTo>
                <a:lnTo>
                  <a:pt x="28977" y="352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1351395" y="2181140"/>
            <a:ext cx="452336" cy="597100"/>
          </a:xfrm>
          <a:custGeom>
            <a:avLst/>
            <a:gdLst/>
            <a:ahLst/>
            <a:cxnLst/>
            <a:rect l="0" t="0" r="0" b="0"/>
            <a:pathLst>
              <a:path w="452336" h="597100" extrusionOk="0">
                <a:moveTo>
                  <a:pt x="413615" y="418545"/>
                </a:moveTo>
                <a:lnTo>
                  <a:pt x="412486" y="406153"/>
                </a:lnTo>
                <a:lnTo>
                  <a:pt x="417267" y="395472"/>
                </a:lnTo>
                <a:lnTo>
                  <a:pt x="424023" y="394236"/>
                </a:lnTo>
                <a:lnTo>
                  <a:pt x="435129" y="399078"/>
                </a:lnTo>
                <a:lnTo>
                  <a:pt x="443565" y="407161"/>
                </a:lnTo>
                <a:lnTo>
                  <a:pt x="443476" y="407306"/>
                </a:lnTo>
                <a:lnTo>
                  <a:pt x="435904" y="417648"/>
                </a:lnTo>
                <a:lnTo>
                  <a:pt x="427073" y="426733"/>
                </a:lnTo>
                <a:lnTo>
                  <a:pt x="417337" y="434913"/>
                </a:lnTo>
                <a:lnTo>
                  <a:pt x="407046" y="442539"/>
                </a:lnTo>
                <a:lnTo>
                  <a:pt x="396552" y="449962"/>
                </a:lnTo>
                <a:lnTo>
                  <a:pt x="386207" y="457535"/>
                </a:lnTo>
                <a:lnTo>
                  <a:pt x="376360" y="465609"/>
                </a:lnTo>
                <a:lnTo>
                  <a:pt x="372817" y="472828"/>
                </a:lnTo>
                <a:lnTo>
                  <a:pt x="366028" y="482864"/>
                </a:lnTo>
                <a:lnTo>
                  <a:pt x="357773" y="492502"/>
                </a:lnTo>
                <a:lnTo>
                  <a:pt x="348589" y="501882"/>
                </a:lnTo>
                <a:lnTo>
                  <a:pt x="339013" y="511147"/>
                </a:lnTo>
                <a:lnTo>
                  <a:pt x="329581" y="520437"/>
                </a:lnTo>
                <a:lnTo>
                  <a:pt x="320831" y="529895"/>
                </a:lnTo>
                <a:lnTo>
                  <a:pt x="313897" y="538722"/>
                </a:lnTo>
                <a:lnTo>
                  <a:pt x="306080" y="549561"/>
                </a:lnTo>
                <a:lnTo>
                  <a:pt x="297905" y="560101"/>
                </a:lnTo>
                <a:lnTo>
                  <a:pt x="288779" y="569307"/>
                </a:lnTo>
                <a:lnTo>
                  <a:pt x="278113" y="576143"/>
                </a:lnTo>
                <a:lnTo>
                  <a:pt x="265316" y="579572"/>
                </a:lnTo>
                <a:lnTo>
                  <a:pt x="265333" y="579064"/>
                </a:lnTo>
                <a:lnTo>
                  <a:pt x="268341" y="568049"/>
                </a:lnTo>
                <a:lnTo>
                  <a:pt x="275512" y="557397"/>
                </a:lnTo>
                <a:lnTo>
                  <a:pt x="253613" y="559112"/>
                </a:lnTo>
                <a:lnTo>
                  <a:pt x="254764" y="570980"/>
                </a:lnTo>
                <a:lnTo>
                  <a:pt x="252544" y="579476"/>
                </a:lnTo>
                <a:lnTo>
                  <a:pt x="241937" y="579572"/>
                </a:lnTo>
                <a:lnTo>
                  <a:pt x="239435" y="571454"/>
                </a:lnTo>
                <a:lnTo>
                  <a:pt x="242551" y="561408"/>
                </a:lnTo>
                <a:lnTo>
                  <a:pt x="179993" y="564086"/>
                </a:lnTo>
                <a:lnTo>
                  <a:pt x="191677" y="568896"/>
                </a:lnTo>
                <a:lnTo>
                  <a:pt x="202632" y="574061"/>
                </a:lnTo>
                <a:lnTo>
                  <a:pt x="212706" y="579572"/>
                </a:lnTo>
                <a:lnTo>
                  <a:pt x="207747" y="579500"/>
                </a:lnTo>
                <a:lnTo>
                  <a:pt x="193404" y="578626"/>
                </a:lnTo>
                <a:lnTo>
                  <a:pt x="179929" y="576885"/>
                </a:lnTo>
                <a:lnTo>
                  <a:pt x="167168" y="574430"/>
                </a:lnTo>
                <a:lnTo>
                  <a:pt x="154969" y="571413"/>
                </a:lnTo>
                <a:lnTo>
                  <a:pt x="143179" y="567987"/>
                </a:lnTo>
                <a:lnTo>
                  <a:pt x="131644" y="564306"/>
                </a:lnTo>
                <a:lnTo>
                  <a:pt x="120211" y="560523"/>
                </a:lnTo>
                <a:lnTo>
                  <a:pt x="108728" y="556790"/>
                </a:lnTo>
                <a:lnTo>
                  <a:pt x="97042" y="553260"/>
                </a:lnTo>
                <a:lnTo>
                  <a:pt x="84998" y="550087"/>
                </a:lnTo>
                <a:lnTo>
                  <a:pt x="72445" y="547423"/>
                </a:lnTo>
                <a:lnTo>
                  <a:pt x="72445" y="538652"/>
                </a:lnTo>
                <a:lnTo>
                  <a:pt x="0" y="535915"/>
                </a:lnTo>
                <a:lnTo>
                  <a:pt x="12276" y="539339"/>
                </a:lnTo>
                <a:lnTo>
                  <a:pt x="24565" y="542750"/>
                </a:lnTo>
                <a:lnTo>
                  <a:pt x="36857" y="546159"/>
                </a:lnTo>
                <a:lnTo>
                  <a:pt x="49141" y="549575"/>
                </a:lnTo>
                <a:lnTo>
                  <a:pt x="61408" y="553010"/>
                </a:lnTo>
                <a:lnTo>
                  <a:pt x="73646" y="556472"/>
                </a:lnTo>
                <a:lnTo>
                  <a:pt x="85847" y="559972"/>
                </a:lnTo>
                <a:lnTo>
                  <a:pt x="98001" y="563521"/>
                </a:lnTo>
                <a:lnTo>
                  <a:pt x="110096" y="567127"/>
                </a:lnTo>
                <a:lnTo>
                  <a:pt x="122122" y="570802"/>
                </a:lnTo>
                <a:lnTo>
                  <a:pt x="123575" y="579997"/>
                </a:lnTo>
                <a:lnTo>
                  <a:pt x="115750" y="582231"/>
                </a:lnTo>
                <a:lnTo>
                  <a:pt x="122122" y="588329"/>
                </a:lnTo>
                <a:lnTo>
                  <a:pt x="129696" y="589576"/>
                </a:lnTo>
                <a:lnTo>
                  <a:pt x="141710" y="590707"/>
                </a:lnTo>
                <a:lnTo>
                  <a:pt x="154398" y="591163"/>
                </a:lnTo>
                <a:lnTo>
                  <a:pt x="167538" y="591166"/>
                </a:lnTo>
                <a:lnTo>
                  <a:pt x="180910" y="590938"/>
                </a:lnTo>
                <a:lnTo>
                  <a:pt x="194292" y="590699"/>
                </a:lnTo>
                <a:lnTo>
                  <a:pt x="207463" y="590672"/>
                </a:lnTo>
                <a:lnTo>
                  <a:pt x="220202" y="591077"/>
                </a:lnTo>
                <a:lnTo>
                  <a:pt x="232288" y="592136"/>
                </a:lnTo>
                <a:lnTo>
                  <a:pt x="243498" y="594069"/>
                </a:lnTo>
                <a:lnTo>
                  <a:pt x="253613" y="597100"/>
                </a:lnTo>
                <a:lnTo>
                  <a:pt x="261443" y="594610"/>
                </a:lnTo>
                <a:lnTo>
                  <a:pt x="274189" y="589263"/>
                </a:lnTo>
                <a:lnTo>
                  <a:pt x="285291" y="582926"/>
                </a:lnTo>
                <a:lnTo>
                  <a:pt x="295133" y="575664"/>
                </a:lnTo>
                <a:lnTo>
                  <a:pt x="304100" y="567542"/>
                </a:lnTo>
                <a:lnTo>
                  <a:pt x="312577" y="558622"/>
                </a:lnTo>
                <a:lnTo>
                  <a:pt x="320949" y="548971"/>
                </a:lnTo>
                <a:lnTo>
                  <a:pt x="329602" y="538652"/>
                </a:lnTo>
                <a:lnTo>
                  <a:pt x="330974" y="537024"/>
                </a:lnTo>
                <a:lnTo>
                  <a:pt x="339537" y="527180"/>
                </a:lnTo>
                <a:lnTo>
                  <a:pt x="348316" y="517555"/>
                </a:lnTo>
                <a:lnTo>
                  <a:pt x="357260" y="508115"/>
                </a:lnTo>
                <a:lnTo>
                  <a:pt x="366320" y="498829"/>
                </a:lnTo>
                <a:lnTo>
                  <a:pt x="375446" y="489663"/>
                </a:lnTo>
                <a:lnTo>
                  <a:pt x="384589" y="480585"/>
                </a:lnTo>
                <a:lnTo>
                  <a:pt x="393698" y="471561"/>
                </a:lnTo>
                <a:lnTo>
                  <a:pt x="402723" y="462559"/>
                </a:lnTo>
                <a:lnTo>
                  <a:pt x="411615" y="453545"/>
                </a:lnTo>
                <a:lnTo>
                  <a:pt x="420325" y="444488"/>
                </a:lnTo>
                <a:lnTo>
                  <a:pt x="428801" y="435353"/>
                </a:lnTo>
                <a:lnTo>
                  <a:pt x="436995" y="426110"/>
                </a:lnTo>
                <a:lnTo>
                  <a:pt x="444857" y="416723"/>
                </a:lnTo>
                <a:lnTo>
                  <a:pt x="452336" y="407161"/>
                </a:lnTo>
                <a:lnTo>
                  <a:pt x="444785" y="398508"/>
                </a:lnTo>
                <a:lnTo>
                  <a:pt x="436283" y="390238"/>
                </a:lnTo>
                <a:lnTo>
                  <a:pt x="427068" y="382548"/>
                </a:lnTo>
                <a:lnTo>
                  <a:pt x="417199" y="375408"/>
                </a:lnTo>
                <a:lnTo>
                  <a:pt x="406734" y="368787"/>
                </a:lnTo>
                <a:lnTo>
                  <a:pt x="395731" y="362656"/>
                </a:lnTo>
                <a:lnTo>
                  <a:pt x="384248" y="356983"/>
                </a:lnTo>
                <a:lnTo>
                  <a:pt x="372344" y="351739"/>
                </a:lnTo>
                <a:lnTo>
                  <a:pt x="360077" y="346893"/>
                </a:lnTo>
                <a:lnTo>
                  <a:pt x="347504" y="342414"/>
                </a:lnTo>
                <a:lnTo>
                  <a:pt x="334685" y="338273"/>
                </a:lnTo>
                <a:lnTo>
                  <a:pt x="321677" y="334439"/>
                </a:lnTo>
                <a:lnTo>
                  <a:pt x="308539" y="330881"/>
                </a:lnTo>
                <a:lnTo>
                  <a:pt x="295329" y="327570"/>
                </a:lnTo>
                <a:lnTo>
                  <a:pt x="282105" y="324474"/>
                </a:lnTo>
                <a:lnTo>
                  <a:pt x="268925" y="321564"/>
                </a:lnTo>
                <a:lnTo>
                  <a:pt x="255848" y="318810"/>
                </a:lnTo>
                <a:lnTo>
                  <a:pt x="242931" y="316180"/>
                </a:lnTo>
                <a:lnTo>
                  <a:pt x="230234" y="313645"/>
                </a:lnTo>
                <a:lnTo>
                  <a:pt x="230186" y="300430"/>
                </a:lnTo>
                <a:lnTo>
                  <a:pt x="229943" y="286611"/>
                </a:lnTo>
                <a:lnTo>
                  <a:pt x="229530" y="273462"/>
                </a:lnTo>
                <a:lnTo>
                  <a:pt x="228977" y="260838"/>
                </a:lnTo>
                <a:lnTo>
                  <a:pt x="228314" y="248593"/>
                </a:lnTo>
                <a:lnTo>
                  <a:pt x="227571" y="236583"/>
                </a:lnTo>
                <a:lnTo>
                  <a:pt x="226778" y="224663"/>
                </a:lnTo>
                <a:lnTo>
                  <a:pt x="225964" y="212688"/>
                </a:lnTo>
                <a:lnTo>
                  <a:pt x="225160" y="200513"/>
                </a:lnTo>
                <a:lnTo>
                  <a:pt x="224396" y="187992"/>
                </a:lnTo>
                <a:lnTo>
                  <a:pt x="225031" y="187505"/>
                </a:lnTo>
                <a:lnTo>
                  <a:pt x="232210" y="180363"/>
                </a:lnTo>
                <a:lnTo>
                  <a:pt x="237251" y="172050"/>
                </a:lnTo>
                <a:lnTo>
                  <a:pt x="240422" y="162721"/>
                </a:lnTo>
                <a:lnTo>
                  <a:pt x="241990" y="152528"/>
                </a:lnTo>
                <a:lnTo>
                  <a:pt x="242226" y="141625"/>
                </a:lnTo>
                <a:lnTo>
                  <a:pt x="241396" y="130166"/>
                </a:lnTo>
                <a:lnTo>
                  <a:pt x="239768" y="118302"/>
                </a:lnTo>
                <a:lnTo>
                  <a:pt x="237612" y="106189"/>
                </a:lnTo>
                <a:lnTo>
                  <a:pt x="235195" y="93979"/>
                </a:lnTo>
                <a:lnTo>
                  <a:pt x="232785" y="81825"/>
                </a:lnTo>
                <a:lnTo>
                  <a:pt x="230651" y="69881"/>
                </a:lnTo>
                <a:lnTo>
                  <a:pt x="229061" y="58300"/>
                </a:lnTo>
                <a:lnTo>
                  <a:pt x="228282" y="47236"/>
                </a:lnTo>
                <a:lnTo>
                  <a:pt x="228584" y="36842"/>
                </a:lnTo>
                <a:lnTo>
                  <a:pt x="230234" y="27271"/>
                </a:lnTo>
                <a:lnTo>
                  <a:pt x="219266" y="24828"/>
                </a:lnTo>
                <a:lnTo>
                  <a:pt x="206130" y="22063"/>
                </a:lnTo>
                <a:lnTo>
                  <a:pt x="192952" y="19341"/>
                </a:lnTo>
                <a:lnTo>
                  <a:pt x="179839" y="16555"/>
                </a:lnTo>
                <a:lnTo>
                  <a:pt x="166895" y="13598"/>
                </a:lnTo>
                <a:lnTo>
                  <a:pt x="154228" y="10366"/>
                </a:lnTo>
                <a:lnTo>
                  <a:pt x="141943" y="6752"/>
                </a:lnTo>
                <a:lnTo>
                  <a:pt x="130146" y="2649"/>
                </a:lnTo>
                <a:lnTo>
                  <a:pt x="119094" y="0"/>
                </a:lnTo>
                <a:lnTo>
                  <a:pt x="121300" y="11908"/>
                </a:lnTo>
                <a:lnTo>
                  <a:pt x="122122" y="15567"/>
                </a:lnTo>
                <a:lnTo>
                  <a:pt x="123383" y="25055"/>
                </a:lnTo>
                <a:lnTo>
                  <a:pt x="122329" y="36785"/>
                </a:lnTo>
                <a:lnTo>
                  <a:pt x="118449" y="47321"/>
                </a:lnTo>
                <a:lnTo>
                  <a:pt x="112109" y="56683"/>
                </a:lnTo>
                <a:lnTo>
                  <a:pt x="103678" y="64888"/>
                </a:lnTo>
                <a:lnTo>
                  <a:pt x="93522" y="71957"/>
                </a:lnTo>
                <a:lnTo>
                  <a:pt x="82007" y="77908"/>
                </a:lnTo>
                <a:lnTo>
                  <a:pt x="69503" y="82760"/>
                </a:lnTo>
                <a:lnTo>
                  <a:pt x="56374" y="86532"/>
                </a:lnTo>
                <a:lnTo>
                  <a:pt x="42989" y="89243"/>
                </a:lnTo>
                <a:lnTo>
                  <a:pt x="29714" y="90911"/>
                </a:lnTo>
                <a:lnTo>
                  <a:pt x="16916" y="91556"/>
                </a:lnTo>
                <a:lnTo>
                  <a:pt x="19895" y="92297"/>
                </a:lnTo>
                <a:lnTo>
                  <a:pt x="32161" y="94151"/>
                </a:lnTo>
                <a:lnTo>
                  <a:pt x="44032" y="94307"/>
                </a:lnTo>
                <a:lnTo>
                  <a:pt x="55548" y="93220"/>
                </a:lnTo>
                <a:lnTo>
                  <a:pt x="66749" y="91346"/>
                </a:lnTo>
                <a:lnTo>
                  <a:pt x="77673" y="89141"/>
                </a:lnTo>
                <a:lnTo>
                  <a:pt x="88361" y="87060"/>
                </a:lnTo>
                <a:lnTo>
                  <a:pt x="98853" y="85560"/>
                </a:lnTo>
                <a:lnTo>
                  <a:pt x="109188" y="85095"/>
                </a:lnTo>
                <a:lnTo>
                  <a:pt x="119406" y="86123"/>
                </a:lnTo>
                <a:lnTo>
                  <a:pt x="129547" y="89097"/>
                </a:lnTo>
                <a:lnTo>
                  <a:pt x="139650" y="94475"/>
                </a:lnTo>
                <a:lnTo>
                  <a:pt x="135968" y="88409"/>
                </a:lnTo>
                <a:lnTo>
                  <a:pt x="124579" y="82760"/>
                </a:lnTo>
                <a:lnTo>
                  <a:pt x="110433" y="79867"/>
                </a:lnTo>
                <a:lnTo>
                  <a:pt x="111956" y="76322"/>
                </a:lnTo>
                <a:lnTo>
                  <a:pt x="117701" y="66128"/>
                </a:lnTo>
                <a:lnTo>
                  <a:pt x="123963" y="56454"/>
                </a:lnTo>
                <a:lnTo>
                  <a:pt x="129539" y="46094"/>
                </a:lnTo>
                <a:lnTo>
                  <a:pt x="133223" y="33845"/>
                </a:lnTo>
                <a:lnTo>
                  <a:pt x="133812" y="18500"/>
                </a:lnTo>
                <a:lnTo>
                  <a:pt x="142497" y="18339"/>
                </a:lnTo>
                <a:lnTo>
                  <a:pt x="156652" y="18838"/>
                </a:lnTo>
                <a:lnTo>
                  <a:pt x="169902" y="20241"/>
                </a:lnTo>
                <a:lnTo>
                  <a:pt x="182336" y="22458"/>
                </a:lnTo>
                <a:lnTo>
                  <a:pt x="194043" y="25401"/>
                </a:lnTo>
                <a:lnTo>
                  <a:pt x="205110" y="28981"/>
                </a:lnTo>
                <a:lnTo>
                  <a:pt x="215625" y="33109"/>
                </a:lnTo>
                <a:lnTo>
                  <a:pt x="210611" y="39007"/>
                </a:lnTo>
                <a:lnTo>
                  <a:pt x="200468" y="46550"/>
                </a:lnTo>
                <a:lnTo>
                  <a:pt x="188866" y="52635"/>
                </a:lnTo>
                <a:lnTo>
                  <a:pt x="176994" y="58452"/>
                </a:lnTo>
                <a:lnTo>
                  <a:pt x="166040" y="65187"/>
                </a:lnTo>
                <a:lnTo>
                  <a:pt x="157191" y="74029"/>
                </a:lnTo>
                <a:lnTo>
                  <a:pt x="162763" y="71818"/>
                </a:lnTo>
                <a:lnTo>
                  <a:pt x="174566" y="66477"/>
                </a:lnTo>
                <a:lnTo>
                  <a:pt x="185869" y="60635"/>
                </a:lnTo>
                <a:lnTo>
                  <a:pt x="196848" y="54470"/>
                </a:lnTo>
                <a:lnTo>
                  <a:pt x="207681" y="48158"/>
                </a:lnTo>
                <a:lnTo>
                  <a:pt x="218544" y="41879"/>
                </a:lnTo>
                <a:lnTo>
                  <a:pt x="218749" y="49190"/>
                </a:lnTo>
                <a:lnTo>
                  <a:pt x="219680" y="62135"/>
                </a:lnTo>
                <a:lnTo>
                  <a:pt x="221154" y="74630"/>
                </a:lnTo>
                <a:lnTo>
                  <a:pt x="222960" y="86799"/>
                </a:lnTo>
                <a:lnTo>
                  <a:pt x="224890" y="98767"/>
                </a:lnTo>
                <a:lnTo>
                  <a:pt x="226732" y="110660"/>
                </a:lnTo>
                <a:lnTo>
                  <a:pt x="228279" y="122604"/>
                </a:lnTo>
                <a:lnTo>
                  <a:pt x="229321" y="134722"/>
                </a:lnTo>
                <a:lnTo>
                  <a:pt x="229647" y="147142"/>
                </a:lnTo>
                <a:lnTo>
                  <a:pt x="229048" y="159987"/>
                </a:lnTo>
                <a:lnTo>
                  <a:pt x="227315" y="173383"/>
                </a:lnTo>
                <a:lnTo>
                  <a:pt x="220453" y="179015"/>
                </a:lnTo>
                <a:lnTo>
                  <a:pt x="210657" y="187172"/>
                </a:lnTo>
                <a:lnTo>
                  <a:pt x="201054" y="195523"/>
                </a:lnTo>
                <a:lnTo>
                  <a:pt x="191775" y="204198"/>
                </a:lnTo>
                <a:lnTo>
                  <a:pt x="182953" y="213329"/>
                </a:lnTo>
                <a:lnTo>
                  <a:pt x="174719" y="223047"/>
                </a:lnTo>
                <a:lnTo>
                  <a:pt x="176284" y="223319"/>
                </a:lnTo>
                <a:lnTo>
                  <a:pt x="185905" y="220309"/>
                </a:lnTo>
                <a:lnTo>
                  <a:pt x="195106" y="212050"/>
                </a:lnTo>
                <a:lnTo>
                  <a:pt x="204731" y="202786"/>
                </a:lnTo>
                <a:lnTo>
                  <a:pt x="215625" y="196763"/>
                </a:lnTo>
                <a:lnTo>
                  <a:pt x="213247" y="208206"/>
                </a:lnTo>
                <a:lnTo>
                  <a:pt x="212093" y="221153"/>
                </a:lnTo>
                <a:lnTo>
                  <a:pt x="212271" y="233899"/>
                </a:lnTo>
                <a:lnTo>
                  <a:pt x="213423" y="246415"/>
                </a:lnTo>
                <a:lnTo>
                  <a:pt x="215189" y="258676"/>
                </a:lnTo>
                <a:lnTo>
                  <a:pt x="217209" y="270652"/>
                </a:lnTo>
                <a:lnTo>
                  <a:pt x="219124" y="282319"/>
                </a:lnTo>
                <a:lnTo>
                  <a:pt x="220574" y="293647"/>
                </a:lnTo>
                <a:lnTo>
                  <a:pt x="221201" y="304611"/>
                </a:lnTo>
                <a:lnTo>
                  <a:pt x="220644" y="315182"/>
                </a:lnTo>
                <a:lnTo>
                  <a:pt x="218544" y="325334"/>
                </a:lnTo>
                <a:lnTo>
                  <a:pt x="230234" y="325334"/>
                </a:lnTo>
                <a:lnTo>
                  <a:pt x="239371" y="325517"/>
                </a:lnTo>
                <a:lnTo>
                  <a:pt x="252403" y="327887"/>
                </a:lnTo>
                <a:lnTo>
                  <a:pt x="263661" y="332031"/>
                </a:lnTo>
                <a:lnTo>
                  <a:pt x="274073" y="337024"/>
                </a:lnTo>
                <a:lnTo>
                  <a:pt x="269658" y="342807"/>
                </a:lnTo>
                <a:lnTo>
                  <a:pt x="260420" y="342974"/>
                </a:lnTo>
                <a:lnTo>
                  <a:pt x="249370" y="340261"/>
                </a:lnTo>
                <a:lnTo>
                  <a:pt x="239004" y="339943"/>
                </a:lnTo>
                <a:lnTo>
                  <a:pt x="236228" y="345304"/>
                </a:lnTo>
                <a:lnTo>
                  <a:pt x="240915" y="351774"/>
                </a:lnTo>
                <a:lnTo>
                  <a:pt x="244856" y="360403"/>
                </a:lnTo>
                <a:lnTo>
                  <a:pt x="242048" y="362667"/>
                </a:lnTo>
                <a:lnTo>
                  <a:pt x="232229" y="370751"/>
                </a:lnTo>
                <a:lnTo>
                  <a:pt x="260109" y="368845"/>
                </a:lnTo>
                <a:lnTo>
                  <a:pt x="271154" y="369160"/>
                </a:lnTo>
                <a:lnTo>
                  <a:pt x="269332" y="378068"/>
                </a:lnTo>
                <a:lnTo>
                  <a:pt x="264672" y="384111"/>
                </a:lnTo>
                <a:lnTo>
                  <a:pt x="212924" y="387249"/>
                </a:lnTo>
                <a:lnTo>
                  <a:pt x="203373" y="395601"/>
                </a:lnTo>
                <a:lnTo>
                  <a:pt x="193849" y="403979"/>
                </a:lnTo>
                <a:lnTo>
                  <a:pt x="184317" y="412351"/>
                </a:lnTo>
                <a:lnTo>
                  <a:pt x="174748" y="420686"/>
                </a:lnTo>
                <a:lnTo>
                  <a:pt x="165107" y="428951"/>
                </a:lnTo>
                <a:lnTo>
                  <a:pt x="260549" y="430696"/>
                </a:lnTo>
                <a:lnTo>
                  <a:pt x="253613" y="421770"/>
                </a:lnTo>
                <a:lnTo>
                  <a:pt x="263867" y="419649"/>
                </a:lnTo>
                <a:lnTo>
                  <a:pt x="307682" y="424375"/>
                </a:lnTo>
                <a:lnTo>
                  <a:pt x="297344" y="418065"/>
                </a:lnTo>
                <a:lnTo>
                  <a:pt x="288682" y="410080"/>
                </a:lnTo>
                <a:lnTo>
                  <a:pt x="301842" y="410686"/>
                </a:lnTo>
                <a:lnTo>
                  <a:pt x="314568" y="412226"/>
                </a:lnTo>
                <a:lnTo>
                  <a:pt x="326708" y="414350"/>
                </a:lnTo>
                <a:lnTo>
                  <a:pt x="338610" y="416713"/>
                </a:lnTo>
                <a:lnTo>
                  <a:pt x="350621" y="418969"/>
                </a:lnTo>
                <a:lnTo>
                  <a:pt x="363089" y="420770"/>
                </a:lnTo>
                <a:lnTo>
                  <a:pt x="376360" y="421770"/>
                </a:lnTo>
                <a:lnTo>
                  <a:pt x="375752" y="418069"/>
                </a:lnTo>
                <a:lnTo>
                  <a:pt x="344197" y="407161"/>
                </a:lnTo>
                <a:lnTo>
                  <a:pt x="331366" y="406358"/>
                </a:lnTo>
                <a:lnTo>
                  <a:pt x="318274" y="404599"/>
                </a:lnTo>
                <a:lnTo>
                  <a:pt x="305938" y="402084"/>
                </a:lnTo>
                <a:lnTo>
                  <a:pt x="294185" y="398984"/>
                </a:lnTo>
                <a:lnTo>
                  <a:pt x="282844" y="395472"/>
                </a:lnTo>
                <a:lnTo>
                  <a:pt x="284120" y="392042"/>
                </a:lnTo>
                <a:lnTo>
                  <a:pt x="290520" y="384654"/>
                </a:lnTo>
                <a:lnTo>
                  <a:pt x="299561" y="382018"/>
                </a:lnTo>
                <a:lnTo>
                  <a:pt x="310094" y="383192"/>
                </a:lnTo>
                <a:lnTo>
                  <a:pt x="326804" y="382412"/>
                </a:lnTo>
                <a:lnTo>
                  <a:pt x="314396" y="377903"/>
                </a:lnTo>
                <a:lnTo>
                  <a:pt x="303290" y="372093"/>
                </a:lnTo>
                <a:lnTo>
                  <a:pt x="302824" y="368694"/>
                </a:lnTo>
                <a:lnTo>
                  <a:pt x="303948" y="366885"/>
                </a:lnTo>
                <a:lnTo>
                  <a:pt x="306223" y="366241"/>
                </a:lnTo>
                <a:lnTo>
                  <a:pt x="312230" y="366285"/>
                </a:lnTo>
                <a:lnTo>
                  <a:pt x="324099" y="367646"/>
                </a:lnTo>
                <a:lnTo>
                  <a:pt x="336404" y="370289"/>
                </a:lnTo>
                <a:lnTo>
                  <a:pt x="349002" y="373742"/>
                </a:lnTo>
                <a:lnTo>
                  <a:pt x="361752" y="377535"/>
                </a:lnTo>
                <a:lnTo>
                  <a:pt x="374513" y="381198"/>
                </a:lnTo>
                <a:lnTo>
                  <a:pt x="387140" y="384260"/>
                </a:lnTo>
                <a:lnTo>
                  <a:pt x="399493" y="386251"/>
                </a:lnTo>
                <a:lnTo>
                  <a:pt x="411429" y="386701"/>
                </a:lnTo>
                <a:lnTo>
                  <a:pt x="407680" y="395767"/>
                </a:lnTo>
                <a:lnTo>
                  <a:pt x="400716" y="406700"/>
                </a:lnTo>
                <a:lnTo>
                  <a:pt x="392305" y="416184"/>
                </a:lnTo>
                <a:lnTo>
                  <a:pt x="383074" y="424846"/>
                </a:lnTo>
                <a:lnTo>
                  <a:pt x="373649" y="433314"/>
                </a:lnTo>
                <a:lnTo>
                  <a:pt x="364657" y="442216"/>
                </a:lnTo>
                <a:lnTo>
                  <a:pt x="236387" y="444573"/>
                </a:lnTo>
                <a:lnTo>
                  <a:pt x="243225" y="450384"/>
                </a:lnTo>
                <a:lnTo>
                  <a:pt x="247775" y="453906"/>
                </a:lnTo>
                <a:lnTo>
                  <a:pt x="246301" y="455815"/>
                </a:lnTo>
                <a:lnTo>
                  <a:pt x="235164" y="457427"/>
                </a:lnTo>
                <a:lnTo>
                  <a:pt x="306588" y="458670"/>
                </a:lnTo>
                <a:lnTo>
                  <a:pt x="300371" y="450987"/>
                </a:lnTo>
                <a:lnTo>
                  <a:pt x="310817" y="454266"/>
                </a:lnTo>
                <a:lnTo>
                  <a:pt x="390010" y="451303"/>
                </a:lnTo>
                <a:lnTo>
                  <a:pt x="398852" y="442191"/>
                </a:lnTo>
                <a:lnTo>
                  <a:pt x="407019" y="432406"/>
                </a:lnTo>
                <a:lnTo>
                  <a:pt x="414334" y="421770"/>
                </a:lnTo>
                <a:lnTo>
                  <a:pt x="413615" y="41854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1496883" y="2618257"/>
            <a:ext cx="64299" cy="13870"/>
          </a:xfrm>
          <a:custGeom>
            <a:avLst/>
            <a:gdLst/>
            <a:ahLst/>
            <a:cxnLst/>
            <a:rect l="0" t="0" r="0" b="0"/>
            <a:pathLst>
              <a:path w="64299" h="13870" extrusionOk="0">
                <a:moveTo>
                  <a:pt x="64299" y="5099"/>
                </a:moveTo>
                <a:lnTo>
                  <a:pt x="9877" y="0"/>
                </a:lnTo>
                <a:lnTo>
                  <a:pt x="0" y="8032"/>
                </a:lnTo>
                <a:lnTo>
                  <a:pt x="64299" y="13870"/>
                </a:lnTo>
                <a:lnTo>
                  <a:pt x="64299" y="509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564319" y="2549985"/>
            <a:ext cx="51748" cy="18404"/>
          </a:xfrm>
          <a:custGeom>
            <a:avLst/>
            <a:gdLst/>
            <a:ahLst/>
            <a:cxnLst/>
            <a:rect l="0" t="0" r="0" b="0"/>
            <a:pathLst>
              <a:path w="51748" h="18404" extrusionOk="0">
                <a:moveTo>
                  <a:pt x="47184" y="0"/>
                </a:moveTo>
                <a:lnTo>
                  <a:pt x="19305" y="1905"/>
                </a:lnTo>
                <a:lnTo>
                  <a:pt x="9607" y="10110"/>
                </a:lnTo>
                <a:lnTo>
                  <a:pt x="0" y="18404"/>
                </a:lnTo>
                <a:lnTo>
                  <a:pt x="51748" y="15266"/>
                </a:lnTo>
                <a:lnTo>
                  <a:pt x="40689" y="14923"/>
                </a:lnTo>
                <a:lnTo>
                  <a:pt x="42511" y="6043"/>
                </a:lnTo>
                <a:lnTo>
                  <a:pt x="47184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1661490" y="2563553"/>
            <a:ext cx="65657" cy="35657"/>
          </a:xfrm>
          <a:custGeom>
            <a:avLst/>
            <a:gdLst/>
            <a:ahLst/>
            <a:cxnLst/>
            <a:rect l="0" t="0" r="0" b="0"/>
            <a:pathLst>
              <a:path w="65657" h="35657" extrusionOk="0">
                <a:moveTo>
                  <a:pt x="16709" y="0"/>
                </a:moveTo>
                <a:lnTo>
                  <a:pt x="0" y="780"/>
                </a:lnTo>
                <a:lnTo>
                  <a:pt x="10878" y="4823"/>
                </a:lnTo>
                <a:lnTo>
                  <a:pt x="20953" y="10793"/>
                </a:lnTo>
                <a:lnTo>
                  <a:pt x="29077" y="17749"/>
                </a:lnTo>
                <a:lnTo>
                  <a:pt x="34102" y="24749"/>
                </a:lnTo>
                <a:lnTo>
                  <a:pt x="65657" y="35657"/>
                </a:lnTo>
                <a:lnTo>
                  <a:pt x="60720" y="23669"/>
                </a:lnTo>
                <a:lnTo>
                  <a:pt x="52424" y="15041"/>
                </a:lnTo>
                <a:lnTo>
                  <a:pt x="41703" y="8842"/>
                </a:lnTo>
                <a:lnTo>
                  <a:pt x="29487" y="4139"/>
                </a:lnTo>
                <a:lnTo>
                  <a:pt x="16709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11433105" y="2185032"/>
            <a:ext cx="22074" cy="27032"/>
          </a:xfrm>
          <a:custGeom>
            <a:avLst/>
            <a:gdLst/>
            <a:ahLst/>
            <a:cxnLst/>
            <a:rect l="0" t="0" r="0" b="0"/>
            <a:pathLst>
              <a:path w="22074" h="27032" extrusionOk="0">
                <a:moveTo>
                  <a:pt x="14100" y="0"/>
                </a:moveTo>
                <a:lnTo>
                  <a:pt x="13655" y="1608"/>
                </a:lnTo>
                <a:lnTo>
                  <a:pt x="8380" y="12116"/>
                </a:lnTo>
                <a:lnTo>
                  <a:pt x="0" y="20531"/>
                </a:lnTo>
                <a:lnTo>
                  <a:pt x="6992" y="27032"/>
                </a:lnTo>
                <a:lnTo>
                  <a:pt x="15670" y="18869"/>
                </a:lnTo>
                <a:lnTo>
                  <a:pt x="22074" y="8895"/>
                </a:lnTo>
                <a:lnTo>
                  <a:pt x="1410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1360372" y="2169373"/>
            <a:ext cx="36867" cy="32562"/>
          </a:xfrm>
          <a:custGeom>
            <a:avLst/>
            <a:gdLst/>
            <a:ahLst/>
            <a:cxnLst/>
            <a:rect l="0" t="0" r="0" b="0"/>
            <a:pathLst>
              <a:path w="36867" h="32562" extrusionOk="0">
                <a:moveTo>
                  <a:pt x="0" y="32562"/>
                </a:moveTo>
                <a:lnTo>
                  <a:pt x="19628" y="24430"/>
                </a:lnTo>
                <a:lnTo>
                  <a:pt x="22542" y="14149"/>
                </a:lnTo>
                <a:lnTo>
                  <a:pt x="28207" y="5197"/>
                </a:lnTo>
                <a:lnTo>
                  <a:pt x="36867" y="881"/>
                </a:lnTo>
                <a:lnTo>
                  <a:pt x="17255" y="0"/>
                </a:lnTo>
                <a:lnTo>
                  <a:pt x="12361" y="11533"/>
                </a:lnTo>
                <a:lnTo>
                  <a:pt x="6600" y="22402"/>
                </a:lnTo>
                <a:lnTo>
                  <a:pt x="0" y="3256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1544513" y="2522197"/>
            <a:ext cx="20918" cy="18282"/>
          </a:xfrm>
          <a:custGeom>
            <a:avLst/>
            <a:gdLst/>
            <a:ahLst/>
            <a:cxnLst/>
            <a:rect l="0" t="0" r="0" b="0"/>
            <a:pathLst>
              <a:path w="20918" h="18282" extrusionOk="0">
                <a:moveTo>
                  <a:pt x="9486" y="9680"/>
                </a:moveTo>
                <a:lnTo>
                  <a:pt x="0" y="18282"/>
                </a:lnTo>
                <a:lnTo>
                  <a:pt x="16670" y="16428"/>
                </a:lnTo>
                <a:lnTo>
                  <a:pt x="17026" y="8986"/>
                </a:lnTo>
                <a:lnTo>
                  <a:pt x="20918" y="5094"/>
                </a:lnTo>
                <a:lnTo>
                  <a:pt x="17703" y="0"/>
                </a:lnTo>
                <a:lnTo>
                  <a:pt x="9486" y="968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1109270" y="2170424"/>
            <a:ext cx="34034" cy="18561"/>
          </a:xfrm>
          <a:custGeom>
            <a:avLst/>
            <a:gdLst/>
            <a:ahLst/>
            <a:cxnLst/>
            <a:rect l="0" t="0" r="0" b="0"/>
            <a:pathLst>
              <a:path w="34034" h="18561" extrusionOk="0">
                <a:moveTo>
                  <a:pt x="24179" y="8053"/>
                </a:moveTo>
                <a:lnTo>
                  <a:pt x="34034" y="0"/>
                </a:lnTo>
                <a:lnTo>
                  <a:pt x="9059" y="4664"/>
                </a:lnTo>
                <a:lnTo>
                  <a:pt x="0" y="11229"/>
                </a:lnTo>
                <a:lnTo>
                  <a:pt x="16779" y="18561"/>
                </a:lnTo>
                <a:lnTo>
                  <a:pt x="24179" y="805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0981941" y="2033068"/>
            <a:ext cx="759465" cy="653735"/>
          </a:xfrm>
          <a:custGeom>
            <a:avLst/>
            <a:gdLst/>
            <a:ahLst/>
            <a:cxnLst/>
            <a:rect l="0" t="0" r="0" b="0"/>
            <a:pathLst>
              <a:path w="759465" h="653735" extrusionOk="0">
                <a:moveTo>
                  <a:pt x="258254" y="151903"/>
                </a:moveTo>
                <a:lnTo>
                  <a:pt x="259593" y="161798"/>
                </a:lnTo>
                <a:lnTo>
                  <a:pt x="262273" y="170656"/>
                </a:lnTo>
                <a:lnTo>
                  <a:pt x="266556" y="178262"/>
                </a:lnTo>
                <a:lnTo>
                  <a:pt x="268495" y="171951"/>
                </a:lnTo>
                <a:lnTo>
                  <a:pt x="269345" y="161999"/>
                </a:lnTo>
                <a:lnTo>
                  <a:pt x="268965" y="150331"/>
                </a:lnTo>
                <a:lnTo>
                  <a:pt x="267950" y="137476"/>
                </a:lnTo>
                <a:lnTo>
                  <a:pt x="266898" y="123961"/>
                </a:lnTo>
                <a:lnTo>
                  <a:pt x="266406" y="110315"/>
                </a:lnTo>
                <a:lnTo>
                  <a:pt x="267071" y="97067"/>
                </a:lnTo>
                <a:lnTo>
                  <a:pt x="269488" y="84746"/>
                </a:lnTo>
                <a:lnTo>
                  <a:pt x="271062" y="83923"/>
                </a:lnTo>
                <a:lnTo>
                  <a:pt x="273468" y="77311"/>
                </a:lnTo>
                <a:lnTo>
                  <a:pt x="281178" y="75989"/>
                </a:lnTo>
                <a:lnTo>
                  <a:pt x="281178" y="55528"/>
                </a:lnTo>
                <a:lnTo>
                  <a:pt x="287753" y="49979"/>
                </a:lnTo>
                <a:lnTo>
                  <a:pt x="296372" y="40382"/>
                </a:lnTo>
                <a:lnTo>
                  <a:pt x="304917" y="29981"/>
                </a:lnTo>
                <a:lnTo>
                  <a:pt x="314046" y="20259"/>
                </a:lnTo>
                <a:lnTo>
                  <a:pt x="324419" y="12695"/>
                </a:lnTo>
                <a:lnTo>
                  <a:pt x="336693" y="8770"/>
                </a:lnTo>
                <a:lnTo>
                  <a:pt x="339361" y="8540"/>
                </a:lnTo>
                <a:lnTo>
                  <a:pt x="351490" y="9673"/>
                </a:lnTo>
                <a:lnTo>
                  <a:pt x="362991" y="13836"/>
                </a:lnTo>
                <a:lnTo>
                  <a:pt x="373922" y="20182"/>
                </a:lnTo>
                <a:lnTo>
                  <a:pt x="384346" y="27863"/>
                </a:lnTo>
                <a:lnTo>
                  <a:pt x="394322" y="36031"/>
                </a:lnTo>
                <a:lnTo>
                  <a:pt x="403912" y="43839"/>
                </a:lnTo>
                <a:lnTo>
                  <a:pt x="405342" y="55603"/>
                </a:lnTo>
                <a:lnTo>
                  <a:pt x="406213" y="70202"/>
                </a:lnTo>
                <a:lnTo>
                  <a:pt x="406057" y="84399"/>
                </a:lnTo>
                <a:lnTo>
                  <a:pt x="404899" y="98153"/>
                </a:lnTo>
                <a:lnTo>
                  <a:pt x="402766" y="111418"/>
                </a:lnTo>
                <a:lnTo>
                  <a:pt x="399687" y="124150"/>
                </a:lnTo>
                <a:lnTo>
                  <a:pt x="395686" y="136305"/>
                </a:lnTo>
                <a:lnTo>
                  <a:pt x="415299" y="137186"/>
                </a:lnTo>
                <a:lnTo>
                  <a:pt x="427291" y="140274"/>
                </a:lnTo>
                <a:lnTo>
                  <a:pt x="422203" y="149513"/>
                </a:lnTo>
                <a:lnTo>
                  <a:pt x="411869" y="156864"/>
                </a:lnTo>
                <a:lnTo>
                  <a:pt x="398060" y="160735"/>
                </a:lnTo>
                <a:lnTo>
                  <a:pt x="378431" y="168867"/>
                </a:lnTo>
                <a:lnTo>
                  <a:pt x="371018" y="178273"/>
                </a:lnTo>
                <a:lnTo>
                  <a:pt x="362818" y="186881"/>
                </a:lnTo>
                <a:lnTo>
                  <a:pt x="353860" y="194648"/>
                </a:lnTo>
                <a:lnTo>
                  <a:pt x="344170" y="201528"/>
                </a:lnTo>
                <a:lnTo>
                  <a:pt x="333774" y="207479"/>
                </a:lnTo>
                <a:lnTo>
                  <a:pt x="326669" y="204952"/>
                </a:lnTo>
                <a:lnTo>
                  <a:pt x="320004" y="195981"/>
                </a:lnTo>
                <a:lnTo>
                  <a:pt x="292341" y="199206"/>
                </a:lnTo>
                <a:lnTo>
                  <a:pt x="306543" y="198888"/>
                </a:lnTo>
                <a:lnTo>
                  <a:pt x="319166" y="201641"/>
                </a:lnTo>
                <a:lnTo>
                  <a:pt x="317826" y="205772"/>
                </a:lnTo>
                <a:lnTo>
                  <a:pt x="309501" y="213104"/>
                </a:lnTo>
                <a:lnTo>
                  <a:pt x="296691" y="215813"/>
                </a:lnTo>
                <a:lnTo>
                  <a:pt x="282363" y="215391"/>
                </a:lnTo>
                <a:lnTo>
                  <a:pt x="269488" y="213331"/>
                </a:lnTo>
                <a:lnTo>
                  <a:pt x="223855" y="211194"/>
                </a:lnTo>
                <a:lnTo>
                  <a:pt x="211951" y="214987"/>
                </a:lnTo>
                <a:lnTo>
                  <a:pt x="201405" y="220141"/>
                </a:lnTo>
                <a:lnTo>
                  <a:pt x="193499" y="227939"/>
                </a:lnTo>
                <a:lnTo>
                  <a:pt x="199097" y="228771"/>
                </a:lnTo>
                <a:lnTo>
                  <a:pt x="210739" y="227195"/>
                </a:lnTo>
                <a:lnTo>
                  <a:pt x="223063" y="222959"/>
                </a:lnTo>
                <a:lnTo>
                  <a:pt x="235156" y="217769"/>
                </a:lnTo>
                <a:lnTo>
                  <a:pt x="246109" y="213331"/>
                </a:lnTo>
                <a:lnTo>
                  <a:pt x="249051" y="214541"/>
                </a:lnTo>
                <a:lnTo>
                  <a:pt x="261426" y="218461"/>
                </a:lnTo>
                <a:lnTo>
                  <a:pt x="274173" y="220798"/>
                </a:lnTo>
                <a:lnTo>
                  <a:pt x="287103" y="221669"/>
                </a:lnTo>
                <a:lnTo>
                  <a:pt x="300030" y="221190"/>
                </a:lnTo>
                <a:lnTo>
                  <a:pt x="312766" y="219481"/>
                </a:lnTo>
                <a:lnTo>
                  <a:pt x="325124" y="216658"/>
                </a:lnTo>
                <a:lnTo>
                  <a:pt x="336916" y="212839"/>
                </a:lnTo>
                <a:lnTo>
                  <a:pt x="347955" y="208141"/>
                </a:lnTo>
                <a:lnTo>
                  <a:pt x="358054" y="202682"/>
                </a:lnTo>
                <a:lnTo>
                  <a:pt x="367025" y="196580"/>
                </a:lnTo>
                <a:lnTo>
                  <a:pt x="374681" y="189952"/>
                </a:lnTo>
                <a:lnTo>
                  <a:pt x="381466" y="191636"/>
                </a:lnTo>
                <a:lnTo>
                  <a:pt x="395113" y="193705"/>
                </a:lnTo>
                <a:lnTo>
                  <a:pt x="408964" y="194144"/>
                </a:lnTo>
                <a:lnTo>
                  <a:pt x="422608" y="192922"/>
                </a:lnTo>
                <a:lnTo>
                  <a:pt x="435630" y="190011"/>
                </a:lnTo>
                <a:lnTo>
                  <a:pt x="447617" y="185379"/>
                </a:lnTo>
                <a:lnTo>
                  <a:pt x="458156" y="178996"/>
                </a:lnTo>
                <a:lnTo>
                  <a:pt x="451164" y="172496"/>
                </a:lnTo>
                <a:lnTo>
                  <a:pt x="440356" y="178845"/>
                </a:lnTo>
                <a:lnTo>
                  <a:pt x="427796" y="183153"/>
                </a:lnTo>
                <a:lnTo>
                  <a:pt x="414161" y="185448"/>
                </a:lnTo>
                <a:lnTo>
                  <a:pt x="400127" y="185755"/>
                </a:lnTo>
                <a:lnTo>
                  <a:pt x="386370" y="184100"/>
                </a:lnTo>
                <a:lnTo>
                  <a:pt x="386977" y="183647"/>
                </a:lnTo>
                <a:lnTo>
                  <a:pt x="396312" y="176506"/>
                </a:lnTo>
                <a:lnTo>
                  <a:pt x="405892" y="169349"/>
                </a:lnTo>
                <a:lnTo>
                  <a:pt x="415940" y="162709"/>
                </a:lnTo>
                <a:lnTo>
                  <a:pt x="426677" y="157118"/>
                </a:lnTo>
                <a:lnTo>
                  <a:pt x="438329" y="153108"/>
                </a:lnTo>
                <a:lnTo>
                  <a:pt x="451117" y="151213"/>
                </a:lnTo>
                <a:lnTo>
                  <a:pt x="465265" y="151964"/>
                </a:lnTo>
                <a:lnTo>
                  <a:pt x="473238" y="160859"/>
                </a:lnTo>
                <a:lnTo>
                  <a:pt x="476954" y="149045"/>
                </a:lnTo>
                <a:lnTo>
                  <a:pt x="488548" y="148072"/>
                </a:lnTo>
                <a:lnTo>
                  <a:pt x="499601" y="150721"/>
                </a:lnTo>
                <a:lnTo>
                  <a:pt x="488398" y="146024"/>
                </a:lnTo>
                <a:lnTo>
                  <a:pt x="477895" y="140627"/>
                </a:lnTo>
                <a:lnTo>
                  <a:pt x="468198" y="134423"/>
                </a:lnTo>
                <a:lnTo>
                  <a:pt x="463390" y="137430"/>
                </a:lnTo>
                <a:lnTo>
                  <a:pt x="452439" y="140725"/>
                </a:lnTo>
                <a:lnTo>
                  <a:pt x="441299" y="140207"/>
                </a:lnTo>
                <a:lnTo>
                  <a:pt x="430271" y="136865"/>
                </a:lnTo>
                <a:lnTo>
                  <a:pt x="419654" y="131688"/>
                </a:lnTo>
                <a:lnTo>
                  <a:pt x="409750" y="125666"/>
                </a:lnTo>
                <a:lnTo>
                  <a:pt x="410595" y="116253"/>
                </a:lnTo>
                <a:lnTo>
                  <a:pt x="411619" y="102964"/>
                </a:lnTo>
                <a:lnTo>
                  <a:pt x="412300" y="89590"/>
                </a:lnTo>
                <a:lnTo>
                  <a:pt x="412449" y="76352"/>
                </a:lnTo>
                <a:lnTo>
                  <a:pt x="411875" y="63474"/>
                </a:lnTo>
                <a:lnTo>
                  <a:pt x="410387" y="51179"/>
                </a:lnTo>
                <a:lnTo>
                  <a:pt x="407796" y="39690"/>
                </a:lnTo>
                <a:lnTo>
                  <a:pt x="403912" y="29230"/>
                </a:lnTo>
                <a:lnTo>
                  <a:pt x="396504" y="26783"/>
                </a:lnTo>
                <a:lnTo>
                  <a:pt x="384637" y="20743"/>
                </a:lnTo>
                <a:lnTo>
                  <a:pt x="373752" y="13687"/>
                </a:lnTo>
                <a:lnTo>
                  <a:pt x="363111" y="6973"/>
                </a:lnTo>
                <a:lnTo>
                  <a:pt x="351977" y="1958"/>
                </a:lnTo>
                <a:lnTo>
                  <a:pt x="339612" y="0"/>
                </a:lnTo>
                <a:lnTo>
                  <a:pt x="333542" y="470"/>
                </a:lnTo>
                <a:lnTo>
                  <a:pt x="321467" y="4426"/>
                </a:lnTo>
                <a:lnTo>
                  <a:pt x="310984" y="11444"/>
                </a:lnTo>
                <a:lnTo>
                  <a:pt x="301464" y="20354"/>
                </a:lnTo>
                <a:lnTo>
                  <a:pt x="292279" y="29988"/>
                </a:lnTo>
                <a:lnTo>
                  <a:pt x="282803" y="39179"/>
                </a:lnTo>
                <a:lnTo>
                  <a:pt x="272407" y="46758"/>
                </a:lnTo>
                <a:lnTo>
                  <a:pt x="269707" y="40194"/>
                </a:lnTo>
                <a:lnTo>
                  <a:pt x="263636" y="30900"/>
                </a:lnTo>
                <a:lnTo>
                  <a:pt x="256265" y="24729"/>
                </a:lnTo>
                <a:lnTo>
                  <a:pt x="247809" y="21293"/>
                </a:lnTo>
                <a:lnTo>
                  <a:pt x="238484" y="20207"/>
                </a:lnTo>
                <a:lnTo>
                  <a:pt x="228505" y="21083"/>
                </a:lnTo>
                <a:lnTo>
                  <a:pt x="218088" y="23535"/>
                </a:lnTo>
                <a:lnTo>
                  <a:pt x="207447" y="27176"/>
                </a:lnTo>
                <a:lnTo>
                  <a:pt x="196800" y="31618"/>
                </a:lnTo>
                <a:lnTo>
                  <a:pt x="186360" y="36477"/>
                </a:lnTo>
                <a:lnTo>
                  <a:pt x="176344" y="41364"/>
                </a:lnTo>
                <a:lnTo>
                  <a:pt x="166967" y="45893"/>
                </a:lnTo>
                <a:lnTo>
                  <a:pt x="158444" y="49677"/>
                </a:lnTo>
                <a:lnTo>
                  <a:pt x="159970" y="59417"/>
                </a:lnTo>
                <a:lnTo>
                  <a:pt x="160140" y="70951"/>
                </a:lnTo>
                <a:lnTo>
                  <a:pt x="159363" y="83085"/>
                </a:lnTo>
                <a:lnTo>
                  <a:pt x="158349" y="95783"/>
                </a:lnTo>
                <a:lnTo>
                  <a:pt x="157806" y="109011"/>
                </a:lnTo>
                <a:lnTo>
                  <a:pt x="158444" y="122733"/>
                </a:lnTo>
                <a:lnTo>
                  <a:pt x="156308" y="124521"/>
                </a:lnTo>
                <a:lnTo>
                  <a:pt x="145509" y="134029"/>
                </a:lnTo>
                <a:lnTo>
                  <a:pt x="136389" y="142020"/>
                </a:lnTo>
                <a:lnTo>
                  <a:pt x="161363" y="137355"/>
                </a:lnTo>
                <a:lnTo>
                  <a:pt x="162045" y="137665"/>
                </a:lnTo>
                <a:lnTo>
                  <a:pt x="169382" y="147366"/>
                </a:lnTo>
                <a:lnTo>
                  <a:pt x="173053" y="160735"/>
                </a:lnTo>
                <a:lnTo>
                  <a:pt x="166990" y="161238"/>
                </a:lnTo>
                <a:lnTo>
                  <a:pt x="155761" y="159167"/>
                </a:lnTo>
                <a:lnTo>
                  <a:pt x="143822" y="157802"/>
                </a:lnTo>
                <a:lnTo>
                  <a:pt x="144108" y="155917"/>
                </a:lnTo>
                <a:lnTo>
                  <a:pt x="127329" y="148585"/>
                </a:lnTo>
                <a:lnTo>
                  <a:pt x="116711" y="153816"/>
                </a:lnTo>
                <a:lnTo>
                  <a:pt x="102915" y="157802"/>
                </a:lnTo>
                <a:lnTo>
                  <a:pt x="95284" y="159339"/>
                </a:lnTo>
                <a:lnTo>
                  <a:pt x="82001" y="161798"/>
                </a:lnTo>
                <a:lnTo>
                  <a:pt x="67639" y="164452"/>
                </a:lnTo>
                <a:lnTo>
                  <a:pt x="53048" y="167399"/>
                </a:lnTo>
                <a:lnTo>
                  <a:pt x="39080" y="170738"/>
                </a:lnTo>
                <a:lnTo>
                  <a:pt x="26584" y="174568"/>
                </a:lnTo>
                <a:lnTo>
                  <a:pt x="16411" y="178989"/>
                </a:lnTo>
                <a:lnTo>
                  <a:pt x="9412" y="184100"/>
                </a:lnTo>
                <a:lnTo>
                  <a:pt x="7164" y="186799"/>
                </a:lnTo>
                <a:lnTo>
                  <a:pt x="2368" y="196093"/>
                </a:lnTo>
                <a:lnTo>
                  <a:pt x="158" y="206826"/>
                </a:lnTo>
                <a:lnTo>
                  <a:pt x="0" y="218639"/>
                </a:lnTo>
                <a:lnTo>
                  <a:pt x="1361" y="231177"/>
                </a:lnTo>
                <a:lnTo>
                  <a:pt x="3711" y="244081"/>
                </a:lnTo>
                <a:lnTo>
                  <a:pt x="6515" y="256995"/>
                </a:lnTo>
                <a:lnTo>
                  <a:pt x="9241" y="269562"/>
                </a:lnTo>
                <a:lnTo>
                  <a:pt x="11358" y="281424"/>
                </a:lnTo>
                <a:lnTo>
                  <a:pt x="12331" y="292225"/>
                </a:lnTo>
                <a:lnTo>
                  <a:pt x="12496" y="299639"/>
                </a:lnTo>
                <a:lnTo>
                  <a:pt x="7343" y="308286"/>
                </a:lnTo>
                <a:lnTo>
                  <a:pt x="6480" y="315604"/>
                </a:lnTo>
                <a:lnTo>
                  <a:pt x="6058" y="321364"/>
                </a:lnTo>
                <a:lnTo>
                  <a:pt x="6695" y="333719"/>
                </a:lnTo>
                <a:lnTo>
                  <a:pt x="8905" y="345935"/>
                </a:lnTo>
                <a:lnTo>
                  <a:pt x="12007" y="358118"/>
                </a:lnTo>
                <a:lnTo>
                  <a:pt x="15322" y="370374"/>
                </a:lnTo>
                <a:lnTo>
                  <a:pt x="18169" y="382809"/>
                </a:lnTo>
                <a:lnTo>
                  <a:pt x="19678" y="391571"/>
                </a:lnTo>
                <a:lnTo>
                  <a:pt x="21349" y="404142"/>
                </a:lnTo>
                <a:lnTo>
                  <a:pt x="22560" y="416769"/>
                </a:lnTo>
                <a:lnTo>
                  <a:pt x="23429" y="429432"/>
                </a:lnTo>
                <a:lnTo>
                  <a:pt x="24075" y="442107"/>
                </a:lnTo>
                <a:lnTo>
                  <a:pt x="24615" y="454775"/>
                </a:lnTo>
                <a:lnTo>
                  <a:pt x="25167" y="467412"/>
                </a:lnTo>
                <a:lnTo>
                  <a:pt x="25849" y="479999"/>
                </a:lnTo>
                <a:lnTo>
                  <a:pt x="26780" y="492512"/>
                </a:lnTo>
                <a:lnTo>
                  <a:pt x="28077" y="504930"/>
                </a:lnTo>
                <a:lnTo>
                  <a:pt x="29859" y="517232"/>
                </a:lnTo>
                <a:lnTo>
                  <a:pt x="34231" y="523577"/>
                </a:lnTo>
                <a:lnTo>
                  <a:pt x="46633" y="521906"/>
                </a:lnTo>
                <a:lnTo>
                  <a:pt x="47386" y="531841"/>
                </a:lnTo>
                <a:lnTo>
                  <a:pt x="48803" y="535054"/>
                </a:lnTo>
                <a:lnTo>
                  <a:pt x="48971" y="545459"/>
                </a:lnTo>
                <a:lnTo>
                  <a:pt x="47386" y="558153"/>
                </a:lnTo>
                <a:lnTo>
                  <a:pt x="59535" y="562238"/>
                </a:lnTo>
                <a:lnTo>
                  <a:pt x="71805" y="566369"/>
                </a:lnTo>
                <a:lnTo>
                  <a:pt x="84182" y="570541"/>
                </a:lnTo>
                <a:lnTo>
                  <a:pt x="96648" y="574749"/>
                </a:lnTo>
                <a:lnTo>
                  <a:pt x="109190" y="578989"/>
                </a:lnTo>
                <a:lnTo>
                  <a:pt x="121791" y="583255"/>
                </a:lnTo>
                <a:lnTo>
                  <a:pt x="134436" y="587542"/>
                </a:lnTo>
                <a:lnTo>
                  <a:pt x="147110" y="591845"/>
                </a:lnTo>
                <a:lnTo>
                  <a:pt x="159796" y="596159"/>
                </a:lnTo>
                <a:lnTo>
                  <a:pt x="172481" y="600480"/>
                </a:lnTo>
                <a:lnTo>
                  <a:pt x="185147" y="604801"/>
                </a:lnTo>
                <a:lnTo>
                  <a:pt x="197780" y="609118"/>
                </a:lnTo>
                <a:lnTo>
                  <a:pt x="210364" y="613425"/>
                </a:lnTo>
                <a:lnTo>
                  <a:pt x="222884" y="617719"/>
                </a:lnTo>
                <a:lnTo>
                  <a:pt x="235325" y="621993"/>
                </a:lnTo>
                <a:lnTo>
                  <a:pt x="247669" y="626243"/>
                </a:lnTo>
                <a:lnTo>
                  <a:pt x="259904" y="630464"/>
                </a:lnTo>
                <a:lnTo>
                  <a:pt x="272011" y="634650"/>
                </a:lnTo>
                <a:lnTo>
                  <a:pt x="283978" y="638797"/>
                </a:lnTo>
                <a:lnTo>
                  <a:pt x="295787" y="642899"/>
                </a:lnTo>
                <a:lnTo>
                  <a:pt x="302006" y="644947"/>
                </a:lnTo>
                <a:lnTo>
                  <a:pt x="314929" y="648734"/>
                </a:lnTo>
                <a:lnTo>
                  <a:pt x="449501" y="653735"/>
                </a:lnTo>
                <a:lnTo>
                  <a:pt x="455992" y="646678"/>
                </a:lnTo>
                <a:lnTo>
                  <a:pt x="462650" y="640858"/>
                </a:lnTo>
                <a:lnTo>
                  <a:pt x="469068" y="637509"/>
                </a:lnTo>
                <a:lnTo>
                  <a:pt x="711366" y="641047"/>
                </a:lnTo>
                <a:lnTo>
                  <a:pt x="720912" y="632639"/>
                </a:lnTo>
                <a:lnTo>
                  <a:pt x="730673" y="624445"/>
                </a:lnTo>
                <a:lnTo>
                  <a:pt x="740471" y="616289"/>
                </a:lnTo>
                <a:lnTo>
                  <a:pt x="750127" y="607991"/>
                </a:lnTo>
                <a:lnTo>
                  <a:pt x="759465" y="599376"/>
                </a:lnTo>
                <a:lnTo>
                  <a:pt x="680271" y="602338"/>
                </a:lnTo>
                <a:lnTo>
                  <a:pt x="693312" y="604357"/>
                </a:lnTo>
                <a:lnTo>
                  <a:pt x="704894" y="607830"/>
                </a:lnTo>
                <a:lnTo>
                  <a:pt x="698503" y="612722"/>
                </a:lnTo>
                <a:lnTo>
                  <a:pt x="687098" y="612170"/>
                </a:lnTo>
                <a:lnTo>
                  <a:pt x="676042" y="606743"/>
                </a:lnTo>
                <a:lnTo>
                  <a:pt x="604618" y="605500"/>
                </a:lnTo>
                <a:lnTo>
                  <a:pt x="599688" y="599059"/>
                </a:lnTo>
                <a:lnTo>
                  <a:pt x="605841" y="592646"/>
                </a:lnTo>
                <a:lnTo>
                  <a:pt x="734111" y="590289"/>
                </a:lnTo>
                <a:lnTo>
                  <a:pt x="727620" y="588538"/>
                </a:lnTo>
                <a:lnTo>
                  <a:pt x="714393" y="585127"/>
                </a:lnTo>
                <a:lnTo>
                  <a:pt x="701315" y="581561"/>
                </a:lnTo>
                <a:lnTo>
                  <a:pt x="688769" y="577462"/>
                </a:lnTo>
                <a:lnTo>
                  <a:pt x="677136" y="572447"/>
                </a:lnTo>
                <a:lnTo>
                  <a:pt x="633322" y="567721"/>
                </a:lnTo>
                <a:lnTo>
                  <a:pt x="646226" y="569674"/>
                </a:lnTo>
                <a:lnTo>
                  <a:pt x="657389" y="575553"/>
                </a:lnTo>
                <a:lnTo>
                  <a:pt x="663974" y="584451"/>
                </a:lnTo>
                <a:lnTo>
                  <a:pt x="656599" y="583902"/>
                </a:lnTo>
                <a:lnTo>
                  <a:pt x="642058" y="582579"/>
                </a:lnTo>
                <a:lnTo>
                  <a:pt x="630004" y="578768"/>
                </a:lnTo>
                <a:lnTo>
                  <a:pt x="534562" y="577024"/>
                </a:lnTo>
                <a:lnTo>
                  <a:pt x="524819" y="585189"/>
                </a:lnTo>
                <a:lnTo>
                  <a:pt x="579242" y="590289"/>
                </a:lnTo>
                <a:lnTo>
                  <a:pt x="590931" y="590289"/>
                </a:lnTo>
                <a:lnTo>
                  <a:pt x="591822" y="598004"/>
                </a:lnTo>
                <a:lnTo>
                  <a:pt x="584833" y="597826"/>
                </a:lnTo>
                <a:lnTo>
                  <a:pt x="579242" y="599059"/>
                </a:lnTo>
                <a:lnTo>
                  <a:pt x="514942" y="593222"/>
                </a:lnTo>
                <a:lnTo>
                  <a:pt x="518000" y="584704"/>
                </a:lnTo>
                <a:lnTo>
                  <a:pt x="523859" y="574374"/>
                </a:lnTo>
                <a:lnTo>
                  <a:pt x="531552" y="564560"/>
                </a:lnTo>
                <a:lnTo>
                  <a:pt x="540682" y="555222"/>
                </a:lnTo>
                <a:lnTo>
                  <a:pt x="550846" y="546323"/>
                </a:lnTo>
                <a:lnTo>
                  <a:pt x="561645" y="537822"/>
                </a:lnTo>
                <a:lnTo>
                  <a:pt x="572679" y="529679"/>
                </a:lnTo>
                <a:lnTo>
                  <a:pt x="583548" y="521856"/>
                </a:lnTo>
                <a:lnTo>
                  <a:pt x="593850" y="514313"/>
                </a:lnTo>
                <a:lnTo>
                  <a:pt x="593265" y="508486"/>
                </a:lnTo>
                <a:lnTo>
                  <a:pt x="594822" y="496210"/>
                </a:lnTo>
                <a:lnTo>
                  <a:pt x="598123" y="485676"/>
                </a:lnTo>
                <a:lnTo>
                  <a:pt x="599688" y="473407"/>
                </a:lnTo>
                <a:lnTo>
                  <a:pt x="587999" y="473407"/>
                </a:lnTo>
                <a:lnTo>
                  <a:pt x="586485" y="477743"/>
                </a:lnTo>
                <a:lnTo>
                  <a:pt x="580275" y="489128"/>
                </a:lnTo>
                <a:lnTo>
                  <a:pt x="583490" y="494223"/>
                </a:lnTo>
                <a:lnTo>
                  <a:pt x="590931" y="493867"/>
                </a:lnTo>
                <a:lnTo>
                  <a:pt x="590575" y="501295"/>
                </a:lnTo>
                <a:lnTo>
                  <a:pt x="586669" y="505200"/>
                </a:lnTo>
                <a:lnTo>
                  <a:pt x="579242" y="505557"/>
                </a:lnTo>
                <a:lnTo>
                  <a:pt x="562572" y="507411"/>
                </a:lnTo>
                <a:lnTo>
                  <a:pt x="552551" y="515560"/>
                </a:lnTo>
                <a:lnTo>
                  <a:pt x="542732" y="523881"/>
                </a:lnTo>
                <a:lnTo>
                  <a:pt x="533852" y="533001"/>
                </a:lnTo>
                <a:lnTo>
                  <a:pt x="526645" y="543544"/>
                </a:lnTo>
                <a:lnTo>
                  <a:pt x="527650" y="538743"/>
                </a:lnTo>
                <a:lnTo>
                  <a:pt x="528617" y="530382"/>
                </a:lnTo>
                <a:lnTo>
                  <a:pt x="529057" y="520592"/>
                </a:lnTo>
                <a:lnTo>
                  <a:pt x="529049" y="509555"/>
                </a:lnTo>
                <a:lnTo>
                  <a:pt x="528674" y="497448"/>
                </a:lnTo>
                <a:lnTo>
                  <a:pt x="528011" y="484451"/>
                </a:lnTo>
                <a:lnTo>
                  <a:pt x="527140" y="470744"/>
                </a:lnTo>
                <a:lnTo>
                  <a:pt x="526141" y="456506"/>
                </a:lnTo>
                <a:lnTo>
                  <a:pt x="525094" y="441916"/>
                </a:lnTo>
                <a:lnTo>
                  <a:pt x="524078" y="427153"/>
                </a:lnTo>
                <a:lnTo>
                  <a:pt x="523172" y="412398"/>
                </a:lnTo>
                <a:lnTo>
                  <a:pt x="522458" y="397829"/>
                </a:lnTo>
                <a:lnTo>
                  <a:pt x="522014" y="383626"/>
                </a:lnTo>
                <a:lnTo>
                  <a:pt x="521921" y="369968"/>
                </a:lnTo>
                <a:lnTo>
                  <a:pt x="522257" y="357035"/>
                </a:lnTo>
                <a:lnTo>
                  <a:pt x="523104" y="345005"/>
                </a:lnTo>
                <a:lnTo>
                  <a:pt x="524540" y="334059"/>
                </a:lnTo>
                <a:lnTo>
                  <a:pt x="526645" y="324375"/>
                </a:lnTo>
                <a:lnTo>
                  <a:pt x="531427" y="313436"/>
                </a:lnTo>
                <a:lnTo>
                  <a:pt x="540050" y="303273"/>
                </a:lnTo>
                <a:lnTo>
                  <a:pt x="550590" y="295135"/>
                </a:lnTo>
                <a:lnTo>
                  <a:pt x="561705" y="287884"/>
                </a:lnTo>
                <a:lnTo>
                  <a:pt x="572053" y="280383"/>
                </a:lnTo>
                <a:lnTo>
                  <a:pt x="580292" y="271497"/>
                </a:lnTo>
                <a:lnTo>
                  <a:pt x="585080" y="260089"/>
                </a:lnTo>
                <a:lnTo>
                  <a:pt x="575992" y="264360"/>
                </a:lnTo>
                <a:lnTo>
                  <a:pt x="565830" y="271979"/>
                </a:lnTo>
                <a:lnTo>
                  <a:pt x="556890" y="280819"/>
                </a:lnTo>
                <a:lnTo>
                  <a:pt x="548096" y="289807"/>
                </a:lnTo>
                <a:lnTo>
                  <a:pt x="538373" y="297864"/>
                </a:lnTo>
                <a:lnTo>
                  <a:pt x="526645" y="303915"/>
                </a:lnTo>
                <a:lnTo>
                  <a:pt x="524057" y="294168"/>
                </a:lnTo>
                <a:lnTo>
                  <a:pt x="522629" y="281198"/>
                </a:lnTo>
                <a:lnTo>
                  <a:pt x="521178" y="268252"/>
                </a:lnTo>
                <a:lnTo>
                  <a:pt x="517875" y="257156"/>
                </a:lnTo>
                <a:lnTo>
                  <a:pt x="517507" y="270906"/>
                </a:lnTo>
                <a:lnTo>
                  <a:pt x="517228" y="285142"/>
                </a:lnTo>
                <a:lnTo>
                  <a:pt x="517030" y="299803"/>
                </a:lnTo>
                <a:lnTo>
                  <a:pt x="516904" y="314828"/>
                </a:lnTo>
                <a:lnTo>
                  <a:pt x="516842" y="330156"/>
                </a:lnTo>
                <a:lnTo>
                  <a:pt x="516835" y="345727"/>
                </a:lnTo>
                <a:lnTo>
                  <a:pt x="516876" y="361481"/>
                </a:lnTo>
                <a:lnTo>
                  <a:pt x="516955" y="377356"/>
                </a:lnTo>
                <a:lnTo>
                  <a:pt x="517065" y="393291"/>
                </a:lnTo>
                <a:lnTo>
                  <a:pt x="517196" y="409227"/>
                </a:lnTo>
                <a:lnTo>
                  <a:pt x="517342" y="425102"/>
                </a:lnTo>
                <a:lnTo>
                  <a:pt x="517492" y="440856"/>
                </a:lnTo>
                <a:lnTo>
                  <a:pt x="517639" y="456428"/>
                </a:lnTo>
                <a:lnTo>
                  <a:pt x="517775" y="471757"/>
                </a:lnTo>
                <a:lnTo>
                  <a:pt x="517890" y="486782"/>
                </a:lnTo>
                <a:lnTo>
                  <a:pt x="517977" y="501444"/>
                </a:lnTo>
                <a:lnTo>
                  <a:pt x="518028" y="515680"/>
                </a:lnTo>
                <a:lnTo>
                  <a:pt x="518033" y="529431"/>
                </a:lnTo>
                <a:lnTo>
                  <a:pt x="517985" y="542636"/>
                </a:lnTo>
                <a:lnTo>
                  <a:pt x="517875" y="555234"/>
                </a:lnTo>
                <a:lnTo>
                  <a:pt x="512596" y="558902"/>
                </a:lnTo>
                <a:lnTo>
                  <a:pt x="502726" y="566502"/>
                </a:lnTo>
                <a:lnTo>
                  <a:pt x="492280" y="573530"/>
                </a:lnTo>
                <a:lnTo>
                  <a:pt x="479887" y="578613"/>
                </a:lnTo>
                <a:lnTo>
                  <a:pt x="479529" y="563737"/>
                </a:lnTo>
                <a:lnTo>
                  <a:pt x="479286" y="548678"/>
                </a:lnTo>
                <a:lnTo>
                  <a:pt x="479139" y="533459"/>
                </a:lnTo>
                <a:lnTo>
                  <a:pt x="479067" y="518103"/>
                </a:lnTo>
                <a:lnTo>
                  <a:pt x="479049" y="502630"/>
                </a:lnTo>
                <a:lnTo>
                  <a:pt x="479063" y="487065"/>
                </a:lnTo>
                <a:lnTo>
                  <a:pt x="479090" y="471428"/>
                </a:lnTo>
                <a:lnTo>
                  <a:pt x="479109" y="455742"/>
                </a:lnTo>
                <a:lnTo>
                  <a:pt x="479098" y="440029"/>
                </a:lnTo>
                <a:lnTo>
                  <a:pt x="479037" y="424312"/>
                </a:lnTo>
                <a:lnTo>
                  <a:pt x="478906" y="408612"/>
                </a:lnTo>
                <a:lnTo>
                  <a:pt x="478683" y="392953"/>
                </a:lnTo>
                <a:lnTo>
                  <a:pt x="478348" y="377355"/>
                </a:lnTo>
                <a:lnTo>
                  <a:pt x="477880" y="361842"/>
                </a:lnTo>
                <a:lnTo>
                  <a:pt x="477258" y="346436"/>
                </a:lnTo>
                <a:lnTo>
                  <a:pt x="476462" y="331158"/>
                </a:lnTo>
                <a:lnTo>
                  <a:pt x="475471" y="316031"/>
                </a:lnTo>
                <a:lnTo>
                  <a:pt x="474263" y="301077"/>
                </a:lnTo>
                <a:lnTo>
                  <a:pt x="472818" y="286319"/>
                </a:lnTo>
                <a:lnTo>
                  <a:pt x="471116" y="271779"/>
                </a:lnTo>
                <a:lnTo>
                  <a:pt x="464570" y="268410"/>
                </a:lnTo>
                <a:lnTo>
                  <a:pt x="452512" y="264679"/>
                </a:lnTo>
                <a:lnTo>
                  <a:pt x="439516" y="261886"/>
                </a:lnTo>
                <a:lnTo>
                  <a:pt x="426801" y="258811"/>
                </a:lnTo>
                <a:lnTo>
                  <a:pt x="415588" y="254238"/>
                </a:lnTo>
                <a:lnTo>
                  <a:pt x="415948" y="258383"/>
                </a:lnTo>
                <a:lnTo>
                  <a:pt x="423448" y="263464"/>
                </a:lnTo>
                <a:lnTo>
                  <a:pt x="436384" y="266418"/>
                </a:lnTo>
                <a:lnTo>
                  <a:pt x="450702" y="268703"/>
                </a:lnTo>
                <a:lnTo>
                  <a:pt x="462346" y="271779"/>
                </a:lnTo>
                <a:lnTo>
                  <a:pt x="463099" y="281423"/>
                </a:lnTo>
                <a:lnTo>
                  <a:pt x="464168" y="293754"/>
                </a:lnTo>
                <a:lnTo>
                  <a:pt x="465304" y="306018"/>
                </a:lnTo>
                <a:lnTo>
                  <a:pt x="466463" y="318260"/>
                </a:lnTo>
                <a:lnTo>
                  <a:pt x="467600" y="330524"/>
                </a:lnTo>
                <a:lnTo>
                  <a:pt x="468668" y="342857"/>
                </a:lnTo>
                <a:lnTo>
                  <a:pt x="469623" y="355302"/>
                </a:lnTo>
                <a:lnTo>
                  <a:pt x="470420" y="367907"/>
                </a:lnTo>
                <a:lnTo>
                  <a:pt x="471013" y="380714"/>
                </a:lnTo>
                <a:lnTo>
                  <a:pt x="471357" y="393771"/>
                </a:lnTo>
                <a:lnTo>
                  <a:pt x="471406" y="407121"/>
                </a:lnTo>
                <a:lnTo>
                  <a:pt x="471116" y="420811"/>
                </a:lnTo>
                <a:lnTo>
                  <a:pt x="469116" y="422264"/>
                </a:lnTo>
                <a:lnTo>
                  <a:pt x="458489" y="429469"/>
                </a:lnTo>
                <a:lnTo>
                  <a:pt x="447545" y="436357"/>
                </a:lnTo>
                <a:lnTo>
                  <a:pt x="436535" y="443180"/>
                </a:lnTo>
                <a:lnTo>
                  <a:pt x="425711" y="450189"/>
                </a:lnTo>
                <a:lnTo>
                  <a:pt x="415324" y="457633"/>
                </a:lnTo>
                <a:lnTo>
                  <a:pt x="405624" y="465766"/>
                </a:lnTo>
                <a:lnTo>
                  <a:pt x="396862" y="474836"/>
                </a:lnTo>
                <a:lnTo>
                  <a:pt x="389289" y="485096"/>
                </a:lnTo>
                <a:lnTo>
                  <a:pt x="401135" y="479802"/>
                </a:lnTo>
                <a:lnTo>
                  <a:pt x="412422" y="472612"/>
                </a:lnTo>
                <a:lnTo>
                  <a:pt x="423076" y="464298"/>
                </a:lnTo>
                <a:lnTo>
                  <a:pt x="433303" y="455538"/>
                </a:lnTo>
                <a:lnTo>
                  <a:pt x="443307" y="447008"/>
                </a:lnTo>
                <a:lnTo>
                  <a:pt x="453294" y="439385"/>
                </a:lnTo>
                <a:lnTo>
                  <a:pt x="463468" y="433346"/>
                </a:lnTo>
                <a:lnTo>
                  <a:pt x="474035" y="429567"/>
                </a:lnTo>
                <a:lnTo>
                  <a:pt x="473473" y="432048"/>
                </a:lnTo>
                <a:lnTo>
                  <a:pt x="471211" y="445175"/>
                </a:lnTo>
                <a:lnTo>
                  <a:pt x="470002" y="458272"/>
                </a:lnTo>
                <a:lnTo>
                  <a:pt x="469641" y="471298"/>
                </a:lnTo>
                <a:lnTo>
                  <a:pt x="469926" y="484211"/>
                </a:lnTo>
                <a:lnTo>
                  <a:pt x="470655" y="496971"/>
                </a:lnTo>
                <a:lnTo>
                  <a:pt x="471624" y="509538"/>
                </a:lnTo>
                <a:lnTo>
                  <a:pt x="472630" y="521872"/>
                </a:lnTo>
                <a:lnTo>
                  <a:pt x="473471" y="533931"/>
                </a:lnTo>
                <a:lnTo>
                  <a:pt x="473942" y="545675"/>
                </a:lnTo>
                <a:lnTo>
                  <a:pt x="473843" y="557064"/>
                </a:lnTo>
                <a:lnTo>
                  <a:pt x="472968" y="568057"/>
                </a:lnTo>
                <a:lnTo>
                  <a:pt x="471116" y="578613"/>
                </a:lnTo>
                <a:lnTo>
                  <a:pt x="468319" y="586866"/>
                </a:lnTo>
                <a:lnTo>
                  <a:pt x="461472" y="597700"/>
                </a:lnTo>
                <a:lnTo>
                  <a:pt x="452297" y="606756"/>
                </a:lnTo>
                <a:lnTo>
                  <a:pt x="441634" y="614619"/>
                </a:lnTo>
                <a:lnTo>
                  <a:pt x="430328" y="621872"/>
                </a:lnTo>
                <a:lnTo>
                  <a:pt x="419222" y="629100"/>
                </a:lnTo>
                <a:lnTo>
                  <a:pt x="409158" y="636887"/>
                </a:lnTo>
                <a:lnTo>
                  <a:pt x="400979" y="645818"/>
                </a:lnTo>
                <a:lnTo>
                  <a:pt x="395948" y="644134"/>
                </a:lnTo>
                <a:lnTo>
                  <a:pt x="383841" y="639717"/>
                </a:lnTo>
                <a:lnTo>
                  <a:pt x="371476" y="634823"/>
                </a:lnTo>
                <a:lnTo>
                  <a:pt x="358943" y="629630"/>
                </a:lnTo>
                <a:lnTo>
                  <a:pt x="346334" y="624321"/>
                </a:lnTo>
                <a:lnTo>
                  <a:pt x="333741" y="619076"/>
                </a:lnTo>
                <a:lnTo>
                  <a:pt x="321255" y="614076"/>
                </a:lnTo>
                <a:lnTo>
                  <a:pt x="308967" y="609500"/>
                </a:lnTo>
                <a:lnTo>
                  <a:pt x="296970" y="605530"/>
                </a:lnTo>
                <a:lnTo>
                  <a:pt x="285355" y="602346"/>
                </a:lnTo>
                <a:lnTo>
                  <a:pt x="274214" y="600129"/>
                </a:lnTo>
                <a:lnTo>
                  <a:pt x="263637" y="599059"/>
                </a:lnTo>
                <a:lnTo>
                  <a:pt x="263303" y="597259"/>
                </a:lnTo>
                <a:lnTo>
                  <a:pt x="267950" y="592410"/>
                </a:lnTo>
                <a:lnTo>
                  <a:pt x="272407" y="587370"/>
                </a:lnTo>
                <a:lnTo>
                  <a:pt x="266931" y="587159"/>
                </a:lnTo>
                <a:lnTo>
                  <a:pt x="252035" y="586052"/>
                </a:lnTo>
                <a:lnTo>
                  <a:pt x="237841" y="584243"/>
                </a:lnTo>
                <a:lnTo>
                  <a:pt x="224282" y="581799"/>
                </a:lnTo>
                <a:lnTo>
                  <a:pt x="211291" y="578788"/>
                </a:lnTo>
                <a:lnTo>
                  <a:pt x="198800" y="575276"/>
                </a:lnTo>
                <a:lnTo>
                  <a:pt x="186741" y="571332"/>
                </a:lnTo>
                <a:lnTo>
                  <a:pt x="175048" y="567022"/>
                </a:lnTo>
                <a:lnTo>
                  <a:pt x="163652" y="562415"/>
                </a:lnTo>
                <a:lnTo>
                  <a:pt x="152486" y="557578"/>
                </a:lnTo>
                <a:lnTo>
                  <a:pt x="141483" y="552578"/>
                </a:lnTo>
                <a:lnTo>
                  <a:pt x="130574" y="547483"/>
                </a:lnTo>
                <a:lnTo>
                  <a:pt x="119694" y="542360"/>
                </a:lnTo>
                <a:lnTo>
                  <a:pt x="108773" y="537277"/>
                </a:lnTo>
                <a:lnTo>
                  <a:pt x="97745" y="532301"/>
                </a:lnTo>
                <a:lnTo>
                  <a:pt x="86542" y="527500"/>
                </a:lnTo>
                <a:lnTo>
                  <a:pt x="75096" y="522942"/>
                </a:lnTo>
                <a:lnTo>
                  <a:pt x="63341" y="518693"/>
                </a:lnTo>
                <a:lnTo>
                  <a:pt x="51208" y="514821"/>
                </a:lnTo>
                <a:lnTo>
                  <a:pt x="38630" y="511395"/>
                </a:lnTo>
                <a:lnTo>
                  <a:pt x="38111" y="505501"/>
                </a:lnTo>
                <a:lnTo>
                  <a:pt x="37332" y="493033"/>
                </a:lnTo>
                <a:lnTo>
                  <a:pt x="36854" y="480261"/>
                </a:lnTo>
                <a:lnTo>
                  <a:pt x="36569" y="467296"/>
                </a:lnTo>
                <a:lnTo>
                  <a:pt x="36367" y="454248"/>
                </a:lnTo>
                <a:lnTo>
                  <a:pt x="36139" y="441225"/>
                </a:lnTo>
                <a:lnTo>
                  <a:pt x="35776" y="428337"/>
                </a:lnTo>
                <a:lnTo>
                  <a:pt x="35167" y="415694"/>
                </a:lnTo>
                <a:lnTo>
                  <a:pt x="34204" y="403405"/>
                </a:lnTo>
                <a:lnTo>
                  <a:pt x="32778" y="391580"/>
                </a:lnTo>
                <a:lnTo>
                  <a:pt x="42981" y="394841"/>
                </a:lnTo>
                <a:lnTo>
                  <a:pt x="55363" y="398873"/>
                </a:lnTo>
                <a:lnTo>
                  <a:pt x="67675" y="402975"/>
                </a:lnTo>
                <a:lnTo>
                  <a:pt x="79907" y="407157"/>
                </a:lnTo>
                <a:lnTo>
                  <a:pt x="92047" y="411428"/>
                </a:lnTo>
                <a:lnTo>
                  <a:pt x="104088" y="415800"/>
                </a:lnTo>
                <a:lnTo>
                  <a:pt x="116018" y="420281"/>
                </a:lnTo>
                <a:lnTo>
                  <a:pt x="127829" y="424882"/>
                </a:lnTo>
                <a:lnTo>
                  <a:pt x="139510" y="429612"/>
                </a:lnTo>
                <a:lnTo>
                  <a:pt x="151052" y="434482"/>
                </a:lnTo>
                <a:lnTo>
                  <a:pt x="162444" y="439502"/>
                </a:lnTo>
                <a:lnTo>
                  <a:pt x="173678" y="444680"/>
                </a:lnTo>
                <a:lnTo>
                  <a:pt x="184742" y="450028"/>
                </a:lnTo>
                <a:lnTo>
                  <a:pt x="185452" y="460986"/>
                </a:lnTo>
                <a:lnTo>
                  <a:pt x="186232" y="474454"/>
                </a:lnTo>
                <a:lnTo>
                  <a:pt x="187034" y="487900"/>
                </a:lnTo>
                <a:lnTo>
                  <a:pt x="187984" y="501199"/>
                </a:lnTo>
                <a:lnTo>
                  <a:pt x="189207" y="514224"/>
                </a:lnTo>
                <a:lnTo>
                  <a:pt x="190830" y="526849"/>
                </a:lnTo>
                <a:lnTo>
                  <a:pt x="192978" y="538950"/>
                </a:lnTo>
                <a:lnTo>
                  <a:pt x="195776" y="550399"/>
                </a:lnTo>
                <a:lnTo>
                  <a:pt x="199351" y="561072"/>
                </a:lnTo>
                <a:lnTo>
                  <a:pt x="198474" y="546725"/>
                </a:lnTo>
                <a:lnTo>
                  <a:pt x="197392" y="531627"/>
                </a:lnTo>
                <a:lnTo>
                  <a:pt x="196143" y="515870"/>
                </a:lnTo>
                <a:lnTo>
                  <a:pt x="194762" y="499548"/>
                </a:lnTo>
                <a:lnTo>
                  <a:pt x="193287" y="482751"/>
                </a:lnTo>
                <a:lnTo>
                  <a:pt x="191754" y="465573"/>
                </a:lnTo>
                <a:lnTo>
                  <a:pt x="190200" y="448106"/>
                </a:lnTo>
                <a:lnTo>
                  <a:pt x="188662" y="430442"/>
                </a:lnTo>
                <a:lnTo>
                  <a:pt x="187175" y="412674"/>
                </a:lnTo>
                <a:lnTo>
                  <a:pt x="185777" y="394893"/>
                </a:lnTo>
                <a:lnTo>
                  <a:pt x="184505" y="377192"/>
                </a:lnTo>
                <a:lnTo>
                  <a:pt x="183394" y="359663"/>
                </a:lnTo>
                <a:lnTo>
                  <a:pt x="182482" y="342399"/>
                </a:lnTo>
                <a:lnTo>
                  <a:pt x="181806" y="325491"/>
                </a:lnTo>
                <a:lnTo>
                  <a:pt x="181402" y="309033"/>
                </a:lnTo>
                <a:lnTo>
                  <a:pt x="181306" y="293117"/>
                </a:lnTo>
                <a:lnTo>
                  <a:pt x="181555" y="277834"/>
                </a:lnTo>
                <a:lnTo>
                  <a:pt x="182187" y="263277"/>
                </a:lnTo>
                <a:lnTo>
                  <a:pt x="183237" y="249538"/>
                </a:lnTo>
                <a:lnTo>
                  <a:pt x="184742" y="236710"/>
                </a:lnTo>
                <a:lnTo>
                  <a:pt x="176794" y="237344"/>
                </a:lnTo>
                <a:lnTo>
                  <a:pt x="169874" y="243695"/>
                </a:lnTo>
                <a:lnTo>
                  <a:pt x="169157" y="254090"/>
                </a:lnTo>
                <a:lnTo>
                  <a:pt x="171323" y="265450"/>
                </a:lnTo>
                <a:lnTo>
                  <a:pt x="173053" y="274698"/>
                </a:lnTo>
                <a:lnTo>
                  <a:pt x="173511" y="282522"/>
                </a:lnTo>
                <a:lnTo>
                  <a:pt x="174274" y="294531"/>
                </a:lnTo>
                <a:lnTo>
                  <a:pt x="175112" y="306947"/>
                </a:lnTo>
                <a:lnTo>
                  <a:pt x="175999" y="319687"/>
                </a:lnTo>
                <a:lnTo>
                  <a:pt x="176908" y="332670"/>
                </a:lnTo>
                <a:lnTo>
                  <a:pt x="177813" y="345813"/>
                </a:lnTo>
                <a:lnTo>
                  <a:pt x="178687" y="359035"/>
                </a:lnTo>
                <a:lnTo>
                  <a:pt x="179504" y="372253"/>
                </a:lnTo>
                <a:lnTo>
                  <a:pt x="180238" y="385385"/>
                </a:lnTo>
                <a:lnTo>
                  <a:pt x="180862" y="398350"/>
                </a:lnTo>
                <a:lnTo>
                  <a:pt x="181349" y="411065"/>
                </a:lnTo>
                <a:lnTo>
                  <a:pt x="181674" y="423449"/>
                </a:lnTo>
                <a:lnTo>
                  <a:pt x="181810" y="435419"/>
                </a:lnTo>
                <a:lnTo>
                  <a:pt x="177644" y="434145"/>
                </a:lnTo>
                <a:lnTo>
                  <a:pt x="165124" y="430225"/>
                </a:lnTo>
                <a:lnTo>
                  <a:pt x="152711" y="426198"/>
                </a:lnTo>
                <a:lnTo>
                  <a:pt x="140408" y="422061"/>
                </a:lnTo>
                <a:lnTo>
                  <a:pt x="128218" y="417812"/>
                </a:lnTo>
                <a:lnTo>
                  <a:pt x="116143" y="413448"/>
                </a:lnTo>
                <a:lnTo>
                  <a:pt x="104186" y="408965"/>
                </a:lnTo>
                <a:lnTo>
                  <a:pt x="92350" y="404362"/>
                </a:lnTo>
                <a:lnTo>
                  <a:pt x="80637" y="399636"/>
                </a:lnTo>
                <a:lnTo>
                  <a:pt x="69051" y="394783"/>
                </a:lnTo>
                <a:lnTo>
                  <a:pt x="57593" y="389801"/>
                </a:lnTo>
                <a:lnTo>
                  <a:pt x="46267" y="384687"/>
                </a:lnTo>
                <a:lnTo>
                  <a:pt x="35076" y="379438"/>
                </a:lnTo>
                <a:lnTo>
                  <a:pt x="24021" y="374052"/>
                </a:lnTo>
                <a:lnTo>
                  <a:pt x="23127" y="366953"/>
                </a:lnTo>
                <a:lnTo>
                  <a:pt x="20717" y="354825"/>
                </a:lnTo>
                <a:lnTo>
                  <a:pt x="18507" y="342315"/>
                </a:lnTo>
                <a:lnTo>
                  <a:pt x="18101" y="330017"/>
                </a:lnTo>
                <a:lnTo>
                  <a:pt x="21102" y="318523"/>
                </a:lnTo>
                <a:lnTo>
                  <a:pt x="32216" y="321697"/>
                </a:lnTo>
                <a:lnTo>
                  <a:pt x="44383" y="325475"/>
                </a:lnTo>
                <a:lnTo>
                  <a:pt x="56368" y="329436"/>
                </a:lnTo>
                <a:lnTo>
                  <a:pt x="68239" y="333511"/>
                </a:lnTo>
                <a:lnTo>
                  <a:pt x="80064" y="337632"/>
                </a:lnTo>
                <a:lnTo>
                  <a:pt x="91912" y="341729"/>
                </a:lnTo>
                <a:lnTo>
                  <a:pt x="103852" y="345735"/>
                </a:lnTo>
                <a:lnTo>
                  <a:pt x="115951" y="349579"/>
                </a:lnTo>
                <a:lnTo>
                  <a:pt x="128279" y="353194"/>
                </a:lnTo>
                <a:lnTo>
                  <a:pt x="140903" y="356511"/>
                </a:lnTo>
                <a:lnTo>
                  <a:pt x="131745" y="350613"/>
                </a:lnTo>
                <a:lnTo>
                  <a:pt x="120860" y="344989"/>
                </a:lnTo>
                <a:lnTo>
                  <a:pt x="109273" y="340067"/>
                </a:lnTo>
                <a:lnTo>
                  <a:pt x="97168" y="335663"/>
                </a:lnTo>
                <a:lnTo>
                  <a:pt x="84730" y="331591"/>
                </a:lnTo>
                <a:lnTo>
                  <a:pt x="72145" y="327668"/>
                </a:lnTo>
                <a:lnTo>
                  <a:pt x="59596" y="323709"/>
                </a:lnTo>
                <a:lnTo>
                  <a:pt x="47269" y="319529"/>
                </a:lnTo>
                <a:lnTo>
                  <a:pt x="35349" y="314943"/>
                </a:lnTo>
                <a:lnTo>
                  <a:pt x="24021" y="309766"/>
                </a:lnTo>
                <a:lnTo>
                  <a:pt x="22951" y="296403"/>
                </a:lnTo>
                <a:lnTo>
                  <a:pt x="22249" y="283719"/>
                </a:lnTo>
                <a:lnTo>
                  <a:pt x="21721" y="270860"/>
                </a:lnTo>
                <a:lnTo>
                  <a:pt x="21268" y="257928"/>
                </a:lnTo>
                <a:lnTo>
                  <a:pt x="20787" y="245024"/>
                </a:lnTo>
                <a:lnTo>
                  <a:pt x="20178" y="232247"/>
                </a:lnTo>
                <a:lnTo>
                  <a:pt x="19339" y="219699"/>
                </a:lnTo>
                <a:lnTo>
                  <a:pt x="18169" y="207479"/>
                </a:lnTo>
                <a:lnTo>
                  <a:pt x="20737" y="207954"/>
                </a:lnTo>
                <a:lnTo>
                  <a:pt x="31769" y="210514"/>
                </a:lnTo>
                <a:lnTo>
                  <a:pt x="43345" y="213896"/>
                </a:lnTo>
                <a:lnTo>
                  <a:pt x="55342" y="217921"/>
                </a:lnTo>
                <a:lnTo>
                  <a:pt x="67636" y="222408"/>
                </a:lnTo>
                <a:lnTo>
                  <a:pt x="80102" y="227177"/>
                </a:lnTo>
                <a:lnTo>
                  <a:pt x="92617" y="232049"/>
                </a:lnTo>
                <a:lnTo>
                  <a:pt x="105057" y="236843"/>
                </a:lnTo>
                <a:lnTo>
                  <a:pt x="117297" y="241381"/>
                </a:lnTo>
                <a:lnTo>
                  <a:pt x="129213" y="245481"/>
                </a:lnTo>
                <a:lnTo>
                  <a:pt x="123514" y="240341"/>
                </a:lnTo>
                <a:lnTo>
                  <a:pt x="114613" y="234289"/>
                </a:lnTo>
                <a:lnTo>
                  <a:pt x="104147" y="228687"/>
                </a:lnTo>
                <a:lnTo>
                  <a:pt x="92452" y="223459"/>
                </a:lnTo>
                <a:lnTo>
                  <a:pt x="79863" y="218532"/>
                </a:lnTo>
                <a:lnTo>
                  <a:pt x="66716" y="213831"/>
                </a:lnTo>
                <a:lnTo>
                  <a:pt x="53346" y="209281"/>
                </a:lnTo>
                <a:lnTo>
                  <a:pt x="40088" y="204810"/>
                </a:lnTo>
                <a:lnTo>
                  <a:pt x="27278" y="200342"/>
                </a:lnTo>
                <a:lnTo>
                  <a:pt x="15250" y="195803"/>
                </a:lnTo>
                <a:lnTo>
                  <a:pt x="22461" y="191151"/>
                </a:lnTo>
                <a:lnTo>
                  <a:pt x="32660" y="185385"/>
                </a:lnTo>
                <a:lnTo>
                  <a:pt x="43398" y="180194"/>
                </a:lnTo>
                <a:lnTo>
                  <a:pt x="54603" y="175613"/>
                </a:lnTo>
                <a:lnTo>
                  <a:pt x="66204" y="171678"/>
                </a:lnTo>
                <a:lnTo>
                  <a:pt x="78129" y="168425"/>
                </a:lnTo>
                <a:lnTo>
                  <a:pt x="90306" y="165888"/>
                </a:lnTo>
                <a:lnTo>
                  <a:pt x="102663" y="164104"/>
                </a:lnTo>
                <a:lnTo>
                  <a:pt x="115127" y="163108"/>
                </a:lnTo>
                <a:lnTo>
                  <a:pt x="127627" y="162935"/>
                </a:lnTo>
                <a:lnTo>
                  <a:pt x="140091" y="163621"/>
                </a:lnTo>
                <a:lnTo>
                  <a:pt x="152447" y="165202"/>
                </a:lnTo>
                <a:lnTo>
                  <a:pt x="164623" y="167713"/>
                </a:lnTo>
                <a:lnTo>
                  <a:pt x="176547" y="171189"/>
                </a:lnTo>
                <a:lnTo>
                  <a:pt x="188147" y="175667"/>
                </a:lnTo>
                <a:lnTo>
                  <a:pt x="199351" y="181181"/>
                </a:lnTo>
                <a:lnTo>
                  <a:pt x="197746" y="179654"/>
                </a:lnTo>
                <a:lnTo>
                  <a:pt x="190732" y="171882"/>
                </a:lnTo>
                <a:lnTo>
                  <a:pt x="184071" y="162708"/>
                </a:lnTo>
                <a:lnTo>
                  <a:pt x="177947" y="152384"/>
                </a:lnTo>
                <a:lnTo>
                  <a:pt x="172540" y="141160"/>
                </a:lnTo>
                <a:lnTo>
                  <a:pt x="168035" y="129287"/>
                </a:lnTo>
                <a:lnTo>
                  <a:pt x="164612" y="117015"/>
                </a:lnTo>
                <a:lnTo>
                  <a:pt x="162454" y="104596"/>
                </a:lnTo>
                <a:lnTo>
                  <a:pt x="161744" y="92278"/>
                </a:lnTo>
                <a:lnTo>
                  <a:pt x="162663" y="80314"/>
                </a:lnTo>
                <a:lnTo>
                  <a:pt x="165395" y="68954"/>
                </a:lnTo>
                <a:lnTo>
                  <a:pt x="170120" y="58447"/>
                </a:lnTo>
                <a:lnTo>
                  <a:pt x="174784" y="52680"/>
                </a:lnTo>
                <a:lnTo>
                  <a:pt x="184518" y="44831"/>
                </a:lnTo>
                <a:lnTo>
                  <a:pt x="196913" y="37435"/>
                </a:lnTo>
                <a:lnTo>
                  <a:pt x="210404" y="31326"/>
                </a:lnTo>
                <a:lnTo>
                  <a:pt x="223428" y="27340"/>
                </a:lnTo>
                <a:lnTo>
                  <a:pt x="234420" y="26311"/>
                </a:lnTo>
                <a:lnTo>
                  <a:pt x="242967" y="27807"/>
                </a:lnTo>
                <a:lnTo>
                  <a:pt x="250848" y="31409"/>
                </a:lnTo>
                <a:lnTo>
                  <a:pt x="256646" y="36797"/>
                </a:lnTo>
                <a:lnTo>
                  <a:pt x="260625" y="43755"/>
                </a:lnTo>
                <a:lnTo>
                  <a:pt x="263047" y="52066"/>
                </a:lnTo>
                <a:lnTo>
                  <a:pt x="264176" y="61513"/>
                </a:lnTo>
                <a:lnTo>
                  <a:pt x="264276" y="71877"/>
                </a:lnTo>
                <a:lnTo>
                  <a:pt x="263608" y="82943"/>
                </a:lnTo>
                <a:lnTo>
                  <a:pt x="262438" y="94493"/>
                </a:lnTo>
                <a:lnTo>
                  <a:pt x="261028" y="106310"/>
                </a:lnTo>
                <a:lnTo>
                  <a:pt x="259641" y="118176"/>
                </a:lnTo>
                <a:lnTo>
                  <a:pt x="258541" y="129875"/>
                </a:lnTo>
                <a:lnTo>
                  <a:pt x="257990" y="141190"/>
                </a:lnTo>
                <a:lnTo>
                  <a:pt x="258254" y="15190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1152075" y="2065217"/>
            <a:ext cx="58434" cy="35806"/>
          </a:xfrm>
          <a:custGeom>
            <a:avLst/>
            <a:gdLst/>
            <a:ahLst/>
            <a:cxnLst/>
            <a:rect l="0" t="0" r="0" b="0"/>
            <a:pathLst>
              <a:path w="58434" h="35806" extrusionOk="0">
                <a:moveTo>
                  <a:pt x="50979" y="22823"/>
                </a:moveTo>
                <a:lnTo>
                  <a:pt x="54153" y="10753"/>
                </a:lnTo>
                <a:lnTo>
                  <a:pt x="58434" y="0"/>
                </a:lnTo>
                <a:lnTo>
                  <a:pt x="29959" y="3679"/>
                </a:lnTo>
                <a:lnTo>
                  <a:pt x="17161" y="10845"/>
                </a:lnTo>
                <a:lnTo>
                  <a:pt x="6652" y="18663"/>
                </a:lnTo>
                <a:lnTo>
                  <a:pt x="0" y="26298"/>
                </a:lnTo>
                <a:lnTo>
                  <a:pt x="48936" y="35806"/>
                </a:lnTo>
                <a:lnTo>
                  <a:pt x="50979" y="2282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1263119" y="2041838"/>
            <a:ext cx="125087" cy="92230"/>
          </a:xfrm>
          <a:custGeom>
            <a:avLst/>
            <a:gdLst/>
            <a:ahLst/>
            <a:cxnLst/>
            <a:rect l="0" t="0" r="0" b="0"/>
            <a:pathLst>
              <a:path w="125087" h="92230" extrusionOk="0">
                <a:moveTo>
                  <a:pt x="61692" y="40720"/>
                </a:moveTo>
                <a:lnTo>
                  <a:pt x="71799" y="35263"/>
                </a:lnTo>
                <a:lnTo>
                  <a:pt x="82449" y="31371"/>
                </a:lnTo>
                <a:lnTo>
                  <a:pt x="93502" y="29230"/>
                </a:lnTo>
                <a:lnTo>
                  <a:pt x="98395" y="34082"/>
                </a:lnTo>
                <a:lnTo>
                  <a:pt x="105343" y="36877"/>
                </a:lnTo>
                <a:lnTo>
                  <a:pt x="105192" y="46758"/>
                </a:lnTo>
                <a:lnTo>
                  <a:pt x="103731" y="46753"/>
                </a:lnTo>
                <a:lnTo>
                  <a:pt x="99811" y="41177"/>
                </a:lnTo>
                <a:lnTo>
                  <a:pt x="93502" y="37987"/>
                </a:lnTo>
                <a:lnTo>
                  <a:pt x="90782" y="51436"/>
                </a:lnTo>
                <a:lnTo>
                  <a:pt x="87536" y="65503"/>
                </a:lnTo>
                <a:lnTo>
                  <a:pt x="83647" y="78925"/>
                </a:lnTo>
                <a:lnTo>
                  <a:pt x="123350" y="92230"/>
                </a:lnTo>
                <a:lnTo>
                  <a:pt x="124716" y="78576"/>
                </a:lnTo>
                <a:lnTo>
                  <a:pt x="125087" y="64468"/>
                </a:lnTo>
                <a:lnTo>
                  <a:pt x="124435" y="49951"/>
                </a:lnTo>
                <a:lnTo>
                  <a:pt x="122733" y="35068"/>
                </a:lnTo>
                <a:lnTo>
                  <a:pt x="120722" y="33480"/>
                </a:lnTo>
                <a:lnTo>
                  <a:pt x="111056" y="25524"/>
                </a:lnTo>
                <a:lnTo>
                  <a:pt x="100989" y="17389"/>
                </a:lnTo>
                <a:lnTo>
                  <a:pt x="90463" y="9921"/>
                </a:lnTo>
                <a:lnTo>
                  <a:pt x="79415" y="3968"/>
                </a:lnTo>
                <a:lnTo>
                  <a:pt x="67786" y="379"/>
                </a:lnTo>
                <a:lnTo>
                  <a:pt x="55515" y="0"/>
                </a:lnTo>
                <a:lnTo>
                  <a:pt x="46514" y="2371"/>
                </a:lnTo>
                <a:lnTo>
                  <a:pt x="35667" y="9049"/>
                </a:lnTo>
                <a:lnTo>
                  <a:pt x="26250" y="18308"/>
                </a:lnTo>
                <a:lnTo>
                  <a:pt x="17606" y="28666"/>
                </a:lnTo>
                <a:lnTo>
                  <a:pt x="9075" y="38643"/>
                </a:lnTo>
                <a:lnTo>
                  <a:pt x="0" y="46758"/>
                </a:lnTo>
                <a:lnTo>
                  <a:pt x="52271" y="47557"/>
                </a:lnTo>
                <a:lnTo>
                  <a:pt x="61692" y="4072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1197788" y="2610243"/>
            <a:ext cx="172831" cy="15576"/>
          </a:xfrm>
          <a:custGeom>
            <a:avLst/>
            <a:gdLst/>
            <a:ahLst/>
            <a:cxnLst/>
            <a:rect l="0" t="0" r="0" b="0"/>
            <a:pathLst>
              <a:path w="172831" h="15576" extrusionOk="0">
                <a:moveTo>
                  <a:pt x="172831" y="12975"/>
                </a:moveTo>
                <a:lnTo>
                  <a:pt x="172141" y="0"/>
                </a:lnTo>
                <a:lnTo>
                  <a:pt x="0" y="2744"/>
                </a:lnTo>
                <a:lnTo>
                  <a:pt x="13185" y="5561"/>
                </a:lnTo>
                <a:lnTo>
                  <a:pt x="26961" y="7787"/>
                </a:lnTo>
                <a:lnTo>
                  <a:pt x="41397" y="9354"/>
                </a:lnTo>
                <a:lnTo>
                  <a:pt x="56560" y="10195"/>
                </a:lnTo>
                <a:lnTo>
                  <a:pt x="56554" y="11656"/>
                </a:lnTo>
                <a:lnTo>
                  <a:pt x="50978" y="15576"/>
                </a:lnTo>
                <a:lnTo>
                  <a:pt x="172831" y="1297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11236821" y="2481868"/>
            <a:ext cx="172906" cy="15323"/>
          </a:xfrm>
          <a:custGeom>
            <a:avLst/>
            <a:gdLst/>
            <a:ahLst/>
            <a:cxnLst/>
            <a:rect l="0" t="0" r="0" b="0"/>
            <a:pathLst>
              <a:path w="172906" h="15323" extrusionOk="0">
                <a:moveTo>
                  <a:pt x="162415" y="7342"/>
                </a:moveTo>
                <a:lnTo>
                  <a:pt x="172906" y="0"/>
                </a:lnTo>
                <a:lnTo>
                  <a:pt x="0" y="4146"/>
                </a:lnTo>
                <a:lnTo>
                  <a:pt x="8340" y="6928"/>
                </a:lnTo>
                <a:lnTo>
                  <a:pt x="21093" y="10682"/>
                </a:lnTo>
                <a:lnTo>
                  <a:pt x="152562" y="15323"/>
                </a:lnTo>
                <a:lnTo>
                  <a:pt x="162415" y="734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1253298" y="2420054"/>
            <a:ext cx="140514" cy="28951"/>
          </a:xfrm>
          <a:custGeom>
            <a:avLst/>
            <a:gdLst/>
            <a:ahLst/>
            <a:cxnLst/>
            <a:rect l="0" t="0" r="0" b="0"/>
            <a:pathLst>
              <a:path w="140514" h="28951" extrusionOk="0">
                <a:moveTo>
                  <a:pt x="0" y="0"/>
                </a:moveTo>
                <a:lnTo>
                  <a:pt x="12496" y="3561"/>
                </a:lnTo>
                <a:lnTo>
                  <a:pt x="24745" y="8657"/>
                </a:lnTo>
                <a:lnTo>
                  <a:pt x="36404" y="14769"/>
                </a:lnTo>
                <a:lnTo>
                  <a:pt x="47129" y="21380"/>
                </a:lnTo>
                <a:lnTo>
                  <a:pt x="111109" y="28951"/>
                </a:lnTo>
                <a:lnTo>
                  <a:pt x="120528" y="20589"/>
                </a:lnTo>
                <a:lnTo>
                  <a:pt x="130353" y="12635"/>
                </a:lnTo>
                <a:lnTo>
                  <a:pt x="140514" y="50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45572" y="2378702"/>
            <a:ext cx="6942" cy="25123"/>
          </a:xfrm>
          <a:custGeom>
            <a:avLst/>
            <a:gdLst/>
            <a:ahLst/>
            <a:cxnLst/>
            <a:rect l="0" t="0" r="0" b="0"/>
            <a:pathLst>
              <a:path w="6942" h="25123" extrusionOk="0">
                <a:moveTo>
                  <a:pt x="6187" y="12477"/>
                </a:moveTo>
                <a:lnTo>
                  <a:pt x="5264" y="0"/>
                </a:lnTo>
                <a:lnTo>
                  <a:pt x="1648" y="10877"/>
                </a:lnTo>
                <a:lnTo>
                  <a:pt x="0" y="12863"/>
                </a:lnTo>
                <a:lnTo>
                  <a:pt x="6942" y="25123"/>
                </a:lnTo>
                <a:lnTo>
                  <a:pt x="6187" y="1247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1220033" y="2325848"/>
            <a:ext cx="50012" cy="16038"/>
          </a:xfrm>
          <a:custGeom>
            <a:avLst/>
            <a:gdLst/>
            <a:ahLst/>
            <a:cxnLst/>
            <a:rect l="0" t="0" r="0" b="0"/>
            <a:pathLst>
              <a:path w="50012" h="16038" extrusionOk="0">
                <a:moveTo>
                  <a:pt x="942" y="14370"/>
                </a:moveTo>
                <a:lnTo>
                  <a:pt x="50012" y="16038"/>
                </a:lnTo>
                <a:lnTo>
                  <a:pt x="38798" y="10595"/>
                </a:lnTo>
                <a:lnTo>
                  <a:pt x="28464" y="5283"/>
                </a:lnTo>
                <a:lnTo>
                  <a:pt x="0" y="0"/>
                </a:lnTo>
                <a:lnTo>
                  <a:pt x="942" y="1437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1217744" y="2296498"/>
            <a:ext cx="232046" cy="74110"/>
          </a:xfrm>
          <a:custGeom>
            <a:avLst/>
            <a:gdLst/>
            <a:ahLst/>
            <a:cxnLst/>
            <a:rect l="0" t="0" r="0" b="0"/>
            <a:pathLst>
              <a:path w="232046" h="74110" extrusionOk="0">
                <a:moveTo>
                  <a:pt x="1217" y="14784"/>
                </a:moveTo>
                <a:lnTo>
                  <a:pt x="2288" y="29349"/>
                </a:lnTo>
                <a:lnTo>
                  <a:pt x="30753" y="34632"/>
                </a:lnTo>
                <a:lnTo>
                  <a:pt x="39331" y="35079"/>
                </a:lnTo>
                <a:lnTo>
                  <a:pt x="51156" y="37305"/>
                </a:lnTo>
                <a:lnTo>
                  <a:pt x="63163" y="40959"/>
                </a:lnTo>
                <a:lnTo>
                  <a:pt x="75305" y="45562"/>
                </a:lnTo>
                <a:lnTo>
                  <a:pt x="87534" y="50634"/>
                </a:lnTo>
                <a:lnTo>
                  <a:pt x="99803" y="55694"/>
                </a:lnTo>
                <a:lnTo>
                  <a:pt x="112064" y="60264"/>
                </a:lnTo>
                <a:lnTo>
                  <a:pt x="124269" y="63863"/>
                </a:lnTo>
                <a:lnTo>
                  <a:pt x="114320" y="63876"/>
                </a:lnTo>
                <a:lnTo>
                  <a:pt x="101812" y="62362"/>
                </a:lnTo>
                <a:lnTo>
                  <a:pt x="89149" y="59450"/>
                </a:lnTo>
                <a:lnTo>
                  <a:pt x="76538" y="55447"/>
                </a:lnTo>
                <a:lnTo>
                  <a:pt x="64186" y="50657"/>
                </a:lnTo>
                <a:lnTo>
                  <a:pt x="52300" y="45388"/>
                </a:lnTo>
                <a:lnTo>
                  <a:pt x="3231" y="43720"/>
                </a:lnTo>
                <a:lnTo>
                  <a:pt x="4065" y="57923"/>
                </a:lnTo>
                <a:lnTo>
                  <a:pt x="4808" y="71984"/>
                </a:lnTo>
                <a:lnTo>
                  <a:pt x="131424" y="74110"/>
                </a:lnTo>
                <a:lnTo>
                  <a:pt x="130121" y="60944"/>
                </a:lnTo>
                <a:lnTo>
                  <a:pt x="232046" y="69849"/>
                </a:lnTo>
                <a:lnTo>
                  <a:pt x="230923" y="57573"/>
                </a:lnTo>
                <a:lnTo>
                  <a:pt x="229766" y="45330"/>
                </a:lnTo>
                <a:lnTo>
                  <a:pt x="228623" y="33075"/>
                </a:lnTo>
                <a:lnTo>
                  <a:pt x="227538" y="20763"/>
                </a:lnTo>
                <a:lnTo>
                  <a:pt x="226556" y="8348"/>
                </a:lnTo>
                <a:lnTo>
                  <a:pt x="220836" y="6503"/>
                </a:lnTo>
                <a:lnTo>
                  <a:pt x="207239" y="4039"/>
                </a:lnTo>
                <a:lnTo>
                  <a:pt x="193162" y="1572"/>
                </a:lnTo>
                <a:lnTo>
                  <a:pt x="0" y="0"/>
                </a:lnTo>
                <a:lnTo>
                  <a:pt x="1217" y="1478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0997192" y="2059380"/>
            <a:ext cx="583773" cy="619506"/>
          </a:xfrm>
          <a:custGeom>
            <a:avLst/>
            <a:gdLst/>
            <a:ahLst/>
            <a:cxnLst/>
            <a:rect l="0" t="0" r="0" b="0"/>
            <a:pathLst>
              <a:path w="583773" h="619506" extrusionOk="0">
                <a:moveTo>
                  <a:pt x="295144" y="163640"/>
                </a:moveTo>
                <a:lnTo>
                  <a:pt x="301975" y="166449"/>
                </a:lnTo>
                <a:lnTo>
                  <a:pt x="308556" y="175507"/>
                </a:lnTo>
                <a:lnTo>
                  <a:pt x="318523" y="181167"/>
                </a:lnTo>
                <a:lnTo>
                  <a:pt x="326778" y="176554"/>
                </a:lnTo>
                <a:lnTo>
                  <a:pt x="336620" y="169866"/>
                </a:lnTo>
                <a:lnTo>
                  <a:pt x="345735" y="162283"/>
                </a:lnTo>
                <a:lnTo>
                  <a:pt x="354097" y="153849"/>
                </a:lnTo>
                <a:lnTo>
                  <a:pt x="361679" y="144608"/>
                </a:lnTo>
                <a:lnTo>
                  <a:pt x="368454" y="134605"/>
                </a:lnTo>
                <a:lnTo>
                  <a:pt x="374394" y="123882"/>
                </a:lnTo>
                <a:lnTo>
                  <a:pt x="379474" y="112485"/>
                </a:lnTo>
                <a:lnTo>
                  <a:pt x="383666" y="100458"/>
                </a:lnTo>
                <a:lnTo>
                  <a:pt x="386942" y="87844"/>
                </a:lnTo>
                <a:lnTo>
                  <a:pt x="389277" y="74689"/>
                </a:lnTo>
                <a:lnTo>
                  <a:pt x="349574" y="61384"/>
                </a:lnTo>
                <a:lnTo>
                  <a:pt x="344735" y="73856"/>
                </a:lnTo>
                <a:lnTo>
                  <a:pt x="338640" y="85072"/>
                </a:lnTo>
                <a:lnTo>
                  <a:pt x="330982" y="94724"/>
                </a:lnTo>
                <a:lnTo>
                  <a:pt x="321455" y="102506"/>
                </a:lnTo>
                <a:lnTo>
                  <a:pt x="309753" y="108111"/>
                </a:lnTo>
                <a:lnTo>
                  <a:pt x="310720" y="106541"/>
                </a:lnTo>
                <a:lnTo>
                  <a:pt x="317554" y="96622"/>
                </a:lnTo>
                <a:lnTo>
                  <a:pt x="324775" y="87092"/>
                </a:lnTo>
                <a:lnTo>
                  <a:pt x="331842" y="77407"/>
                </a:lnTo>
                <a:lnTo>
                  <a:pt x="338214" y="67027"/>
                </a:lnTo>
                <a:lnTo>
                  <a:pt x="343348" y="55409"/>
                </a:lnTo>
                <a:lnTo>
                  <a:pt x="346705" y="42014"/>
                </a:lnTo>
                <a:lnTo>
                  <a:pt x="347740" y="26298"/>
                </a:lnTo>
                <a:lnTo>
                  <a:pt x="347337" y="26439"/>
                </a:lnTo>
                <a:lnTo>
                  <a:pt x="337074" y="30974"/>
                </a:lnTo>
                <a:lnTo>
                  <a:pt x="327399" y="37058"/>
                </a:lnTo>
                <a:lnTo>
                  <a:pt x="318483" y="44544"/>
                </a:lnTo>
                <a:lnTo>
                  <a:pt x="310499" y="53287"/>
                </a:lnTo>
                <a:lnTo>
                  <a:pt x="303617" y="63139"/>
                </a:lnTo>
                <a:lnTo>
                  <a:pt x="298012" y="73953"/>
                </a:lnTo>
                <a:lnTo>
                  <a:pt x="293854" y="85584"/>
                </a:lnTo>
                <a:lnTo>
                  <a:pt x="291316" y="97885"/>
                </a:lnTo>
                <a:lnTo>
                  <a:pt x="290571" y="110710"/>
                </a:lnTo>
                <a:lnTo>
                  <a:pt x="291789" y="123911"/>
                </a:lnTo>
                <a:lnTo>
                  <a:pt x="295144" y="137342"/>
                </a:lnTo>
                <a:lnTo>
                  <a:pt x="292612" y="133546"/>
                </a:lnTo>
                <a:lnTo>
                  <a:pt x="287444" y="123096"/>
                </a:lnTo>
                <a:lnTo>
                  <a:pt x="284369" y="112173"/>
                </a:lnTo>
                <a:lnTo>
                  <a:pt x="283245" y="100963"/>
                </a:lnTo>
                <a:lnTo>
                  <a:pt x="283932" y="89651"/>
                </a:lnTo>
                <a:lnTo>
                  <a:pt x="286289" y="78423"/>
                </a:lnTo>
                <a:lnTo>
                  <a:pt x="290175" y="67463"/>
                </a:lnTo>
                <a:lnTo>
                  <a:pt x="295450" y="56957"/>
                </a:lnTo>
                <a:lnTo>
                  <a:pt x="301973" y="47091"/>
                </a:lnTo>
                <a:lnTo>
                  <a:pt x="309602" y="38049"/>
                </a:lnTo>
                <a:lnTo>
                  <a:pt x="318198" y="30016"/>
                </a:lnTo>
                <a:lnTo>
                  <a:pt x="265927" y="29217"/>
                </a:lnTo>
                <a:lnTo>
                  <a:pt x="265927" y="49677"/>
                </a:lnTo>
                <a:lnTo>
                  <a:pt x="262547" y="48701"/>
                </a:lnTo>
                <a:lnTo>
                  <a:pt x="257650" y="52834"/>
                </a:lnTo>
                <a:lnTo>
                  <a:pt x="254238" y="58434"/>
                </a:lnTo>
                <a:lnTo>
                  <a:pt x="252160" y="68091"/>
                </a:lnTo>
                <a:lnTo>
                  <a:pt x="251179" y="81190"/>
                </a:lnTo>
                <a:lnTo>
                  <a:pt x="251479" y="94796"/>
                </a:lnTo>
                <a:lnTo>
                  <a:pt x="252463" y="108382"/>
                </a:lnTo>
                <a:lnTo>
                  <a:pt x="253535" y="121419"/>
                </a:lnTo>
                <a:lnTo>
                  <a:pt x="254097" y="133378"/>
                </a:lnTo>
                <a:lnTo>
                  <a:pt x="253552" y="143731"/>
                </a:lnTo>
                <a:lnTo>
                  <a:pt x="251305" y="151950"/>
                </a:lnTo>
                <a:lnTo>
                  <a:pt x="247551" y="145561"/>
                </a:lnTo>
                <a:lnTo>
                  <a:pt x="244650" y="136875"/>
                </a:lnTo>
                <a:lnTo>
                  <a:pt x="243127" y="127120"/>
                </a:lnTo>
                <a:lnTo>
                  <a:pt x="242721" y="116515"/>
                </a:lnTo>
                <a:lnTo>
                  <a:pt x="243167" y="105276"/>
                </a:lnTo>
                <a:lnTo>
                  <a:pt x="244202" y="93620"/>
                </a:lnTo>
                <a:lnTo>
                  <a:pt x="245563" y="81765"/>
                </a:lnTo>
                <a:lnTo>
                  <a:pt x="246986" y="69927"/>
                </a:lnTo>
                <a:lnTo>
                  <a:pt x="248209" y="58324"/>
                </a:lnTo>
                <a:lnTo>
                  <a:pt x="248968" y="47172"/>
                </a:lnTo>
                <a:lnTo>
                  <a:pt x="248999" y="36690"/>
                </a:lnTo>
                <a:lnTo>
                  <a:pt x="248040" y="27093"/>
                </a:lnTo>
                <a:lnTo>
                  <a:pt x="245827" y="18600"/>
                </a:lnTo>
                <a:lnTo>
                  <a:pt x="242096" y="11426"/>
                </a:lnTo>
                <a:lnTo>
                  <a:pt x="236585" y="5790"/>
                </a:lnTo>
                <a:lnTo>
                  <a:pt x="229031" y="1909"/>
                </a:lnTo>
                <a:lnTo>
                  <a:pt x="219169" y="0"/>
                </a:lnTo>
                <a:lnTo>
                  <a:pt x="211047" y="482"/>
                </a:lnTo>
                <a:lnTo>
                  <a:pt x="198365" y="3838"/>
                </a:lnTo>
                <a:lnTo>
                  <a:pt x="184842" y="9517"/>
                </a:lnTo>
                <a:lnTo>
                  <a:pt x="213317" y="5837"/>
                </a:lnTo>
                <a:lnTo>
                  <a:pt x="219429" y="4604"/>
                </a:lnTo>
                <a:lnTo>
                  <a:pt x="221060" y="7838"/>
                </a:lnTo>
                <a:lnTo>
                  <a:pt x="225007" y="8756"/>
                </a:lnTo>
                <a:lnTo>
                  <a:pt x="222995" y="10902"/>
                </a:lnTo>
                <a:lnTo>
                  <a:pt x="217246" y="19849"/>
                </a:lnTo>
                <a:lnTo>
                  <a:pt x="213351" y="30660"/>
                </a:lnTo>
                <a:lnTo>
                  <a:pt x="211088" y="42876"/>
                </a:lnTo>
                <a:lnTo>
                  <a:pt x="210230" y="56034"/>
                </a:lnTo>
                <a:lnTo>
                  <a:pt x="210554" y="69672"/>
                </a:lnTo>
                <a:lnTo>
                  <a:pt x="211834" y="83330"/>
                </a:lnTo>
                <a:lnTo>
                  <a:pt x="213846" y="96545"/>
                </a:lnTo>
                <a:lnTo>
                  <a:pt x="216366" y="108855"/>
                </a:lnTo>
                <a:lnTo>
                  <a:pt x="219169" y="119801"/>
                </a:lnTo>
                <a:lnTo>
                  <a:pt x="216624" y="116191"/>
                </a:lnTo>
                <a:lnTo>
                  <a:pt x="211387" y="106177"/>
                </a:lnTo>
                <a:lnTo>
                  <a:pt x="207423" y="94663"/>
                </a:lnTo>
                <a:lnTo>
                  <a:pt x="204708" y="82050"/>
                </a:lnTo>
                <a:lnTo>
                  <a:pt x="203218" y="68741"/>
                </a:lnTo>
                <a:lnTo>
                  <a:pt x="202930" y="55138"/>
                </a:lnTo>
                <a:lnTo>
                  <a:pt x="203819" y="41644"/>
                </a:lnTo>
                <a:lnTo>
                  <a:pt x="154883" y="32136"/>
                </a:lnTo>
                <a:lnTo>
                  <a:pt x="153635" y="34414"/>
                </a:lnTo>
                <a:lnTo>
                  <a:pt x="149372" y="45136"/>
                </a:lnTo>
                <a:lnTo>
                  <a:pt x="147062" y="56656"/>
                </a:lnTo>
                <a:lnTo>
                  <a:pt x="146525" y="68721"/>
                </a:lnTo>
                <a:lnTo>
                  <a:pt x="147576" y="81083"/>
                </a:lnTo>
                <a:lnTo>
                  <a:pt x="150034" y="93490"/>
                </a:lnTo>
                <a:lnTo>
                  <a:pt x="153716" y="105693"/>
                </a:lnTo>
                <a:lnTo>
                  <a:pt x="158439" y="117440"/>
                </a:lnTo>
                <a:lnTo>
                  <a:pt x="164022" y="128481"/>
                </a:lnTo>
                <a:lnTo>
                  <a:pt x="170281" y="138567"/>
                </a:lnTo>
                <a:lnTo>
                  <a:pt x="177035" y="147447"/>
                </a:lnTo>
                <a:lnTo>
                  <a:pt x="184100" y="154869"/>
                </a:lnTo>
                <a:lnTo>
                  <a:pt x="175790" y="150659"/>
                </a:lnTo>
                <a:lnTo>
                  <a:pt x="164284" y="145921"/>
                </a:lnTo>
                <a:lnTo>
                  <a:pt x="152435" y="142192"/>
                </a:lnTo>
                <a:lnTo>
                  <a:pt x="140316" y="139438"/>
                </a:lnTo>
                <a:lnTo>
                  <a:pt x="127999" y="137622"/>
                </a:lnTo>
                <a:lnTo>
                  <a:pt x="115555" y="136711"/>
                </a:lnTo>
                <a:lnTo>
                  <a:pt x="103057" y="136667"/>
                </a:lnTo>
                <a:lnTo>
                  <a:pt x="90577" y="137456"/>
                </a:lnTo>
                <a:lnTo>
                  <a:pt x="78185" y="139042"/>
                </a:lnTo>
                <a:lnTo>
                  <a:pt x="65956" y="141389"/>
                </a:lnTo>
                <a:lnTo>
                  <a:pt x="53960" y="144462"/>
                </a:lnTo>
                <a:lnTo>
                  <a:pt x="42269" y="148226"/>
                </a:lnTo>
                <a:lnTo>
                  <a:pt x="30955" y="152645"/>
                </a:lnTo>
                <a:lnTo>
                  <a:pt x="20091" y="157684"/>
                </a:lnTo>
                <a:lnTo>
                  <a:pt x="9749" y="163307"/>
                </a:lnTo>
                <a:lnTo>
                  <a:pt x="0" y="169478"/>
                </a:lnTo>
                <a:lnTo>
                  <a:pt x="9428" y="173076"/>
                </a:lnTo>
                <a:lnTo>
                  <a:pt x="22101" y="177556"/>
                </a:lnTo>
                <a:lnTo>
                  <a:pt x="35291" y="182024"/>
                </a:lnTo>
                <a:lnTo>
                  <a:pt x="48663" y="186553"/>
                </a:lnTo>
                <a:lnTo>
                  <a:pt x="61884" y="191218"/>
                </a:lnTo>
                <a:lnTo>
                  <a:pt x="74617" y="196093"/>
                </a:lnTo>
                <a:lnTo>
                  <a:pt x="86528" y="201251"/>
                </a:lnTo>
                <a:lnTo>
                  <a:pt x="97282" y="206767"/>
                </a:lnTo>
                <a:lnTo>
                  <a:pt x="106543" y="212715"/>
                </a:lnTo>
                <a:lnTo>
                  <a:pt x="113976" y="219169"/>
                </a:lnTo>
                <a:lnTo>
                  <a:pt x="111122" y="218225"/>
                </a:lnTo>
                <a:lnTo>
                  <a:pt x="99114" y="214002"/>
                </a:lnTo>
                <a:lnTo>
                  <a:pt x="86812" y="209385"/>
                </a:lnTo>
                <a:lnTo>
                  <a:pt x="74342" y="204554"/>
                </a:lnTo>
                <a:lnTo>
                  <a:pt x="61827" y="199690"/>
                </a:lnTo>
                <a:lnTo>
                  <a:pt x="49391" y="194972"/>
                </a:lnTo>
                <a:lnTo>
                  <a:pt x="37159" y="190581"/>
                </a:lnTo>
                <a:lnTo>
                  <a:pt x="25253" y="186696"/>
                </a:lnTo>
                <a:lnTo>
                  <a:pt x="13798" y="183498"/>
                </a:lnTo>
                <a:lnTo>
                  <a:pt x="2918" y="181167"/>
                </a:lnTo>
                <a:lnTo>
                  <a:pt x="3023" y="182102"/>
                </a:lnTo>
                <a:lnTo>
                  <a:pt x="4161" y="194351"/>
                </a:lnTo>
                <a:lnTo>
                  <a:pt x="4978" y="206921"/>
                </a:lnTo>
                <a:lnTo>
                  <a:pt x="5575" y="219712"/>
                </a:lnTo>
                <a:lnTo>
                  <a:pt x="6052" y="232623"/>
                </a:lnTo>
                <a:lnTo>
                  <a:pt x="6510" y="245553"/>
                </a:lnTo>
                <a:lnTo>
                  <a:pt x="7049" y="258403"/>
                </a:lnTo>
                <a:lnTo>
                  <a:pt x="7769" y="271070"/>
                </a:lnTo>
                <a:lnTo>
                  <a:pt x="8770" y="283455"/>
                </a:lnTo>
                <a:lnTo>
                  <a:pt x="19079" y="288202"/>
                </a:lnTo>
                <a:lnTo>
                  <a:pt x="30957" y="292832"/>
                </a:lnTo>
                <a:lnTo>
                  <a:pt x="43258" y="297041"/>
                </a:lnTo>
                <a:lnTo>
                  <a:pt x="55795" y="301013"/>
                </a:lnTo>
                <a:lnTo>
                  <a:pt x="68386" y="304931"/>
                </a:lnTo>
                <a:lnTo>
                  <a:pt x="80844" y="308982"/>
                </a:lnTo>
                <a:lnTo>
                  <a:pt x="92984" y="313350"/>
                </a:lnTo>
                <a:lnTo>
                  <a:pt x="104622" y="318219"/>
                </a:lnTo>
                <a:lnTo>
                  <a:pt x="115573" y="323774"/>
                </a:lnTo>
                <a:lnTo>
                  <a:pt x="125652" y="330199"/>
                </a:lnTo>
                <a:lnTo>
                  <a:pt x="114314" y="327239"/>
                </a:lnTo>
                <a:lnTo>
                  <a:pt x="101960" y="323652"/>
                </a:lnTo>
                <a:lnTo>
                  <a:pt x="89841" y="319828"/>
                </a:lnTo>
                <a:lnTo>
                  <a:pt x="77889" y="315837"/>
                </a:lnTo>
                <a:lnTo>
                  <a:pt x="66035" y="311746"/>
                </a:lnTo>
                <a:lnTo>
                  <a:pt x="54210" y="307625"/>
                </a:lnTo>
                <a:lnTo>
                  <a:pt x="42347" y="303543"/>
                </a:lnTo>
                <a:lnTo>
                  <a:pt x="30376" y="299567"/>
                </a:lnTo>
                <a:lnTo>
                  <a:pt x="18229" y="295767"/>
                </a:lnTo>
                <a:lnTo>
                  <a:pt x="5837" y="292212"/>
                </a:lnTo>
                <a:lnTo>
                  <a:pt x="3487" y="299240"/>
                </a:lnTo>
                <a:lnTo>
                  <a:pt x="2798" y="311302"/>
                </a:lnTo>
                <a:lnTo>
                  <a:pt x="4515" y="323800"/>
                </a:lnTo>
                <a:lnTo>
                  <a:pt x="7040" y="336143"/>
                </a:lnTo>
                <a:lnTo>
                  <a:pt x="8770" y="347740"/>
                </a:lnTo>
                <a:lnTo>
                  <a:pt x="23516" y="354875"/>
                </a:lnTo>
                <a:lnTo>
                  <a:pt x="34754" y="360078"/>
                </a:lnTo>
                <a:lnTo>
                  <a:pt x="46124" y="365148"/>
                </a:lnTo>
                <a:lnTo>
                  <a:pt x="57625" y="370087"/>
                </a:lnTo>
                <a:lnTo>
                  <a:pt x="69254" y="374899"/>
                </a:lnTo>
                <a:lnTo>
                  <a:pt x="81007" y="379586"/>
                </a:lnTo>
                <a:lnTo>
                  <a:pt x="92882" y="384151"/>
                </a:lnTo>
                <a:lnTo>
                  <a:pt x="104878" y="388595"/>
                </a:lnTo>
                <a:lnTo>
                  <a:pt x="116990" y="392922"/>
                </a:lnTo>
                <a:lnTo>
                  <a:pt x="129217" y="397134"/>
                </a:lnTo>
                <a:lnTo>
                  <a:pt x="141556" y="401234"/>
                </a:lnTo>
                <a:lnTo>
                  <a:pt x="154004" y="405224"/>
                </a:lnTo>
                <a:lnTo>
                  <a:pt x="166559" y="409107"/>
                </a:lnTo>
                <a:lnTo>
                  <a:pt x="166491" y="401089"/>
                </a:lnTo>
                <a:lnTo>
                  <a:pt x="166227" y="388831"/>
                </a:lnTo>
                <a:lnTo>
                  <a:pt x="165791" y="376215"/>
                </a:lnTo>
                <a:lnTo>
                  <a:pt x="165210" y="363322"/>
                </a:lnTo>
                <a:lnTo>
                  <a:pt x="164509" y="350235"/>
                </a:lnTo>
                <a:lnTo>
                  <a:pt x="163716" y="337036"/>
                </a:lnTo>
                <a:lnTo>
                  <a:pt x="162856" y="323807"/>
                </a:lnTo>
                <a:lnTo>
                  <a:pt x="161958" y="310629"/>
                </a:lnTo>
                <a:lnTo>
                  <a:pt x="161046" y="297585"/>
                </a:lnTo>
                <a:lnTo>
                  <a:pt x="160148" y="284757"/>
                </a:lnTo>
                <a:lnTo>
                  <a:pt x="159291" y="272226"/>
                </a:lnTo>
                <a:lnTo>
                  <a:pt x="158500" y="260075"/>
                </a:lnTo>
                <a:lnTo>
                  <a:pt x="157802" y="248386"/>
                </a:lnTo>
                <a:lnTo>
                  <a:pt x="157069" y="243575"/>
                </a:lnTo>
                <a:lnTo>
                  <a:pt x="154684" y="232749"/>
                </a:lnTo>
                <a:lnTo>
                  <a:pt x="153746" y="221560"/>
                </a:lnTo>
                <a:lnTo>
                  <a:pt x="157575" y="213085"/>
                </a:lnTo>
                <a:lnTo>
                  <a:pt x="169492" y="210398"/>
                </a:lnTo>
                <a:lnTo>
                  <a:pt x="167986" y="223226"/>
                </a:lnTo>
                <a:lnTo>
                  <a:pt x="166936" y="236965"/>
                </a:lnTo>
                <a:lnTo>
                  <a:pt x="166305" y="251522"/>
                </a:lnTo>
                <a:lnTo>
                  <a:pt x="166055" y="266805"/>
                </a:lnTo>
                <a:lnTo>
                  <a:pt x="166151" y="282721"/>
                </a:lnTo>
                <a:lnTo>
                  <a:pt x="166555" y="299180"/>
                </a:lnTo>
                <a:lnTo>
                  <a:pt x="167232" y="316087"/>
                </a:lnTo>
                <a:lnTo>
                  <a:pt x="168143" y="333351"/>
                </a:lnTo>
                <a:lnTo>
                  <a:pt x="169254" y="350880"/>
                </a:lnTo>
                <a:lnTo>
                  <a:pt x="170526" y="368581"/>
                </a:lnTo>
                <a:lnTo>
                  <a:pt x="171924" y="386362"/>
                </a:lnTo>
                <a:lnTo>
                  <a:pt x="173411" y="404131"/>
                </a:lnTo>
                <a:lnTo>
                  <a:pt x="174949" y="421795"/>
                </a:lnTo>
                <a:lnTo>
                  <a:pt x="176504" y="439262"/>
                </a:lnTo>
                <a:lnTo>
                  <a:pt x="178036" y="456439"/>
                </a:lnTo>
                <a:lnTo>
                  <a:pt x="179511" y="473236"/>
                </a:lnTo>
                <a:lnTo>
                  <a:pt x="180892" y="489558"/>
                </a:lnTo>
                <a:lnTo>
                  <a:pt x="182141" y="505315"/>
                </a:lnTo>
                <a:lnTo>
                  <a:pt x="183223" y="520413"/>
                </a:lnTo>
                <a:lnTo>
                  <a:pt x="184100" y="534760"/>
                </a:lnTo>
                <a:lnTo>
                  <a:pt x="181111" y="526081"/>
                </a:lnTo>
                <a:lnTo>
                  <a:pt x="178182" y="514763"/>
                </a:lnTo>
                <a:lnTo>
                  <a:pt x="175926" y="502771"/>
                </a:lnTo>
                <a:lnTo>
                  <a:pt x="174217" y="490231"/>
                </a:lnTo>
                <a:lnTo>
                  <a:pt x="172930" y="477269"/>
                </a:lnTo>
                <a:lnTo>
                  <a:pt x="171940" y="464010"/>
                </a:lnTo>
                <a:lnTo>
                  <a:pt x="171121" y="450581"/>
                </a:lnTo>
                <a:lnTo>
                  <a:pt x="170346" y="437108"/>
                </a:lnTo>
                <a:lnTo>
                  <a:pt x="169492" y="423716"/>
                </a:lnTo>
                <a:lnTo>
                  <a:pt x="160429" y="419317"/>
                </a:lnTo>
                <a:lnTo>
                  <a:pt x="149225" y="414109"/>
                </a:lnTo>
                <a:lnTo>
                  <a:pt x="137860" y="409061"/>
                </a:lnTo>
                <a:lnTo>
                  <a:pt x="126345" y="404165"/>
                </a:lnTo>
                <a:lnTo>
                  <a:pt x="114688" y="399411"/>
                </a:lnTo>
                <a:lnTo>
                  <a:pt x="102900" y="394787"/>
                </a:lnTo>
                <a:lnTo>
                  <a:pt x="90990" y="390285"/>
                </a:lnTo>
                <a:lnTo>
                  <a:pt x="78969" y="385895"/>
                </a:lnTo>
                <a:lnTo>
                  <a:pt x="66845" y="381606"/>
                </a:lnTo>
                <a:lnTo>
                  <a:pt x="54629" y="377409"/>
                </a:lnTo>
                <a:lnTo>
                  <a:pt x="42331" y="373293"/>
                </a:lnTo>
                <a:lnTo>
                  <a:pt x="29961" y="369250"/>
                </a:lnTo>
                <a:lnTo>
                  <a:pt x="17527" y="365268"/>
                </a:lnTo>
                <a:lnTo>
                  <a:pt x="18282" y="370926"/>
                </a:lnTo>
                <a:lnTo>
                  <a:pt x="19471" y="382990"/>
                </a:lnTo>
                <a:lnTo>
                  <a:pt x="20248" y="395464"/>
                </a:lnTo>
                <a:lnTo>
                  <a:pt x="20725" y="408239"/>
                </a:lnTo>
                <a:lnTo>
                  <a:pt x="21009" y="421206"/>
                </a:lnTo>
                <a:lnTo>
                  <a:pt x="21210" y="434255"/>
                </a:lnTo>
                <a:lnTo>
                  <a:pt x="21439" y="447276"/>
                </a:lnTo>
                <a:lnTo>
                  <a:pt x="21803" y="460161"/>
                </a:lnTo>
                <a:lnTo>
                  <a:pt x="22414" y="472800"/>
                </a:lnTo>
                <a:lnTo>
                  <a:pt x="23379" y="485083"/>
                </a:lnTo>
                <a:lnTo>
                  <a:pt x="27904" y="486245"/>
                </a:lnTo>
                <a:lnTo>
                  <a:pt x="40316" y="489838"/>
                </a:lnTo>
                <a:lnTo>
                  <a:pt x="52307" y="493851"/>
                </a:lnTo>
                <a:lnTo>
                  <a:pt x="63945" y="498218"/>
                </a:lnTo>
                <a:lnTo>
                  <a:pt x="75297" y="502870"/>
                </a:lnTo>
                <a:lnTo>
                  <a:pt x="86430" y="507741"/>
                </a:lnTo>
                <a:lnTo>
                  <a:pt x="97412" y="512763"/>
                </a:lnTo>
                <a:lnTo>
                  <a:pt x="108311" y="517868"/>
                </a:lnTo>
                <a:lnTo>
                  <a:pt x="119194" y="522988"/>
                </a:lnTo>
                <a:lnTo>
                  <a:pt x="130128" y="528057"/>
                </a:lnTo>
                <a:lnTo>
                  <a:pt x="141181" y="533007"/>
                </a:lnTo>
                <a:lnTo>
                  <a:pt x="152421" y="537770"/>
                </a:lnTo>
                <a:lnTo>
                  <a:pt x="163915" y="542280"/>
                </a:lnTo>
                <a:lnTo>
                  <a:pt x="175731" y="546467"/>
                </a:lnTo>
                <a:lnTo>
                  <a:pt x="187935" y="550265"/>
                </a:lnTo>
                <a:lnTo>
                  <a:pt x="200596" y="553607"/>
                </a:lnTo>
                <a:lnTo>
                  <a:pt x="372738" y="550863"/>
                </a:lnTo>
                <a:lnTo>
                  <a:pt x="372358" y="537577"/>
                </a:lnTo>
                <a:lnTo>
                  <a:pt x="372090" y="524178"/>
                </a:lnTo>
                <a:lnTo>
                  <a:pt x="371738" y="510863"/>
                </a:lnTo>
                <a:lnTo>
                  <a:pt x="371104" y="497829"/>
                </a:lnTo>
                <a:lnTo>
                  <a:pt x="369991" y="485273"/>
                </a:lnTo>
                <a:lnTo>
                  <a:pt x="368201" y="473393"/>
                </a:lnTo>
                <a:lnTo>
                  <a:pt x="371326" y="481276"/>
                </a:lnTo>
                <a:lnTo>
                  <a:pt x="374356" y="492049"/>
                </a:lnTo>
                <a:lnTo>
                  <a:pt x="376543" y="503664"/>
                </a:lnTo>
                <a:lnTo>
                  <a:pt x="378047" y="515962"/>
                </a:lnTo>
                <a:lnTo>
                  <a:pt x="379028" y="528784"/>
                </a:lnTo>
                <a:lnTo>
                  <a:pt x="379643" y="541971"/>
                </a:lnTo>
                <a:lnTo>
                  <a:pt x="380052" y="555364"/>
                </a:lnTo>
                <a:lnTo>
                  <a:pt x="380415" y="568804"/>
                </a:lnTo>
                <a:lnTo>
                  <a:pt x="380889" y="582132"/>
                </a:lnTo>
                <a:lnTo>
                  <a:pt x="381634" y="595189"/>
                </a:lnTo>
                <a:lnTo>
                  <a:pt x="382809" y="607816"/>
                </a:lnTo>
                <a:lnTo>
                  <a:pt x="379331" y="598933"/>
                </a:lnTo>
                <a:lnTo>
                  <a:pt x="376527" y="588071"/>
                </a:lnTo>
                <a:lnTo>
                  <a:pt x="374625" y="576307"/>
                </a:lnTo>
                <a:lnTo>
                  <a:pt x="373428" y="563839"/>
                </a:lnTo>
                <a:lnTo>
                  <a:pt x="251575" y="566440"/>
                </a:lnTo>
                <a:lnTo>
                  <a:pt x="248386" y="572748"/>
                </a:lnTo>
                <a:lnTo>
                  <a:pt x="252795" y="573049"/>
                </a:lnTo>
                <a:lnTo>
                  <a:pt x="263622" y="574627"/>
                </a:lnTo>
                <a:lnTo>
                  <a:pt x="274975" y="577276"/>
                </a:lnTo>
                <a:lnTo>
                  <a:pt x="286764" y="580815"/>
                </a:lnTo>
                <a:lnTo>
                  <a:pt x="298895" y="585064"/>
                </a:lnTo>
                <a:lnTo>
                  <a:pt x="311278" y="589842"/>
                </a:lnTo>
                <a:lnTo>
                  <a:pt x="323820" y="594969"/>
                </a:lnTo>
                <a:lnTo>
                  <a:pt x="336431" y="600263"/>
                </a:lnTo>
                <a:lnTo>
                  <a:pt x="349019" y="605544"/>
                </a:lnTo>
                <a:lnTo>
                  <a:pt x="361492" y="610632"/>
                </a:lnTo>
                <a:lnTo>
                  <a:pt x="373759" y="615347"/>
                </a:lnTo>
                <a:lnTo>
                  <a:pt x="385728" y="619506"/>
                </a:lnTo>
                <a:lnTo>
                  <a:pt x="390775" y="613553"/>
                </a:lnTo>
                <a:lnTo>
                  <a:pt x="400273" y="605431"/>
                </a:lnTo>
                <a:lnTo>
                  <a:pt x="411109" y="598073"/>
                </a:lnTo>
                <a:lnTo>
                  <a:pt x="422441" y="590895"/>
                </a:lnTo>
                <a:lnTo>
                  <a:pt x="433426" y="583313"/>
                </a:lnTo>
                <a:lnTo>
                  <a:pt x="443220" y="574743"/>
                </a:lnTo>
                <a:lnTo>
                  <a:pt x="450981" y="564600"/>
                </a:lnTo>
                <a:lnTo>
                  <a:pt x="455866" y="552301"/>
                </a:lnTo>
                <a:lnTo>
                  <a:pt x="457950" y="539702"/>
                </a:lnTo>
                <a:lnTo>
                  <a:pt x="458663" y="528629"/>
                </a:lnTo>
                <a:lnTo>
                  <a:pt x="458638" y="517169"/>
                </a:lnTo>
                <a:lnTo>
                  <a:pt x="458080" y="505362"/>
                </a:lnTo>
                <a:lnTo>
                  <a:pt x="457192" y="493248"/>
                </a:lnTo>
                <a:lnTo>
                  <a:pt x="456176" y="480869"/>
                </a:lnTo>
                <a:lnTo>
                  <a:pt x="455236" y="468264"/>
                </a:lnTo>
                <a:lnTo>
                  <a:pt x="454575" y="455473"/>
                </a:lnTo>
                <a:lnTo>
                  <a:pt x="454397" y="442538"/>
                </a:lnTo>
                <a:lnTo>
                  <a:pt x="454903" y="429499"/>
                </a:lnTo>
                <a:lnTo>
                  <a:pt x="456298" y="416396"/>
                </a:lnTo>
                <a:lnTo>
                  <a:pt x="458785" y="403269"/>
                </a:lnTo>
                <a:lnTo>
                  <a:pt x="448452" y="406934"/>
                </a:lnTo>
                <a:lnTo>
                  <a:pt x="438270" y="412930"/>
                </a:lnTo>
                <a:lnTo>
                  <a:pt x="428281" y="420524"/>
                </a:lnTo>
                <a:lnTo>
                  <a:pt x="418279" y="429041"/>
                </a:lnTo>
                <a:lnTo>
                  <a:pt x="408059" y="437803"/>
                </a:lnTo>
                <a:lnTo>
                  <a:pt x="397416" y="446132"/>
                </a:lnTo>
                <a:lnTo>
                  <a:pt x="386144" y="453352"/>
                </a:lnTo>
                <a:lnTo>
                  <a:pt x="374039" y="458785"/>
                </a:lnTo>
                <a:lnTo>
                  <a:pt x="375401" y="456693"/>
                </a:lnTo>
                <a:lnTo>
                  <a:pt x="383227" y="446682"/>
                </a:lnTo>
                <a:lnTo>
                  <a:pt x="392192" y="437812"/>
                </a:lnTo>
                <a:lnTo>
                  <a:pt x="260723" y="433171"/>
                </a:lnTo>
                <a:lnTo>
                  <a:pt x="273697" y="436705"/>
                </a:lnTo>
                <a:lnTo>
                  <a:pt x="286635" y="440273"/>
                </a:lnTo>
                <a:lnTo>
                  <a:pt x="299285" y="444131"/>
                </a:lnTo>
                <a:lnTo>
                  <a:pt x="311391" y="448533"/>
                </a:lnTo>
                <a:lnTo>
                  <a:pt x="322699" y="453735"/>
                </a:lnTo>
                <a:lnTo>
                  <a:pt x="332955" y="459990"/>
                </a:lnTo>
                <a:lnTo>
                  <a:pt x="341902" y="467555"/>
                </a:lnTo>
                <a:lnTo>
                  <a:pt x="333973" y="464360"/>
                </a:lnTo>
                <a:lnTo>
                  <a:pt x="321631" y="460190"/>
                </a:lnTo>
                <a:lnTo>
                  <a:pt x="308864" y="456447"/>
                </a:lnTo>
                <a:lnTo>
                  <a:pt x="295963" y="452839"/>
                </a:lnTo>
                <a:lnTo>
                  <a:pt x="283219" y="449075"/>
                </a:lnTo>
                <a:lnTo>
                  <a:pt x="270923" y="444864"/>
                </a:lnTo>
                <a:lnTo>
                  <a:pt x="259366" y="439914"/>
                </a:lnTo>
                <a:lnTo>
                  <a:pt x="248837" y="433935"/>
                </a:lnTo>
                <a:lnTo>
                  <a:pt x="239629" y="426635"/>
                </a:lnTo>
                <a:lnTo>
                  <a:pt x="412535" y="422488"/>
                </a:lnTo>
                <a:lnTo>
                  <a:pt x="423413" y="415534"/>
                </a:lnTo>
                <a:lnTo>
                  <a:pt x="434428" y="408719"/>
                </a:lnTo>
                <a:lnTo>
                  <a:pt x="445329" y="401790"/>
                </a:lnTo>
                <a:lnTo>
                  <a:pt x="455866" y="394499"/>
                </a:lnTo>
                <a:lnTo>
                  <a:pt x="456122" y="383846"/>
                </a:lnTo>
                <a:lnTo>
                  <a:pt x="456144" y="370424"/>
                </a:lnTo>
                <a:lnTo>
                  <a:pt x="455863" y="357305"/>
                </a:lnTo>
                <a:lnTo>
                  <a:pt x="455322" y="344445"/>
                </a:lnTo>
                <a:lnTo>
                  <a:pt x="448380" y="332186"/>
                </a:lnTo>
                <a:lnTo>
                  <a:pt x="439978" y="341566"/>
                </a:lnTo>
                <a:lnTo>
                  <a:pt x="431040" y="350411"/>
                </a:lnTo>
                <a:lnTo>
                  <a:pt x="421603" y="358756"/>
                </a:lnTo>
                <a:lnTo>
                  <a:pt x="411702" y="366637"/>
                </a:lnTo>
                <a:lnTo>
                  <a:pt x="401374" y="374091"/>
                </a:lnTo>
                <a:lnTo>
                  <a:pt x="390655" y="381151"/>
                </a:lnTo>
                <a:lnTo>
                  <a:pt x="379580" y="387855"/>
                </a:lnTo>
                <a:lnTo>
                  <a:pt x="368187" y="394239"/>
                </a:lnTo>
                <a:lnTo>
                  <a:pt x="356511" y="400337"/>
                </a:lnTo>
                <a:lnTo>
                  <a:pt x="358274" y="398465"/>
                </a:lnTo>
                <a:lnTo>
                  <a:pt x="367215" y="389626"/>
                </a:lnTo>
                <a:lnTo>
                  <a:pt x="303235" y="382054"/>
                </a:lnTo>
                <a:lnTo>
                  <a:pt x="312685" y="388647"/>
                </a:lnTo>
                <a:lnTo>
                  <a:pt x="307413" y="387184"/>
                </a:lnTo>
                <a:lnTo>
                  <a:pt x="294922" y="383263"/>
                </a:lnTo>
                <a:lnTo>
                  <a:pt x="282854" y="378919"/>
                </a:lnTo>
                <a:lnTo>
                  <a:pt x="271103" y="374259"/>
                </a:lnTo>
                <a:lnTo>
                  <a:pt x="259563" y="369387"/>
                </a:lnTo>
                <a:lnTo>
                  <a:pt x="248129" y="364409"/>
                </a:lnTo>
                <a:lnTo>
                  <a:pt x="236696" y="359430"/>
                </a:lnTo>
                <a:lnTo>
                  <a:pt x="243704" y="359163"/>
                </a:lnTo>
                <a:lnTo>
                  <a:pt x="256106" y="360674"/>
                </a:lnTo>
                <a:lnTo>
                  <a:pt x="396621" y="365692"/>
                </a:lnTo>
                <a:lnTo>
                  <a:pt x="407049" y="358341"/>
                </a:lnTo>
                <a:lnTo>
                  <a:pt x="417674" y="351186"/>
                </a:lnTo>
                <a:lnTo>
                  <a:pt x="428425" y="344158"/>
                </a:lnTo>
                <a:lnTo>
                  <a:pt x="439233" y="337186"/>
                </a:lnTo>
                <a:lnTo>
                  <a:pt x="450028" y="330199"/>
                </a:lnTo>
                <a:lnTo>
                  <a:pt x="453644" y="319322"/>
                </a:lnTo>
                <a:lnTo>
                  <a:pt x="452598" y="306968"/>
                </a:lnTo>
                <a:lnTo>
                  <a:pt x="350733" y="298063"/>
                </a:lnTo>
                <a:lnTo>
                  <a:pt x="356796" y="303663"/>
                </a:lnTo>
                <a:lnTo>
                  <a:pt x="356986" y="315142"/>
                </a:lnTo>
                <a:lnTo>
                  <a:pt x="359430" y="324361"/>
                </a:lnTo>
                <a:lnTo>
                  <a:pt x="355358" y="322310"/>
                </a:lnTo>
                <a:lnTo>
                  <a:pt x="351976" y="311229"/>
                </a:lnTo>
                <a:lnTo>
                  <a:pt x="225360" y="309103"/>
                </a:lnTo>
                <a:lnTo>
                  <a:pt x="226031" y="323047"/>
                </a:lnTo>
                <a:lnTo>
                  <a:pt x="226649" y="336901"/>
                </a:lnTo>
                <a:lnTo>
                  <a:pt x="227232" y="350691"/>
                </a:lnTo>
                <a:lnTo>
                  <a:pt x="227799" y="364442"/>
                </a:lnTo>
                <a:lnTo>
                  <a:pt x="228369" y="378181"/>
                </a:lnTo>
                <a:lnTo>
                  <a:pt x="228960" y="391933"/>
                </a:lnTo>
                <a:lnTo>
                  <a:pt x="229591" y="405725"/>
                </a:lnTo>
                <a:lnTo>
                  <a:pt x="230281" y="419581"/>
                </a:lnTo>
                <a:lnTo>
                  <a:pt x="231048" y="433529"/>
                </a:lnTo>
                <a:lnTo>
                  <a:pt x="231911" y="447594"/>
                </a:lnTo>
                <a:lnTo>
                  <a:pt x="232888" y="461802"/>
                </a:lnTo>
                <a:lnTo>
                  <a:pt x="234000" y="476179"/>
                </a:lnTo>
                <a:lnTo>
                  <a:pt x="235263" y="490750"/>
                </a:lnTo>
                <a:lnTo>
                  <a:pt x="236696" y="505543"/>
                </a:lnTo>
                <a:lnTo>
                  <a:pt x="233050" y="492964"/>
                </a:lnTo>
                <a:lnTo>
                  <a:pt x="229979" y="479902"/>
                </a:lnTo>
                <a:lnTo>
                  <a:pt x="227430" y="466407"/>
                </a:lnTo>
                <a:lnTo>
                  <a:pt x="225347" y="452529"/>
                </a:lnTo>
                <a:lnTo>
                  <a:pt x="223674" y="438319"/>
                </a:lnTo>
                <a:lnTo>
                  <a:pt x="222357" y="423825"/>
                </a:lnTo>
                <a:lnTo>
                  <a:pt x="221341" y="409099"/>
                </a:lnTo>
                <a:lnTo>
                  <a:pt x="220570" y="394189"/>
                </a:lnTo>
                <a:lnTo>
                  <a:pt x="219989" y="379147"/>
                </a:lnTo>
                <a:lnTo>
                  <a:pt x="219544" y="364021"/>
                </a:lnTo>
                <a:lnTo>
                  <a:pt x="219179" y="348862"/>
                </a:lnTo>
                <a:lnTo>
                  <a:pt x="218838" y="333719"/>
                </a:lnTo>
                <a:lnTo>
                  <a:pt x="218468" y="318643"/>
                </a:lnTo>
                <a:lnTo>
                  <a:pt x="218012" y="303684"/>
                </a:lnTo>
                <a:lnTo>
                  <a:pt x="217415" y="288890"/>
                </a:lnTo>
                <a:lnTo>
                  <a:pt x="216623" y="274314"/>
                </a:lnTo>
                <a:lnTo>
                  <a:pt x="215581" y="260003"/>
                </a:lnTo>
                <a:lnTo>
                  <a:pt x="214233" y="246009"/>
                </a:lnTo>
                <a:lnTo>
                  <a:pt x="212523" y="232381"/>
                </a:lnTo>
                <a:lnTo>
                  <a:pt x="210398" y="219169"/>
                </a:lnTo>
                <a:lnTo>
                  <a:pt x="215126" y="218333"/>
                </a:lnTo>
                <a:lnTo>
                  <a:pt x="215428" y="221923"/>
                </a:lnTo>
                <a:lnTo>
                  <a:pt x="219169" y="222088"/>
                </a:lnTo>
                <a:lnTo>
                  <a:pt x="220552" y="237118"/>
                </a:lnTo>
                <a:lnTo>
                  <a:pt x="413714" y="238691"/>
                </a:lnTo>
                <a:lnTo>
                  <a:pt x="403211" y="234766"/>
                </a:lnTo>
                <a:lnTo>
                  <a:pt x="400337" y="227926"/>
                </a:lnTo>
                <a:lnTo>
                  <a:pt x="407143" y="231039"/>
                </a:lnTo>
                <a:lnTo>
                  <a:pt x="419441" y="234528"/>
                </a:lnTo>
                <a:lnTo>
                  <a:pt x="432471" y="237284"/>
                </a:lnTo>
                <a:lnTo>
                  <a:pt x="445017" y="240524"/>
                </a:lnTo>
                <a:lnTo>
                  <a:pt x="455866" y="245467"/>
                </a:lnTo>
                <a:lnTo>
                  <a:pt x="457568" y="260007"/>
                </a:lnTo>
                <a:lnTo>
                  <a:pt x="459012" y="274766"/>
                </a:lnTo>
                <a:lnTo>
                  <a:pt x="460220" y="289719"/>
                </a:lnTo>
                <a:lnTo>
                  <a:pt x="461211" y="304846"/>
                </a:lnTo>
                <a:lnTo>
                  <a:pt x="462008" y="320124"/>
                </a:lnTo>
                <a:lnTo>
                  <a:pt x="462629" y="335530"/>
                </a:lnTo>
                <a:lnTo>
                  <a:pt x="463097" y="351043"/>
                </a:lnTo>
                <a:lnTo>
                  <a:pt x="463432" y="366641"/>
                </a:lnTo>
                <a:lnTo>
                  <a:pt x="463655" y="382301"/>
                </a:lnTo>
                <a:lnTo>
                  <a:pt x="463787" y="398000"/>
                </a:lnTo>
                <a:lnTo>
                  <a:pt x="463847" y="413717"/>
                </a:lnTo>
                <a:lnTo>
                  <a:pt x="463858" y="429430"/>
                </a:lnTo>
                <a:lnTo>
                  <a:pt x="463839" y="445116"/>
                </a:lnTo>
                <a:lnTo>
                  <a:pt x="463812" y="460753"/>
                </a:lnTo>
                <a:lnTo>
                  <a:pt x="463798" y="476318"/>
                </a:lnTo>
                <a:lnTo>
                  <a:pt x="463816" y="491791"/>
                </a:lnTo>
                <a:lnTo>
                  <a:pt x="463888" y="507147"/>
                </a:lnTo>
                <a:lnTo>
                  <a:pt x="464035" y="522366"/>
                </a:lnTo>
                <a:lnTo>
                  <a:pt x="464278" y="537425"/>
                </a:lnTo>
                <a:lnTo>
                  <a:pt x="464636" y="552301"/>
                </a:lnTo>
                <a:lnTo>
                  <a:pt x="471308" y="550021"/>
                </a:lnTo>
                <a:lnTo>
                  <a:pt x="482531" y="543769"/>
                </a:lnTo>
                <a:lnTo>
                  <a:pt x="492514" y="536280"/>
                </a:lnTo>
                <a:lnTo>
                  <a:pt x="502624" y="528922"/>
                </a:lnTo>
                <a:lnTo>
                  <a:pt x="502734" y="516324"/>
                </a:lnTo>
                <a:lnTo>
                  <a:pt x="502782" y="503120"/>
                </a:lnTo>
                <a:lnTo>
                  <a:pt x="502777" y="489369"/>
                </a:lnTo>
                <a:lnTo>
                  <a:pt x="502727" y="475132"/>
                </a:lnTo>
                <a:lnTo>
                  <a:pt x="502639" y="460471"/>
                </a:lnTo>
                <a:lnTo>
                  <a:pt x="502524" y="445445"/>
                </a:lnTo>
                <a:lnTo>
                  <a:pt x="502388" y="430116"/>
                </a:lnTo>
                <a:lnTo>
                  <a:pt x="502241" y="414544"/>
                </a:lnTo>
                <a:lnTo>
                  <a:pt x="502091" y="398791"/>
                </a:lnTo>
                <a:lnTo>
                  <a:pt x="501946" y="382915"/>
                </a:lnTo>
                <a:lnTo>
                  <a:pt x="501814" y="366980"/>
                </a:lnTo>
                <a:lnTo>
                  <a:pt x="501704" y="351044"/>
                </a:lnTo>
                <a:lnTo>
                  <a:pt x="501625" y="335169"/>
                </a:lnTo>
                <a:lnTo>
                  <a:pt x="501584" y="319415"/>
                </a:lnTo>
                <a:lnTo>
                  <a:pt x="501591" y="303844"/>
                </a:lnTo>
                <a:lnTo>
                  <a:pt x="501653" y="288516"/>
                </a:lnTo>
                <a:lnTo>
                  <a:pt x="501779" y="273491"/>
                </a:lnTo>
                <a:lnTo>
                  <a:pt x="501977" y="258830"/>
                </a:lnTo>
                <a:lnTo>
                  <a:pt x="502256" y="244595"/>
                </a:lnTo>
                <a:lnTo>
                  <a:pt x="502624" y="230845"/>
                </a:lnTo>
                <a:lnTo>
                  <a:pt x="505610" y="240195"/>
                </a:lnTo>
                <a:lnTo>
                  <a:pt x="507215" y="252991"/>
                </a:lnTo>
                <a:lnTo>
                  <a:pt x="508533" y="266071"/>
                </a:lnTo>
                <a:lnTo>
                  <a:pt x="511395" y="277603"/>
                </a:lnTo>
                <a:lnTo>
                  <a:pt x="520436" y="273281"/>
                </a:lnTo>
                <a:lnTo>
                  <a:pt x="530557" y="265620"/>
                </a:lnTo>
                <a:lnTo>
                  <a:pt x="539481" y="256765"/>
                </a:lnTo>
                <a:lnTo>
                  <a:pt x="548285" y="247789"/>
                </a:lnTo>
                <a:lnTo>
                  <a:pt x="558042" y="239768"/>
                </a:lnTo>
                <a:lnTo>
                  <a:pt x="569829" y="233777"/>
                </a:lnTo>
                <a:lnTo>
                  <a:pt x="566071" y="243565"/>
                </a:lnTo>
                <a:lnTo>
                  <a:pt x="558294" y="252777"/>
                </a:lnTo>
                <a:lnTo>
                  <a:pt x="548195" y="260422"/>
                </a:lnTo>
                <a:lnTo>
                  <a:pt x="537113" y="267637"/>
                </a:lnTo>
                <a:lnTo>
                  <a:pt x="526392" y="275558"/>
                </a:lnTo>
                <a:lnTo>
                  <a:pt x="517372" y="285321"/>
                </a:lnTo>
                <a:lnTo>
                  <a:pt x="511395" y="298063"/>
                </a:lnTo>
                <a:lnTo>
                  <a:pt x="509879" y="304538"/>
                </a:lnTo>
                <a:lnTo>
                  <a:pt x="508240" y="315104"/>
                </a:lnTo>
                <a:lnTo>
                  <a:pt x="507215" y="326810"/>
                </a:lnTo>
                <a:lnTo>
                  <a:pt x="506726" y="339477"/>
                </a:lnTo>
                <a:lnTo>
                  <a:pt x="506692" y="352925"/>
                </a:lnTo>
                <a:lnTo>
                  <a:pt x="507034" y="366975"/>
                </a:lnTo>
                <a:lnTo>
                  <a:pt x="507671" y="381447"/>
                </a:lnTo>
                <a:lnTo>
                  <a:pt x="508525" y="396163"/>
                </a:lnTo>
                <a:lnTo>
                  <a:pt x="509514" y="410943"/>
                </a:lnTo>
                <a:lnTo>
                  <a:pt x="510560" y="425607"/>
                </a:lnTo>
                <a:lnTo>
                  <a:pt x="511584" y="439975"/>
                </a:lnTo>
                <a:lnTo>
                  <a:pt x="512504" y="453870"/>
                </a:lnTo>
                <a:lnTo>
                  <a:pt x="513241" y="467111"/>
                </a:lnTo>
                <a:lnTo>
                  <a:pt x="513716" y="479519"/>
                </a:lnTo>
                <a:lnTo>
                  <a:pt x="513848" y="490914"/>
                </a:lnTo>
                <a:lnTo>
                  <a:pt x="513559" y="501118"/>
                </a:lnTo>
                <a:lnTo>
                  <a:pt x="512767" y="509950"/>
                </a:lnTo>
                <a:lnTo>
                  <a:pt x="511395" y="517232"/>
                </a:lnTo>
                <a:lnTo>
                  <a:pt x="513598" y="513470"/>
                </a:lnTo>
                <a:lnTo>
                  <a:pt x="521453" y="503479"/>
                </a:lnTo>
                <a:lnTo>
                  <a:pt x="530734" y="494700"/>
                </a:lnTo>
                <a:lnTo>
                  <a:pt x="540705" y="486507"/>
                </a:lnTo>
                <a:lnTo>
                  <a:pt x="550629" y="478276"/>
                </a:lnTo>
                <a:lnTo>
                  <a:pt x="559771" y="469381"/>
                </a:lnTo>
                <a:lnTo>
                  <a:pt x="567394" y="459196"/>
                </a:lnTo>
                <a:lnTo>
                  <a:pt x="572761" y="447095"/>
                </a:lnTo>
                <a:lnTo>
                  <a:pt x="574688" y="438248"/>
                </a:lnTo>
                <a:lnTo>
                  <a:pt x="575418" y="427729"/>
                </a:lnTo>
                <a:lnTo>
                  <a:pt x="574919" y="416815"/>
                </a:lnTo>
                <a:lnTo>
                  <a:pt x="573550" y="405532"/>
                </a:lnTo>
                <a:lnTo>
                  <a:pt x="571671" y="393908"/>
                </a:lnTo>
                <a:lnTo>
                  <a:pt x="569642" y="381971"/>
                </a:lnTo>
                <a:lnTo>
                  <a:pt x="567822" y="369746"/>
                </a:lnTo>
                <a:lnTo>
                  <a:pt x="566571" y="357262"/>
                </a:lnTo>
                <a:lnTo>
                  <a:pt x="566249" y="344545"/>
                </a:lnTo>
                <a:lnTo>
                  <a:pt x="567215" y="331623"/>
                </a:lnTo>
                <a:lnTo>
                  <a:pt x="569829" y="318523"/>
                </a:lnTo>
                <a:lnTo>
                  <a:pt x="568050" y="319065"/>
                </a:lnTo>
                <a:lnTo>
                  <a:pt x="557402" y="325859"/>
                </a:lnTo>
                <a:lnTo>
                  <a:pt x="547895" y="335247"/>
                </a:lnTo>
                <a:lnTo>
                  <a:pt x="538683" y="342983"/>
                </a:lnTo>
                <a:lnTo>
                  <a:pt x="528922" y="344821"/>
                </a:lnTo>
                <a:lnTo>
                  <a:pt x="534590" y="337980"/>
                </a:lnTo>
                <a:lnTo>
                  <a:pt x="543246" y="328681"/>
                </a:lnTo>
                <a:lnTo>
                  <a:pt x="552399" y="319880"/>
                </a:lnTo>
                <a:lnTo>
                  <a:pt x="561916" y="311444"/>
                </a:lnTo>
                <a:lnTo>
                  <a:pt x="571667" y="303242"/>
                </a:lnTo>
                <a:lnTo>
                  <a:pt x="581518" y="295144"/>
                </a:lnTo>
                <a:lnTo>
                  <a:pt x="582618" y="287747"/>
                </a:lnTo>
                <a:lnTo>
                  <a:pt x="583706" y="274664"/>
                </a:lnTo>
                <a:lnTo>
                  <a:pt x="583773" y="262066"/>
                </a:lnTo>
                <a:lnTo>
                  <a:pt x="583031" y="249826"/>
                </a:lnTo>
                <a:lnTo>
                  <a:pt x="581688" y="237818"/>
                </a:lnTo>
                <a:lnTo>
                  <a:pt x="579954" y="225919"/>
                </a:lnTo>
                <a:lnTo>
                  <a:pt x="578039" y="214001"/>
                </a:lnTo>
                <a:lnTo>
                  <a:pt x="576153" y="201939"/>
                </a:lnTo>
                <a:lnTo>
                  <a:pt x="574505" y="189609"/>
                </a:lnTo>
                <a:lnTo>
                  <a:pt x="573304" y="176884"/>
                </a:lnTo>
                <a:lnTo>
                  <a:pt x="572761" y="163640"/>
                </a:lnTo>
                <a:lnTo>
                  <a:pt x="567806" y="166478"/>
                </a:lnTo>
                <a:lnTo>
                  <a:pt x="556977" y="172793"/>
                </a:lnTo>
                <a:lnTo>
                  <a:pt x="546099" y="179059"/>
                </a:lnTo>
                <a:lnTo>
                  <a:pt x="534996" y="185097"/>
                </a:lnTo>
                <a:lnTo>
                  <a:pt x="523487" y="190729"/>
                </a:lnTo>
                <a:lnTo>
                  <a:pt x="511395" y="195776"/>
                </a:lnTo>
                <a:lnTo>
                  <a:pt x="516537" y="190015"/>
                </a:lnTo>
                <a:lnTo>
                  <a:pt x="526825" y="182619"/>
                </a:lnTo>
                <a:lnTo>
                  <a:pt x="538487" y="176595"/>
                </a:lnTo>
                <a:lnTo>
                  <a:pt x="550334" y="170755"/>
                </a:lnTo>
                <a:lnTo>
                  <a:pt x="561178" y="163909"/>
                </a:lnTo>
                <a:lnTo>
                  <a:pt x="569829" y="154869"/>
                </a:lnTo>
                <a:lnTo>
                  <a:pt x="563771" y="152406"/>
                </a:lnTo>
                <a:lnTo>
                  <a:pt x="552943" y="148586"/>
                </a:lnTo>
                <a:lnTo>
                  <a:pt x="541514" y="145366"/>
                </a:lnTo>
                <a:lnTo>
                  <a:pt x="529397" y="142835"/>
                </a:lnTo>
                <a:lnTo>
                  <a:pt x="516500" y="141081"/>
                </a:lnTo>
                <a:lnTo>
                  <a:pt x="502736" y="140193"/>
                </a:lnTo>
                <a:lnTo>
                  <a:pt x="488015" y="140261"/>
                </a:lnTo>
                <a:lnTo>
                  <a:pt x="488237" y="145548"/>
                </a:lnTo>
                <a:lnTo>
                  <a:pt x="486534" y="159778"/>
                </a:lnTo>
                <a:lnTo>
                  <a:pt x="482117" y="171296"/>
                </a:lnTo>
                <a:lnTo>
                  <a:pt x="476193" y="181307"/>
                </a:lnTo>
                <a:lnTo>
                  <a:pt x="469964" y="191016"/>
                </a:lnTo>
                <a:lnTo>
                  <a:pt x="464636" y="201628"/>
                </a:lnTo>
                <a:lnTo>
                  <a:pt x="472827" y="203186"/>
                </a:lnTo>
                <a:lnTo>
                  <a:pt x="485907" y="207150"/>
                </a:lnTo>
                <a:lnTo>
                  <a:pt x="493853" y="216236"/>
                </a:lnTo>
                <a:lnTo>
                  <a:pt x="491464" y="214722"/>
                </a:lnTo>
                <a:lnTo>
                  <a:pt x="481354" y="209953"/>
                </a:lnTo>
                <a:lnTo>
                  <a:pt x="471198" y="207480"/>
                </a:lnTo>
                <a:lnTo>
                  <a:pt x="460955" y="206846"/>
                </a:lnTo>
                <a:lnTo>
                  <a:pt x="450585" y="207596"/>
                </a:lnTo>
                <a:lnTo>
                  <a:pt x="440049" y="209274"/>
                </a:lnTo>
                <a:lnTo>
                  <a:pt x="429307" y="211425"/>
                </a:lnTo>
                <a:lnTo>
                  <a:pt x="418320" y="213593"/>
                </a:lnTo>
                <a:lnTo>
                  <a:pt x="407047" y="215321"/>
                </a:lnTo>
                <a:lnTo>
                  <a:pt x="395449" y="216155"/>
                </a:lnTo>
                <a:lnTo>
                  <a:pt x="383487" y="215639"/>
                </a:lnTo>
                <a:lnTo>
                  <a:pt x="371120" y="213317"/>
                </a:lnTo>
                <a:lnTo>
                  <a:pt x="380549" y="212936"/>
                </a:lnTo>
                <a:lnTo>
                  <a:pt x="393737" y="211533"/>
                </a:lnTo>
                <a:lnTo>
                  <a:pt x="407129" y="209094"/>
                </a:lnTo>
                <a:lnTo>
                  <a:pt x="420360" y="205598"/>
                </a:lnTo>
                <a:lnTo>
                  <a:pt x="433062" y="201027"/>
                </a:lnTo>
                <a:lnTo>
                  <a:pt x="444867" y="195362"/>
                </a:lnTo>
                <a:lnTo>
                  <a:pt x="455410" y="188585"/>
                </a:lnTo>
                <a:lnTo>
                  <a:pt x="464322" y="180675"/>
                </a:lnTo>
                <a:lnTo>
                  <a:pt x="471237" y="171615"/>
                </a:lnTo>
                <a:lnTo>
                  <a:pt x="475787" y="161385"/>
                </a:lnTo>
                <a:lnTo>
                  <a:pt x="477606" y="149967"/>
                </a:lnTo>
                <a:lnTo>
                  <a:pt x="476326" y="137342"/>
                </a:lnTo>
                <a:lnTo>
                  <a:pt x="475504" y="133669"/>
                </a:lnTo>
                <a:lnTo>
                  <a:pt x="473297" y="121774"/>
                </a:lnTo>
                <a:lnTo>
                  <a:pt x="461717" y="122720"/>
                </a:lnTo>
                <a:lnTo>
                  <a:pt x="460165" y="129032"/>
                </a:lnTo>
                <a:lnTo>
                  <a:pt x="455013" y="139900"/>
                </a:lnTo>
                <a:lnTo>
                  <a:pt x="447386" y="148942"/>
                </a:lnTo>
                <a:lnTo>
                  <a:pt x="437700" y="156187"/>
                </a:lnTo>
                <a:lnTo>
                  <a:pt x="426365" y="161666"/>
                </a:lnTo>
                <a:lnTo>
                  <a:pt x="413795" y="165410"/>
                </a:lnTo>
                <a:lnTo>
                  <a:pt x="400404" y="167449"/>
                </a:lnTo>
                <a:lnTo>
                  <a:pt x="386604" y="167813"/>
                </a:lnTo>
                <a:lnTo>
                  <a:pt x="372809" y="166533"/>
                </a:lnTo>
                <a:lnTo>
                  <a:pt x="359430" y="163640"/>
                </a:lnTo>
                <a:lnTo>
                  <a:pt x="357694" y="165299"/>
                </a:lnTo>
                <a:lnTo>
                  <a:pt x="349699" y="171810"/>
                </a:lnTo>
                <a:lnTo>
                  <a:pt x="340436" y="177766"/>
                </a:lnTo>
                <a:lnTo>
                  <a:pt x="330090" y="183050"/>
                </a:lnTo>
                <a:lnTo>
                  <a:pt x="318850" y="187544"/>
                </a:lnTo>
                <a:lnTo>
                  <a:pt x="306903" y="191131"/>
                </a:lnTo>
                <a:lnTo>
                  <a:pt x="294436" y="193693"/>
                </a:lnTo>
                <a:lnTo>
                  <a:pt x="281636" y="195113"/>
                </a:lnTo>
                <a:lnTo>
                  <a:pt x="268691" y="195273"/>
                </a:lnTo>
                <a:lnTo>
                  <a:pt x="255788" y="194056"/>
                </a:lnTo>
                <a:lnTo>
                  <a:pt x="243115" y="191344"/>
                </a:lnTo>
                <a:lnTo>
                  <a:pt x="230858" y="187019"/>
                </a:lnTo>
                <a:lnTo>
                  <a:pt x="225245" y="189176"/>
                </a:lnTo>
                <a:lnTo>
                  <a:pt x="213571" y="194226"/>
                </a:lnTo>
                <a:lnTo>
                  <a:pt x="201242" y="199124"/>
                </a:lnTo>
                <a:lnTo>
                  <a:pt x="189168" y="202160"/>
                </a:lnTo>
                <a:lnTo>
                  <a:pt x="178262" y="201628"/>
                </a:lnTo>
                <a:lnTo>
                  <a:pt x="181907" y="197216"/>
                </a:lnTo>
                <a:lnTo>
                  <a:pt x="191326" y="190932"/>
                </a:lnTo>
                <a:lnTo>
                  <a:pt x="202730" y="186634"/>
                </a:lnTo>
                <a:lnTo>
                  <a:pt x="214837" y="183039"/>
                </a:lnTo>
                <a:lnTo>
                  <a:pt x="226364" y="178863"/>
                </a:lnTo>
                <a:lnTo>
                  <a:pt x="236028" y="172825"/>
                </a:lnTo>
                <a:lnTo>
                  <a:pt x="242548" y="163640"/>
                </a:lnTo>
                <a:lnTo>
                  <a:pt x="245429" y="164838"/>
                </a:lnTo>
                <a:lnTo>
                  <a:pt x="255682" y="166510"/>
                </a:lnTo>
                <a:lnTo>
                  <a:pt x="267082" y="165770"/>
                </a:lnTo>
                <a:lnTo>
                  <a:pt x="280084" y="164265"/>
                </a:lnTo>
                <a:lnTo>
                  <a:pt x="295144" y="16364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1616712" y="2576275"/>
            <a:ext cx="178248" cy="184437"/>
          </a:xfrm>
          <a:custGeom>
            <a:avLst/>
            <a:gdLst/>
            <a:ahLst/>
            <a:cxnLst/>
            <a:rect l="0" t="0" r="0" b="0"/>
            <a:pathLst>
              <a:path w="178248" h="184437" extrusionOk="0">
                <a:moveTo>
                  <a:pt x="170695" y="22378"/>
                </a:moveTo>
                <a:lnTo>
                  <a:pt x="178248" y="12013"/>
                </a:lnTo>
                <a:lnTo>
                  <a:pt x="173068" y="6470"/>
                </a:lnTo>
                <a:lnTo>
                  <a:pt x="162330" y="0"/>
                </a:lnTo>
                <a:lnTo>
                  <a:pt x="151950" y="337"/>
                </a:lnTo>
                <a:lnTo>
                  <a:pt x="150251" y="2675"/>
                </a:lnTo>
                <a:lnTo>
                  <a:pt x="147014" y="13443"/>
                </a:lnTo>
                <a:lnTo>
                  <a:pt x="149018" y="26635"/>
                </a:lnTo>
                <a:lnTo>
                  <a:pt x="148716" y="27123"/>
                </a:lnTo>
                <a:lnTo>
                  <a:pt x="141360" y="37718"/>
                </a:lnTo>
                <a:lnTo>
                  <a:pt x="133159" y="47470"/>
                </a:lnTo>
                <a:lnTo>
                  <a:pt x="124292" y="56556"/>
                </a:lnTo>
                <a:lnTo>
                  <a:pt x="114937" y="65154"/>
                </a:lnTo>
                <a:lnTo>
                  <a:pt x="105270" y="73441"/>
                </a:lnTo>
                <a:lnTo>
                  <a:pt x="95471" y="81596"/>
                </a:lnTo>
                <a:lnTo>
                  <a:pt x="85716" y="89795"/>
                </a:lnTo>
                <a:lnTo>
                  <a:pt x="76183" y="98217"/>
                </a:lnTo>
                <a:lnTo>
                  <a:pt x="67050" y="107038"/>
                </a:lnTo>
                <a:lnTo>
                  <a:pt x="58494" y="116437"/>
                </a:lnTo>
                <a:lnTo>
                  <a:pt x="50693" y="126592"/>
                </a:lnTo>
                <a:lnTo>
                  <a:pt x="43825" y="137679"/>
                </a:lnTo>
                <a:lnTo>
                  <a:pt x="43285" y="137927"/>
                </a:lnTo>
                <a:lnTo>
                  <a:pt x="31323" y="144473"/>
                </a:lnTo>
                <a:lnTo>
                  <a:pt x="19729" y="152916"/>
                </a:lnTo>
                <a:lnTo>
                  <a:pt x="9787" y="162738"/>
                </a:lnTo>
                <a:lnTo>
                  <a:pt x="2783" y="173418"/>
                </a:lnTo>
                <a:lnTo>
                  <a:pt x="0" y="184437"/>
                </a:lnTo>
                <a:lnTo>
                  <a:pt x="11217" y="181688"/>
                </a:lnTo>
                <a:lnTo>
                  <a:pt x="22134" y="175249"/>
                </a:lnTo>
                <a:lnTo>
                  <a:pt x="31432" y="166301"/>
                </a:lnTo>
                <a:lnTo>
                  <a:pt x="39701" y="155880"/>
                </a:lnTo>
                <a:lnTo>
                  <a:pt x="47532" y="145020"/>
                </a:lnTo>
                <a:lnTo>
                  <a:pt x="55515" y="134760"/>
                </a:lnTo>
                <a:lnTo>
                  <a:pt x="61443" y="128221"/>
                </a:lnTo>
                <a:lnTo>
                  <a:pt x="70720" y="118894"/>
                </a:lnTo>
                <a:lnTo>
                  <a:pt x="80309" y="109636"/>
                </a:lnTo>
                <a:lnTo>
                  <a:pt x="89672" y="100307"/>
                </a:lnTo>
                <a:lnTo>
                  <a:pt x="98274" y="90765"/>
                </a:lnTo>
                <a:lnTo>
                  <a:pt x="105577" y="80867"/>
                </a:lnTo>
                <a:lnTo>
                  <a:pt x="111044" y="70474"/>
                </a:lnTo>
                <a:lnTo>
                  <a:pt x="111174" y="70358"/>
                </a:lnTo>
                <a:lnTo>
                  <a:pt x="121028" y="62294"/>
                </a:lnTo>
                <a:lnTo>
                  <a:pt x="131377" y="54726"/>
                </a:lnTo>
                <a:lnTo>
                  <a:pt x="141870" y="47302"/>
                </a:lnTo>
                <a:lnTo>
                  <a:pt x="152155" y="39671"/>
                </a:lnTo>
                <a:lnTo>
                  <a:pt x="161880" y="31480"/>
                </a:lnTo>
                <a:lnTo>
                  <a:pt x="170695" y="2237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4722974" y="6204451"/>
            <a:ext cx="389332" cy="116895"/>
          </a:xfrm>
          <a:custGeom>
            <a:avLst/>
            <a:gdLst/>
            <a:ahLst/>
            <a:cxnLst/>
            <a:rect l="0" t="0" r="0" b="0"/>
            <a:pathLst>
              <a:path w="389332" h="116895" extrusionOk="0">
                <a:moveTo>
                  <a:pt x="9455" y="0"/>
                </a:moveTo>
                <a:lnTo>
                  <a:pt x="685" y="0"/>
                </a:lnTo>
                <a:lnTo>
                  <a:pt x="0" y="5522"/>
                </a:lnTo>
                <a:lnTo>
                  <a:pt x="3974" y="6454"/>
                </a:lnTo>
                <a:lnTo>
                  <a:pt x="3563" y="11689"/>
                </a:lnTo>
                <a:lnTo>
                  <a:pt x="20265" y="19540"/>
                </a:lnTo>
                <a:lnTo>
                  <a:pt x="37349" y="27009"/>
                </a:lnTo>
                <a:lnTo>
                  <a:pt x="54795" y="34114"/>
                </a:lnTo>
                <a:lnTo>
                  <a:pt x="72586" y="40874"/>
                </a:lnTo>
                <a:lnTo>
                  <a:pt x="90703" y="47306"/>
                </a:lnTo>
                <a:lnTo>
                  <a:pt x="109129" y="53430"/>
                </a:lnTo>
                <a:lnTo>
                  <a:pt x="127845" y="59263"/>
                </a:lnTo>
                <a:lnTo>
                  <a:pt x="146833" y="64823"/>
                </a:lnTo>
                <a:lnTo>
                  <a:pt x="166075" y="70128"/>
                </a:lnTo>
                <a:lnTo>
                  <a:pt x="185553" y="75197"/>
                </a:lnTo>
                <a:lnTo>
                  <a:pt x="205249" y="80048"/>
                </a:lnTo>
                <a:lnTo>
                  <a:pt x="225144" y="84699"/>
                </a:lnTo>
                <a:lnTo>
                  <a:pt x="245222" y="89169"/>
                </a:lnTo>
                <a:lnTo>
                  <a:pt x="265463" y="93475"/>
                </a:lnTo>
                <a:lnTo>
                  <a:pt x="285849" y="97635"/>
                </a:lnTo>
                <a:lnTo>
                  <a:pt x="306363" y="101669"/>
                </a:lnTo>
                <a:lnTo>
                  <a:pt x="326987" y="105593"/>
                </a:lnTo>
                <a:lnTo>
                  <a:pt x="347702" y="109427"/>
                </a:lnTo>
                <a:lnTo>
                  <a:pt x="368489" y="113188"/>
                </a:lnTo>
                <a:lnTo>
                  <a:pt x="389332" y="116895"/>
                </a:lnTo>
                <a:lnTo>
                  <a:pt x="370349" y="111036"/>
                </a:lnTo>
                <a:lnTo>
                  <a:pt x="351052" y="105492"/>
                </a:lnTo>
                <a:lnTo>
                  <a:pt x="331494" y="100209"/>
                </a:lnTo>
                <a:lnTo>
                  <a:pt x="311726" y="95136"/>
                </a:lnTo>
                <a:lnTo>
                  <a:pt x="291800" y="90220"/>
                </a:lnTo>
                <a:lnTo>
                  <a:pt x="271769" y="85411"/>
                </a:lnTo>
                <a:lnTo>
                  <a:pt x="251685" y="80655"/>
                </a:lnTo>
                <a:lnTo>
                  <a:pt x="231599" y="75900"/>
                </a:lnTo>
                <a:lnTo>
                  <a:pt x="211565" y="71095"/>
                </a:lnTo>
                <a:lnTo>
                  <a:pt x="191634" y="66187"/>
                </a:lnTo>
                <a:lnTo>
                  <a:pt x="171858" y="61124"/>
                </a:lnTo>
                <a:lnTo>
                  <a:pt x="152289" y="55854"/>
                </a:lnTo>
                <a:lnTo>
                  <a:pt x="132980" y="50326"/>
                </a:lnTo>
                <a:lnTo>
                  <a:pt x="113982" y="44486"/>
                </a:lnTo>
                <a:lnTo>
                  <a:pt x="95348" y="38284"/>
                </a:lnTo>
                <a:lnTo>
                  <a:pt x="77129" y="31666"/>
                </a:lnTo>
                <a:lnTo>
                  <a:pt x="59379" y="24580"/>
                </a:lnTo>
                <a:lnTo>
                  <a:pt x="42148" y="16976"/>
                </a:lnTo>
                <a:lnTo>
                  <a:pt x="25490" y="8799"/>
                </a:lnTo>
                <a:lnTo>
                  <a:pt x="9455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15264285" y="6347645"/>
            <a:ext cx="75920" cy="21128"/>
          </a:xfrm>
          <a:custGeom>
            <a:avLst/>
            <a:gdLst/>
            <a:ahLst/>
            <a:cxnLst/>
            <a:rect l="0" t="0" r="0" b="0"/>
            <a:pathLst>
              <a:path w="75920" h="21128" extrusionOk="0">
                <a:moveTo>
                  <a:pt x="0" y="0"/>
                </a:moveTo>
                <a:lnTo>
                  <a:pt x="1776" y="2716"/>
                </a:lnTo>
                <a:lnTo>
                  <a:pt x="10250" y="10330"/>
                </a:lnTo>
                <a:lnTo>
                  <a:pt x="21680" y="15669"/>
                </a:lnTo>
                <a:lnTo>
                  <a:pt x="35014" y="19042"/>
                </a:lnTo>
                <a:lnTo>
                  <a:pt x="49200" y="20759"/>
                </a:lnTo>
                <a:lnTo>
                  <a:pt x="63186" y="21128"/>
                </a:lnTo>
                <a:lnTo>
                  <a:pt x="75920" y="20460"/>
                </a:lnTo>
                <a:lnTo>
                  <a:pt x="64772" y="12749"/>
                </a:lnTo>
                <a:lnTo>
                  <a:pt x="52208" y="8088"/>
                </a:lnTo>
                <a:lnTo>
                  <a:pt x="38125" y="4772"/>
                </a:lnTo>
                <a:lnTo>
                  <a:pt x="23847" y="2512"/>
                </a:lnTo>
                <a:lnTo>
                  <a:pt x="10697" y="1018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5129848" y="6347645"/>
            <a:ext cx="28609" cy="151950"/>
          </a:xfrm>
          <a:custGeom>
            <a:avLst/>
            <a:gdLst/>
            <a:ahLst/>
            <a:cxnLst/>
            <a:rect l="0" t="0" r="0" b="0"/>
            <a:pathLst>
              <a:path w="28609" h="151950" extrusionOk="0">
                <a:moveTo>
                  <a:pt x="26311" y="151950"/>
                </a:moveTo>
                <a:lnTo>
                  <a:pt x="26550" y="149732"/>
                </a:lnTo>
                <a:lnTo>
                  <a:pt x="27660" y="136902"/>
                </a:lnTo>
                <a:lnTo>
                  <a:pt x="28351" y="123634"/>
                </a:lnTo>
                <a:lnTo>
                  <a:pt x="28609" y="110079"/>
                </a:lnTo>
                <a:lnTo>
                  <a:pt x="28417" y="96387"/>
                </a:lnTo>
                <a:lnTo>
                  <a:pt x="27759" y="82709"/>
                </a:lnTo>
                <a:lnTo>
                  <a:pt x="26619" y="69196"/>
                </a:lnTo>
                <a:lnTo>
                  <a:pt x="24981" y="55998"/>
                </a:lnTo>
                <a:lnTo>
                  <a:pt x="22830" y="43265"/>
                </a:lnTo>
                <a:lnTo>
                  <a:pt x="20149" y="31148"/>
                </a:lnTo>
                <a:lnTo>
                  <a:pt x="16923" y="19798"/>
                </a:lnTo>
                <a:lnTo>
                  <a:pt x="13135" y="9365"/>
                </a:lnTo>
                <a:lnTo>
                  <a:pt x="8770" y="0"/>
                </a:lnTo>
                <a:lnTo>
                  <a:pt x="0" y="0"/>
                </a:lnTo>
                <a:lnTo>
                  <a:pt x="406" y="1685"/>
                </a:lnTo>
                <a:lnTo>
                  <a:pt x="3037" y="13717"/>
                </a:lnTo>
                <a:lnTo>
                  <a:pt x="5338" y="26083"/>
                </a:lnTo>
                <a:lnTo>
                  <a:pt x="7384" y="38709"/>
                </a:lnTo>
                <a:lnTo>
                  <a:pt x="9246" y="51521"/>
                </a:lnTo>
                <a:lnTo>
                  <a:pt x="10998" y="64447"/>
                </a:lnTo>
                <a:lnTo>
                  <a:pt x="12713" y="77414"/>
                </a:lnTo>
                <a:lnTo>
                  <a:pt x="14464" y="90347"/>
                </a:lnTo>
                <a:lnTo>
                  <a:pt x="16323" y="103173"/>
                </a:lnTo>
                <a:lnTo>
                  <a:pt x="18365" y="115820"/>
                </a:lnTo>
                <a:lnTo>
                  <a:pt x="20661" y="128214"/>
                </a:lnTo>
                <a:lnTo>
                  <a:pt x="23286" y="140282"/>
                </a:lnTo>
                <a:lnTo>
                  <a:pt x="26311" y="15195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5229202" y="6359335"/>
            <a:ext cx="37960" cy="265927"/>
          </a:xfrm>
          <a:custGeom>
            <a:avLst/>
            <a:gdLst/>
            <a:ahLst/>
            <a:cxnLst/>
            <a:rect l="0" t="0" r="0" b="0"/>
            <a:pathLst>
              <a:path w="37960" h="265927" extrusionOk="0">
                <a:moveTo>
                  <a:pt x="12590" y="9639"/>
                </a:moveTo>
                <a:lnTo>
                  <a:pt x="5755" y="0"/>
                </a:lnTo>
                <a:lnTo>
                  <a:pt x="0" y="0"/>
                </a:lnTo>
                <a:lnTo>
                  <a:pt x="0" y="8770"/>
                </a:lnTo>
                <a:lnTo>
                  <a:pt x="237" y="10370"/>
                </a:lnTo>
                <a:lnTo>
                  <a:pt x="1750" y="21558"/>
                </a:lnTo>
                <a:lnTo>
                  <a:pt x="3100" y="33228"/>
                </a:lnTo>
                <a:lnTo>
                  <a:pt x="4302" y="45316"/>
                </a:lnTo>
                <a:lnTo>
                  <a:pt x="5373" y="57761"/>
                </a:lnTo>
                <a:lnTo>
                  <a:pt x="6328" y="70498"/>
                </a:lnTo>
                <a:lnTo>
                  <a:pt x="7182" y="83464"/>
                </a:lnTo>
                <a:lnTo>
                  <a:pt x="7951" y="96596"/>
                </a:lnTo>
                <a:lnTo>
                  <a:pt x="8650" y="109831"/>
                </a:lnTo>
                <a:lnTo>
                  <a:pt x="9296" y="123105"/>
                </a:lnTo>
                <a:lnTo>
                  <a:pt x="9903" y="136355"/>
                </a:lnTo>
                <a:lnTo>
                  <a:pt x="10486" y="149518"/>
                </a:lnTo>
                <a:lnTo>
                  <a:pt x="11063" y="162530"/>
                </a:lnTo>
                <a:lnTo>
                  <a:pt x="11648" y="175329"/>
                </a:lnTo>
                <a:lnTo>
                  <a:pt x="11926" y="182484"/>
                </a:lnTo>
                <a:lnTo>
                  <a:pt x="12364" y="196776"/>
                </a:lnTo>
                <a:lnTo>
                  <a:pt x="13111" y="211822"/>
                </a:lnTo>
                <a:lnTo>
                  <a:pt x="14639" y="226694"/>
                </a:lnTo>
                <a:lnTo>
                  <a:pt x="17416" y="240467"/>
                </a:lnTo>
                <a:lnTo>
                  <a:pt x="21915" y="252214"/>
                </a:lnTo>
                <a:lnTo>
                  <a:pt x="28606" y="261010"/>
                </a:lnTo>
                <a:lnTo>
                  <a:pt x="37960" y="265927"/>
                </a:lnTo>
                <a:lnTo>
                  <a:pt x="36325" y="257450"/>
                </a:lnTo>
                <a:lnTo>
                  <a:pt x="34571" y="246961"/>
                </a:lnTo>
                <a:lnTo>
                  <a:pt x="32932" y="235717"/>
                </a:lnTo>
                <a:lnTo>
                  <a:pt x="31400" y="223812"/>
                </a:lnTo>
                <a:lnTo>
                  <a:pt x="29966" y="211343"/>
                </a:lnTo>
                <a:lnTo>
                  <a:pt x="28623" y="198406"/>
                </a:lnTo>
                <a:lnTo>
                  <a:pt x="27363" y="185096"/>
                </a:lnTo>
                <a:lnTo>
                  <a:pt x="26178" y="171510"/>
                </a:lnTo>
                <a:lnTo>
                  <a:pt x="25059" y="157743"/>
                </a:lnTo>
                <a:lnTo>
                  <a:pt x="23999" y="143890"/>
                </a:lnTo>
                <a:lnTo>
                  <a:pt x="22989" y="130049"/>
                </a:lnTo>
                <a:lnTo>
                  <a:pt x="22022" y="116314"/>
                </a:lnTo>
                <a:lnTo>
                  <a:pt x="21089" y="102782"/>
                </a:lnTo>
                <a:lnTo>
                  <a:pt x="20182" y="89548"/>
                </a:lnTo>
                <a:lnTo>
                  <a:pt x="19294" y="76709"/>
                </a:lnTo>
                <a:lnTo>
                  <a:pt x="18416" y="64359"/>
                </a:lnTo>
                <a:lnTo>
                  <a:pt x="17541" y="52596"/>
                </a:lnTo>
                <a:lnTo>
                  <a:pt x="17274" y="48105"/>
                </a:lnTo>
                <a:lnTo>
                  <a:pt x="16877" y="35007"/>
                </a:lnTo>
                <a:lnTo>
                  <a:pt x="15806" y="21747"/>
                </a:lnTo>
                <a:lnTo>
                  <a:pt x="12590" y="963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15354457" y="6371024"/>
            <a:ext cx="76331" cy="26298"/>
          </a:xfrm>
          <a:custGeom>
            <a:avLst/>
            <a:gdLst/>
            <a:ahLst/>
            <a:cxnLst/>
            <a:rect l="0" t="0" r="0" b="0"/>
            <a:pathLst>
              <a:path w="76331" h="26298" extrusionOk="0">
                <a:moveTo>
                  <a:pt x="73123" y="24223"/>
                </a:moveTo>
                <a:lnTo>
                  <a:pt x="62738" y="18430"/>
                </a:lnTo>
                <a:lnTo>
                  <a:pt x="51564" y="13431"/>
                </a:lnTo>
                <a:lnTo>
                  <a:pt x="39673" y="9157"/>
                </a:lnTo>
                <a:lnTo>
                  <a:pt x="27136" y="5540"/>
                </a:lnTo>
                <a:lnTo>
                  <a:pt x="14025" y="2510"/>
                </a:lnTo>
                <a:lnTo>
                  <a:pt x="411" y="0"/>
                </a:lnTo>
                <a:lnTo>
                  <a:pt x="685" y="4590"/>
                </a:lnTo>
                <a:lnTo>
                  <a:pt x="0" y="10127"/>
                </a:lnTo>
                <a:lnTo>
                  <a:pt x="6166" y="8756"/>
                </a:lnTo>
                <a:lnTo>
                  <a:pt x="14891" y="11073"/>
                </a:lnTo>
                <a:lnTo>
                  <a:pt x="26290" y="15015"/>
                </a:lnTo>
                <a:lnTo>
                  <a:pt x="37452" y="19182"/>
                </a:lnTo>
                <a:lnTo>
                  <a:pt x="49058" y="22901"/>
                </a:lnTo>
                <a:lnTo>
                  <a:pt x="61791" y="25498"/>
                </a:lnTo>
                <a:lnTo>
                  <a:pt x="76331" y="26298"/>
                </a:lnTo>
                <a:lnTo>
                  <a:pt x="73123" y="2422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15328557" y="6376862"/>
            <a:ext cx="148963" cy="207204"/>
          </a:xfrm>
          <a:custGeom>
            <a:avLst/>
            <a:gdLst/>
            <a:ahLst/>
            <a:cxnLst/>
            <a:rect l="0" t="0" r="0" b="0"/>
            <a:pathLst>
              <a:path w="148963" h="207204" extrusionOk="0">
                <a:moveTo>
                  <a:pt x="208" y="2818"/>
                </a:moveTo>
                <a:lnTo>
                  <a:pt x="1233" y="15930"/>
                </a:lnTo>
                <a:lnTo>
                  <a:pt x="2344" y="28958"/>
                </a:lnTo>
                <a:lnTo>
                  <a:pt x="3541" y="41904"/>
                </a:lnTo>
                <a:lnTo>
                  <a:pt x="4826" y="54765"/>
                </a:lnTo>
                <a:lnTo>
                  <a:pt x="6198" y="67541"/>
                </a:lnTo>
                <a:lnTo>
                  <a:pt x="7658" y="80230"/>
                </a:lnTo>
                <a:lnTo>
                  <a:pt x="9208" y="92833"/>
                </a:lnTo>
                <a:lnTo>
                  <a:pt x="10847" y="105348"/>
                </a:lnTo>
                <a:lnTo>
                  <a:pt x="12577" y="117774"/>
                </a:lnTo>
                <a:lnTo>
                  <a:pt x="14399" y="130110"/>
                </a:lnTo>
                <a:lnTo>
                  <a:pt x="16312" y="142356"/>
                </a:lnTo>
                <a:lnTo>
                  <a:pt x="18319" y="154511"/>
                </a:lnTo>
                <a:lnTo>
                  <a:pt x="20419" y="166573"/>
                </a:lnTo>
                <a:lnTo>
                  <a:pt x="28867" y="174662"/>
                </a:lnTo>
                <a:lnTo>
                  <a:pt x="37540" y="181438"/>
                </a:lnTo>
                <a:lnTo>
                  <a:pt x="47157" y="187643"/>
                </a:lnTo>
                <a:lnTo>
                  <a:pt x="57642" y="193175"/>
                </a:lnTo>
                <a:lnTo>
                  <a:pt x="68920" y="197934"/>
                </a:lnTo>
                <a:lnTo>
                  <a:pt x="80914" y="201818"/>
                </a:lnTo>
                <a:lnTo>
                  <a:pt x="93548" y="204725"/>
                </a:lnTo>
                <a:lnTo>
                  <a:pt x="106746" y="206554"/>
                </a:lnTo>
                <a:lnTo>
                  <a:pt x="120432" y="207204"/>
                </a:lnTo>
                <a:lnTo>
                  <a:pt x="134529" y="206573"/>
                </a:lnTo>
                <a:lnTo>
                  <a:pt x="148963" y="204560"/>
                </a:lnTo>
                <a:lnTo>
                  <a:pt x="148418" y="204406"/>
                </a:lnTo>
                <a:lnTo>
                  <a:pt x="135459" y="201076"/>
                </a:lnTo>
                <a:lnTo>
                  <a:pt x="122154" y="198090"/>
                </a:lnTo>
                <a:lnTo>
                  <a:pt x="108720" y="195233"/>
                </a:lnTo>
                <a:lnTo>
                  <a:pt x="95372" y="192289"/>
                </a:lnTo>
                <a:lnTo>
                  <a:pt x="82326" y="189041"/>
                </a:lnTo>
                <a:lnTo>
                  <a:pt x="69798" y="185276"/>
                </a:lnTo>
                <a:lnTo>
                  <a:pt x="58005" y="180777"/>
                </a:lnTo>
                <a:lnTo>
                  <a:pt x="47162" y="175329"/>
                </a:lnTo>
                <a:lnTo>
                  <a:pt x="37484" y="168715"/>
                </a:lnTo>
                <a:lnTo>
                  <a:pt x="29189" y="160721"/>
                </a:lnTo>
                <a:lnTo>
                  <a:pt x="27869" y="151291"/>
                </a:lnTo>
                <a:lnTo>
                  <a:pt x="26313" y="138647"/>
                </a:lnTo>
                <a:lnTo>
                  <a:pt x="24923" y="125838"/>
                </a:lnTo>
                <a:lnTo>
                  <a:pt x="23648" y="112915"/>
                </a:lnTo>
                <a:lnTo>
                  <a:pt x="22435" y="99930"/>
                </a:lnTo>
                <a:lnTo>
                  <a:pt x="21234" y="86935"/>
                </a:lnTo>
                <a:lnTo>
                  <a:pt x="19992" y="73980"/>
                </a:lnTo>
                <a:lnTo>
                  <a:pt x="18656" y="61118"/>
                </a:lnTo>
                <a:lnTo>
                  <a:pt x="17176" y="48400"/>
                </a:lnTo>
                <a:lnTo>
                  <a:pt x="15499" y="35878"/>
                </a:lnTo>
                <a:lnTo>
                  <a:pt x="13574" y="23603"/>
                </a:lnTo>
                <a:lnTo>
                  <a:pt x="11348" y="11626"/>
                </a:lnTo>
                <a:lnTo>
                  <a:pt x="8770" y="0"/>
                </a:lnTo>
                <a:lnTo>
                  <a:pt x="0" y="0"/>
                </a:lnTo>
                <a:lnTo>
                  <a:pt x="208" y="281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4726537" y="6457969"/>
            <a:ext cx="29189" cy="32856"/>
          </a:xfrm>
          <a:custGeom>
            <a:avLst/>
            <a:gdLst/>
            <a:ahLst/>
            <a:cxnLst/>
            <a:rect l="0" t="0" r="0" b="0"/>
            <a:pathLst>
              <a:path w="29189" h="32856" extrusionOk="0">
                <a:moveTo>
                  <a:pt x="29189" y="32856"/>
                </a:moveTo>
                <a:lnTo>
                  <a:pt x="29123" y="28050"/>
                </a:lnTo>
                <a:lnTo>
                  <a:pt x="27308" y="17238"/>
                </a:lnTo>
                <a:lnTo>
                  <a:pt x="23582" y="8210"/>
                </a:lnTo>
                <a:lnTo>
                  <a:pt x="18466" y="2089"/>
                </a:lnTo>
                <a:lnTo>
                  <a:pt x="12482" y="0"/>
                </a:lnTo>
                <a:lnTo>
                  <a:pt x="6153" y="3065"/>
                </a:lnTo>
                <a:lnTo>
                  <a:pt x="0" y="12409"/>
                </a:lnTo>
                <a:lnTo>
                  <a:pt x="7757" y="18934"/>
                </a:lnTo>
                <a:lnTo>
                  <a:pt x="17209" y="27171"/>
                </a:lnTo>
                <a:lnTo>
                  <a:pt x="29189" y="3285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4764497" y="6467460"/>
            <a:ext cx="43853" cy="40906"/>
          </a:xfrm>
          <a:custGeom>
            <a:avLst/>
            <a:gdLst/>
            <a:ahLst/>
            <a:cxnLst/>
            <a:rect l="0" t="0" r="0" b="0"/>
            <a:pathLst>
              <a:path w="43853" h="40906" extrusionOk="0">
                <a:moveTo>
                  <a:pt x="0" y="0"/>
                </a:moveTo>
                <a:lnTo>
                  <a:pt x="3053" y="9923"/>
                </a:lnTo>
                <a:lnTo>
                  <a:pt x="8941" y="22003"/>
                </a:lnTo>
                <a:lnTo>
                  <a:pt x="17303" y="31599"/>
                </a:lnTo>
                <a:lnTo>
                  <a:pt x="28740" y="38104"/>
                </a:lnTo>
                <a:lnTo>
                  <a:pt x="43853" y="40906"/>
                </a:lnTo>
                <a:lnTo>
                  <a:pt x="43853" y="11675"/>
                </a:lnTo>
                <a:lnTo>
                  <a:pt x="35949" y="9263"/>
                </a:lnTo>
                <a:lnTo>
                  <a:pt x="25655" y="4520"/>
                </a:lnTo>
                <a:lnTo>
                  <a:pt x="14520" y="588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4831784" y="6505448"/>
            <a:ext cx="43853" cy="21784"/>
          </a:xfrm>
          <a:custGeom>
            <a:avLst/>
            <a:gdLst/>
            <a:ahLst/>
            <a:cxnLst/>
            <a:rect l="0" t="0" r="0" b="0"/>
            <a:pathLst>
              <a:path w="43853" h="21784" extrusionOk="0">
                <a:moveTo>
                  <a:pt x="0" y="0"/>
                </a:moveTo>
                <a:lnTo>
                  <a:pt x="1142" y="7522"/>
                </a:lnTo>
                <a:lnTo>
                  <a:pt x="8328" y="16958"/>
                </a:lnTo>
                <a:lnTo>
                  <a:pt x="19712" y="21653"/>
                </a:lnTo>
                <a:lnTo>
                  <a:pt x="32489" y="21784"/>
                </a:lnTo>
                <a:lnTo>
                  <a:pt x="43853" y="17527"/>
                </a:lnTo>
                <a:lnTo>
                  <a:pt x="38948" y="10071"/>
                </a:lnTo>
                <a:lnTo>
                  <a:pt x="28127" y="4513"/>
                </a:lnTo>
                <a:lnTo>
                  <a:pt x="14408" y="1886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4884134" y="6505448"/>
            <a:ext cx="140466" cy="64023"/>
          </a:xfrm>
          <a:custGeom>
            <a:avLst/>
            <a:gdLst/>
            <a:ahLst/>
            <a:cxnLst/>
            <a:rect l="0" t="0" r="0" b="0"/>
            <a:pathLst>
              <a:path w="140466" h="64023" extrusionOk="0">
                <a:moveTo>
                  <a:pt x="0" y="5084"/>
                </a:moveTo>
                <a:lnTo>
                  <a:pt x="822" y="9085"/>
                </a:lnTo>
                <a:lnTo>
                  <a:pt x="3151" y="11689"/>
                </a:lnTo>
                <a:lnTo>
                  <a:pt x="5503" y="14491"/>
                </a:lnTo>
                <a:lnTo>
                  <a:pt x="13985" y="22852"/>
                </a:lnTo>
                <a:lnTo>
                  <a:pt x="23655" y="30182"/>
                </a:lnTo>
                <a:lnTo>
                  <a:pt x="34375" y="36599"/>
                </a:lnTo>
                <a:lnTo>
                  <a:pt x="46004" y="42222"/>
                </a:lnTo>
                <a:lnTo>
                  <a:pt x="58405" y="47169"/>
                </a:lnTo>
                <a:lnTo>
                  <a:pt x="71439" y="51561"/>
                </a:lnTo>
                <a:lnTo>
                  <a:pt x="84965" y="55515"/>
                </a:lnTo>
                <a:lnTo>
                  <a:pt x="85938" y="55786"/>
                </a:lnTo>
                <a:lnTo>
                  <a:pt x="97141" y="59119"/>
                </a:lnTo>
                <a:lnTo>
                  <a:pt x="109832" y="62418"/>
                </a:lnTo>
                <a:lnTo>
                  <a:pt x="122374" y="64023"/>
                </a:lnTo>
                <a:lnTo>
                  <a:pt x="133131" y="62275"/>
                </a:lnTo>
                <a:lnTo>
                  <a:pt x="140466" y="55515"/>
                </a:lnTo>
                <a:lnTo>
                  <a:pt x="134357" y="48010"/>
                </a:lnTo>
                <a:lnTo>
                  <a:pt x="124221" y="41129"/>
                </a:lnTo>
                <a:lnTo>
                  <a:pt x="112236" y="36446"/>
                </a:lnTo>
                <a:lnTo>
                  <a:pt x="99215" y="33030"/>
                </a:lnTo>
                <a:lnTo>
                  <a:pt x="85971" y="29952"/>
                </a:lnTo>
                <a:lnTo>
                  <a:pt x="73316" y="26284"/>
                </a:lnTo>
                <a:lnTo>
                  <a:pt x="71973" y="25809"/>
                </a:lnTo>
                <a:lnTo>
                  <a:pt x="59715" y="21293"/>
                </a:lnTo>
                <a:lnTo>
                  <a:pt x="47128" y="16466"/>
                </a:lnTo>
                <a:lnTo>
                  <a:pt x="34552" y="11626"/>
                </a:lnTo>
                <a:lnTo>
                  <a:pt x="22326" y="7069"/>
                </a:lnTo>
                <a:lnTo>
                  <a:pt x="10787" y="3094"/>
                </a:lnTo>
                <a:lnTo>
                  <a:pt x="274" y="0"/>
                </a:lnTo>
                <a:lnTo>
                  <a:pt x="0" y="508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5194120" y="6528813"/>
            <a:ext cx="37960" cy="38001"/>
          </a:xfrm>
          <a:custGeom>
            <a:avLst/>
            <a:gdLst/>
            <a:ahLst/>
            <a:cxnLst/>
            <a:rect l="0" t="0" r="0" b="0"/>
            <a:pathLst>
              <a:path w="37960" h="38001" extrusionOk="0">
                <a:moveTo>
                  <a:pt x="37960" y="0"/>
                </a:moveTo>
                <a:lnTo>
                  <a:pt x="31441" y="2842"/>
                </a:lnTo>
                <a:lnTo>
                  <a:pt x="19451" y="9388"/>
                </a:lnTo>
                <a:lnTo>
                  <a:pt x="8798" y="17604"/>
                </a:lnTo>
                <a:lnTo>
                  <a:pt x="1607" y="27229"/>
                </a:lnTo>
                <a:lnTo>
                  <a:pt x="0" y="38001"/>
                </a:lnTo>
                <a:lnTo>
                  <a:pt x="6188" y="37911"/>
                </a:lnTo>
                <a:lnTo>
                  <a:pt x="16333" y="32897"/>
                </a:lnTo>
                <a:lnTo>
                  <a:pt x="25177" y="23488"/>
                </a:lnTo>
                <a:lnTo>
                  <a:pt x="32470" y="11813"/>
                </a:lnTo>
                <a:lnTo>
                  <a:pt x="3796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14875637" y="6537584"/>
            <a:ext cx="32067" cy="12517"/>
          </a:xfrm>
          <a:custGeom>
            <a:avLst/>
            <a:gdLst/>
            <a:ahLst/>
            <a:cxnLst/>
            <a:rect l="0" t="0" r="0" b="0"/>
            <a:pathLst>
              <a:path w="32067" h="12517" extrusionOk="0">
                <a:moveTo>
                  <a:pt x="0" y="0"/>
                </a:moveTo>
                <a:lnTo>
                  <a:pt x="8650" y="7747"/>
                </a:lnTo>
                <a:lnTo>
                  <a:pt x="21412" y="12517"/>
                </a:lnTo>
                <a:lnTo>
                  <a:pt x="32067" y="11689"/>
                </a:lnTo>
                <a:lnTo>
                  <a:pt x="24036" y="6287"/>
                </a:lnTo>
                <a:lnTo>
                  <a:pt x="13430" y="1648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15038703" y="6557085"/>
            <a:ext cx="23857" cy="30176"/>
          </a:xfrm>
          <a:custGeom>
            <a:avLst/>
            <a:gdLst/>
            <a:ahLst/>
            <a:cxnLst/>
            <a:rect l="0" t="0" r="0" b="0"/>
            <a:pathLst>
              <a:path w="23857" h="30176" extrusionOk="0">
                <a:moveTo>
                  <a:pt x="560" y="30176"/>
                </a:moveTo>
                <a:lnTo>
                  <a:pt x="9020" y="27913"/>
                </a:lnTo>
                <a:lnTo>
                  <a:pt x="19033" y="19963"/>
                </a:lnTo>
                <a:lnTo>
                  <a:pt x="23857" y="6797"/>
                </a:lnTo>
                <a:lnTo>
                  <a:pt x="16731" y="4207"/>
                </a:lnTo>
                <a:lnTo>
                  <a:pt x="11249" y="0"/>
                </a:lnTo>
                <a:lnTo>
                  <a:pt x="560" y="959"/>
                </a:lnTo>
                <a:lnTo>
                  <a:pt x="1653" y="2623"/>
                </a:lnTo>
                <a:lnTo>
                  <a:pt x="2984" y="13074"/>
                </a:lnTo>
                <a:lnTo>
                  <a:pt x="0" y="22480"/>
                </a:lnTo>
                <a:lnTo>
                  <a:pt x="560" y="3017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5074345" y="6569734"/>
            <a:ext cx="70028" cy="53690"/>
          </a:xfrm>
          <a:custGeom>
            <a:avLst/>
            <a:gdLst/>
            <a:ahLst/>
            <a:cxnLst/>
            <a:rect l="0" t="0" r="0" b="0"/>
            <a:pathLst>
              <a:path w="70028" h="53690" extrusionOk="0">
                <a:moveTo>
                  <a:pt x="58932" y="17701"/>
                </a:moveTo>
                <a:lnTo>
                  <a:pt x="44078" y="17229"/>
                </a:lnTo>
                <a:lnTo>
                  <a:pt x="31612" y="14368"/>
                </a:lnTo>
                <a:lnTo>
                  <a:pt x="20679" y="9973"/>
                </a:lnTo>
                <a:lnTo>
                  <a:pt x="10426" y="4899"/>
                </a:lnTo>
                <a:lnTo>
                  <a:pt x="0" y="0"/>
                </a:lnTo>
                <a:lnTo>
                  <a:pt x="1056" y="11653"/>
                </a:lnTo>
                <a:lnTo>
                  <a:pt x="4378" y="22537"/>
                </a:lnTo>
                <a:lnTo>
                  <a:pt x="9611" y="32346"/>
                </a:lnTo>
                <a:lnTo>
                  <a:pt x="16401" y="40724"/>
                </a:lnTo>
                <a:lnTo>
                  <a:pt x="24395" y="47311"/>
                </a:lnTo>
                <a:lnTo>
                  <a:pt x="33238" y="51752"/>
                </a:lnTo>
                <a:lnTo>
                  <a:pt x="42577" y="53690"/>
                </a:lnTo>
                <a:lnTo>
                  <a:pt x="52058" y="52766"/>
                </a:lnTo>
                <a:lnTo>
                  <a:pt x="61326" y="48624"/>
                </a:lnTo>
                <a:lnTo>
                  <a:pt x="70028" y="40906"/>
                </a:lnTo>
                <a:lnTo>
                  <a:pt x="69617" y="30601"/>
                </a:lnTo>
                <a:lnTo>
                  <a:pt x="61669" y="27846"/>
                </a:lnTo>
                <a:lnTo>
                  <a:pt x="61258" y="17527"/>
                </a:lnTo>
                <a:lnTo>
                  <a:pt x="58932" y="1770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15562348" y="6575585"/>
            <a:ext cx="18003" cy="35055"/>
          </a:xfrm>
          <a:custGeom>
            <a:avLst/>
            <a:gdLst/>
            <a:ahLst/>
            <a:cxnLst/>
            <a:rect l="0" t="0" r="0" b="0"/>
            <a:pathLst>
              <a:path w="18003" h="35055" extrusionOk="0">
                <a:moveTo>
                  <a:pt x="13303" y="24089"/>
                </a:moveTo>
                <a:lnTo>
                  <a:pt x="18003" y="11209"/>
                </a:lnTo>
                <a:lnTo>
                  <a:pt x="17541" y="0"/>
                </a:lnTo>
                <a:lnTo>
                  <a:pt x="17045" y="984"/>
                </a:lnTo>
                <a:lnTo>
                  <a:pt x="11324" y="12343"/>
                </a:lnTo>
                <a:lnTo>
                  <a:pt x="5632" y="23693"/>
                </a:lnTo>
                <a:lnTo>
                  <a:pt x="0" y="35055"/>
                </a:lnTo>
                <a:lnTo>
                  <a:pt x="4465" y="33454"/>
                </a:lnTo>
                <a:lnTo>
                  <a:pt x="13303" y="2408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15140948" y="6622330"/>
            <a:ext cx="18774" cy="21652"/>
          </a:xfrm>
          <a:custGeom>
            <a:avLst/>
            <a:gdLst/>
            <a:ahLst/>
            <a:cxnLst/>
            <a:rect l="0" t="0" r="0" b="0"/>
            <a:pathLst>
              <a:path w="18774" h="21652" extrusionOk="0">
                <a:moveTo>
                  <a:pt x="10415" y="7920"/>
                </a:moveTo>
                <a:lnTo>
                  <a:pt x="0" y="7276"/>
                </a:lnTo>
                <a:lnTo>
                  <a:pt x="548" y="17527"/>
                </a:lnTo>
                <a:lnTo>
                  <a:pt x="8770" y="15115"/>
                </a:lnTo>
                <a:lnTo>
                  <a:pt x="8085" y="21652"/>
                </a:lnTo>
                <a:lnTo>
                  <a:pt x="15211" y="20460"/>
                </a:lnTo>
                <a:lnTo>
                  <a:pt x="13429" y="14402"/>
                </a:lnTo>
                <a:lnTo>
                  <a:pt x="18774" y="1260"/>
                </a:lnTo>
                <a:lnTo>
                  <a:pt x="12196" y="0"/>
                </a:lnTo>
                <a:lnTo>
                  <a:pt x="10415" y="792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5264285" y="6634019"/>
            <a:ext cx="23296" cy="11689"/>
          </a:xfrm>
          <a:custGeom>
            <a:avLst/>
            <a:gdLst/>
            <a:ahLst/>
            <a:cxnLst/>
            <a:rect l="0" t="0" r="0" b="0"/>
            <a:pathLst>
              <a:path w="23296" h="11689" extrusionOk="0">
                <a:moveTo>
                  <a:pt x="0" y="0"/>
                </a:moveTo>
                <a:lnTo>
                  <a:pt x="80" y="1140"/>
                </a:lnTo>
                <a:lnTo>
                  <a:pt x="7783" y="10338"/>
                </a:lnTo>
                <a:lnTo>
                  <a:pt x="23296" y="11689"/>
                </a:lnTo>
                <a:lnTo>
                  <a:pt x="23216" y="10550"/>
                </a:lnTo>
                <a:lnTo>
                  <a:pt x="15513" y="1356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5322664" y="6648309"/>
            <a:ext cx="52971" cy="53502"/>
          </a:xfrm>
          <a:custGeom>
            <a:avLst/>
            <a:gdLst/>
            <a:ahLst/>
            <a:cxnLst/>
            <a:rect l="0" t="0" r="0" b="0"/>
            <a:pathLst>
              <a:path w="52971" h="53502" extrusionOk="0">
                <a:moveTo>
                  <a:pt x="49745" y="9089"/>
                </a:moveTo>
                <a:lnTo>
                  <a:pt x="49093" y="8542"/>
                </a:lnTo>
                <a:lnTo>
                  <a:pt x="38124" y="2188"/>
                </a:lnTo>
                <a:lnTo>
                  <a:pt x="26458" y="0"/>
                </a:lnTo>
                <a:lnTo>
                  <a:pt x="15367" y="2213"/>
                </a:lnTo>
                <a:lnTo>
                  <a:pt x="6124" y="9061"/>
                </a:lnTo>
                <a:lnTo>
                  <a:pt x="0" y="20779"/>
                </a:lnTo>
                <a:lnTo>
                  <a:pt x="4187" y="29725"/>
                </a:lnTo>
                <a:lnTo>
                  <a:pt x="9035" y="41699"/>
                </a:lnTo>
                <a:lnTo>
                  <a:pt x="14663" y="52928"/>
                </a:lnTo>
                <a:lnTo>
                  <a:pt x="19757" y="53502"/>
                </a:lnTo>
                <a:lnTo>
                  <a:pt x="33536" y="52238"/>
                </a:lnTo>
                <a:lnTo>
                  <a:pt x="43866" y="47527"/>
                </a:lnTo>
                <a:lnTo>
                  <a:pt x="52623" y="41239"/>
                </a:lnTo>
                <a:lnTo>
                  <a:pt x="52971" y="33085"/>
                </a:lnTo>
                <a:lnTo>
                  <a:pt x="51691" y="20727"/>
                </a:lnTo>
                <a:lnTo>
                  <a:pt x="49745" y="908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15250617" y="6629773"/>
            <a:ext cx="14924" cy="10098"/>
          </a:xfrm>
          <a:custGeom>
            <a:avLst/>
            <a:gdLst/>
            <a:ahLst/>
            <a:cxnLst/>
            <a:rect l="0" t="0" r="0" b="0"/>
            <a:pathLst>
              <a:path w="14924" h="10098" extrusionOk="0">
                <a:moveTo>
                  <a:pt x="13667" y="4246"/>
                </a:moveTo>
                <a:lnTo>
                  <a:pt x="14924" y="4220"/>
                </a:lnTo>
                <a:lnTo>
                  <a:pt x="0" y="0"/>
                </a:lnTo>
                <a:lnTo>
                  <a:pt x="7774" y="10098"/>
                </a:lnTo>
                <a:lnTo>
                  <a:pt x="13667" y="424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5234958" y="6356510"/>
            <a:ext cx="252537" cy="53723"/>
          </a:xfrm>
          <a:custGeom>
            <a:avLst/>
            <a:gdLst/>
            <a:ahLst/>
            <a:cxnLst/>
            <a:rect l="0" t="0" r="0" b="0"/>
            <a:pathLst>
              <a:path w="252537" h="53723" extrusionOk="0">
                <a:moveTo>
                  <a:pt x="124406" y="15281"/>
                </a:moveTo>
                <a:lnTo>
                  <a:pt x="137864" y="17954"/>
                </a:lnTo>
                <a:lnTo>
                  <a:pt x="150795" y="21168"/>
                </a:lnTo>
                <a:lnTo>
                  <a:pt x="163129" y="24992"/>
                </a:lnTo>
                <a:lnTo>
                  <a:pt x="174794" y="29495"/>
                </a:lnTo>
                <a:lnTo>
                  <a:pt x="185718" y="34745"/>
                </a:lnTo>
                <a:lnTo>
                  <a:pt x="195831" y="40812"/>
                </a:lnTo>
                <a:lnTo>
                  <a:pt x="185162" y="40448"/>
                </a:lnTo>
                <a:lnTo>
                  <a:pt x="171991" y="38288"/>
                </a:lnTo>
                <a:lnTo>
                  <a:pt x="160137" y="34816"/>
                </a:lnTo>
                <a:lnTo>
                  <a:pt x="148919" y="30706"/>
                </a:lnTo>
                <a:lnTo>
                  <a:pt x="137655" y="26633"/>
                </a:lnTo>
                <a:lnTo>
                  <a:pt x="125666" y="23271"/>
                </a:lnTo>
                <a:lnTo>
                  <a:pt x="119499" y="24642"/>
                </a:lnTo>
                <a:lnTo>
                  <a:pt x="120184" y="19105"/>
                </a:lnTo>
                <a:lnTo>
                  <a:pt x="93598" y="20352"/>
                </a:lnTo>
                <a:lnTo>
                  <a:pt x="102369" y="20352"/>
                </a:lnTo>
                <a:lnTo>
                  <a:pt x="104355" y="29119"/>
                </a:lnTo>
                <a:lnTo>
                  <a:pt x="106661" y="41015"/>
                </a:lnTo>
                <a:lnTo>
                  <a:pt x="108655" y="53223"/>
                </a:lnTo>
                <a:lnTo>
                  <a:pt x="228561" y="53723"/>
                </a:lnTo>
                <a:lnTo>
                  <a:pt x="234843" y="43084"/>
                </a:lnTo>
                <a:lnTo>
                  <a:pt x="240922" y="32241"/>
                </a:lnTo>
                <a:lnTo>
                  <a:pt x="246814" y="21211"/>
                </a:lnTo>
                <a:lnTo>
                  <a:pt x="252537" y="10010"/>
                </a:lnTo>
                <a:lnTo>
                  <a:pt x="84096" y="0"/>
                </a:lnTo>
                <a:lnTo>
                  <a:pt x="96219" y="4953"/>
                </a:lnTo>
                <a:lnTo>
                  <a:pt x="105247" y="11595"/>
                </a:lnTo>
                <a:lnTo>
                  <a:pt x="101687" y="11884"/>
                </a:lnTo>
                <a:lnTo>
                  <a:pt x="88476" y="12282"/>
                </a:lnTo>
                <a:lnTo>
                  <a:pt x="74323" y="11549"/>
                </a:lnTo>
                <a:lnTo>
                  <a:pt x="60280" y="9376"/>
                </a:lnTo>
                <a:lnTo>
                  <a:pt x="47399" y="5455"/>
                </a:lnTo>
                <a:lnTo>
                  <a:pt x="0" y="2825"/>
                </a:lnTo>
                <a:lnTo>
                  <a:pt x="3012" y="5980"/>
                </a:lnTo>
                <a:lnTo>
                  <a:pt x="8352" y="16675"/>
                </a:lnTo>
                <a:lnTo>
                  <a:pt x="119910" y="14514"/>
                </a:lnTo>
                <a:lnTo>
                  <a:pt x="124406" y="1528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15037609" y="6541623"/>
            <a:ext cx="170991" cy="31029"/>
          </a:xfrm>
          <a:custGeom>
            <a:avLst/>
            <a:gdLst/>
            <a:ahLst/>
            <a:cxnLst/>
            <a:rect l="0" t="0" r="0" b="0"/>
            <a:pathLst>
              <a:path w="170991" h="31029" extrusionOk="0">
                <a:moveTo>
                  <a:pt x="119569" y="29328"/>
                </a:moveTo>
                <a:lnTo>
                  <a:pt x="124392" y="19441"/>
                </a:lnTo>
                <a:lnTo>
                  <a:pt x="136092" y="16420"/>
                </a:lnTo>
                <a:lnTo>
                  <a:pt x="156598" y="19029"/>
                </a:lnTo>
                <a:lnTo>
                  <a:pt x="161597" y="8866"/>
                </a:lnTo>
                <a:lnTo>
                  <a:pt x="170991" y="0"/>
                </a:lnTo>
                <a:lnTo>
                  <a:pt x="0" y="1258"/>
                </a:lnTo>
                <a:lnTo>
                  <a:pt x="23223" y="7699"/>
                </a:lnTo>
                <a:lnTo>
                  <a:pt x="46696" y="13890"/>
                </a:lnTo>
                <a:lnTo>
                  <a:pt x="70413" y="19838"/>
                </a:lnTo>
                <a:lnTo>
                  <a:pt x="94366" y="25548"/>
                </a:lnTo>
                <a:lnTo>
                  <a:pt x="118550" y="31029"/>
                </a:lnTo>
                <a:lnTo>
                  <a:pt x="119569" y="2932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4723659" y="6411931"/>
            <a:ext cx="426504" cy="62179"/>
          </a:xfrm>
          <a:custGeom>
            <a:avLst/>
            <a:gdLst/>
            <a:ahLst/>
            <a:cxnLst/>
            <a:rect l="0" t="0" r="0" b="0"/>
            <a:pathLst>
              <a:path w="426504" h="62179" extrusionOk="0">
                <a:moveTo>
                  <a:pt x="0" y="0"/>
                </a:moveTo>
                <a:lnTo>
                  <a:pt x="18696" y="10957"/>
                </a:lnTo>
                <a:lnTo>
                  <a:pt x="37740" y="21569"/>
                </a:lnTo>
                <a:lnTo>
                  <a:pt x="57125" y="31842"/>
                </a:lnTo>
                <a:lnTo>
                  <a:pt x="76843" y="41780"/>
                </a:lnTo>
                <a:lnTo>
                  <a:pt x="96889" y="51393"/>
                </a:lnTo>
                <a:lnTo>
                  <a:pt x="426504" y="62179"/>
                </a:lnTo>
                <a:lnTo>
                  <a:pt x="424248" y="49744"/>
                </a:lnTo>
                <a:lnTo>
                  <a:pt x="422237" y="37067"/>
                </a:lnTo>
                <a:lnTo>
                  <a:pt x="420398" y="24220"/>
                </a:lnTo>
                <a:lnTo>
                  <a:pt x="418656" y="11278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4732429" y="6204451"/>
            <a:ext cx="505911" cy="41909"/>
          </a:xfrm>
          <a:custGeom>
            <a:avLst/>
            <a:gdLst/>
            <a:ahLst/>
            <a:cxnLst/>
            <a:rect l="0" t="0" r="0" b="0"/>
            <a:pathLst>
              <a:path w="505911" h="41909" extrusionOk="0">
                <a:moveTo>
                  <a:pt x="0" y="0"/>
                </a:moveTo>
                <a:lnTo>
                  <a:pt x="16034" y="8799"/>
                </a:lnTo>
                <a:lnTo>
                  <a:pt x="32692" y="16976"/>
                </a:lnTo>
                <a:lnTo>
                  <a:pt x="49923" y="24580"/>
                </a:lnTo>
                <a:lnTo>
                  <a:pt x="67674" y="31666"/>
                </a:lnTo>
                <a:lnTo>
                  <a:pt x="484456" y="41909"/>
                </a:lnTo>
                <a:lnTo>
                  <a:pt x="491565" y="31337"/>
                </a:lnTo>
                <a:lnTo>
                  <a:pt x="498719" y="20811"/>
                </a:lnTo>
                <a:lnTo>
                  <a:pt x="505911" y="10324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4694879" y="6055420"/>
            <a:ext cx="902426" cy="660426"/>
          </a:xfrm>
          <a:custGeom>
            <a:avLst/>
            <a:gdLst/>
            <a:ahLst/>
            <a:cxnLst/>
            <a:rect l="0" t="0" r="0" b="0"/>
            <a:pathLst>
              <a:path w="902426" h="660426" extrusionOk="0">
                <a:moveTo>
                  <a:pt x="897279" y="331340"/>
                </a:moveTo>
                <a:lnTo>
                  <a:pt x="893157" y="344319"/>
                </a:lnTo>
                <a:lnTo>
                  <a:pt x="889054" y="357321"/>
                </a:lnTo>
                <a:lnTo>
                  <a:pt x="884907" y="370281"/>
                </a:lnTo>
                <a:lnTo>
                  <a:pt x="880654" y="383138"/>
                </a:lnTo>
                <a:lnTo>
                  <a:pt x="876233" y="395828"/>
                </a:lnTo>
                <a:lnTo>
                  <a:pt x="871580" y="408288"/>
                </a:lnTo>
                <a:lnTo>
                  <a:pt x="866633" y="420456"/>
                </a:lnTo>
                <a:lnTo>
                  <a:pt x="861329" y="432268"/>
                </a:lnTo>
                <a:lnTo>
                  <a:pt x="855606" y="443661"/>
                </a:lnTo>
                <a:lnTo>
                  <a:pt x="849401" y="454573"/>
                </a:lnTo>
                <a:lnTo>
                  <a:pt x="842652" y="464940"/>
                </a:lnTo>
                <a:lnTo>
                  <a:pt x="835294" y="474700"/>
                </a:lnTo>
                <a:lnTo>
                  <a:pt x="827267" y="483789"/>
                </a:lnTo>
                <a:lnTo>
                  <a:pt x="818507" y="492145"/>
                </a:lnTo>
                <a:lnTo>
                  <a:pt x="808952" y="499705"/>
                </a:lnTo>
                <a:lnTo>
                  <a:pt x="816069" y="487188"/>
                </a:lnTo>
                <a:lnTo>
                  <a:pt x="823738" y="473507"/>
                </a:lnTo>
                <a:lnTo>
                  <a:pt x="831792" y="458776"/>
                </a:lnTo>
                <a:lnTo>
                  <a:pt x="840063" y="443109"/>
                </a:lnTo>
                <a:lnTo>
                  <a:pt x="848381" y="426620"/>
                </a:lnTo>
                <a:lnTo>
                  <a:pt x="856580" y="409422"/>
                </a:lnTo>
                <a:lnTo>
                  <a:pt x="864490" y="391628"/>
                </a:lnTo>
                <a:lnTo>
                  <a:pt x="871943" y="373352"/>
                </a:lnTo>
                <a:lnTo>
                  <a:pt x="878770" y="354708"/>
                </a:lnTo>
                <a:lnTo>
                  <a:pt x="884804" y="335809"/>
                </a:lnTo>
                <a:lnTo>
                  <a:pt x="889876" y="316769"/>
                </a:lnTo>
                <a:lnTo>
                  <a:pt x="893818" y="297702"/>
                </a:lnTo>
                <a:lnTo>
                  <a:pt x="896461" y="278721"/>
                </a:lnTo>
                <a:lnTo>
                  <a:pt x="897636" y="259939"/>
                </a:lnTo>
                <a:lnTo>
                  <a:pt x="897177" y="241471"/>
                </a:lnTo>
                <a:lnTo>
                  <a:pt x="894913" y="223429"/>
                </a:lnTo>
                <a:lnTo>
                  <a:pt x="890677" y="205928"/>
                </a:lnTo>
                <a:lnTo>
                  <a:pt x="884301" y="189080"/>
                </a:lnTo>
                <a:lnTo>
                  <a:pt x="875616" y="173001"/>
                </a:lnTo>
                <a:lnTo>
                  <a:pt x="864454" y="157802"/>
                </a:lnTo>
                <a:lnTo>
                  <a:pt x="862401" y="169963"/>
                </a:lnTo>
                <a:lnTo>
                  <a:pt x="859824" y="182342"/>
                </a:lnTo>
                <a:lnTo>
                  <a:pt x="856764" y="194862"/>
                </a:lnTo>
                <a:lnTo>
                  <a:pt x="853264" y="207467"/>
                </a:lnTo>
                <a:lnTo>
                  <a:pt x="849364" y="220104"/>
                </a:lnTo>
                <a:lnTo>
                  <a:pt x="845104" y="232716"/>
                </a:lnTo>
                <a:lnTo>
                  <a:pt x="840525" y="245249"/>
                </a:lnTo>
                <a:lnTo>
                  <a:pt x="835668" y="257648"/>
                </a:lnTo>
                <a:lnTo>
                  <a:pt x="830574" y="269857"/>
                </a:lnTo>
                <a:lnTo>
                  <a:pt x="825284" y="281822"/>
                </a:lnTo>
                <a:lnTo>
                  <a:pt x="819837" y="293487"/>
                </a:lnTo>
                <a:lnTo>
                  <a:pt x="814275" y="304798"/>
                </a:lnTo>
                <a:lnTo>
                  <a:pt x="808638" y="315699"/>
                </a:lnTo>
                <a:lnTo>
                  <a:pt x="802968" y="326135"/>
                </a:lnTo>
                <a:lnTo>
                  <a:pt x="797304" y="336051"/>
                </a:lnTo>
                <a:lnTo>
                  <a:pt x="796923" y="336704"/>
                </a:lnTo>
                <a:lnTo>
                  <a:pt x="791281" y="346944"/>
                </a:lnTo>
                <a:lnTo>
                  <a:pt x="784658" y="358038"/>
                </a:lnTo>
                <a:lnTo>
                  <a:pt x="776797" y="367746"/>
                </a:lnTo>
                <a:lnTo>
                  <a:pt x="767440" y="373826"/>
                </a:lnTo>
                <a:lnTo>
                  <a:pt x="756329" y="374039"/>
                </a:lnTo>
                <a:lnTo>
                  <a:pt x="762137" y="365230"/>
                </a:lnTo>
                <a:lnTo>
                  <a:pt x="768640" y="354813"/>
                </a:lnTo>
                <a:lnTo>
                  <a:pt x="648734" y="354313"/>
                </a:lnTo>
                <a:lnTo>
                  <a:pt x="650466" y="366780"/>
                </a:lnTo>
                <a:lnTo>
                  <a:pt x="651989" y="379455"/>
                </a:lnTo>
                <a:lnTo>
                  <a:pt x="653355" y="392286"/>
                </a:lnTo>
                <a:lnTo>
                  <a:pt x="654615" y="405223"/>
                </a:lnTo>
                <a:lnTo>
                  <a:pt x="655822" y="418213"/>
                </a:lnTo>
                <a:lnTo>
                  <a:pt x="657027" y="431206"/>
                </a:lnTo>
                <a:lnTo>
                  <a:pt x="658282" y="444148"/>
                </a:lnTo>
                <a:lnTo>
                  <a:pt x="659639" y="456990"/>
                </a:lnTo>
                <a:lnTo>
                  <a:pt x="661150" y="469679"/>
                </a:lnTo>
                <a:lnTo>
                  <a:pt x="662867" y="482164"/>
                </a:lnTo>
                <a:lnTo>
                  <a:pt x="671550" y="490469"/>
                </a:lnTo>
                <a:lnTo>
                  <a:pt x="681282" y="497029"/>
                </a:lnTo>
                <a:lnTo>
                  <a:pt x="692170" y="502433"/>
                </a:lnTo>
                <a:lnTo>
                  <a:pt x="704000" y="506898"/>
                </a:lnTo>
                <a:lnTo>
                  <a:pt x="716554" y="510638"/>
                </a:lnTo>
                <a:lnTo>
                  <a:pt x="729617" y="513868"/>
                </a:lnTo>
                <a:lnTo>
                  <a:pt x="742973" y="516805"/>
                </a:lnTo>
                <a:lnTo>
                  <a:pt x="756406" y="519662"/>
                </a:lnTo>
                <a:lnTo>
                  <a:pt x="769701" y="522657"/>
                </a:lnTo>
                <a:lnTo>
                  <a:pt x="782640" y="526003"/>
                </a:lnTo>
                <a:lnTo>
                  <a:pt x="780976" y="526307"/>
                </a:lnTo>
                <a:lnTo>
                  <a:pt x="766579" y="528159"/>
                </a:lnTo>
                <a:lnTo>
                  <a:pt x="752526" y="528639"/>
                </a:lnTo>
                <a:lnTo>
                  <a:pt x="738894" y="527849"/>
                </a:lnTo>
                <a:lnTo>
                  <a:pt x="725758" y="525891"/>
                </a:lnTo>
                <a:lnTo>
                  <a:pt x="713194" y="522866"/>
                </a:lnTo>
                <a:lnTo>
                  <a:pt x="701280" y="518875"/>
                </a:lnTo>
                <a:lnTo>
                  <a:pt x="690089" y="514021"/>
                </a:lnTo>
                <a:lnTo>
                  <a:pt x="679700" y="508405"/>
                </a:lnTo>
                <a:lnTo>
                  <a:pt x="670187" y="502129"/>
                </a:lnTo>
                <a:lnTo>
                  <a:pt x="661627" y="495294"/>
                </a:lnTo>
                <a:lnTo>
                  <a:pt x="654096" y="488002"/>
                </a:lnTo>
                <a:lnTo>
                  <a:pt x="651561" y="473360"/>
                </a:lnTo>
                <a:lnTo>
                  <a:pt x="649574" y="461187"/>
                </a:lnTo>
                <a:lnTo>
                  <a:pt x="647680" y="448923"/>
                </a:lnTo>
                <a:lnTo>
                  <a:pt x="645878" y="436568"/>
                </a:lnTo>
                <a:lnTo>
                  <a:pt x="644167" y="424123"/>
                </a:lnTo>
                <a:lnTo>
                  <a:pt x="642547" y="411589"/>
                </a:lnTo>
                <a:lnTo>
                  <a:pt x="641016" y="398968"/>
                </a:lnTo>
                <a:lnTo>
                  <a:pt x="639574" y="386259"/>
                </a:lnTo>
                <a:lnTo>
                  <a:pt x="638221" y="373464"/>
                </a:lnTo>
                <a:lnTo>
                  <a:pt x="636956" y="360584"/>
                </a:lnTo>
                <a:lnTo>
                  <a:pt x="635777" y="347620"/>
                </a:lnTo>
                <a:lnTo>
                  <a:pt x="634684" y="334572"/>
                </a:lnTo>
                <a:lnTo>
                  <a:pt x="633677" y="321442"/>
                </a:lnTo>
                <a:lnTo>
                  <a:pt x="660263" y="320195"/>
                </a:lnTo>
                <a:lnTo>
                  <a:pt x="659989" y="315604"/>
                </a:lnTo>
                <a:lnTo>
                  <a:pt x="548431" y="317765"/>
                </a:lnTo>
                <a:lnTo>
                  <a:pt x="550692" y="330447"/>
                </a:lnTo>
                <a:lnTo>
                  <a:pt x="551345" y="343801"/>
                </a:lnTo>
                <a:lnTo>
                  <a:pt x="551864" y="356511"/>
                </a:lnTo>
                <a:lnTo>
                  <a:pt x="552629" y="366750"/>
                </a:lnTo>
                <a:lnTo>
                  <a:pt x="553506" y="379030"/>
                </a:lnTo>
                <a:lnTo>
                  <a:pt x="554392" y="391812"/>
                </a:lnTo>
                <a:lnTo>
                  <a:pt x="555296" y="405002"/>
                </a:lnTo>
                <a:lnTo>
                  <a:pt x="556225" y="418502"/>
                </a:lnTo>
                <a:lnTo>
                  <a:pt x="557188" y="432217"/>
                </a:lnTo>
                <a:lnTo>
                  <a:pt x="558192" y="446051"/>
                </a:lnTo>
                <a:lnTo>
                  <a:pt x="559245" y="459908"/>
                </a:lnTo>
                <a:lnTo>
                  <a:pt x="560356" y="473692"/>
                </a:lnTo>
                <a:lnTo>
                  <a:pt x="561533" y="487307"/>
                </a:lnTo>
                <a:lnTo>
                  <a:pt x="562784" y="500658"/>
                </a:lnTo>
                <a:lnTo>
                  <a:pt x="564116" y="513647"/>
                </a:lnTo>
                <a:lnTo>
                  <a:pt x="565537" y="526181"/>
                </a:lnTo>
                <a:lnTo>
                  <a:pt x="567057" y="538161"/>
                </a:lnTo>
                <a:lnTo>
                  <a:pt x="568682" y="549493"/>
                </a:lnTo>
                <a:lnTo>
                  <a:pt x="570422" y="560081"/>
                </a:lnTo>
                <a:lnTo>
                  <a:pt x="572283" y="569829"/>
                </a:lnTo>
                <a:lnTo>
                  <a:pt x="566826" y="567688"/>
                </a:lnTo>
                <a:lnTo>
                  <a:pt x="558981" y="560545"/>
                </a:lnTo>
                <a:lnTo>
                  <a:pt x="553543" y="550026"/>
                </a:lnTo>
                <a:lnTo>
                  <a:pt x="550041" y="537060"/>
                </a:lnTo>
                <a:lnTo>
                  <a:pt x="548004" y="522572"/>
                </a:lnTo>
                <a:lnTo>
                  <a:pt x="546960" y="507489"/>
                </a:lnTo>
                <a:lnTo>
                  <a:pt x="546440" y="492737"/>
                </a:lnTo>
                <a:lnTo>
                  <a:pt x="545971" y="479245"/>
                </a:lnTo>
                <a:lnTo>
                  <a:pt x="545884" y="477380"/>
                </a:lnTo>
                <a:lnTo>
                  <a:pt x="545301" y="464545"/>
                </a:lnTo>
                <a:lnTo>
                  <a:pt x="544725" y="451507"/>
                </a:lnTo>
                <a:lnTo>
                  <a:pt x="544138" y="438327"/>
                </a:lnTo>
                <a:lnTo>
                  <a:pt x="543527" y="425069"/>
                </a:lnTo>
                <a:lnTo>
                  <a:pt x="542874" y="411797"/>
                </a:lnTo>
                <a:lnTo>
                  <a:pt x="542166" y="398574"/>
                </a:lnTo>
                <a:lnTo>
                  <a:pt x="541385" y="385462"/>
                </a:lnTo>
                <a:lnTo>
                  <a:pt x="540518" y="372526"/>
                </a:lnTo>
                <a:lnTo>
                  <a:pt x="539547" y="359828"/>
                </a:lnTo>
                <a:lnTo>
                  <a:pt x="538457" y="347432"/>
                </a:lnTo>
                <a:lnTo>
                  <a:pt x="537234" y="335400"/>
                </a:lnTo>
                <a:lnTo>
                  <a:pt x="535861" y="323797"/>
                </a:lnTo>
                <a:lnTo>
                  <a:pt x="534323" y="312685"/>
                </a:lnTo>
                <a:lnTo>
                  <a:pt x="534323" y="303915"/>
                </a:lnTo>
                <a:lnTo>
                  <a:pt x="540078" y="303915"/>
                </a:lnTo>
                <a:lnTo>
                  <a:pt x="587477" y="306545"/>
                </a:lnTo>
                <a:lnTo>
                  <a:pt x="576809" y="300567"/>
                </a:lnTo>
                <a:lnTo>
                  <a:pt x="569405" y="292225"/>
                </a:lnTo>
                <a:lnTo>
                  <a:pt x="571200" y="292395"/>
                </a:lnTo>
                <a:lnTo>
                  <a:pt x="582469" y="293478"/>
                </a:lnTo>
                <a:lnTo>
                  <a:pt x="595937" y="295096"/>
                </a:lnTo>
                <a:lnTo>
                  <a:pt x="610280" y="297537"/>
                </a:lnTo>
                <a:lnTo>
                  <a:pt x="624175" y="301090"/>
                </a:lnTo>
                <a:lnTo>
                  <a:pt x="792615" y="311101"/>
                </a:lnTo>
                <a:lnTo>
                  <a:pt x="798186" y="299748"/>
                </a:lnTo>
                <a:lnTo>
                  <a:pt x="803620" y="288259"/>
                </a:lnTo>
                <a:lnTo>
                  <a:pt x="808936" y="276653"/>
                </a:lnTo>
                <a:lnTo>
                  <a:pt x="814151" y="264945"/>
                </a:lnTo>
                <a:lnTo>
                  <a:pt x="819281" y="253154"/>
                </a:lnTo>
                <a:lnTo>
                  <a:pt x="824344" y="241296"/>
                </a:lnTo>
                <a:lnTo>
                  <a:pt x="829356" y="229389"/>
                </a:lnTo>
                <a:lnTo>
                  <a:pt x="834335" y="217450"/>
                </a:lnTo>
                <a:lnTo>
                  <a:pt x="839297" y="205497"/>
                </a:lnTo>
                <a:lnTo>
                  <a:pt x="844259" y="193546"/>
                </a:lnTo>
                <a:lnTo>
                  <a:pt x="849239" y="181615"/>
                </a:lnTo>
                <a:lnTo>
                  <a:pt x="854254" y="169721"/>
                </a:lnTo>
                <a:lnTo>
                  <a:pt x="859319" y="157881"/>
                </a:lnTo>
                <a:lnTo>
                  <a:pt x="864454" y="146112"/>
                </a:lnTo>
                <a:lnTo>
                  <a:pt x="863799" y="145964"/>
                </a:lnTo>
                <a:lnTo>
                  <a:pt x="851729" y="143313"/>
                </a:lnTo>
                <a:lnTo>
                  <a:pt x="839549" y="140769"/>
                </a:lnTo>
                <a:lnTo>
                  <a:pt x="827270" y="138320"/>
                </a:lnTo>
                <a:lnTo>
                  <a:pt x="814903" y="135957"/>
                </a:lnTo>
                <a:lnTo>
                  <a:pt x="802460" y="133668"/>
                </a:lnTo>
                <a:lnTo>
                  <a:pt x="789952" y="131443"/>
                </a:lnTo>
                <a:lnTo>
                  <a:pt x="777389" y="129271"/>
                </a:lnTo>
                <a:lnTo>
                  <a:pt x="764784" y="127142"/>
                </a:lnTo>
                <a:lnTo>
                  <a:pt x="752146" y="125045"/>
                </a:lnTo>
                <a:lnTo>
                  <a:pt x="739486" y="122968"/>
                </a:lnTo>
                <a:lnTo>
                  <a:pt x="726818" y="120902"/>
                </a:lnTo>
                <a:lnTo>
                  <a:pt x="714150" y="118836"/>
                </a:lnTo>
                <a:lnTo>
                  <a:pt x="701495" y="116758"/>
                </a:lnTo>
                <a:lnTo>
                  <a:pt x="688863" y="114659"/>
                </a:lnTo>
                <a:lnTo>
                  <a:pt x="676265" y="112528"/>
                </a:lnTo>
                <a:lnTo>
                  <a:pt x="663713" y="110353"/>
                </a:lnTo>
                <a:lnTo>
                  <a:pt x="651218" y="108125"/>
                </a:lnTo>
                <a:lnTo>
                  <a:pt x="648778" y="114479"/>
                </a:lnTo>
                <a:lnTo>
                  <a:pt x="643884" y="126040"/>
                </a:lnTo>
                <a:lnTo>
                  <a:pt x="638533" y="137471"/>
                </a:lnTo>
                <a:lnTo>
                  <a:pt x="632808" y="148793"/>
                </a:lnTo>
                <a:lnTo>
                  <a:pt x="626792" y="160029"/>
                </a:lnTo>
                <a:lnTo>
                  <a:pt x="620567" y="171202"/>
                </a:lnTo>
                <a:lnTo>
                  <a:pt x="614216" y="182333"/>
                </a:lnTo>
                <a:lnTo>
                  <a:pt x="607824" y="193445"/>
                </a:lnTo>
                <a:lnTo>
                  <a:pt x="601473" y="204560"/>
                </a:lnTo>
                <a:lnTo>
                  <a:pt x="599268" y="208611"/>
                </a:lnTo>
                <a:lnTo>
                  <a:pt x="593667" y="220152"/>
                </a:lnTo>
                <a:lnTo>
                  <a:pt x="588183" y="232341"/>
                </a:lnTo>
                <a:lnTo>
                  <a:pt x="582449" y="244647"/>
                </a:lnTo>
                <a:lnTo>
                  <a:pt x="576099" y="256537"/>
                </a:lnTo>
                <a:lnTo>
                  <a:pt x="568766" y="267480"/>
                </a:lnTo>
                <a:lnTo>
                  <a:pt x="560083" y="276944"/>
                </a:lnTo>
                <a:lnTo>
                  <a:pt x="549683" y="284397"/>
                </a:lnTo>
                <a:lnTo>
                  <a:pt x="537200" y="289306"/>
                </a:lnTo>
                <a:lnTo>
                  <a:pt x="539842" y="282502"/>
                </a:lnTo>
                <a:lnTo>
                  <a:pt x="544809" y="271571"/>
                </a:lnTo>
                <a:lnTo>
                  <a:pt x="550340" y="261138"/>
                </a:lnTo>
                <a:lnTo>
                  <a:pt x="556305" y="251095"/>
                </a:lnTo>
                <a:lnTo>
                  <a:pt x="562576" y="241333"/>
                </a:lnTo>
                <a:lnTo>
                  <a:pt x="569023" y="231743"/>
                </a:lnTo>
                <a:lnTo>
                  <a:pt x="575518" y="222217"/>
                </a:lnTo>
                <a:lnTo>
                  <a:pt x="581930" y="212646"/>
                </a:lnTo>
                <a:lnTo>
                  <a:pt x="588131" y="202921"/>
                </a:lnTo>
                <a:lnTo>
                  <a:pt x="593992" y="192935"/>
                </a:lnTo>
                <a:lnTo>
                  <a:pt x="599383" y="182578"/>
                </a:lnTo>
                <a:lnTo>
                  <a:pt x="604175" y="171743"/>
                </a:lnTo>
                <a:lnTo>
                  <a:pt x="608239" y="160319"/>
                </a:lnTo>
                <a:lnTo>
                  <a:pt x="611447" y="148199"/>
                </a:lnTo>
                <a:lnTo>
                  <a:pt x="613668" y="135274"/>
                </a:lnTo>
                <a:lnTo>
                  <a:pt x="614773" y="121435"/>
                </a:lnTo>
                <a:lnTo>
                  <a:pt x="614634" y="106575"/>
                </a:lnTo>
                <a:lnTo>
                  <a:pt x="613121" y="90583"/>
                </a:lnTo>
                <a:lnTo>
                  <a:pt x="604763" y="97233"/>
                </a:lnTo>
                <a:lnTo>
                  <a:pt x="595654" y="105876"/>
                </a:lnTo>
                <a:lnTo>
                  <a:pt x="587257" y="115241"/>
                </a:lnTo>
                <a:lnTo>
                  <a:pt x="579439" y="125196"/>
                </a:lnTo>
                <a:lnTo>
                  <a:pt x="572066" y="135609"/>
                </a:lnTo>
                <a:lnTo>
                  <a:pt x="565004" y="146348"/>
                </a:lnTo>
                <a:lnTo>
                  <a:pt x="558120" y="157282"/>
                </a:lnTo>
                <a:lnTo>
                  <a:pt x="551281" y="168280"/>
                </a:lnTo>
                <a:lnTo>
                  <a:pt x="544352" y="179209"/>
                </a:lnTo>
                <a:lnTo>
                  <a:pt x="537200" y="189938"/>
                </a:lnTo>
                <a:lnTo>
                  <a:pt x="531120" y="198801"/>
                </a:lnTo>
                <a:lnTo>
                  <a:pt x="523917" y="209361"/>
                </a:lnTo>
                <a:lnTo>
                  <a:pt x="516656" y="219954"/>
                </a:lnTo>
                <a:lnTo>
                  <a:pt x="509304" y="230513"/>
                </a:lnTo>
                <a:lnTo>
                  <a:pt x="501824" y="240969"/>
                </a:lnTo>
                <a:lnTo>
                  <a:pt x="494182" y="251254"/>
                </a:lnTo>
                <a:lnTo>
                  <a:pt x="486342" y="261298"/>
                </a:lnTo>
                <a:lnTo>
                  <a:pt x="478268" y="271034"/>
                </a:lnTo>
                <a:lnTo>
                  <a:pt x="469926" y="280393"/>
                </a:lnTo>
                <a:lnTo>
                  <a:pt x="461280" y="289306"/>
                </a:lnTo>
                <a:lnTo>
                  <a:pt x="467649" y="278004"/>
                </a:lnTo>
                <a:lnTo>
                  <a:pt x="474130" y="266812"/>
                </a:lnTo>
                <a:lnTo>
                  <a:pt x="480715" y="255722"/>
                </a:lnTo>
                <a:lnTo>
                  <a:pt x="487398" y="244728"/>
                </a:lnTo>
                <a:lnTo>
                  <a:pt x="494170" y="233823"/>
                </a:lnTo>
                <a:lnTo>
                  <a:pt x="501024" y="222998"/>
                </a:lnTo>
                <a:lnTo>
                  <a:pt x="507953" y="212248"/>
                </a:lnTo>
                <a:lnTo>
                  <a:pt x="514949" y="201564"/>
                </a:lnTo>
                <a:lnTo>
                  <a:pt x="522006" y="190940"/>
                </a:lnTo>
                <a:lnTo>
                  <a:pt x="105224" y="180697"/>
                </a:lnTo>
                <a:lnTo>
                  <a:pt x="123442" y="187315"/>
                </a:lnTo>
                <a:lnTo>
                  <a:pt x="142076" y="193518"/>
                </a:lnTo>
                <a:lnTo>
                  <a:pt x="161074" y="199358"/>
                </a:lnTo>
                <a:lnTo>
                  <a:pt x="180384" y="204886"/>
                </a:lnTo>
                <a:lnTo>
                  <a:pt x="199952" y="210156"/>
                </a:lnTo>
                <a:lnTo>
                  <a:pt x="219728" y="215219"/>
                </a:lnTo>
                <a:lnTo>
                  <a:pt x="239660" y="220127"/>
                </a:lnTo>
                <a:lnTo>
                  <a:pt x="259694" y="224932"/>
                </a:lnTo>
                <a:lnTo>
                  <a:pt x="279779" y="229686"/>
                </a:lnTo>
                <a:lnTo>
                  <a:pt x="299864" y="234442"/>
                </a:lnTo>
                <a:lnTo>
                  <a:pt x="319894" y="239252"/>
                </a:lnTo>
                <a:lnTo>
                  <a:pt x="339820" y="244167"/>
                </a:lnTo>
                <a:lnTo>
                  <a:pt x="359588" y="249241"/>
                </a:lnTo>
                <a:lnTo>
                  <a:pt x="379147" y="254523"/>
                </a:lnTo>
                <a:lnTo>
                  <a:pt x="398444" y="260068"/>
                </a:lnTo>
                <a:lnTo>
                  <a:pt x="417427" y="265927"/>
                </a:lnTo>
                <a:lnTo>
                  <a:pt x="396584" y="262220"/>
                </a:lnTo>
                <a:lnTo>
                  <a:pt x="375796" y="258459"/>
                </a:lnTo>
                <a:lnTo>
                  <a:pt x="355081" y="254625"/>
                </a:lnTo>
                <a:lnTo>
                  <a:pt x="334458" y="250701"/>
                </a:lnTo>
                <a:lnTo>
                  <a:pt x="313944" y="246667"/>
                </a:lnTo>
                <a:lnTo>
                  <a:pt x="293557" y="242507"/>
                </a:lnTo>
                <a:lnTo>
                  <a:pt x="273316" y="238201"/>
                </a:lnTo>
                <a:lnTo>
                  <a:pt x="253239" y="233731"/>
                </a:lnTo>
                <a:lnTo>
                  <a:pt x="233343" y="229080"/>
                </a:lnTo>
                <a:lnTo>
                  <a:pt x="213647" y="224229"/>
                </a:lnTo>
                <a:lnTo>
                  <a:pt x="194169" y="219160"/>
                </a:lnTo>
                <a:lnTo>
                  <a:pt x="174927" y="213854"/>
                </a:lnTo>
                <a:lnTo>
                  <a:pt x="155939" y="208294"/>
                </a:lnTo>
                <a:lnTo>
                  <a:pt x="137223" y="202462"/>
                </a:lnTo>
                <a:lnTo>
                  <a:pt x="118798" y="196338"/>
                </a:lnTo>
                <a:lnTo>
                  <a:pt x="100681" y="189906"/>
                </a:lnTo>
                <a:lnTo>
                  <a:pt x="82890" y="183146"/>
                </a:lnTo>
                <a:lnTo>
                  <a:pt x="65444" y="176041"/>
                </a:lnTo>
                <a:lnTo>
                  <a:pt x="48360" y="168572"/>
                </a:lnTo>
                <a:lnTo>
                  <a:pt x="31657" y="160721"/>
                </a:lnTo>
                <a:lnTo>
                  <a:pt x="32068" y="155486"/>
                </a:lnTo>
                <a:lnTo>
                  <a:pt x="28094" y="154554"/>
                </a:lnTo>
                <a:lnTo>
                  <a:pt x="28779" y="149031"/>
                </a:lnTo>
                <a:lnTo>
                  <a:pt x="37550" y="149031"/>
                </a:lnTo>
                <a:lnTo>
                  <a:pt x="543462" y="159356"/>
                </a:lnTo>
                <a:lnTo>
                  <a:pt x="550684" y="148899"/>
                </a:lnTo>
                <a:lnTo>
                  <a:pt x="557930" y="138467"/>
                </a:lnTo>
                <a:lnTo>
                  <a:pt x="565191" y="128051"/>
                </a:lnTo>
                <a:lnTo>
                  <a:pt x="572460" y="117645"/>
                </a:lnTo>
                <a:lnTo>
                  <a:pt x="579731" y="107242"/>
                </a:lnTo>
                <a:lnTo>
                  <a:pt x="586994" y="96834"/>
                </a:lnTo>
                <a:lnTo>
                  <a:pt x="594244" y="86414"/>
                </a:lnTo>
                <a:lnTo>
                  <a:pt x="601473" y="75975"/>
                </a:lnTo>
                <a:lnTo>
                  <a:pt x="580527" y="71510"/>
                </a:lnTo>
                <a:lnTo>
                  <a:pt x="559281" y="67344"/>
                </a:lnTo>
                <a:lnTo>
                  <a:pt x="537772" y="63438"/>
                </a:lnTo>
                <a:lnTo>
                  <a:pt x="516038" y="59755"/>
                </a:lnTo>
                <a:lnTo>
                  <a:pt x="494118" y="56256"/>
                </a:lnTo>
                <a:lnTo>
                  <a:pt x="472050" y="52904"/>
                </a:lnTo>
                <a:lnTo>
                  <a:pt x="449873" y="49660"/>
                </a:lnTo>
                <a:lnTo>
                  <a:pt x="427624" y="46487"/>
                </a:lnTo>
                <a:lnTo>
                  <a:pt x="405341" y="43345"/>
                </a:lnTo>
                <a:lnTo>
                  <a:pt x="383064" y="40197"/>
                </a:lnTo>
                <a:lnTo>
                  <a:pt x="360830" y="37005"/>
                </a:lnTo>
                <a:lnTo>
                  <a:pt x="338677" y="33731"/>
                </a:lnTo>
                <a:lnTo>
                  <a:pt x="316643" y="30336"/>
                </a:lnTo>
                <a:lnTo>
                  <a:pt x="294768" y="26783"/>
                </a:lnTo>
                <a:lnTo>
                  <a:pt x="273089" y="23033"/>
                </a:lnTo>
                <a:lnTo>
                  <a:pt x="251644" y="19048"/>
                </a:lnTo>
                <a:lnTo>
                  <a:pt x="230471" y="14790"/>
                </a:lnTo>
                <a:lnTo>
                  <a:pt x="209610" y="10222"/>
                </a:lnTo>
                <a:lnTo>
                  <a:pt x="189097" y="5304"/>
                </a:lnTo>
                <a:lnTo>
                  <a:pt x="168972" y="0"/>
                </a:lnTo>
                <a:lnTo>
                  <a:pt x="162939" y="5247"/>
                </a:lnTo>
                <a:lnTo>
                  <a:pt x="153760" y="13135"/>
                </a:lnTo>
                <a:lnTo>
                  <a:pt x="144508" y="20976"/>
                </a:lnTo>
                <a:lnTo>
                  <a:pt x="135127" y="28825"/>
                </a:lnTo>
                <a:lnTo>
                  <a:pt x="125559" y="36738"/>
                </a:lnTo>
                <a:lnTo>
                  <a:pt x="115747" y="44771"/>
                </a:lnTo>
                <a:lnTo>
                  <a:pt x="105635" y="52977"/>
                </a:lnTo>
                <a:lnTo>
                  <a:pt x="95165" y="61414"/>
                </a:lnTo>
                <a:lnTo>
                  <a:pt x="84281" y="70137"/>
                </a:lnTo>
                <a:lnTo>
                  <a:pt x="79366" y="73885"/>
                </a:lnTo>
                <a:lnTo>
                  <a:pt x="69774" y="80742"/>
                </a:lnTo>
                <a:lnTo>
                  <a:pt x="58590" y="88580"/>
                </a:lnTo>
                <a:lnTo>
                  <a:pt x="46609" y="97166"/>
                </a:lnTo>
                <a:lnTo>
                  <a:pt x="34621" y="106269"/>
                </a:lnTo>
                <a:lnTo>
                  <a:pt x="23421" y="115656"/>
                </a:lnTo>
                <a:lnTo>
                  <a:pt x="13800" y="125093"/>
                </a:lnTo>
                <a:lnTo>
                  <a:pt x="6551" y="134350"/>
                </a:lnTo>
                <a:lnTo>
                  <a:pt x="2467" y="143193"/>
                </a:lnTo>
                <a:lnTo>
                  <a:pt x="955" y="150623"/>
                </a:lnTo>
                <a:lnTo>
                  <a:pt x="0" y="160754"/>
                </a:lnTo>
                <a:lnTo>
                  <a:pt x="31" y="171486"/>
                </a:lnTo>
                <a:lnTo>
                  <a:pt x="917" y="182746"/>
                </a:lnTo>
                <a:lnTo>
                  <a:pt x="2524" y="194464"/>
                </a:lnTo>
                <a:lnTo>
                  <a:pt x="4720" y="206571"/>
                </a:lnTo>
                <a:lnTo>
                  <a:pt x="7374" y="218996"/>
                </a:lnTo>
                <a:lnTo>
                  <a:pt x="10351" y="231668"/>
                </a:lnTo>
                <a:lnTo>
                  <a:pt x="13519" y="244517"/>
                </a:lnTo>
                <a:lnTo>
                  <a:pt x="16747" y="257472"/>
                </a:lnTo>
                <a:lnTo>
                  <a:pt x="19901" y="270464"/>
                </a:lnTo>
                <a:lnTo>
                  <a:pt x="22848" y="283422"/>
                </a:lnTo>
                <a:lnTo>
                  <a:pt x="25457" y="296275"/>
                </a:lnTo>
                <a:lnTo>
                  <a:pt x="27595" y="308954"/>
                </a:lnTo>
                <a:lnTo>
                  <a:pt x="29128" y="321387"/>
                </a:lnTo>
                <a:lnTo>
                  <a:pt x="29925" y="333504"/>
                </a:lnTo>
                <a:lnTo>
                  <a:pt x="29853" y="345236"/>
                </a:lnTo>
                <a:lnTo>
                  <a:pt x="28779" y="356511"/>
                </a:lnTo>
                <a:lnTo>
                  <a:pt x="447436" y="367790"/>
                </a:lnTo>
                <a:lnTo>
                  <a:pt x="445720" y="354825"/>
                </a:lnTo>
                <a:lnTo>
                  <a:pt x="443957" y="341910"/>
                </a:lnTo>
                <a:lnTo>
                  <a:pt x="442073" y="329120"/>
                </a:lnTo>
                <a:lnTo>
                  <a:pt x="439996" y="316527"/>
                </a:lnTo>
                <a:lnTo>
                  <a:pt x="437652" y="304204"/>
                </a:lnTo>
                <a:lnTo>
                  <a:pt x="434968" y="292225"/>
                </a:lnTo>
                <a:lnTo>
                  <a:pt x="443739" y="292225"/>
                </a:lnTo>
                <a:lnTo>
                  <a:pt x="448817" y="303367"/>
                </a:lnTo>
                <a:lnTo>
                  <a:pt x="452504" y="313975"/>
                </a:lnTo>
                <a:lnTo>
                  <a:pt x="455632" y="325473"/>
                </a:lnTo>
                <a:lnTo>
                  <a:pt x="458218" y="337711"/>
                </a:lnTo>
                <a:lnTo>
                  <a:pt x="460277" y="350538"/>
                </a:lnTo>
                <a:lnTo>
                  <a:pt x="461825" y="363805"/>
                </a:lnTo>
                <a:lnTo>
                  <a:pt x="462878" y="377359"/>
                </a:lnTo>
                <a:lnTo>
                  <a:pt x="463453" y="391050"/>
                </a:lnTo>
                <a:lnTo>
                  <a:pt x="463564" y="404728"/>
                </a:lnTo>
                <a:lnTo>
                  <a:pt x="463229" y="418242"/>
                </a:lnTo>
                <a:lnTo>
                  <a:pt x="462462" y="431442"/>
                </a:lnTo>
                <a:lnTo>
                  <a:pt x="461280" y="444176"/>
                </a:lnTo>
                <a:lnTo>
                  <a:pt x="460821" y="442538"/>
                </a:lnTo>
                <a:lnTo>
                  <a:pt x="457857" y="430809"/>
                </a:lnTo>
                <a:lnTo>
                  <a:pt x="455284" y="418690"/>
                </a:lnTo>
                <a:lnTo>
                  <a:pt x="125669" y="407904"/>
                </a:lnTo>
                <a:lnTo>
                  <a:pt x="146037" y="417196"/>
                </a:lnTo>
                <a:lnTo>
                  <a:pt x="166719" y="426173"/>
                </a:lnTo>
                <a:lnTo>
                  <a:pt x="187709" y="434844"/>
                </a:lnTo>
                <a:lnTo>
                  <a:pt x="209001" y="443212"/>
                </a:lnTo>
                <a:lnTo>
                  <a:pt x="230589" y="451287"/>
                </a:lnTo>
                <a:lnTo>
                  <a:pt x="252465" y="459073"/>
                </a:lnTo>
                <a:lnTo>
                  <a:pt x="274624" y="466577"/>
                </a:lnTo>
                <a:lnTo>
                  <a:pt x="297058" y="473805"/>
                </a:lnTo>
                <a:lnTo>
                  <a:pt x="319762" y="480765"/>
                </a:lnTo>
                <a:lnTo>
                  <a:pt x="342729" y="487462"/>
                </a:lnTo>
                <a:lnTo>
                  <a:pt x="513721" y="486203"/>
                </a:lnTo>
                <a:lnTo>
                  <a:pt x="525387" y="478895"/>
                </a:lnTo>
                <a:lnTo>
                  <a:pt x="537200" y="473407"/>
                </a:lnTo>
                <a:lnTo>
                  <a:pt x="534351" y="479935"/>
                </a:lnTo>
                <a:lnTo>
                  <a:pt x="527815" y="491929"/>
                </a:lnTo>
                <a:lnTo>
                  <a:pt x="519617" y="502591"/>
                </a:lnTo>
                <a:lnTo>
                  <a:pt x="510009" y="509789"/>
                </a:lnTo>
                <a:lnTo>
                  <a:pt x="499240" y="511395"/>
                </a:lnTo>
                <a:lnTo>
                  <a:pt x="499327" y="505233"/>
                </a:lnTo>
                <a:lnTo>
                  <a:pt x="478821" y="502624"/>
                </a:lnTo>
                <a:lnTo>
                  <a:pt x="479630" y="503464"/>
                </a:lnTo>
                <a:lnTo>
                  <a:pt x="479829" y="511241"/>
                </a:lnTo>
                <a:lnTo>
                  <a:pt x="475806" y="520165"/>
                </a:lnTo>
                <a:lnTo>
                  <a:pt x="480101" y="520203"/>
                </a:lnTo>
                <a:lnTo>
                  <a:pt x="493624" y="523740"/>
                </a:lnTo>
                <a:lnTo>
                  <a:pt x="503235" y="531201"/>
                </a:lnTo>
                <a:lnTo>
                  <a:pt x="510889" y="540612"/>
                </a:lnTo>
                <a:lnTo>
                  <a:pt x="516270" y="542265"/>
                </a:lnTo>
                <a:lnTo>
                  <a:pt x="528399" y="548033"/>
                </a:lnTo>
                <a:lnTo>
                  <a:pt x="538684" y="555639"/>
                </a:lnTo>
                <a:lnTo>
                  <a:pt x="547629" y="564581"/>
                </a:lnTo>
                <a:lnTo>
                  <a:pt x="555738" y="574353"/>
                </a:lnTo>
                <a:lnTo>
                  <a:pt x="570662" y="578573"/>
                </a:lnTo>
                <a:lnTo>
                  <a:pt x="585818" y="580271"/>
                </a:lnTo>
                <a:lnTo>
                  <a:pt x="592702" y="590289"/>
                </a:lnTo>
                <a:lnTo>
                  <a:pt x="591461" y="590314"/>
                </a:lnTo>
                <a:lnTo>
                  <a:pt x="576295" y="588615"/>
                </a:lnTo>
                <a:lnTo>
                  <a:pt x="569405" y="578599"/>
                </a:lnTo>
                <a:lnTo>
                  <a:pt x="563512" y="584451"/>
                </a:lnTo>
                <a:lnTo>
                  <a:pt x="564854" y="586473"/>
                </a:lnTo>
                <a:lnTo>
                  <a:pt x="573488" y="595790"/>
                </a:lnTo>
                <a:lnTo>
                  <a:pt x="584990" y="604747"/>
                </a:lnTo>
                <a:lnTo>
                  <a:pt x="597303" y="612056"/>
                </a:lnTo>
                <a:lnTo>
                  <a:pt x="608371" y="616432"/>
                </a:lnTo>
                <a:lnTo>
                  <a:pt x="616136" y="616587"/>
                </a:lnTo>
                <a:lnTo>
                  <a:pt x="612168" y="611581"/>
                </a:lnTo>
                <a:lnTo>
                  <a:pt x="606935" y="601512"/>
                </a:lnTo>
                <a:lnTo>
                  <a:pt x="605099" y="591718"/>
                </a:lnTo>
                <a:lnTo>
                  <a:pt x="606299" y="582488"/>
                </a:lnTo>
                <a:lnTo>
                  <a:pt x="610173" y="574113"/>
                </a:lnTo>
                <a:lnTo>
                  <a:pt x="616358" y="566884"/>
                </a:lnTo>
                <a:lnTo>
                  <a:pt x="624493" y="561089"/>
                </a:lnTo>
                <a:lnTo>
                  <a:pt x="634215" y="557021"/>
                </a:lnTo>
                <a:lnTo>
                  <a:pt x="645163" y="554967"/>
                </a:lnTo>
                <a:lnTo>
                  <a:pt x="656974" y="555220"/>
                </a:lnTo>
                <a:lnTo>
                  <a:pt x="667694" y="558187"/>
                </a:lnTo>
                <a:lnTo>
                  <a:pt x="678024" y="565480"/>
                </a:lnTo>
                <a:lnTo>
                  <a:pt x="685694" y="575809"/>
                </a:lnTo>
                <a:lnTo>
                  <a:pt x="691433" y="588146"/>
                </a:lnTo>
                <a:lnTo>
                  <a:pt x="695966" y="601465"/>
                </a:lnTo>
                <a:lnTo>
                  <a:pt x="700019" y="614739"/>
                </a:lnTo>
                <a:lnTo>
                  <a:pt x="704321" y="626942"/>
                </a:lnTo>
                <a:lnTo>
                  <a:pt x="709598" y="637047"/>
                </a:lnTo>
                <a:lnTo>
                  <a:pt x="720177" y="642355"/>
                </a:lnTo>
                <a:lnTo>
                  <a:pt x="731817" y="647217"/>
                </a:lnTo>
                <a:lnTo>
                  <a:pt x="743857" y="651673"/>
                </a:lnTo>
                <a:lnTo>
                  <a:pt x="756041" y="655987"/>
                </a:lnTo>
                <a:lnTo>
                  <a:pt x="768114" y="660426"/>
                </a:lnTo>
                <a:lnTo>
                  <a:pt x="771434" y="651532"/>
                </a:lnTo>
                <a:lnTo>
                  <a:pt x="779486" y="651254"/>
                </a:lnTo>
                <a:lnTo>
                  <a:pt x="788533" y="657494"/>
                </a:lnTo>
                <a:lnTo>
                  <a:pt x="796670" y="643411"/>
                </a:lnTo>
                <a:lnTo>
                  <a:pt x="805069" y="629322"/>
                </a:lnTo>
                <a:lnTo>
                  <a:pt x="813641" y="615181"/>
                </a:lnTo>
                <a:lnTo>
                  <a:pt x="822298" y="600945"/>
                </a:lnTo>
                <a:lnTo>
                  <a:pt x="830949" y="586569"/>
                </a:lnTo>
                <a:lnTo>
                  <a:pt x="839507" y="572011"/>
                </a:lnTo>
                <a:lnTo>
                  <a:pt x="847881" y="557225"/>
                </a:lnTo>
                <a:lnTo>
                  <a:pt x="855984" y="542169"/>
                </a:lnTo>
                <a:lnTo>
                  <a:pt x="863724" y="526798"/>
                </a:lnTo>
                <a:lnTo>
                  <a:pt x="871015" y="511067"/>
                </a:lnTo>
                <a:lnTo>
                  <a:pt x="877765" y="494934"/>
                </a:lnTo>
                <a:lnTo>
                  <a:pt x="883887" y="478355"/>
                </a:lnTo>
                <a:lnTo>
                  <a:pt x="889291" y="461284"/>
                </a:lnTo>
                <a:lnTo>
                  <a:pt x="893889" y="443679"/>
                </a:lnTo>
                <a:lnTo>
                  <a:pt x="897590" y="425495"/>
                </a:lnTo>
                <a:lnTo>
                  <a:pt x="900306" y="406689"/>
                </a:lnTo>
                <a:lnTo>
                  <a:pt x="901948" y="387217"/>
                </a:lnTo>
                <a:lnTo>
                  <a:pt x="902426" y="367034"/>
                </a:lnTo>
                <a:lnTo>
                  <a:pt x="901652" y="346097"/>
                </a:lnTo>
                <a:lnTo>
                  <a:pt x="899536" y="324361"/>
                </a:lnTo>
                <a:lnTo>
                  <a:pt x="897279" y="33134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5300487" y="6648320"/>
            <a:ext cx="49383" cy="23687"/>
          </a:xfrm>
          <a:custGeom>
            <a:avLst/>
            <a:gdLst/>
            <a:ahLst/>
            <a:cxnLst/>
            <a:rect l="0" t="0" r="0" b="0"/>
            <a:pathLst>
              <a:path w="49383" h="23687" extrusionOk="0">
                <a:moveTo>
                  <a:pt x="10528" y="23687"/>
                </a:moveTo>
                <a:lnTo>
                  <a:pt x="22452" y="19862"/>
                </a:lnTo>
                <a:lnTo>
                  <a:pt x="28815" y="8465"/>
                </a:lnTo>
                <a:lnTo>
                  <a:pt x="38216" y="1922"/>
                </a:lnTo>
                <a:lnTo>
                  <a:pt x="49383" y="0"/>
                </a:lnTo>
                <a:lnTo>
                  <a:pt x="0" y="3623"/>
                </a:lnTo>
                <a:lnTo>
                  <a:pt x="3475" y="13589"/>
                </a:lnTo>
                <a:lnTo>
                  <a:pt x="10528" y="2368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5572553" y="6572328"/>
            <a:ext cx="45134" cy="39418"/>
          </a:xfrm>
          <a:custGeom>
            <a:avLst/>
            <a:gdLst/>
            <a:ahLst/>
            <a:cxnLst/>
            <a:rect l="0" t="0" r="0" b="0"/>
            <a:pathLst>
              <a:path w="45134" h="39418" extrusionOk="0">
                <a:moveTo>
                  <a:pt x="7336" y="3243"/>
                </a:moveTo>
                <a:lnTo>
                  <a:pt x="8208" y="7208"/>
                </a:lnTo>
                <a:lnTo>
                  <a:pt x="6478" y="19713"/>
                </a:lnTo>
                <a:lnTo>
                  <a:pt x="0" y="31807"/>
                </a:lnTo>
                <a:lnTo>
                  <a:pt x="32573" y="39418"/>
                </a:lnTo>
                <a:lnTo>
                  <a:pt x="37292" y="26809"/>
                </a:lnTo>
                <a:lnTo>
                  <a:pt x="41493" y="13684"/>
                </a:lnTo>
                <a:lnTo>
                  <a:pt x="45134" y="0"/>
                </a:lnTo>
                <a:lnTo>
                  <a:pt x="7336" y="324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5116870" y="6622330"/>
            <a:ext cx="36274" cy="7920"/>
          </a:xfrm>
          <a:custGeom>
            <a:avLst/>
            <a:gdLst/>
            <a:ahLst/>
            <a:cxnLst/>
            <a:rect l="0" t="0" r="0" b="0"/>
            <a:pathLst>
              <a:path w="36274" h="7920" extrusionOk="0">
                <a:moveTo>
                  <a:pt x="34493" y="7920"/>
                </a:moveTo>
                <a:lnTo>
                  <a:pt x="36274" y="0"/>
                </a:lnTo>
                <a:lnTo>
                  <a:pt x="9479" y="189"/>
                </a:lnTo>
                <a:lnTo>
                  <a:pt x="0" y="1096"/>
                </a:lnTo>
                <a:lnTo>
                  <a:pt x="24077" y="7276"/>
                </a:lnTo>
                <a:lnTo>
                  <a:pt x="34493" y="792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4842464" y="6537584"/>
            <a:ext cx="241463" cy="64454"/>
          </a:xfrm>
          <a:custGeom>
            <a:avLst/>
            <a:gdLst/>
            <a:ahLst/>
            <a:cxnLst/>
            <a:rect l="0" t="0" r="0" b="0"/>
            <a:pathLst>
              <a:path w="241463" h="64454" extrusionOk="0">
                <a:moveTo>
                  <a:pt x="14279" y="17231"/>
                </a:moveTo>
                <a:lnTo>
                  <a:pt x="28619" y="23161"/>
                </a:lnTo>
                <a:lnTo>
                  <a:pt x="43023" y="29078"/>
                </a:lnTo>
                <a:lnTo>
                  <a:pt x="57491" y="34968"/>
                </a:lnTo>
                <a:lnTo>
                  <a:pt x="72025" y="40819"/>
                </a:lnTo>
                <a:lnTo>
                  <a:pt x="86628" y="46619"/>
                </a:lnTo>
                <a:lnTo>
                  <a:pt x="101301" y="52355"/>
                </a:lnTo>
                <a:lnTo>
                  <a:pt x="116046" y="58016"/>
                </a:lnTo>
                <a:lnTo>
                  <a:pt x="241463" y="64454"/>
                </a:lnTo>
                <a:lnTo>
                  <a:pt x="236239" y="54639"/>
                </a:lnTo>
                <a:lnTo>
                  <a:pt x="232927" y="43752"/>
                </a:lnTo>
                <a:lnTo>
                  <a:pt x="209893" y="44857"/>
                </a:lnTo>
                <a:lnTo>
                  <a:pt x="196799" y="49690"/>
                </a:lnTo>
                <a:lnTo>
                  <a:pt x="196163" y="48633"/>
                </a:lnTo>
                <a:lnTo>
                  <a:pt x="196667" y="40622"/>
                </a:lnTo>
                <a:lnTo>
                  <a:pt x="199497" y="31011"/>
                </a:lnTo>
                <a:lnTo>
                  <a:pt x="173854" y="30513"/>
                </a:lnTo>
                <a:lnTo>
                  <a:pt x="162845" y="31854"/>
                </a:lnTo>
                <a:lnTo>
                  <a:pt x="150215" y="30008"/>
                </a:lnTo>
                <a:lnTo>
                  <a:pt x="137599" y="26630"/>
                </a:lnTo>
                <a:lnTo>
                  <a:pt x="126635" y="23379"/>
                </a:lnTo>
                <a:lnTo>
                  <a:pt x="122424" y="22200"/>
                </a:lnTo>
                <a:lnTo>
                  <a:pt x="109034" y="18124"/>
                </a:lnTo>
                <a:lnTo>
                  <a:pt x="96181" y="13574"/>
                </a:lnTo>
                <a:lnTo>
                  <a:pt x="84003" y="8431"/>
                </a:lnTo>
                <a:lnTo>
                  <a:pt x="72639" y="2576"/>
                </a:lnTo>
                <a:lnTo>
                  <a:pt x="33173" y="0"/>
                </a:lnTo>
                <a:lnTo>
                  <a:pt x="42925" y="849"/>
                </a:lnTo>
                <a:lnTo>
                  <a:pt x="53923" y="4457"/>
                </a:lnTo>
                <a:lnTo>
                  <a:pt x="65240" y="11689"/>
                </a:lnTo>
                <a:lnTo>
                  <a:pt x="54483" y="12501"/>
                </a:lnTo>
                <a:lnTo>
                  <a:pt x="0" y="11299"/>
                </a:lnTo>
                <a:lnTo>
                  <a:pt x="14279" y="1723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4842627" y="6506886"/>
            <a:ext cx="42328" cy="16089"/>
          </a:xfrm>
          <a:custGeom>
            <a:avLst/>
            <a:gdLst/>
            <a:ahLst/>
            <a:cxnLst/>
            <a:rect l="0" t="0" r="0" b="0"/>
            <a:pathLst>
              <a:path w="42328" h="16089" extrusionOk="0">
                <a:moveTo>
                  <a:pt x="0" y="0"/>
                </a:moveTo>
                <a:lnTo>
                  <a:pt x="14093" y="2242"/>
                </a:lnTo>
                <a:lnTo>
                  <a:pt x="25831" y="6876"/>
                </a:lnTo>
                <a:lnTo>
                  <a:pt x="33009" y="16089"/>
                </a:lnTo>
                <a:lnTo>
                  <a:pt x="42328" y="7647"/>
                </a:lnTo>
                <a:lnTo>
                  <a:pt x="41506" y="3646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4685645" y="6043730"/>
            <a:ext cx="758210" cy="423716"/>
          </a:xfrm>
          <a:custGeom>
            <a:avLst/>
            <a:gdLst/>
            <a:ahLst/>
            <a:cxnLst/>
            <a:rect l="0" t="0" r="0" b="0"/>
            <a:pathLst>
              <a:path w="758210" h="423716" extrusionOk="0">
                <a:moveTo>
                  <a:pt x="745867" y="118894"/>
                </a:moveTo>
                <a:lnTo>
                  <a:pt x="733733" y="116456"/>
                </a:lnTo>
                <a:lnTo>
                  <a:pt x="721847" y="113976"/>
                </a:lnTo>
                <a:lnTo>
                  <a:pt x="710120" y="110855"/>
                </a:lnTo>
                <a:lnTo>
                  <a:pt x="697852" y="107481"/>
                </a:lnTo>
                <a:lnTo>
                  <a:pt x="685967" y="105913"/>
                </a:lnTo>
                <a:lnTo>
                  <a:pt x="674979" y="108125"/>
                </a:lnTo>
                <a:lnTo>
                  <a:pt x="674856" y="107923"/>
                </a:lnTo>
                <a:lnTo>
                  <a:pt x="671122" y="95760"/>
                </a:lnTo>
                <a:lnTo>
                  <a:pt x="663331" y="87664"/>
                </a:lnTo>
                <a:lnTo>
                  <a:pt x="663170" y="87956"/>
                </a:lnTo>
                <a:lnTo>
                  <a:pt x="657616" y="99834"/>
                </a:lnTo>
                <a:lnTo>
                  <a:pt x="652364" y="111994"/>
                </a:lnTo>
                <a:lnTo>
                  <a:pt x="645977" y="123021"/>
                </a:lnTo>
                <a:lnTo>
                  <a:pt x="637019" y="131504"/>
                </a:lnTo>
                <a:lnTo>
                  <a:pt x="637545" y="125550"/>
                </a:lnTo>
                <a:lnTo>
                  <a:pt x="636888" y="111507"/>
                </a:lnTo>
                <a:lnTo>
                  <a:pt x="633976" y="99722"/>
                </a:lnTo>
                <a:lnTo>
                  <a:pt x="629805" y="89190"/>
                </a:lnTo>
                <a:lnTo>
                  <a:pt x="625370" y="78908"/>
                </a:lnTo>
                <a:lnTo>
                  <a:pt x="603224" y="74301"/>
                </a:lnTo>
                <a:lnTo>
                  <a:pt x="580835" y="69938"/>
                </a:lnTo>
                <a:lnTo>
                  <a:pt x="558233" y="65791"/>
                </a:lnTo>
                <a:lnTo>
                  <a:pt x="535446" y="61829"/>
                </a:lnTo>
                <a:lnTo>
                  <a:pt x="512505" y="58024"/>
                </a:lnTo>
                <a:lnTo>
                  <a:pt x="489436" y="54346"/>
                </a:lnTo>
                <a:lnTo>
                  <a:pt x="466270" y="50767"/>
                </a:lnTo>
                <a:lnTo>
                  <a:pt x="443036" y="47258"/>
                </a:lnTo>
                <a:lnTo>
                  <a:pt x="419762" y="43789"/>
                </a:lnTo>
                <a:lnTo>
                  <a:pt x="396478" y="40332"/>
                </a:lnTo>
                <a:lnTo>
                  <a:pt x="373212" y="36858"/>
                </a:lnTo>
                <a:lnTo>
                  <a:pt x="349994" y="33336"/>
                </a:lnTo>
                <a:lnTo>
                  <a:pt x="326852" y="29739"/>
                </a:lnTo>
                <a:lnTo>
                  <a:pt x="303816" y="26037"/>
                </a:lnTo>
                <a:lnTo>
                  <a:pt x="280914" y="22202"/>
                </a:lnTo>
                <a:lnTo>
                  <a:pt x="258176" y="18203"/>
                </a:lnTo>
                <a:lnTo>
                  <a:pt x="235630" y="14013"/>
                </a:lnTo>
                <a:lnTo>
                  <a:pt x="213305" y="9601"/>
                </a:lnTo>
                <a:lnTo>
                  <a:pt x="191231" y="4940"/>
                </a:lnTo>
                <a:lnTo>
                  <a:pt x="169436" y="0"/>
                </a:lnTo>
                <a:lnTo>
                  <a:pt x="166728" y="3788"/>
                </a:lnTo>
                <a:lnTo>
                  <a:pt x="159870" y="12199"/>
                </a:lnTo>
                <a:lnTo>
                  <a:pt x="151836" y="20820"/>
                </a:lnTo>
                <a:lnTo>
                  <a:pt x="142835" y="29581"/>
                </a:lnTo>
                <a:lnTo>
                  <a:pt x="133075" y="38412"/>
                </a:lnTo>
                <a:lnTo>
                  <a:pt x="122767" y="47244"/>
                </a:lnTo>
                <a:lnTo>
                  <a:pt x="112118" y="56008"/>
                </a:lnTo>
                <a:lnTo>
                  <a:pt x="101339" y="64635"/>
                </a:lnTo>
                <a:lnTo>
                  <a:pt x="90637" y="73056"/>
                </a:lnTo>
                <a:lnTo>
                  <a:pt x="79498" y="81231"/>
                </a:lnTo>
                <a:lnTo>
                  <a:pt x="68308" y="88742"/>
                </a:lnTo>
                <a:lnTo>
                  <a:pt x="56835" y="96151"/>
                </a:lnTo>
                <a:lnTo>
                  <a:pt x="45464" y="103535"/>
                </a:lnTo>
                <a:lnTo>
                  <a:pt x="34579" y="110975"/>
                </a:lnTo>
                <a:lnTo>
                  <a:pt x="24565" y="118550"/>
                </a:lnTo>
                <a:lnTo>
                  <a:pt x="15806" y="126340"/>
                </a:lnTo>
                <a:lnTo>
                  <a:pt x="8687" y="134423"/>
                </a:lnTo>
                <a:lnTo>
                  <a:pt x="5125" y="140299"/>
                </a:lnTo>
                <a:lnTo>
                  <a:pt x="1692" y="149937"/>
                </a:lnTo>
                <a:lnTo>
                  <a:pt x="82" y="160662"/>
                </a:lnTo>
                <a:lnTo>
                  <a:pt x="0" y="172260"/>
                </a:lnTo>
                <a:lnTo>
                  <a:pt x="1150" y="184521"/>
                </a:lnTo>
                <a:lnTo>
                  <a:pt x="3239" y="197230"/>
                </a:lnTo>
                <a:lnTo>
                  <a:pt x="5972" y="210177"/>
                </a:lnTo>
                <a:lnTo>
                  <a:pt x="9055" y="223149"/>
                </a:lnTo>
                <a:lnTo>
                  <a:pt x="12193" y="235933"/>
                </a:lnTo>
                <a:lnTo>
                  <a:pt x="15092" y="248317"/>
                </a:lnTo>
                <a:lnTo>
                  <a:pt x="17458" y="260089"/>
                </a:lnTo>
                <a:lnTo>
                  <a:pt x="19739" y="273350"/>
                </a:lnTo>
                <a:lnTo>
                  <a:pt x="21673" y="285864"/>
                </a:lnTo>
                <a:lnTo>
                  <a:pt x="23413" y="298289"/>
                </a:lnTo>
                <a:lnTo>
                  <a:pt x="25000" y="310681"/>
                </a:lnTo>
                <a:lnTo>
                  <a:pt x="26476" y="323095"/>
                </a:lnTo>
                <a:lnTo>
                  <a:pt x="27885" y="335584"/>
                </a:lnTo>
                <a:lnTo>
                  <a:pt x="29267" y="348203"/>
                </a:lnTo>
                <a:lnTo>
                  <a:pt x="30665" y="361008"/>
                </a:lnTo>
                <a:lnTo>
                  <a:pt x="32121" y="374052"/>
                </a:lnTo>
                <a:lnTo>
                  <a:pt x="36352" y="379559"/>
                </a:lnTo>
                <a:lnTo>
                  <a:pt x="46527" y="383512"/>
                </a:lnTo>
                <a:lnTo>
                  <a:pt x="52540" y="391580"/>
                </a:lnTo>
                <a:lnTo>
                  <a:pt x="49246" y="397005"/>
                </a:lnTo>
                <a:lnTo>
                  <a:pt x="39878" y="404419"/>
                </a:lnTo>
                <a:lnTo>
                  <a:pt x="29007" y="410342"/>
                </a:lnTo>
                <a:lnTo>
                  <a:pt x="19589" y="417737"/>
                </a:lnTo>
                <a:lnTo>
                  <a:pt x="55969" y="414550"/>
                </a:lnTo>
                <a:lnTo>
                  <a:pt x="61649" y="418475"/>
                </a:lnTo>
                <a:lnTo>
                  <a:pt x="78852" y="423716"/>
                </a:lnTo>
                <a:lnTo>
                  <a:pt x="89307" y="423647"/>
                </a:lnTo>
                <a:lnTo>
                  <a:pt x="134904" y="419599"/>
                </a:lnTo>
                <a:lnTo>
                  <a:pt x="114857" y="409987"/>
                </a:lnTo>
                <a:lnTo>
                  <a:pt x="95139" y="400047"/>
                </a:lnTo>
                <a:lnTo>
                  <a:pt x="75754" y="389774"/>
                </a:lnTo>
                <a:lnTo>
                  <a:pt x="56710" y="379160"/>
                </a:lnTo>
                <a:lnTo>
                  <a:pt x="38014" y="368201"/>
                </a:lnTo>
                <a:lnTo>
                  <a:pt x="38941" y="359463"/>
                </a:lnTo>
                <a:lnTo>
                  <a:pt x="39223" y="347826"/>
                </a:lnTo>
                <a:lnTo>
                  <a:pt x="38607" y="335788"/>
                </a:lnTo>
                <a:lnTo>
                  <a:pt x="37225" y="323419"/>
                </a:lnTo>
                <a:lnTo>
                  <a:pt x="35210" y="310789"/>
                </a:lnTo>
                <a:lnTo>
                  <a:pt x="32694" y="297968"/>
                </a:lnTo>
                <a:lnTo>
                  <a:pt x="29810" y="285027"/>
                </a:lnTo>
                <a:lnTo>
                  <a:pt x="26690" y="272037"/>
                </a:lnTo>
                <a:lnTo>
                  <a:pt x="23468" y="259067"/>
                </a:lnTo>
                <a:lnTo>
                  <a:pt x="20275" y="246188"/>
                </a:lnTo>
                <a:lnTo>
                  <a:pt x="17244" y="233471"/>
                </a:lnTo>
                <a:lnTo>
                  <a:pt x="14507" y="220986"/>
                </a:lnTo>
                <a:lnTo>
                  <a:pt x="12198" y="208803"/>
                </a:lnTo>
                <a:lnTo>
                  <a:pt x="10449" y="196992"/>
                </a:lnTo>
                <a:lnTo>
                  <a:pt x="9392" y="185624"/>
                </a:lnTo>
                <a:lnTo>
                  <a:pt x="9161" y="174770"/>
                </a:lnTo>
                <a:lnTo>
                  <a:pt x="9886" y="164499"/>
                </a:lnTo>
                <a:lnTo>
                  <a:pt x="11702" y="154883"/>
                </a:lnTo>
                <a:lnTo>
                  <a:pt x="13894" y="149314"/>
                </a:lnTo>
                <a:lnTo>
                  <a:pt x="20084" y="140179"/>
                </a:lnTo>
                <a:lnTo>
                  <a:pt x="28935" y="130779"/>
                </a:lnTo>
                <a:lnTo>
                  <a:pt x="39653" y="121345"/>
                </a:lnTo>
                <a:lnTo>
                  <a:pt x="51446" y="112111"/>
                </a:lnTo>
                <a:lnTo>
                  <a:pt x="63521" y="103309"/>
                </a:lnTo>
                <a:lnTo>
                  <a:pt x="75086" y="95173"/>
                </a:lnTo>
                <a:lnTo>
                  <a:pt x="85349" y="87934"/>
                </a:lnTo>
                <a:lnTo>
                  <a:pt x="93515" y="81827"/>
                </a:lnTo>
                <a:lnTo>
                  <a:pt x="100732" y="76048"/>
                </a:lnTo>
                <a:lnTo>
                  <a:pt x="111337" y="67520"/>
                </a:lnTo>
                <a:lnTo>
                  <a:pt x="121565" y="59240"/>
                </a:lnTo>
                <a:lnTo>
                  <a:pt x="131473" y="51155"/>
                </a:lnTo>
                <a:lnTo>
                  <a:pt x="141118" y="43207"/>
                </a:lnTo>
                <a:lnTo>
                  <a:pt x="150557" y="35343"/>
                </a:lnTo>
                <a:lnTo>
                  <a:pt x="159846" y="27505"/>
                </a:lnTo>
                <a:lnTo>
                  <a:pt x="169044" y="19639"/>
                </a:lnTo>
                <a:lnTo>
                  <a:pt x="178206" y="11689"/>
                </a:lnTo>
                <a:lnTo>
                  <a:pt x="198332" y="16994"/>
                </a:lnTo>
                <a:lnTo>
                  <a:pt x="218844" y="21911"/>
                </a:lnTo>
                <a:lnTo>
                  <a:pt x="239706" y="26480"/>
                </a:lnTo>
                <a:lnTo>
                  <a:pt x="260878" y="30738"/>
                </a:lnTo>
                <a:lnTo>
                  <a:pt x="282323" y="34722"/>
                </a:lnTo>
                <a:lnTo>
                  <a:pt x="304002" y="38472"/>
                </a:lnTo>
                <a:lnTo>
                  <a:pt x="325878" y="42025"/>
                </a:lnTo>
                <a:lnTo>
                  <a:pt x="347911" y="45420"/>
                </a:lnTo>
                <a:lnTo>
                  <a:pt x="370064" y="48695"/>
                </a:lnTo>
                <a:lnTo>
                  <a:pt x="392298" y="51887"/>
                </a:lnTo>
                <a:lnTo>
                  <a:pt x="414576" y="55034"/>
                </a:lnTo>
                <a:lnTo>
                  <a:pt x="436858" y="58176"/>
                </a:lnTo>
                <a:lnTo>
                  <a:pt x="459107" y="61350"/>
                </a:lnTo>
                <a:lnTo>
                  <a:pt x="481285" y="64594"/>
                </a:lnTo>
                <a:lnTo>
                  <a:pt x="503353" y="67946"/>
                </a:lnTo>
                <a:lnTo>
                  <a:pt x="525273" y="71445"/>
                </a:lnTo>
                <a:lnTo>
                  <a:pt x="547006" y="75128"/>
                </a:lnTo>
                <a:lnTo>
                  <a:pt x="568515" y="79033"/>
                </a:lnTo>
                <a:lnTo>
                  <a:pt x="589762" y="83199"/>
                </a:lnTo>
                <a:lnTo>
                  <a:pt x="610707" y="87664"/>
                </a:lnTo>
                <a:lnTo>
                  <a:pt x="603479" y="98105"/>
                </a:lnTo>
                <a:lnTo>
                  <a:pt x="596229" y="108526"/>
                </a:lnTo>
                <a:lnTo>
                  <a:pt x="588965" y="118935"/>
                </a:lnTo>
                <a:lnTo>
                  <a:pt x="581695" y="129339"/>
                </a:lnTo>
                <a:lnTo>
                  <a:pt x="574426" y="139745"/>
                </a:lnTo>
                <a:lnTo>
                  <a:pt x="567164" y="150160"/>
                </a:lnTo>
                <a:lnTo>
                  <a:pt x="559919" y="160592"/>
                </a:lnTo>
                <a:lnTo>
                  <a:pt x="552696" y="171047"/>
                </a:lnTo>
                <a:lnTo>
                  <a:pt x="545504" y="181534"/>
                </a:lnTo>
                <a:lnTo>
                  <a:pt x="538350" y="192059"/>
                </a:lnTo>
                <a:lnTo>
                  <a:pt x="531240" y="202629"/>
                </a:lnTo>
                <a:lnTo>
                  <a:pt x="524184" y="213252"/>
                </a:lnTo>
                <a:lnTo>
                  <a:pt x="517187" y="223935"/>
                </a:lnTo>
                <a:lnTo>
                  <a:pt x="510258" y="234684"/>
                </a:lnTo>
                <a:lnTo>
                  <a:pt x="503404" y="245508"/>
                </a:lnTo>
                <a:lnTo>
                  <a:pt x="496632" y="256414"/>
                </a:lnTo>
                <a:lnTo>
                  <a:pt x="489950" y="267408"/>
                </a:lnTo>
                <a:lnTo>
                  <a:pt x="483364" y="278499"/>
                </a:lnTo>
                <a:lnTo>
                  <a:pt x="476883" y="289692"/>
                </a:lnTo>
                <a:lnTo>
                  <a:pt x="470514" y="300996"/>
                </a:lnTo>
                <a:lnTo>
                  <a:pt x="477848" y="293487"/>
                </a:lnTo>
                <a:lnTo>
                  <a:pt x="486236" y="284192"/>
                </a:lnTo>
                <a:lnTo>
                  <a:pt x="494349" y="274509"/>
                </a:lnTo>
                <a:lnTo>
                  <a:pt x="502224" y="264507"/>
                </a:lnTo>
                <a:lnTo>
                  <a:pt x="509895" y="254255"/>
                </a:lnTo>
                <a:lnTo>
                  <a:pt x="517398" y="243822"/>
                </a:lnTo>
                <a:lnTo>
                  <a:pt x="524768" y="233275"/>
                </a:lnTo>
                <a:lnTo>
                  <a:pt x="532041" y="222684"/>
                </a:lnTo>
                <a:lnTo>
                  <a:pt x="539251" y="212116"/>
                </a:lnTo>
                <a:lnTo>
                  <a:pt x="546435" y="201641"/>
                </a:lnTo>
                <a:lnTo>
                  <a:pt x="552507" y="192572"/>
                </a:lnTo>
                <a:lnTo>
                  <a:pt x="559460" y="181664"/>
                </a:lnTo>
                <a:lnTo>
                  <a:pt x="566304" y="170668"/>
                </a:lnTo>
                <a:lnTo>
                  <a:pt x="573172" y="159716"/>
                </a:lnTo>
                <a:lnTo>
                  <a:pt x="580197" y="148939"/>
                </a:lnTo>
                <a:lnTo>
                  <a:pt x="587513" y="138468"/>
                </a:lnTo>
                <a:lnTo>
                  <a:pt x="595254" y="128435"/>
                </a:lnTo>
                <a:lnTo>
                  <a:pt x="603552" y="118971"/>
                </a:lnTo>
                <a:lnTo>
                  <a:pt x="612541" y="110206"/>
                </a:lnTo>
                <a:lnTo>
                  <a:pt x="622356" y="102273"/>
                </a:lnTo>
                <a:lnTo>
                  <a:pt x="623431" y="111957"/>
                </a:lnTo>
                <a:lnTo>
                  <a:pt x="624109" y="127260"/>
                </a:lnTo>
                <a:lnTo>
                  <a:pt x="623489" y="141498"/>
                </a:lnTo>
                <a:lnTo>
                  <a:pt x="621703" y="154778"/>
                </a:lnTo>
                <a:lnTo>
                  <a:pt x="618878" y="167210"/>
                </a:lnTo>
                <a:lnTo>
                  <a:pt x="615144" y="178901"/>
                </a:lnTo>
                <a:lnTo>
                  <a:pt x="610629" y="189961"/>
                </a:lnTo>
                <a:lnTo>
                  <a:pt x="605464" y="200498"/>
                </a:lnTo>
                <a:lnTo>
                  <a:pt x="599778" y="210621"/>
                </a:lnTo>
                <a:lnTo>
                  <a:pt x="593698" y="220438"/>
                </a:lnTo>
                <a:lnTo>
                  <a:pt x="587356" y="230057"/>
                </a:lnTo>
                <a:lnTo>
                  <a:pt x="580879" y="239588"/>
                </a:lnTo>
                <a:lnTo>
                  <a:pt x="574397" y="249139"/>
                </a:lnTo>
                <a:lnTo>
                  <a:pt x="568040" y="258819"/>
                </a:lnTo>
                <a:lnTo>
                  <a:pt x="561935" y="268736"/>
                </a:lnTo>
                <a:lnTo>
                  <a:pt x="556214" y="278999"/>
                </a:lnTo>
                <a:lnTo>
                  <a:pt x="551004" y="289716"/>
                </a:lnTo>
                <a:lnTo>
                  <a:pt x="546435" y="300996"/>
                </a:lnTo>
                <a:lnTo>
                  <a:pt x="551383" y="299487"/>
                </a:lnTo>
                <a:lnTo>
                  <a:pt x="563041" y="293561"/>
                </a:lnTo>
                <a:lnTo>
                  <a:pt x="572755" y="285292"/>
                </a:lnTo>
                <a:lnTo>
                  <a:pt x="580888" y="275212"/>
                </a:lnTo>
                <a:lnTo>
                  <a:pt x="587810" y="263851"/>
                </a:lnTo>
                <a:lnTo>
                  <a:pt x="593886" y="251743"/>
                </a:lnTo>
                <a:lnTo>
                  <a:pt x="599483" y="239419"/>
                </a:lnTo>
                <a:lnTo>
                  <a:pt x="604968" y="227410"/>
                </a:lnTo>
                <a:lnTo>
                  <a:pt x="610707" y="216250"/>
                </a:lnTo>
                <a:lnTo>
                  <a:pt x="614153" y="210200"/>
                </a:lnTo>
                <a:lnTo>
                  <a:pt x="620537" y="199089"/>
                </a:lnTo>
                <a:lnTo>
                  <a:pt x="626917" y="187969"/>
                </a:lnTo>
                <a:lnTo>
                  <a:pt x="633209" y="176819"/>
                </a:lnTo>
                <a:lnTo>
                  <a:pt x="639331" y="165615"/>
                </a:lnTo>
                <a:lnTo>
                  <a:pt x="645199" y="154334"/>
                </a:lnTo>
                <a:lnTo>
                  <a:pt x="650731" y="142956"/>
                </a:lnTo>
                <a:lnTo>
                  <a:pt x="655843" y="131457"/>
                </a:lnTo>
                <a:lnTo>
                  <a:pt x="660453" y="119814"/>
                </a:lnTo>
                <a:lnTo>
                  <a:pt x="758210" y="121291"/>
                </a:lnTo>
                <a:lnTo>
                  <a:pt x="745867" y="11889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4700225" y="6163545"/>
            <a:ext cx="920502" cy="599046"/>
          </a:xfrm>
          <a:custGeom>
            <a:avLst/>
            <a:gdLst/>
            <a:ahLst/>
            <a:cxnLst/>
            <a:rect l="0" t="0" r="0" b="0"/>
            <a:pathLst>
              <a:path w="920502" h="599046" extrusionOk="0">
                <a:moveTo>
                  <a:pt x="435378" y="423730"/>
                </a:moveTo>
                <a:lnTo>
                  <a:pt x="435789" y="434035"/>
                </a:lnTo>
                <a:lnTo>
                  <a:pt x="443737" y="436790"/>
                </a:lnTo>
                <a:lnTo>
                  <a:pt x="444149" y="447095"/>
                </a:lnTo>
                <a:lnTo>
                  <a:pt x="435393" y="454851"/>
                </a:lnTo>
                <a:lnTo>
                  <a:pt x="426124" y="458974"/>
                </a:lnTo>
                <a:lnTo>
                  <a:pt x="452919" y="458785"/>
                </a:lnTo>
                <a:lnTo>
                  <a:pt x="459497" y="460045"/>
                </a:lnTo>
                <a:lnTo>
                  <a:pt x="454153" y="473188"/>
                </a:lnTo>
                <a:lnTo>
                  <a:pt x="455934" y="479245"/>
                </a:lnTo>
                <a:lnTo>
                  <a:pt x="448808" y="480437"/>
                </a:lnTo>
                <a:lnTo>
                  <a:pt x="449493" y="473900"/>
                </a:lnTo>
                <a:lnTo>
                  <a:pt x="441271" y="476326"/>
                </a:lnTo>
                <a:lnTo>
                  <a:pt x="440723" y="466061"/>
                </a:lnTo>
                <a:lnTo>
                  <a:pt x="416645" y="459881"/>
                </a:lnTo>
                <a:lnTo>
                  <a:pt x="407309" y="457929"/>
                </a:lnTo>
                <a:lnTo>
                  <a:pt x="398471" y="453476"/>
                </a:lnTo>
                <a:lnTo>
                  <a:pt x="390484" y="446878"/>
                </a:lnTo>
                <a:lnTo>
                  <a:pt x="383702" y="438493"/>
                </a:lnTo>
                <a:lnTo>
                  <a:pt x="258285" y="432055"/>
                </a:lnTo>
                <a:lnTo>
                  <a:pt x="273103" y="437627"/>
                </a:lnTo>
                <a:lnTo>
                  <a:pt x="287997" y="443099"/>
                </a:lnTo>
                <a:lnTo>
                  <a:pt x="302967" y="448457"/>
                </a:lnTo>
                <a:lnTo>
                  <a:pt x="318016" y="453690"/>
                </a:lnTo>
                <a:lnTo>
                  <a:pt x="333146" y="458785"/>
                </a:lnTo>
                <a:lnTo>
                  <a:pt x="349372" y="464151"/>
                </a:lnTo>
                <a:lnTo>
                  <a:pt x="365655" y="469519"/>
                </a:lnTo>
                <a:lnTo>
                  <a:pt x="381991" y="474878"/>
                </a:lnTo>
                <a:lnTo>
                  <a:pt x="398380" y="480219"/>
                </a:lnTo>
                <a:lnTo>
                  <a:pt x="414820" y="485531"/>
                </a:lnTo>
                <a:lnTo>
                  <a:pt x="431308" y="490805"/>
                </a:lnTo>
                <a:lnTo>
                  <a:pt x="447843" y="496032"/>
                </a:lnTo>
                <a:lnTo>
                  <a:pt x="464424" y="501202"/>
                </a:lnTo>
                <a:lnTo>
                  <a:pt x="481048" y="506304"/>
                </a:lnTo>
                <a:lnTo>
                  <a:pt x="497714" y="511329"/>
                </a:lnTo>
                <a:lnTo>
                  <a:pt x="514421" y="516268"/>
                </a:lnTo>
                <a:lnTo>
                  <a:pt x="531165" y="521111"/>
                </a:lnTo>
                <a:lnTo>
                  <a:pt x="547946" y="525848"/>
                </a:lnTo>
                <a:lnTo>
                  <a:pt x="564762" y="530469"/>
                </a:lnTo>
                <a:lnTo>
                  <a:pt x="581611" y="534964"/>
                </a:lnTo>
                <a:lnTo>
                  <a:pt x="598492" y="539325"/>
                </a:lnTo>
                <a:lnTo>
                  <a:pt x="615402" y="543540"/>
                </a:lnTo>
                <a:lnTo>
                  <a:pt x="632339" y="547601"/>
                </a:lnTo>
                <a:lnTo>
                  <a:pt x="649303" y="551498"/>
                </a:lnTo>
                <a:lnTo>
                  <a:pt x="666292" y="555220"/>
                </a:lnTo>
                <a:lnTo>
                  <a:pt x="669821" y="557270"/>
                </a:lnTo>
                <a:lnTo>
                  <a:pt x="680406" y="562648"/>
                </a:lnTo>
                <a:lnTo>
                  <a:pt x="691630" y="567389"/>
                </a:lnTo>
                <a:lnTo>
                  <a:pt x="703386" y="571600"/>
                </a:lnTo>
                <a:lnTo>
                  <a:pt x="715566" y="575388"/>
                </a:lnTo>
                <a:lnTo>
                  <a:pt x="728060" y="578860"/>
                </a:lnTo>
                <a:lnTo>
                  <a:pt x="740763" y="582123"/>
                </a:lnTo>
                <a:lnTo>
                  <a:pt x="753564" y="585284"/>
                </a:lnTo>
                <a:lnTo>
                  <a:pt x="766358" y="588449"/>
                </a:lnTo>
                <a:lnTo>
                  <a:pt x="779034" y="591727"/>
                </a:lnTo>
                <a:lnTo>
                  <a:pt x="791487" y="595224"/>
                </a:lnTo>
                <a:lnTo>
                  <a:pt x="803607" y="599046"/>
                </a:lnTo>
                <a:lnTo>
                  <a:pt x="807750" y="593649"/>
                </a:lnTo>
                <a:lnTo>
                  <a:pt x="815351" y="583926"/>
                </a:lnTo>
                <a:lnTo>
                  <a:pt x="823018" y="574266"/>
                </a:lnTo>
                <a:lnTo>
                  <a:pt x="830707" y="564627"/>
                </a:lnTo>
                <a:lnTo>
                  <a:pt x="838377" y="554970"/>
                </a:lnTo>
                <a:lnTo>
                  <a:pt x="845987" y="545252"/>
                </a:lnTo>
                <a:lnTo>
                  <a:pt x="853495" y="535431"/>
                </a:lnTo>
                <a:lnTo>
                  <a:pt x="860860" y="525466"/>
                </a:lnTo>
                <a:lnTo>
                  <a:pt x="868040" y="515316"/>
                </a:lnTo>
                <a:lnTo>
                  <a:pt x="874993" y="504939"/>
                </a:lnTo>
                <a:lnTo>
                  <a:pt x="881677" y="494294"/>
                </a:lnTo>
                <a:lnTo>
                  <a:pt x="888052" y="483339"/>
                </a:lnTo>
                <a:lnTo>
                  <a:pt x="894075" y="472033"/>
                </a:lnTo>
                <a:lnTo>
                  <a:pt x="899705" y="460335"/>
                </a:lnTo>
                <a:lnTo>
                  <a:pt x="904900" y="448202"/>
                </a:lnTo>
                <a:lnTo>
                  <a:pt x="872327" y="440591"/>
                </a:lnTo>
                <a:lnTo>
                  <a:pt x="862123" y="447095"/>
                </a:lnTo>
                <a:lnTo>
                  <a:pt x="862613" y="446100"/>
                </a:lnTo>
                <a:lnTo>
                  <a:pt x="868250" y="434740"/>
                </a:lnTo>
                <a:lnTo>
                  <a:pt x="873943" y="423388"/>
                </a:lnTo>
                <a:lnTo>
                  <a:pt x="879664" y="412026"/>
                </a:lnTo>
                <a:lnTo>
                  <a:pt x="917462" y="408783"/>
                </a:lnTo>
                <a:lnTo>
                  <a:pt x="920502" y="394499"/>
                </a:lnTo>
                <a:lnTo>
                  <a:pt x="919252" y="392794"/>
                </a:lnTo>
                <a:lnTo>
                  <a:pt x="911450" y="389776"/>
                </a:lnTo>
                <a:lnTo>
                  <a:pt x="902162" y="388909"/>
                </a:lnTo>
                <a:lnTo>
                  <a:pt x="894190" y="382809"/>
                </a:lnTo>
                <a:lnTo>
                  <a:pt x="896563" y="370968"/>
                </a:lnTo>
                <a:lnTo>
                  <a:pt x="898926" y="358082"/>
                </a:lnTo>
                <a:lnTo>
                  <a:pt x="901243" y="344263"/>
                </a:lnTo>
                <a:lnTo>
                  <a:pt x="903476" y="329625"/>
                </a:lnTo>
                <a:lnTo>
                  <a:pt x="905588" y="314281"/>
                </a:lnTo>
                <a:lnTo>
                  <a:pt x="907542" y="298342"/>
                </a:lnTo>
                <a:lnTo>
                  <a:pt x="909299" y="281922"/>
                </a:lnTo>
                <a:lnTo>
                  <a:pt x="910822" y="265134"/>
                </a:lnTo>
                <a:lnTo>
                  <a:pt x="912074" y="248090"/>
                </a:lnTo>
                <a:lnTo>
                  <a:pt x="913016" y="230903"/>
                </a:lnTo>
                <a:lnTo>
                  <a:pt x="913613" y="213686"/>
                </a:lnTo>
                <a:lnTo>
                  <a:pt x="913826" y="196551"/>
                </a:lnTo>
                <a:lnTo>
                  <a:pt x="913617" y="179612"/>
                </a:lnTo>
                <a:lnTo>
                  <a:pt x="912949" y="162980"/>
                </a:lnTo>
                <a:lnTo>
                  <a:pt x="911785" y="146770"/>
                </a:lnTo>
                <a:lnTo>
                  <a:pt x="910087" y="131093"/>
                </a:lnTo>
                <a:lnTo>
                  <a:pt x="907818" y="116062"/>
                </a:lnTo>
                <a:lnTo>
                  <a:pt x="904939" y="101790"/>
                </a:lnTo>
                <a:lnTo>
                  <a:pt x="901414" y="88390"/>
                </a:lnTo>
                <a:lnTo>
                  <a:pt x="897205" y="75975"/>
                </a:lnTo>
                <a:lnTo>
                  <a:pt x="886201" y="56214"/>
                </a:lnTo>
                <a:lnTo>
                  <a:pt x="878993" y="45633"/>
                </a:lnTo>
                <a:lnTo>
                  <a:pt x="873361" y="35018"/>
                </a:lnTo>
                <a:lnTo>
                  <a:pt x="870894" y="23379"/>
                </a:lnTo>
                <a:lnTo>
                  <a:pt x="869828" y="23206"/>
                </a:lnTo>
                <a:lnTo>
                  <a:pt x="857576" y="21213"/>
                </a:lnTo>
                <a:lnTo>
                  <a:pt x="845137" y="19181"/>
                </a:lnTo>
                <a:lnTo>
                  <a:pt x="832549" y="17109"/>
                </a:lnTo>
                <a:lnTo>
                  <a:pt x="819854" y="14997"/>
                </a:lnTo>
                <a:lnTo>
                  <a:pt x="807090" y="12844"/>
                </a:lnTo>
                <a:lnTo>
                  <a:pt x="794297" y="10652"/>
                </a:lnTo>
                <a:lnTo>
                  <a:pt x="781515" y="8419"/>
                </a:lnTo>
                <a:lnTo>
                  <a:pt x="768784" y="6146"/>
                </a:lnTo>
                <a:lnTo>
                  <a:pt x="756142" y="3831"/>
                </a:lnTo>
                <a:lnTo>
                  <a:pt x="743630" y="1476"/>
                </a:lnTo>
                <a:lnTo>
                  <a:pt x="645873" y="0"/>
                </a:lnTo>
                <a:lnTo>
                  <a:pt x="659051" y="2348"/>
                </a:lnTo>
                <a:lnTo>
                  <a:pt x="671605" y="4520"/>
                </a:lnTo>
                <a:lnTo>
                  <a:pt x="684205" y="6649"/>
                </a:lnTo>
                <a:lnTo>
                  <a:pt x="696839" y="8747"/>
                </a:lnTo>
                <a:lnTo>
                  <a:pt x="709495" y="10823"/>
                </a:lnTo>
                <a:lnTo>
                  <a:pt x="722163" y="12889"/>
                </a:lnTo>
                <a:lnTo>
                  <a:pt x="734832" y="14956"/>
                </a:lnTo>
                <a:lnTo>
                  <a:pt x="747490" y="17033"/>
                </a:lnTo>
                <a:lnTo>
                  <a:pt x="760126" y="19132"/>
                </a:lnTo>
                <a:lnTo>
                  <a:pt x="772730" y="21264"/>
                </a:lnTo>
                <a:lnTo>
                  <a:pt x="785290" y="23438"/>
                </a:lnTo>
                <a:lnTo>
                  <a:pt x="797795" y="25666"/>
                </a:lnTo>
                <a:lnTo>
                  <a:pt x="810234" y="27959"/>
                </a:lnTo>
                <a:lnTo>
                  <a:pt x="822596" y="30326"/>
                </a:lnTo>
                <a:lnTo>
                  <a:pt x="834870" y="32780"/>
                </a:lnTo>
                <a:lnTo>
                  <a:pt x="847044" y="35330"/>
                </a:lnTo>
                <a:lnTo>
                  <a:pt x="859108" y="37987"/>
                </a:lnTo>
                <a:lnTo>
                  <a:pt x="854668" y="48152"/>
                </a:lnTo>
                <a:lnTo>
                  <a:pt x="849593" y="59985"/>
                </a:lnTo>
                <a:lnTo>
                  <a:pt x="844573" y="71873"/>
                </a:lnTo>
                <a:lnTo>
                  <a:pt x="839589" y="83802"/>
                </a:lnTo>
                <a:lnTo>
                  <a:pt x="834625" y="95751"/>
                </a:lnTo>
                <a:lnTo>
                  <a:pt x="829664" y="107706"/>
                </a:lnTo>
                <a:lnTo>
                  <a:pt x="824689" y="119648"/>
                </a:lnTo>
                <a:lnTo>
                  <a:pt x="819682" y="131560"/>
                </a:lnTo>
                <a:lnTo>
                  <a:pt x="814628" y="143425"/>
                </a:lnTo>
                <a:lnTo>
                  <a:pt x="809508" y="155226"/>
                </a:lnTo>
                <a:lnTo>
                  <a:pt x="804306" y="166945"/>
                </a:lnTo>
                <a:lnTo>
                  <a:pt x="799004" y="178566"/>
                </a:lnTo>
                <a:lnTo>
                  <a:pt x="793587" y="190071"/>
                </a:lnTo>
                <a:lnTo>
                  <a:pt x="788036" y="201442"/>
                </a:lnTo>
                <a:lnTo>
                  <a:pt x="782335" y="212664"/>
                </a:lnTo>
                <a:lnTo>
                  <a:pt x="776467" y="223718"/>
                </a:lnTo>
                <a:lnTo>
                  <a:pt x="770415" y="234587"/>
                </a:lnTo>
                <a:lnTo>
                  <a:pt x="764161" y="245254"/>
                </a:lnTo>
                <a:lnTo>
                  <a:pt x="757690" y="255702"/>
                </a:lnTo>
                <a:lnTo>
                  <a:pt x="750983" y="265913"/>
                </a:lnTo>
                <a:lnTo>
                  <a:pt x="751849" y="266143"/>
                </a:lnTo>
                <a:lnTo>
                  <a:pt x="762827" y="265431"/>
                </a:lnTo>
                <a:lnTo>
                  <a:pt x="772069" y="259012"/>
                </a:lnTo>
                <a:lnTo>
                  <a:pt x="779832" y="249129"/>
                </a:lnTo>
                <a:lnTo>
                  <a:pt x="786376" y="238024"/>
                </a:lnTo>
                <a:lnTo>
                  <a:pt x="791958" y="227939"/>
                </a:lnTo>
                <a:lnTo>
                  <a:pt x="797617" y="218027"/>
                </a:lnTo>
                <a:lnTo>
                  <a:pt x="803287" y="207588"/>
                </a:lnTo>
                <a:lnTo>
                  <a:pt x="808924" y="196685"/>
                </a:lnTo>
                <a:lnTo>
                  <a:pt x="814485" y="185373"/>
                </a:lnTo>
                <a:lnTo>
                  <a:pt x="819932" y="173708"/>
                </a:lnTo>
                <a:lnTo>
                  <a:pt x="825223" y="161743"/>
                </a:lnTo>
                <a:lnTo>
                  <a:pt x="830317" y="149534"/>
                </a:lnTo>
                <a:lnTo>
                  <a:pt x="835173" y="137137"/>
                </a:lnTo>
                <a:lnTo>
                  <a:pt x="839752" y="124605"/>
                </a:lnTo>
                <a:lnTo>
                  <a:pt x="844012" y="111994"/>
                </a:lnTo>
                <a:lnTo>
                  <a:pt x="847913" y="99359"/>
                </a:lnTo>
                <a:lnTo>
                  <a:pt x="851414" y="86755"/>
                </a:lnTo>
                <a:lnTo>
                  <a:pt x="854473" y="74236"/>
                </a:lnTo>
                <a:lnTo>
                  <a:pt x="857052" y="61859"/>
                </a:lnTo>
                <a:lnTo>
                  <a:pt x="859108" y="49677"/>
                </a:lnTo>
                <a:lnTo>
                  <a:pt x="870270" y="64875"/>
                </a:lnTo>
                <a:lnTo>
                  <a:pt x="878955" y="80955"/>
                </a:lnTo>
                <a:lnTo>
                  <a:pt x="885332" y="97803"/>
                </a:lnTo>
                <a:lnTo>
                  <a:pt x="889567" y="115304"/>
                </a:lnTo>
                <a:lnTo>
                  <a:pt x="891831" y="133346"/>
                </a:lnTo>
                <a:lnTo>
                  <a:pt x="892291" y="151814"/>
                </a:lnTo>
                <a:lnTo>
                  <a:pt x="891115" y="170596"/>
                </a:lnTo>
                <a:lnTo>
                  <a:pt x="888472" y="189577"/>
                </a:lnTo>
                <a:lnTo>
                  <a:pt x="884530" y="208644"/>
                </a:lnTo>
                <a:lnTo>
                  <a:pt x="879459" y="227684"/>
                </a:lnTo>
                <a:lnTo>
                  <a:pt x="873425" y="246583"/>
                </a:lnTo>
                <a:lnTo>
                  <a:pt x="866597" y="265227"/>
                </a:lnTo>
                <a:lnTo>
                  <a:pt x="859144" y="283503"/>
                </a:lnTo>
                <a:lnTo>
                  <a:pt x="851234" y="301296"/>
                </a:lnTo>
                <a:lnTo>
                  <a:pt x="843036" y="318495"/>
                </a:lnTo>
                <a:lnTo>
                  <a:pt x="834717" y="334984"/>
                </a:lnTo>
                <a:lnTo>
                  <a:pt x="826446" y="350651"/>
                </a:lnTo>
                <a:lnTo>
                  <a:pt x="818392" y="365382"/>
                </a:lnTo>
                <a:lnTo>
                  <a:pt x="810723" y="379062"/>
                </a:lnTo>
                <a:lnTo>
                  <a:pt x="803607" y="391580"/>
                </a:lnTo>
                <a:lnTo>
                  <a:pt x="808870" y="387599"/>
                </a:lnTo>
                <a:lnTo>
                  <a:pt x="817988" y="379602"/>
                </a:lnTo>
                <a:lnTo>
                  <a:pt x="826344" y="370842"/>
                </a:lnTo>
                <a:lnTo>
                  <a:pt x="834002" y="361383"/>
                </a:lnTo>
                <a:lnTo>
                  <a:pt x="841023" y="351287"/>
                </a:lnTo>
                <a:lnTo>
                  <a:pt x="847471" y="340618"/>
                </a:lnTo>
                <a:lnTo>
                  <a:pt x="853408" y="329438"/>
                </a:lnTo>
                <a:lnTo>
                  <a:pt x="858896" y="317810"/>
                </a:lnTo>
                <a:lnTo>
                  <a:pt x="864000" y="305798"/>
                </a:lnTo>
                <a:lnTo>
                  <a:pt x="868780" y="293465"/>
                </a:lnTo>
                <a:lnTo>
                  <a:pt x="873300" y="280873"/>
                </a:lnTo>
                <a:lnTo>
                  <a:pt x="877622" y="268085"/>
                </a:lnTo>
                <a:lnTo>
                  <a:pt x="881810" y="255164"/>
                </a:lnTo>
                <a:lnTo>
                  <a:pt x="885926" y="242174"/>
                </a:lnTo>
                <a:lnTo>
                  <a:pt x="890031" y="229177"/>
                </a:lnTo>
                <a:lnTo>
                  <a:pt x="894190" y="216236"/>
                </a:lnTo>
                <a:lnTo>
                  <a:pt x="896306" y="237970"/>
                </a:lnTo>
                <a:lnTo>
                  <a:pt x="897080" y="258905"/>
                </a:lnTo>
                <a:lnTo>
                  <a:pt x="896602" y="279086"/>
                </a:lnTo>
                <a:lnTo>
                  <a:pt x="894960" y="298558"/>
                </a:lnTo>
                <a:lnTo>
                  <a:pt x="892244" y="317363"/>
                </a:lnTo>
                <a:lnTo>
                  <a:pt x="888543" y="335546"/>
                </a:lnTo>
                <a:lnTo>
                  <a:pt x="883946" y="353150"/>
                </a:lnTo>
                <a:lnTo>
                  <a:pt x="878542" y="370220"/>
                </a:lnTo>
                <a:lnTo>
                  <a:pt x="872420" y="386800"/>
                </a:lnTo>
                <a:lnTo>
                  <a:pt x="865669" y="402934"/>
                </a:lnTo>
                <a:lnTo>
                  <a:pt x="858379" y="418664"/>
                </a:lnTo>
                <a:lnTo>
                  <a:pt x="850638" y="434037"/>
                </a:lnTo>
                <a:lnTo>
                  <a:pt x="842536" y="449095"/>
                </a:lnTo>
                <a:lnTo>
                  <a:pt x="834161" y="463882"/>
                </a:lnTo>
                <a:lnTo>
                  <a:pt x="825604" y="478442"/>
                </a:lnTo>
                <a:lnTo>
                  <a:pt x="816952" y="492820"/>
                </a:lnTo>
                <a:lnTo>
                  <a:pt x="808296" y="507059"/>
                </a:lnTo>
                <a:lnTo>
                  <a:pt x="799723" y="521203"/>
                </a:lnTo>
                <a:lnTo>
                  <a:pt x="791324" y="535296"/>
                </a:lnTo>
                <a:lnTo>
                  <a:pt x="783187" y="549382"/>
                </a:lnTo>
                <a:lnTo>
                  <a:pt x="775901" y="543996"/>
                </a:lnTo>
                <a:lnTo>
                  <a:pt x="767383" y="542584"/>
                </a:lnTo>
                <a:lnTo>
                  <a:pt x="762768" y="552301"/>
                </a:lnTo>
                <a:lnTo>
                  <a:pt x="751161" y="548028"/>
                </a:lnTo>
                <a:lnTo>
                  <a:pt x="738977" y="543713"/>
                </a:lnTo>
                <a:lnTo>
                  <a:pt x="726926" y="539268"/>
                </a:lnTo>
                <a:lnTo>
                  <a:pt x="715266" y="534426"/>
                </a:lnTo>
                <a:lnTo>
                  <a:pt x="704252" y="528922"/>
                </a:lnTo>
                <a:lnTo>
                  <a:pt x="699912" y="521000"/>
                </a:lnTo>
                <a:lnTo>
                  <a:pt x="695476" y="509128"/>
                </a:lnTo>
                <a:lnTo>
                  <a:pt x="691431" y="495983"/>
                </a:lnTo>
                <a:lnTo>
                  <a:pt x="687050" y="482592"/>
                </a:lnTo>
                <a:lnTo>
                  <a:pt x="681605" y="469981"/>
                </a:lnTo>
                <a:lnTo>
                  <a:pt x="674372" y="459177"/>
                </a:lnTo>
                <a:lnTo>
                  <a:pt x="664621" y="451206"/>
                </a:lnTo>
                <a:lnTo>
                  <a:pt x="651628" y="447095"/>
                </a:lnTo>
                <a:lnTo>
                  <a:pt x="645685" y="446663"/>
                </a:lnTo>
                <a:lnTo>
                  <a:pt x="634257" y="447591"/>
                </a:lnTo>
                <a:lnTo>
                  <a:pt x="623871" y="450680"/>
                </a:lnTo>
                <a:lnTo>
                  <a:pt x="614891" y="455641"/>
                </a:lnTo>
                <a:lnTo>
                  <a:pt x="607678" y="462183"/>
                </a:lnTo>
                <a:lnTo>
                  <a:pt x="602594" y="470017"/>
                </a:lnTo>
                <a:lnTo>
                  <a:pt x="600002" y="478852"/>
                </a:lnTo>
                <a:lnTo>
                  <a:pt x="600262" y="488398"/>
                </a:lnTo>
                <a:lnTo>
                  <a:pt x="649645" y="484775"/>
                </a:lnTo>
                <a:lnTo>
                  <a:pt x="661304" y="487238"/>
                </a:lnTo>
                <a:lnTo>
                  <a:pt x="672184" y="493853"/>
                </a:lnTo>
                <a:lnTo>
                  <a:pt x="673256" y="500518"/>
                </a:lnTo>
                <a:lnTo>
                  <a:pt x="675071" y="512313"/>
                </a:lnTo>
                <a:lnTo>
                  <a:pt x="675062" y="526003"/>
                </a:lnTo>
                <a:lnTo>
                  <a:pt x="672485" y="527946"/>
                </a:lnTo>
                <a:lnTo>
                  <a:pt x="663453" y="533957"/>
                </a:lnTo>
                <a:lnTo>
                  <a:pt x="652284" y="537830"/>
                </a:lnTo>
                <a:lnTo>
                  <a:pt x="637102" y="537693"/>
                </a:lnTo>
                <a:lnTo>
                  <a:pt x="632582" y="529021"/>
                </a:lnTo>
                <a:lnTo>
                  <a:pt x="627688" y="517085"/>
                </a:lnTo>
                <a:lnTo>
                  <a:pt x="622439" y="505543"/>
                </a:lnTo>
                <a:lnTo>
                  <a:pt x="622714" y="504637"/>
                </a:lnTo>
                <a:lnTo>
                  <a:pt x="610790" y="508462"/>
                </a:lnTo>
                <a:lnTo>
                  <a:pt x="609432" y="508862"/>
                </a:lnTo>
                <a:lnTo>
                  <a:pt x="600741" y="507641"/>
                </a:lnTo>
                <a:lnTo>
                  <a:pt x="589212" y="502491"/>
                </a:lnTo>
                <a:lnTo>
                  <a:pt x="576902" y="494697"/>
                </a:lnTo>
                <a:lnTo>
                  <a:pt x="565868" y="485546"/>
                </a:lnTo>
                <a:lnTo>
                  <a:pt x="558167" y="476326"/>
                </a:lnTo>
                <a:lnTo>
                  <a:pt x="555118" y="472350"/>
                </a:lnTo>
                <a:lnTo>
                  <a:pt x="547272" y="462320"/>
                </a:lnTo>
                <a:lnTo>
                  <a:pt x="538895" y="452814"/>
                </a:lnTo>
                <a:lnTo>
                  <a:pt x="529483" y="444337"/>
                </a:lnTo>
                <a:lnTo>
                  <a:pt x="518534" y="437393"/>
                </a:lnTo>
                <a:lnTo>
                  <a:pt x="505543" y="432486"/>
                </a:lnTo>
                <a:lnTo>
                  <a:pt x="503679" y="430021"/>
                </a:lnTo>
                <a:lnTo>
                  <a:pt x="495713" y="420913"/>
                </a:lnTo>
                <a:lnTo>
                  <a:pt x="485293" y="414259"/>
                </a:lnTo>
                <a:lnTo>
                  <a:pt x="470460" y="412026"/>
                </a:lnTo>
                <a:lnTo>
                  <a:pt x="470448" y="411073"/>
                </a:lnTo>
                <a:lnTo>
                  <a:pt x="474891" y="402577"/>
                </a:lnTo>
                <a:lnTo>
                  <a:pt x="473475" y="394499"/>
                </a:lnTo>
                <a:lnTo>
                  <a:pt x="470292" y="394038"/>
                </a:lnTo>
                <a:lnTo>
                  <a:pt x="460695" y="399157"/>
                </a:lnTo>
                <a:lnTo>
                  <a:pt x="455934" y="409107"/>
                </a:lnTo>
                <a:lnTo>
                  <a:pt x="431750" y="403627"/>
                </a:lnTo>
                <a:lnTo>
                  <a:pt x="407796" y="397917"/>
                </a:lnTo>
                <a:lnTo>
                  <a:pt x="384080" y="391969"/>
                </a:lnTo>
                <a:lnTo>
                  <a:pt x="360606" y="385779"/>
                </a:lnTo>
                <a:lnTo>
                  <a:pt x="337383" y="379339"/>
                </a:lnTo>
                <a:lnTo>
                  <a:pt x="314416" y="372642"/>
                </a:lnTo>
                <a:lnTo>
                  <a:pt x="291712" y="365683"/>
                </a:lnTo>
                <a:lnTo>
                  <a:pt x="269278" y="358455"/>
                </a:lnTo>
                <a:lnTo>
                  <a:pt x="247119" y="350952"/>
                </a:lnTo>
                <a:lnTo>
                  <a:pt x="225243" y="343167"/>
                </a:lnTo>
                <a:lnTo>
                  <a:pt x="203656" y="335093"/>
                </a:lnTo>
                <a:lnTo>
                  <a:pt x="182363" y="326724"/>
                </a:lnTo>
                <a:lnTo>
                  <a:pt x="161373" y="318054"/>
                </a:lnTo>
                <a:lnTo>
                  <a:pt x="140691" y="309077"/>
                </a:lnTo>
                <a:lnTo>
                  <a:pt x="120323" y="299785"/>
                </a:lnTo>
                <a:lnTo>
                  <a:pt x="74727" y="303832"/>
                </a:lnTo>
                <a:lnTo>
                  <a:pt x="86650" y="306995"/>
                </a:lnTo>
                <a:lnTo>
                  <a:pt x="96935" y="311759"/>
                </a:lnTo>
                <a:lnTo>
                  <a:pt x="108125" y="315591"/>
                </a:lnTo>
                <a:lnTo>
                  <a:pt x="108125" y="344808"/>
                </a:lnTo>
                <a:lnTo>
                  <a:pt x="96817" y="343187"/>
                </a:lnTo>
                <a:lnTo>
                  <a:pt x="84419" y="337655"/>
                </a:lnTo>
                <a:lnTo>
                  <a:pt x="75263" y="328857"/>
                </a:lnTo>
                <a:lnTo>
                  <a:pt x="68748" y="317403"/>
                </a:lnTo>
                <a:lnTo>
                  <a:pt x="64272" y="303901"/>
                </a:lnTo>
                <a:lnTo>
                  <a:pt x="47069" y="298660"/>
                </a:lnTo>
                <a:lnTo>
                  <a:pt x="51662" y="306142"/>
                </a:lnTo>
                <a:lnTo>
                  <a:pt x="54646" y="316057"/>
                </a:lnTo>
                <a:lnTo>
                  <a:pt x="55501" y="327280"/>
                </a:lnTo>
                <a:lnTo>
                  <a:pt x="45555" y="322987"/>
                </a:lnTo>
                <a:lnTo>
                  <a:pt x="35840" y="315018"/>
                </a:lnTo>
                <a:lnTo>
                  <a:pt x="26311" y="306834"/>
                </a:lnTo>
                <a:lnTo>
                  <a:pt x="28854" y="302049"/>
                </a:lnTo>
                <a:lnTo>
                  <a:pt x="35143" y="295490"/>
                </a:lnTo>
                <a:lnTo>
                  <a:pt x="41389" y="294735"/>
                </a:lnTo>
                <a:lnTo>
                  <a:pt x="5009" y="297922"/>
                </a:lnTo>
                <a:lnTo>
                  <a:pt x="0" y="309753"/>
                </a:lnTo>
                <a:lnTo>
                  <a:pt x="3615" y="314411"/>
                </a:lnTo>
                <a:lnTo>
                  <a:pt x="13897" y="321785"/>
                </a:lnTo>
                <a:lnTo>
                  <a:pt x="25660" y="327673"/>
                </a:lnTo>
                <a:lnTo>
                  <a:pt x="36459" y="334529"/>
                </a:lnTo>
                <a:lnTo>
                  <a:pt x="43853" y="344808"/>
                </a:lnTo>
                <a:lnTo>
                  <a:pt x="57752" y="350405"/>
                </a:lnTo>
                <a:lnTo>
                  <a:pt x="71700" y="356086"/>
                </a:lnTo>
                <a:lnTo>
                  <a:pt x="85699" y="361841"/>
                </a:lnTo>
                <a:lnTo>
                  <a:pt x="99751" y="367656"/>
                </a:lnTo>
                <a:lnTo>
                  <a:pt x="113857" y="373518"/>
                </a:lnTo>
                <a:lnTo>
                  <a:pt x="128019" y="379417"/>
                </a:lnTo>
                <a:lnTo>
                  <a:pt x="142238" y="385338"/>
                </a:lnTo>
                <a:lnTo>
                  <a:pt x="196722" y="386540"/>
                </a:lnTo>
                <a:lnTo>
                  <a:pt x="183968" y="381738"/>
                </a:lnTo>
                <a:lnTo>
                  <a:pt x="175412" y="374039"/>
                </a:lnTo>
                <a:lnTo>
                  <a:pt x="214878" y="376615"/>
                </a:lnTo>
                <a:lnTo>
                  <a:pt x="204467" y="369930"/>
                </a:lnTo>
                <a:lnTo>
                  <a:pt x="195148" y="362295"/>
                </a:lnTo>
                <a:lnTo>
                  <a:pt x="187060" y="353592"/>
                </a:lnTo>
                <a:lnTo>
                  <a:pt x="184730" y="350988"/>
                </a:lnTo>
                <a:lnTo>
                  <a:pt x="175412" y="359430"/>
                </a:lnTo>
                <a:lnTo>
                  <a:pt x="169308" y="362371"/>
                </a:lnTo>
                <a:lnTo>
                  <a:pt x="156798" y="364160"/>
                </a:lnTo>
                <a:lnTo>
                  <a:pt x="144467" y="361461"/>
                </a:lnTo>
                <a:lnTo>
                  <a:pt x="135118" y="354100"/>
                </a:lnTo>
                <a:lnTo>
                  <a:pt x="131559" y="341902"/>
                </a:lnTo>
                <a:lnTo>
                  <a:pt x="142402" y="343340"/>
                </a:lnTo>
                <a:lnTo>
                  <a:pt x="183908" y="346987"/>
                </a:lnTo>
                <a:lnTo>
                  <a:pt x="184182" y="341902"/>
                </a:lnTo>
                <a:lnTo>
                  <a:pt x="185306" y="342198"/>
                </a:lnTo>
                <a:lnTo>
                  <a:pt x="195951" y="345407"/>
                </a:lnTo>
                <a:lnTo>
                  <a:pt x="207584" y="349462"/>
                </a:lnTo>
                <a:lnTo>
                  <a:pt x="219866" y="354067"/>
                </a:lnTo>
                <a:lnTo>
                  <a:pt x="232459" y="358923"/>
                </a:lnTo>
                <a:lnTo>
                  <a:pt x="245025" y="363733"/>
                </a:lnTo>
                <a:lnTo>
                  <a:pt x="257225" y="368201"/>
                </a:lnTo>
                <a:lnTo>
                  <a:pt x="267030" y="371144"/>
                </a:lnTo>
                <a:lnTo>
                  <a:pt x="280215" y="374267"/>
                </a:lnTo>
                <a:lnTo>
                  <a:pt x="293355" y="377527"/>
                </a:lnTo>
                <a:lnTo>
                  <a:pt x="305637" y="381853"/>
                </a:lnTo>
                <a:lnTo>
                  <a:pt x="316248" y="388173"/>
                </a:lnTo>
                <a:lnTo>
                  <a:pt x="324375" y="397418"/>
                </a:lnTo>
                <a:lnTo>
                  <a:pt x="323843" y="398365"/>
                </a:lnTo>
                <a:lnTo>
                  <a:pt x="316093" y="404552"/>
                </a:lnTo>
                <a:lnTo>
                  <a:pt x="341736" y="405050"/>
                </a:lnTo>
                <a:lnTo>
                  <a:pt x="339038" y="394499"/>
                </a:lnTo>
                <a:lnTo>
                  <a:pt x="349728" y="393526"/>
                </a:lnTo>
                <a:lnTo>
                  <a:pt x="355209" y="397747"/>
                </a:lnTo>
                <a:lnTo>
                  <a:pt x="362335" y="400337"/>
                </a:lnTo>
                <a:lnTo>
                  <a:pt x="360069" y="408855"/>
                </a:lnTo>
                <a:lnTo>
                  <a:pt x="352132" y="418896"/>
                </a:lnTo>
                <a:lnTo>
                  <a:pt x="375166" y="417791"/>
                </a:lnTo>
                <a:lnTo>
                  <a:pt x="374121" y="406188"/>
                </a:lnTo>
                <a:lnTo>
                  <a:pt x="375631" y="406836"/>
                </a:lnTo>
                <a:lnTo>
                  <a:pt x="385980" y="411818"/>
                </a:lnTo>
                <a:lnTo>
                  <a:pt x="396276" y="416852"/>
                </a:lnTo>
                <a:lnTo>
                  <a:pt x="407372" y="421084"/>
                </a:lnTo>
                <a:lnTo>
                  <a:pt x="420122" y="423662"/>
                </a:lnTo>
                <a:lnTo>
                  <a:pt x="435378" y="42373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5503421" y="2601951"/>
            <a:ext cx="35082" cy="23379"/>
          </a:xfrm>
          <a:custGeom>
            <a:avLst/>
            <a:gdLst/>
            <a:ahLst/>
            <a:cxnLst/>
            <a:rect l="0" t="0" r="0" b="0"/>
            <a:pathLst>
              <a:path w="35082" h="23379" extrusionOk="0">
                <a:moveTo>
                  <a:pt x="0" y="23379"/>
                </a:moveTo>
                <a:lnTo>
                  <a:pt x="15567" y="22476"/>
                </a:lnTo>
                <a:lnTo>
                  <a:pt x="28275" y="18579"/>
                </a:lnTo>
                <a:lnTo>
                  <a:pt x="35082" y="8770"/>
                </a:lnTo>
                <a:lnTo>
                  <a:pt x="31298" y="5338"/>
                </a:lnTo>
                <a:lnTo>
                  <a:pt x="20629" y="629"/>
                </a:lnTo>
                <a:lnTo>
                  <a:pt x="5892" y="0"/>
                </a:lnTo>
                <a:lnTo>
                  <a:pt x="7263" y="11155"/>
                </a:lnTo>
                <a:lnTo>
                  <a:pt x="5070" y="18651"/>
                </a:lnTo>
                <a:lnTo>
                  <a:pt x="0" y="2337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5032960" y="2626840"/>
            <a:ext cx="55501" cy="24789"/>
          </a:xfrm>
          <a:custGeom>
            <a:avLst/>
            <a:gdLst/>
            <a:ahLst/>
            <a:cxnLst/>
            <a:rect l="0" t="0" r="0" b="0"/>
            <a:pathLst>
              <a:path w="55501" h="24789" extrusionOk="0">
                <a:moveTo>
                  <a:pt x="55501" y="24789"/>
                </a:moveTo>
                <a:lnTo>
                  <a:pt x="53527" y="17510"/>
                </a:lnTo>
                <a:lnTo>
                  <a:pt x="46892" y="7530"/>
                </a:lnTo>
                <a:lnTo>
                  <a:pt x="37223" y="1782"/>
                </a:lnTo>
                <a:lnTo>
                  <a:pt x="25517" y="0"/>
                </a:lnTo>
                <a:lnTo>
                  <a:pt x="12777" y="1915"/>
                </a:lnTo>
                <a:lnTo>
                  <a:pt x="0" y="7261"/>
                </a:lnTo>
                <a:lnTo>
                  <a:pt x="3639" y="13156"/>
                </a:lnTo>
                <a:lnTo>
                  <a:pt x="13020" y="19667"/>
                </a:lnTo>
                <a:lnTo>
                  <a:pt x="25551" y="23013"/>
                </a:lnTo>
                <a:lnTo>
                  <a:pt x="40092" y="24339"/>
                </a:lnTo>
                <a:lnTo>
                  <a:pt x="55501" y="2478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15211250" y="2649063"/>
            <a:ext cx="125666" cy="11503"/>
          </a:xfrm>
          <a:custGeom>
            <a:avLst/>
            <a:gdLst/>
            <a:ahLst/>
            <a:cxnLst/>
            <a:rect l="0" t="0" r="0" b="0"/>
            <a:pathLst>
              <a:path w="125666" h="11503" extrusionOk="0">
                <a:moveTo>
                  <a:pt x="286" y="11328"/>
                </a:moveTo>
                <a:lnTo>
                  <a:pt x="13484" y="11137"/>
                </a:lnTo>
                <a:lnTo>
                  <a:pt x="26950" y="11205"/>
                </a:lnTo>
                <a:lnTo>
                  <a:pt x="40527" y="11379"/>
                </a:lnTo>
                <a:lnTo>
                  <a:pt x="54062" y="11503"/>
                </a:lnTo>
                <a:lnTo>
                  <a:pt x="67397" y="11424"/>
                </a:lnTo>
                <a:lnTo>
                  <a:pt x="80379" y="10987"/>
                </a:lnTo>
                <a:lnTo>
                  <a:pt x="92852" y="10036"/>
                </a:lnTo>
                <a:lnTo>
                  <a:pt x="104661" y="8419"/>
                </a:lnTo>
                <a:lnTo>
                  <a:pt x="115651" y="5980"/>
                </a:lnTo>
                <a:lnTo>
                  <a:pt x="125666" y="2565"/>
                </a:lnTo>
                <a:lnTo>
                  <a:pt x="125036" y="2526"/>
                </a:lnTo>
                <a:lnTo>
                  <a:pt x="111653" y="1682"/>
                </a:lnTo>
                <a:lnTo>
                  <a:pt x="98308" y="899"/>
                </a:lnTo>
                <a:lnTo>
                  <a:pt x="85059" y="298"/>
                </a:lnTo>
                <a:lnTo>
                  <a:pt x="71967" y="0"/>
                </a:lnTo>
                <a:lnTo>
                  <a:pt x="59089" y="124"/>
                </a:lnTo>
                <a:lnTo>
                  <a:pt x="46486" y="794"/>
                </a:lnTo>
                <a:lnTo>
                  <a:pt x="34216" y="2129"/>
                </a:lnTo>
                <a:lnTo>
                  <a:pt x="22339" y="4250"/>
                </a:lnTo>
                <a:lnTo>
                  <a:pt x="10914" y="7279"/>
                </a:lnTo>
                <a:lnTo>
                  <a:pt x="0" y="11336"/>
                </a:lnTo>
                <a:lnTo>
                  <a:pt x="286" y="1132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4999423" y="2089079"/>
            <a:ext cx="533187" cy="507034"/>
          </a:xfrm>
          <a:custGeom>
            <a:avLst/>
            <a:gdLst/>
            <a:ahLst/>
            <a:cxnLst/>
            <a:rect l="0" t="0" r="0" b="0"/>
            <a:pathLst>
              <a:path w="533187" h="507034" extrusionOk="0">
                <a:moveTo>
                  <a:pt x="453540" y="280562"/>
                </a:moveTo>
                <a:lnTo>
                  <a:pt x="448627" y="293453"/>
                </a:lnTo>
                <a:lnTo>
                  <a:pt x="442964" y="305821"/>
                </a:lnTo>
                <a:lnTo>
                  <a:pt x="436676" y="317696"/>
                </a:lnTo>
                <a:lnTo>
                  <a:pt x="429887" y="329112"/>
                </a:lnTo>
                <a:lnTo>
                  <a:pt x="422722" y="340099"/>
                </a:lnTo>
                <a:lnTo>
                  <a:pt x="415304" y="350689"/>
                </a:lnTo>
                <a:lnTo>
                  <a:pt x="407757" y="360915"/>
                </a:lnTo>
                <a:lnTo>
                  <a:pt x="400206" y="370807"/>
                </a:lnTo>
                <a:lnTo>
                  <a:pt x="392774" y="380398"/>
                </a:lnTo>
                <a:lnTo>
                  <a:pt x="385586" y="389719"/>
                </a:lnTo>
                <a:lnTo>
                  <a:pt x="378766" y="398803"/>
                </a:lnTo>
                <a:lnTo>
                  <a:pt x="372438" y="407680"/>
                </a:lnTo>
                <a:lnTo>
                  <a:pt x="380744" y="398245"/>
                </a:lnTo>
                <a:lnTo>
                  <a:pt x="389826" y="388403"/>
                </a:lnTo>
                <a:lnTo>
                  <a:pt x="399551" y="378143"/>
                </a:lnTo>
                <a:lnTo>
                  <a:pt x="409784" y="367455"/>
                </a:lnTo>
                <a:lnTo>
                  <a:pt x="420391" y="356329"/>
                </a:lnTo>
                <a:lnTo>
                  <a:pt x="431239" y="344756"/>
                </a:lnTo>
                <a:lnTo>
                  <a:pt x="442192" y="332724"/>
                </a:lnTo>
                <a:lnTo>
                  <a:pt x="453116" y="320224"/>
                </a:lnTo>
                <a:lnTo>
                  <a:pt x="463879" y="307246"/>
                </a:lnTo>
                <a:lnTo>
                  <a:pt x="474345" y="293780"/>
                </a:lnTo>
                <a:lnTo>
                  <a:pt x="484380" y="279816"/>
                </a:lnTo>
                <a:lnTo>
                  <a:pt x="493850" y="265343"/>
                </a:lnTo>
                <a:lnTo>
                  <a:pt x="502622" y="250352"/>
                </a:lnTo>
                <a:lnTo>
                  <a:pt x="510560" y="234833"/>
                </a:lnTo>
                <a:lnTo>
                  <a:pt x="517532" y="218776"/>
                </a:lnTo>
                <a:lnTo>
                  <a:pt x="523402" y="202170"/>
                </a:lnTo>
                <a:lnTo>
                  <a:pt x="528036" y="185006"/>
                </a:lnTo>
                <a:lnTo>
                  <a:pt x="531302" y="167273"/>
                </a:lnTo>
                <a:lnTo>
                  <a:pt x="533063" y="148962"/>
                </a:lnTo>
                <a:lnTo>
                  <a:pt x="533187" y="130062"/>
                </a:lnTo>
                <a:lnTo>
                  <a:pt x="532822" y="123547"/>
                </a:lnTo>
                <a:lnTo>
                  <a:pt x="531233" y="109762"/>
                </a:lnTo>
                <a:lnTo>
                  <a:pt x="528572" y="96556"/>
                </a:lnTo>
                <a:lnTo>
                  <a:pt x="524855" y="83978"/>
                </a:lnTo>
                <a:lnTo>
                  <a:pt x="520102" y="72078"/>
                </a:lnTo>
                <a:lnTo>
                  <a:pt x="514331" y="60904"/>
                </a:lnTo>
                <a:lnTo>
                  <a:pt x="507561" y="50506"/>
                </a:lnTo>
                <a:lnTo>
                  <a:pt x="499810" y="40934"/>
                </a:lnTo>
                <a:lnTo>
                  <a:pt x="491097" y="32237"/>
                </a:lnTo>
                <a:lnTo>
                  <a:pt x="481440" y="24464"/>
                </a:lnTo>
                <a:lnTo>
                  <a:pt x="470858" y="17664"/>
                </a:lnTo>
                <a:lnTo>
                  <a:pt x="459370" y="11888"/>
                </a:lnTo>
                <a:lnTo>
                  <a:pt x="446993" y="7184"/>
                </a:lnTo>
                <a:lnTo>
                  <a:pt x="433747" y="3601"/>
                </a:lnTo>
                <a:lnTo>
                  <a:pt x="419650" y="1190"/>
                </a:lnTo>
                <a:lnTo>
                  <a:pt x="404720" y="0"/>
                </a:lnTo>
                <a:lnTo>
                  <a:pt x="388977" y="79"/>
                </a:lnTo>
                <a:lnTo>
                  <a:pt x="372438" y="1477"/>
                </a:lnTo>
                <a:lnTo>
                  <a:pt x="354367" y="5069"/>
                </a:lnTo>
                <a:lnTo>
                  <a:pt x="341326" y="9665"/>
                </a:lnTo>
                <a:lnTo>
                  <a:pt x="329583" y="15600"/>
                </a:lnTo>
                <a:lnTo>
                  <a:pt x="318976" y="22718"/>
                </a:lnTo>
                <a:lnTo>
                  <a:pt x="309343" y="30865"/>
                </a:lnTo>
                <a:lnTo>
                  <a:pt x="300521" y="39887"/>
                </a:lnTo>
                <a:lnTo>
                  <a:pt x="292348" y="49631"/>
                </a:lnTo>
                <a:lnTo>
                  <a:pt x="284662" y="59941"/>
                </a:lnTo>
                <a:lnTo>
                  <a:pt x="277300" y="70664"/>
                </a:lnTo>
                <a:lnTo>
                  <a:pt x="270102" y="81645"/>
                </a:lnTo>
                <a:lnTo>
                  <a:pt x="262903" y="92730"/>
                </a:lnTo>
                <a:lnTo>
                  <a:pt x="255542" y="103764"/>
                </a:lnTo>
                <a:lnTo>
                  <a:pt x="239218" y="89481"/>
                </a:lnTo>
                <a:lnTo>
                  <a:pt x="219531" y="74478"/>
                </a:lnTo>
                <a:lnTo>
                  <a:pt x="198068" y="61076"/>
                </a:lnTo>
                <a:lnTo>
                  <a:pt x="174863" y="50155"/>
                </a:lnTo>
                <a:lnTo>
                  <a:pt x="149951" y="42594"/>
                </a:lnTo>
                <a:lnTo>
                  <a:pt x="123366" y="39273"/>
                </a:lnTo>
                <a:lnTo>
                  <a:pt x="109457" y="39478"/>
                </a:lnTo>
                <a:lnTo>
                  <a:pt x="83215" y="46528"/>
                </a:lnTo>
                <a:lnTo>
                  <a:pt x="60985" y="61319"/>
                </a:lnTo>
                <a:lnTo>
                  <a:pt x="42360" y="80539"/>
                </a:lnTo>
                <a:lnTo>
                  <a:pt x="27643" y="100832"/>
                </a:lnTo>
                <a:lnTo>
                  <a:pt x="17631" y="118778"/>
                </a:lnTo>
                <a:lnTo>
                  <a:pt x="9993" y="137313"/>
                </a:lnTo>
                <a:lnTo>
                  <a:pt x="4597" y="156328"/>
                </a:lnTo>
                <a:lnTo>
                  <a:pt x="1311" y="175716"/>
                </a:lnTo>
                <a:lnTo>
                  <a:pt x="0" y="195368"/>
                </a:lnTo>
                <a:lnTo>
                  <a:pt x="531" y="215178"/>
                </a:lnTo>
                <a:lnTo>
                  <a:pt x="2773" y="235036"/>
                </a:lnTo>
                <a:lnTo>
                  <a:pt x="6592" y="254835"/>
                </a:lnTo>
                <a:lnTo>
                  <a:pt x="11854" y="274468"/>
                </a:lnTo>
                <a:lnTo>
                  <a:pt x="18427" y="293826"/>
                </a:lnTo>
                <a:lnTo>
                  <a:pt x="26178" y="312802"/>
                </a:lnTo>
                <a:lnTo>
                  <a:pt x="34974" y="331288"/>
                </a:lnTo>
                <a:lnTo>
                  <a:pt x="44682" y="349175"/>
                </a:lnTo>
                <a:lnTo>
                  <a:pt x="55169" y="366357"/>
                </a:lnTo>
                <a:lnTo>
                  <a:pt x="66302" y="382725"/>
                </a:lnTo>
                <a:lnTo>
                  <a:pt x="77947" y="398172"/>
                </a:lnTo>
                <a:lnTo>
                  <a:pt x="89972" y="412589"/>
                </a:lnTo>
                <a:lnTo>
                  <a:pt x="102245" y="425869"/>
                </a:lnTo>
                <a:lnTo>
                  <a:pt x="114631" y="437904"/>
                </a:lnTo>
                <a:lnTo>
                  <a:pt x="126998" y="448586"/>
                </a:lnTo>
                <a:lnTo>
                  <a:pt x="148066" y="463907"/>
                </a:lnTo>
                <a:lnTo>
                  <a:pt x="172003" y="479120"/>
                </a:lnTo>
                <a:lnTo>
                  <a:pt x="198290" y="493462"/>
                </a:lnTo>
                <a:lnTo>
                  <a:pt x="223423" y="503808"/>
                </a:lnTo>
                <a:lnTo>
                  <a:pt x="243894" y="507034"/>
                </a:lnTo>
                <a:lnTo>
                  <a:pt x="251701" y="505731"/>
                </a:lnTo>
                <a:lnTo>
                  <a:pt x="274461" y="495274"/>
                </a:lnTo>
                <a:lnTo>
                  <a:pt x="296376" y="478031"/>
                </a:lnTo>
                <a:lnTo>
                  <a:pt x="316942" y="457964"/>
                </a:lnTo>
                <a:lnTo>
                  <a:pt x="326562" y="448110"/>
                </a:lnTo>
                <a:lnTo>
                  <a:pt x="335657" y="439035"/>
                </a:lnTo>
                <a:lnTo>
                  <a:pt x="344164" y="431236"/>
                </a:lnTo>
                <a:lnTo>
                  <a:pt x="352019" y="425207"/>
                </a:lnTo>
                <a:lnTo>
                  <a:pt x="343903" y="428948"/>
                </a:lnTo>
                <a:lnTo>
                  <a:pt x="333654" y="436427"/>
                </a:lnTo>
                <a:lnTo>
                  <a:pt x="322202" y="444665"/>
                </a:lnTo>
                <a:lnTo>
                  <a:pt x="310473" y="450684"/>
                </a:lnTo>
                <a:lnTo>
                  <a:pt x="299395" y="451505"/>
                </a:lnTo>
                <a:lnTo>
                  <a:pt x="306538" y="444429"/>
                </a:lnTo>
                <a:lnTo>
                  <a:pt x="315832" y="435825"/>
                </a:lnTo>
                <a:lnTo>
                  <a:pt x="325333" y="427480"/>
                </a:lnTo>
                <a:lnTo>
                  <a:pt x="334944" y="419263"/>
                </a:lnTo>
                <a:lnTo>
                  <a:pt x="344566" y="411043"/>
                </a:lnTo>
                <a:lnTo>
                  <a:pt x="354102" y="402690"/>
                </a:lnTo>
                <a:lnTo>
                  <a:pt x="363453" y="394074"/>
                </a:lnTo>
                <a:lnTo>
                  <a:pt x="372521" y="385064"/>
                </a:lnTo>
                <a:lnTo>
                  <a:pt x="381208" y="375530"/>
                </a:lnTo>
                <a:lnTo>
                  <a:pt x="383639" y="372673"/>
                </a:lnTo>
                <a:lnTo>
                  <a:pt x="391430" y="362801"/>
                </a:lnTo>
                <a:lnTo>
                  <a:pt x="398726" y="352560"/>
                </a:lnTo>
                <a:lnTo>
                  <a:pt x="405635" y="342024"/>
                </a:lnTo>
                <a:lnTo>
                  <a:pt x="412268" y="331264"/>
                </a:lnTo>
                <a:lnTo>
                  <a:pt x="418733" y="320351"/>
                </a:lnTo>
                <a:lnTo>
                  <a:pt x="425141" y="309359"/>
                </a:lnTo>
                <a:lnTo>
                  <a:pt x="431600" y="298358"/>
                </a:lnTo>
                <a:lnTo>
                  <a:pt x="438220" y="287422"/>
                </a:lnTo>
                <a:lnTo>
                  <a:pt x="445112" y="276621"/>
                </a:lnTo>
                <a:lnTo>
                  <a:pt x="452383" y="266028"/>
                </a:lnTo>
                <a:lnTo>
                  <a:pt x="460144" y="255715"/>
                </a:lnTo>
                <a:lnTo>
                  <a:pt x="457581" y="267115"/>
                </a:lnTo>
                <a:lnTo>
                  <a:pt x="453540" y="28056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5323533" y="2650197"/>
            <a:ext cx="150768" cy="5351"/>
          </a:xfrm>
          <a:custGeom>
            <a:avLst/>
            <a:gdLst/>
            <a:ahLst/>
            <a:cxnLst/>
            <a:rect l="0" t="0" r="0" b="0"/>
            <a:pathLst>
              <a:path w="150768" h="5351" extrusionOk="0">
                <a:moveTo>
                  <a:pt x="135576" y="2970"/>
                </a:moveTo>
                <a:lnTo>
                  <a:pt x="150768" y="0"/>
                </a:lnTo>
                <a:lnTo>
                  <a:pt x="0" y="587"/>
                </a:lnTo>
                <a:lnTo>
                  <a:pt x="13383" y="1431"/>
                </a:lnTo>
                <a:lnTo>
                  <a:pt x="13170" y="1519"/>
                </a:lnTo>
                <a:lnTo>
                  <a:pt x="3132" y="4910"/>
                </a:lnTo>
                <a:lnTo>
                  <a:pt x="121942" y="5351"/>
                </a:lnTo>
                <a:lnTo>
                  <a:pt x="135576" y="297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5031445" y="2600986"/>
            <a:ext cx="521584" cy="72271"/>
          </a:xfrm>
          <a:custGeom>
            <a:avLst/>
            <a:gdLst/>
            <a:ahLst/>
            <a:cxnLst/>
            <a:rect l="0" t="0" r="0" b="0"/>
            <a:pathLst>
              <a:path w="521584" h="72271" extrusionOk="0">
                <a:moveTo>
                  <a:pt x="485318" y="713"/>
                </a:moveTo>
                <a:lnTo>
                  <a:pt x="498068" y="3329"/>
                </a:lnTo>
                <a:lnTo>
                  <a:pt x="507058" y="9735"/>
                </a:lnTo>
                <a:lnTo>
                  <a:pt x="500329" y="19495"/>
                </a:lnTo>
                <a:lnTo>
                  <a:pt x="487656" y="23426"/>
                </a:lnTo>
                <a:lnTo>
                  <a:pt x="471975" y="24344"/>
                </a:lnTo>
                <a:lnTo>
                  <a:pt x="21283" y="26279"/>
                </a:lnTo>
                <a:lnTo>
                  <a:pt x="33582" y="26340"/>
                </a:lnTo>
                <a:lnTo>
                  <a:pt x="44303" y="30244"/>
                </a:lnTo>
                <a:lnTo>
                  <a:pt x="52448" y="38256"/>
                </a:lnTo>
                <a:lnTo>
                  <a:pt x="57016" y="50642"/>
                </a:lnTo>
                <a:lnTo>
                  <a:pt x="47738" y="50413"/>
                </a:lnTo>
                <a:lnTo>
                  <a:pt x="32712" y="49576"/>
                </a:lnTo>
                <a:lnTo>
                  <a:pt x="19239" y="47176"/>
                </a:lnTo>
                <a:lnTo>
                  <a:pt x="8460" y="42070"/>
                </a:lnTo>
                <a:lnTo>
                  <a:pt x="0" y="47992"/>
                </a:lnTo>
                <a:lnTo>
                  <a:pt x="21891" y="57718"/>
                </a:lnTo>
                <a:lnTo>
                  <a:pt x="48185" y="64026"/>
                </a:lnTo>
                <a:lnTo>
                  <a:pt x="62341" y="66169"/>
                </a:lnTo>
                <a:lnTo>
                  <a:pt x="76827" y="67783"/>
                </a:lnTo>
                <a:lnTo>
                  <a:pt x="91387" y="68974"/>
                </a:lnTo>
                <a:lnTo>
                  <a:pt x="105763" y="69853"/>
                </a:lnTo>
                <a:lnTo>
                  <a:pt x="119698" y="70526"/>
                </a:lnTo>
                <a:lnTo>
                  <a:pt x="146341" y="71613"/>
                </a:lnTo>
                <a:lnTo>
                  <a:pt x="173477" y="72195"/>
                </a:lnTo>
                <a:lnTo>
                  <a:pt x="187172" y="72271"/>
                </a:lnTo>
                <a:lnTo>
                  <a:pt x="200926" y="72207"/>
                </a:lnTo>
                <a:lnTo>
                  <a:pt x="228539" y="71675"/>
                </a:lnTo>
                <a:lnTo>
                  <a:pt x="242361" y="71211"/>
                </a:lnTo>
                <a:lnTo>
                  <a:pt x="256168" y="70620"/>
                </a:lnTo>
                <a:lnTo>
                  <a:pt x="283666" y="69064"/>
                </a:lnTo>
                <a:lnTo>
                  <a:pt x="310885" y="67032"/>
                </a:lnTo>
                <a:lnTo>
                  <a:pt x="337675" y="64546"/>
                </a:lnTo>
                <a:lnTo>
                  <a:pt x="363891" y="61629"/>
                </a:lnTo>
                <a:lnTo>
                  <a:pt x="389382" y="58303"/>
                </a:lnTo>
                <a:lnTo>
                  <a:pt x="414031" y="54562"/>
                </a:lnTo>
                <a:lnTo>
                  <a:pt x="295221" y="54121"/>
                </a:lnTo>
                <a:lnTo>
                  <a:pt x="284212" y="56539"/>
                </a:lnTo>
                <a:lnTo>
                  <a:pt x="272387" y="58138"/>
                </a:lnTo>
                <a:lnTo>
                  <a:pt x="259901" y="59074"/>
                </a:lnTo>
                <a:lnTo>
                  <a:pt x="246910" y="59501"/>
                </a:lnTo>
                <a:lnTo>
                  <a:pt x="233569" y="59573"/>
                </a:lnTo>
                <a:lnTo>
                  <a:pt x="220032" y="59446"/>
                </a:lnTo>
                <a:lnTo>
                  <a:pt x="206456" y="59273"/>
                </a:lnTo>
                <a:lnTo>
                  <a:pt x="192995" y="59211"/>
                </a:lnTo>
                <a:lnTo>
                  <a:pt x="179805" y="59413"/>
                </a:lnTo>
                <a:lnTo>
                  <a:pt x="180306" y="59197"/>
                </a:lnTo>
                <a:lnTo>
                  <a:pt x="191246" y="55191"/>
                </a:lnTo>
                <a:lnTo>
                  <a:pt x="202694" y="52207"/>
                </a:lnTo>
                <a:lnTo>
                  <a:pt x="214591" y="50126"/>
                </a:lnTo>
                <a:lnTo>
                  <a:pt x="226878" y="48825"/>
                </a:lnTo>
                <a:lnTo>
                  <a:pt x="239495" y="48184"/>
                </a:lnTo>
                <a:lnTo>
                  <a:pt x="252384" y="48082"/>
                </a:lnTo>
                <a:lnTo>
                  <a:pt x="265485" y="48397"/>
                </a:lnTo>
                <a:lnTo>
                  <a:pt x="278740" y="49010"/>
                </a:lnTo>
                <a:lnTo>
                  <a:pt x="292088" y="49798"/>
                </a:lnTo>
                <a:lnTo>
                  <a:pt x="442857" y="49211"/>
                </a:lnTo>
                <a:lnTo>
                  <a:pt x="458759" y="45659"/>
                </a:lnTo>
                <a:lnTo>
                  <a:pt x="474523" y="41536"/>
                </a:lnTo>
                <a:lnTo>
                  <a:pt x="489301" y="36849"/>
                </a:lnTo>
                <a:lnTo>
                  <a:pt x="502244" y="31609"/>
                </a:lnTo>
                <a:lnTo>
                  <a:pt x="512505" y="25824"/>
                </a:lnTo>
                <a:lnTo>
                  <a:pt x="519234" y="19502"/>
                </a:lnTo>
                <a:lnTo>
                  <a:pt x="521584" y="12654"/>
                </a:lnTo>
                <a:lnTo>
                  <a:pt x="520265" y="7318"/>
                </a:lnTo>
                <a:lnTo>
                  <a:pt x="513418" y="0"/>
                </a:lnTo>
                <a:lnTo>
                  <a:pt x="485318" y="71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5147122" y="2075220"/>
            <a:ext cx="305823" cy="117623"/>
          </a:xfrm>
          <a:custGeom>
            <a:avLst/>
            <a:gdLst/>
            <a:ahLst/>
            <a:cxnLst/>
            <a:rect l="0" t="0" r="0" b="0"/>
            <a:pathLst>
              <a:path w="305823" h="117623" extrusionOk="0">
                <a:moveTo>
                  <a:pt x="227754" y="727"/>
                </a:moveTo>
                <a:lnTo>
                  <a:pt x="218241" y="1857"/>
                </a:lnTo>
                <a:lnTo>
                  <a:pt x="203862" y="4916"/>
                </a:lnTo>
                <a:lnTo>
                  <a:pt x="190753" y="9368"/>
                </a:lnTo>
                <a:lnTo>
                  <a:pt x="178790" y="15073"/>
                </a:lnTo>
                <a:lnTo>
                  <a:pt x="167849" y="21894"/>
                </a:lnTo>
                <a:lnTo>
                  <a:pt x="157804" y="29693"/>
                </a:lnTo>
                <a:lnTo>
                  <a:pt x="148530" y="38332"/>
                </a:lnTo>
                <a:lnTo>
                  <a:pt x="139903" y="47673"/>
                </a:lnTo>
                <a:lnTo>
                  <a:pt x="131797" y="57578"/>
                </a:lnTo>
                <a:lnTo>
                  <a:pt x="124087" y="67910"/>
                </a:lnTo>
                <a:lnTo>
                  <a:pt x="116649" y="78529"/>
                </a:lnTo>
                <a:lnTo>
                  <a:pt x="109358" y="89299"/>
                </a:lnTo>
                <a:lnTo>
                  <a:pt x="102088" y="100082"/>
                </a:lnTo>
                <a:lnTo>
                  <a:pt x="98743" y="97341"/>
                </a:lnTo>
                <a:lnTo>
                  <a:pt x="91021" y="91153"/>
                </a:lnTo>
                <a:lnTo>
                  <a:pt x="82682" y="84742"/>
                </a:lnTo>
                <a:lnTo>
                  <a:pt x="73758" y="78247"/>
                </a:lnTo>
                <a:lnTo>
                  <a:pt x="64279" y="71807"/>
                </a:lnTo>
                <a:lnTo>
                  <a:pt x="54279" y="65562"/>
                </a:lnTo>
                <a:lnTo>
                  <a:pt x="43788" y="59653"/>
                </a:lnTo>
                <a:lnTo>
                  <a:pt x="0" y="55981"/>
                </a:lnTo>
                <a:lnTo>
                  <a:pt x="12733" y="59106"/>
                </a:lnTo>
                <a:lnTo>
                  <a:pt x="25047" y="63200"/>
                </a:lnTo>
                <a:lnTo>
                  <a:pt x="36937" y="68151"/>
                </a:lnTo>
                <a:lnTo>
                  <a:pt x="48399" y="73852"/>
                </a:lnTo>
                <a:lnTo>
                  <a:pt x="59431" y="80191"/>
                </a:lnTo>
                <a:lnTo>
                  <a:pt x="70027" y="87058"/>
                </a:lnTo>
                <a:lnTo>
                  <a:pt x="80184" y="94345"/>
                </a:lnTo>
                <a:lnTo>
                  <a:pt x="89898" y="101942"/>
                </a:lnTo>
                <a:lnTo>
                  <a:pt x="99165" y="109737"/>
                </a:lnTo>
                <a:lnTo>
                  <a:pt x="107981" y="117623"/>
                </a:lnTo>
                <a:lnTo>
                  <a:pt x="109630" y="115185"/>
                </a:lnTo>
                <a:lnTo>
                  <a:pt x="116916" y="104118"/>
                </a:lnTo>
                <a:lnTo>
                  <a:pt x="124081" y="93035"/>
                </a:lnTo>
                <a:lnTo>
                  <a:pt x="131287" y="82091"/>
                </a:lnTo>
                <a:lnTo>
                  <a:pt x="138697" y="71440"/>
                </a:lnTo>
                <a:lnTo>
                  <a:pt x="146471" y="61237"/>
                </a:lnTo>
                <a:lnTo>
                  <a:pt x="154773" y="51637"/>
                </a:lnTo>
                <a:lnTo>
                  <a:pt x="163764" y="42794"/>
                </a:lnTo>
                <a:lnTo>
                  <a:pt x="173607" y="34863"/>
                </a:lnTo>
                <a:lnTo>
                  <a:pt x="184464" y="27998"/>
                </a:lnTo>
                <a:lnTo>
                  <a:pt x="196497" y="22355"/>
                </a:lnTo>
                <a:lnTo>
                  <a:pt x="209868" y="18087"/>
                </a:lnTo>
                <a:lnTo>
                  <a:pt x="224740" y="15349"/>
                </a:lnTo>
                <a:lnTo>
                  <a:pt x="232450" y="14538"/>
                </a:lnTo>
                <a:lnTo>
                  <a:pt x="248625" y="13751"/>
                </a:lnTo>
                <a:lnTo>
                  <a:pt x="263995" y="14260"/>
                </a:lnTo>
                <a:lnTo>
                  <a:pt x="305823" y="10587"/>
                </a:lnTo>
                <a:lnTo>
                  <a:pt x="291419" y="5988"/>
                </a:lnTo>
                <a:lnTo>
                  <a:pt x="276342" y="2666"/>
                </a:lnTo>
                <a:lnTo>
                  <a:pt x="260659" y="658"/>
                </a:lnTo>
                <a:lnTo>
                  <a:pt x="244441" y="0"/>
                </a:lnTo>
                <a:lnTo>
                  <a:pt x="227754" y="72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4989048" y="2085807"/>
            <a:ext cx="559151" cy="563171"/>
          </a:xfrm>
          <a:custGeom>
            <a:avLst/>
            <a:gdLst/>
            <a:ahLst/>
            <a:cxnLst/>
            <a:rect l="0" t="0" r="0" b="0"/>
            <a:pathLst>
              <a:path w="559151" h="563171" extrusionOk="0">
                <a:moveTo>
                  <a:pt x="468152" y="262022"/>
                </a:moveTo>
                <a:lnTo>
                  <a:pt x="460548" y="272426"/>
                </a:lnTo>
                <a:lnTo>
                  <a:pt x="453402" y="283088"/>
                </a:lnTo>
                <a:lnTo>
                  <a:pt x="446603" y="293937"/>
                </a:lnTo>
                <a:lnTo>
                  <a:pt x="440042" y="304900"/>
                </a:lnTo>
                <a:lnTo>
                  <a:pt x="433609" y="315906"/>
                </a:lnTo>
                <a:lnTo>
                  <a:pt x="427196" y="326882"/>
                </a:lnTo>
                <a:lnTo>
                  <a:pt x="420692" y="337756"/>
                </a:lnTo>
                <a:lnTo>
                  <a:pt x="413989" y="348458"/>
                </a:lnTo>
                <a:lnTo>
                  <a:pt x="406976" y="358913"/>
                </a:lnTo>
                <a:lnTo>
                  <a:pt x="399544" y="369052"/>
                </a:lnTo>
                <a:lnTo>
                  <a:pt x="391584" y="378801"/>
                </a:lnTo>
                <a:lnTo>
                  <a:pt x="384744" y="386393"/>
                </a:lnTo>
                <a:lnTo>
                  <a:pt x="375747" y="395502"/>
                </a:lnTo>
                <a:lnTo>
                  <a:pt x="366447" y="404189"/>
                </a:lnTo>
                <a:lnTo>
                  <a:pt x="356942" y="412586"/>
                </a:lnTo>
                <a:lnTo>
                  <a:pt x="347330" y="420823"/>
                </a:lnTo>
                <a:lnTo>
                  <a:pt x="337709" y="429031"/>
                </a:lnTo>
                <a:lnTo>
                  <a:pt x="328177" y="437338"/>
                </a:lnTo>
                <a:lnTo>
                  <a:pt x="318831" y="445877"/>
                </a:lnTo>
                <a:lnTo>
                  <a:pt x="309771" y="454777"/>
                </a:lnTo>
                <a:lnTo>
                  <a:pt x="320846" y="453956"/>
                </a:lnTo>
                <a:lnTo>
                  <a:pt x="332575" y="447938"/>
                </a:lnTo>
                <a:lnTo>
                  <a:pt x="344028" y="439699"/>
                </a:lnTo>
                <a:lnTo>
                  <a:pt x="354277" y="432220"/>
                </a:lnTo>
                <a:lnTo>
                  <a:pt x="362394" y="428478"/>
                </a:lnTo>
                <a:lnTo>
                  <a:pt x="357151" y="432342"/>
                </a:lnTo>
                <a:lnTo>
                  <a:pt x="348848" y="439624"/>
                </a:lnTo>
                <a:lnTo>
                  <a:pt x="339936" y="448341"/>
                </a:lnTo>
                <a:lnTo>
                  <a:pt x="330479" y="457997"/>
                </a:lnTo>
                <a:lnTo>
                  <a:pt x="320538" y="468098"/>
                </a:lnTo>
                <a:lnTo>
                  <a:pt x="299459" y="487653"/>
                </a:lnTo>
                <a:lnTo>
                  <a:pt x="277202" y="503042"/>
                </a:lnTo>
                <a:lnTo>
                  <a:pt x="254269" y="510305"/>
                </a:lnTo>
                <a:lnTo>
                  <a:pt x="250108" y="510355"/>
                </a:lnTo>
                <a:lnTo>
                  <a:pt x="239874" y="508769"/>
                </a:lnTo>
                <a:lnTo>
                  <a:pt x="215645" y="500021"/>
                </a:lnTo>
                <a:lnTo>
                  <a:pt x="189323" y="486442"/>
                </a:lnTo>
                <a:lnTo>
                  <a:pt x="164414" y="471155"/>
                </a:lnTo>
                <a:lnTo>
                  <a:pt x="144426" y="457285"/>
                </a:lnTo>
                <a:lnTo>
                  <a:pt x="125006" y="441175"/>
                </a:lnTo>
                <a:lnTo>
                  <a:pt x="112620" y="429141"/>
                </a:lnTo>
                <a:lnTo>
                  <a:pt x="100348" y="415861"/>
                </a:lnTo>
                <a:lnTo>
                  <a:pt x="88323" y="401443"/>
                </a:lnTo>
                <a:lnTo>
                  <a:pt x="76677" y="385997"/>
                </a:lnTo>
                <a:lnTo>
                  <a:pt x="65545" y="369629"/>
                </a:lnTo>
                <a:lnTo>
                  <a:pt x="55058" y="352447"/>
                </a:lnTo>
                <a:lnTo>
                  <a:pt x="45350" y="334560"/>
                </a:lnTo>
                <a:lnTo>
                  <a:pt x="36554" y="316075"/>
                </a:lnTo>
                <a:lnTo>
                  <a:pt x="28803" y="297099"/>
                </a:lnTo>
                <a:lnTo>
                  <a:pt x="22230" y="277742"/>
                </a:lnTo>
                <a:lnTo>
                  <a:pt x="16967" y="258109"/>
                </a:lnTo>
                <a:lnTo>
                  <a:pt x="13149" y="238311"/>
                </a:lnTo>
                <a:lnTo>
                  <a:pt x="10907" y="218454"/>
                </a:lnTo>
                <a:lnTo>
                  <a:pt x="10375" y="198645"/>
                </a:lnTo>
                <a:lnTo>
                  <a:pt x="11686" y="178994"/>
                </a:lnTo>
                <a:lnTo>
                  <a:pt x="14973" y="159608"/>
                </a:lnTo>
                <a:lnTo>
                  <a:pt x="20369" y="140594"/>
                </a:lnTo>
                <a:lnTo>
                  <a:pt x="28006" y="122061"/>
                </a:lnTo>
                <a:lnTo>
                  <a:pt x="38019" y="104117"/>
                </a:lnTo>
                <a:lnTo>
                  <a:pt x="53119" y="83282"/>
                </a:lnTo>
                <a:lnTo>
                  <a:pt x="71848" y="64132"/>
                </a:lnTo>
                <a:lnTo>
                  <a:pt x="94199" y="49502"/>
                </a:lnTo>
                <a:lnTo>
                  <a:pt x="119832" y="42750"/>
                </a:lnTo>
                <a:lnTo>
                  <a:pt x="131363" y="42485"/>
                </a:lnTo>
                <a:lnTo>
                  <a:pt x="144924" y="43346"/>
                </a:lnTo>
                <a:lnTo>
                  <a:pt x="158073" y="45393"/>
                </a:lnTo>
                <a:lnTo>
                  <a:pt x="201862" y="49065"/>
                </a:lnTo>
                <a:lnTo>
                  <a:pt x="179538" y="38809"/>
                </a:lnTo>
                <a:lnTo>
                  <a:pt x="155636" y="31567"/>
                </a:lnTo>
                <a:lnTo>
                  <a:pt x="130409" y="28456"/>
                </a:lnTo>
                <a:lnTo>
                  <a:pt x="117378" y="28799"/>
                </a:lnTo>
                <a:lnTo>
                  <a:pt x="90643" y="33979"/>
                </a:lnTo>
                <a:lnTo>
                  <a:pt x="75501" y="40961"/>
                </a:lnTo>
                <a:lnTo>
                  <a:pt x="54441" y="57784"/>
                </a:lnTo>
                <a:lnTo>
                  <a:pt x="36708" y="78318"/>
                </a:lnTo>
                <a:lnTo>
                  <a:pt x="23493" y="98265"/>
                </a:lnTo>
                <a:lnTo>
                  <a:pt x="14553" y="116590"/>
                </a:lnTo>
                <a:lnTo>
                  <a:pt x="6911" y="140075"/>
                </a:lnTo>
                <a:lnTo>
                  <a:pt x="2040" y="165650"/>
                </a:lnTo>
                <a:lnTo>
                  <a:pt x="0" y="192611"/>
                </a:lnTo>
                <a:lnTo>
                  <a:pt x="59" y="206390"/>
                </a:lnTo>
                <a:lnTo>
                  <a:pt x="1077" y="223277"/>
                </a:lnTo>
                <a:lnTo>
                  <a:pt x="3032" y="239941"/>
                </a:lnTo>
                <a:lnTo>
                  <a:pt x="5877" y="256357"/>
                </a:lnTo>
                <a:lnTo>
                  <a:pt x="9568" y="272499"/>
                </a:lnTo>
                <a:lnTo>
                  <a:pt x="14058" y="288340"/>
                </a:lnTo>
                <a:lnTo>
                  <a:pt x="19302" y="303855"/>
                </a:lnTo>
                <a:lnTo>
                  <a:pt x="25253" y="319018"/>
                </a:lnTo>
                <a:lnTo>
                  <a:pt x="31865" y="333803"/>
                </a:lnTo>
                <a:lnTo>
                  <a:pt x="39094" y="348184"/>
                </a:lnTo>
                <a:lnTo>
                  <a:pt x="46892" y="362135"/>
                </a:lnTo>
                <a:lnTo>
                  <a:pt x="55215" y="375631"/>
                </a:lnTo>
                <a:lnTo>
                  <a:pt x="64016" y="388645"/>
                </a:lnTo>
                <a:lnTo>
                  <a:pt x="73250" y="401152"/>
                </a:lnTo>
                <a:lnTo>
                  <a:pt x="92831" y="424540"/>
                </a:lnTo>
                <a:lnTo>
                  <a:pt x="113592" y="445588"/>
                </a:lnTo>
                <a:lnTo>
                  <a:pt x="135167" y="464088"/>
                </a:lnTo>
                <a:lnTo>
                  <a:pt x="155369" y="478205"/>
                </a:lnTo>
                <a:lnTo>
                  <a:pt x="178670" y="489874"/>
                </a:lnTo>
                <a:lnTo>
                  <a:pt x="190133" y="495525"/>
                </a:lnTo>
                <a:lnTo>
                  <a:pt x="200962" y="501867"/>
                </a:lnTo>
                <a:lnTo>
                  <a:pt x="210774" y="509510"/>
                </a:lnTo>
                <a:lnTo>
                  <a:pt x="219187" y="519062"/>
                </a:lnTo>
                <a:lnTo>
                  <a:pt x="211671" y="518384"/>
                </a:lnTo>
                <a:lnTo>
                  <a:pt x="198876" y="517370"/>
                </a:lnTo>
                <a:lnTo>
                  <a:pt x="185695" y="516538"/>
                </a:lnTo>
                <a:lnTo>
                  <a:pt x="172230" y="515946"/>
                </a:lnTo>
                <a:lnTo>
                  <a:pt x="158586" y="515650"/>
                </a:lnTo>
                <a:lnTo>
                  <a:pt x="144867" y="515707"/>
                </a:lnTo>
                <a:lnTo>
                  <a:pt x="131176" y="516175"/>
                </a:lnTo>
                <a:lnTo>
                  <a:pt x="117617" y="517111"/>
                </a:lnTo>
                <a:lnTo>
                  <a:pt x="104294" y="518572"/>
                </a:lnTo>
                <a:lnTo>
                  <a:pt x="91312" y="520615"/>
                </a:lnTo>
                <a:lnTo>
                  <a:pt x="78773" y="523297"/>
                </a:lnTo>
                <a:lnTo>
                  <a:pt x="66781" y="526675"/>
                </a:lnTo>
                <a:lnTo>
                  <a:pt x="55442" y="530807"/>
                </a:lnTo>
                <a:lnTo>
                  <a:pt x="44858" y="535749"/>
                </a:lnTo>
                <a:lnTo>
                  <a:pt x="35132" y="541559"/>
                </a:lnTo>
                <a:lnTo>
                  <a:pt x="26370" y="548293"/>
                </a:lnTo>
                <a:lnTo>
                  <a:pt x="26962" y="549162"/>
                </a:lnTo>
                <a:lnTo>
                  <a:pt x="33744" y="556756"/>
                </a:lnTo>
                <a:lnTo>
                  <a:pt x="42397" y="563171"/>
                </a:lnTo>
                <a:lnTo>
                  <a:pt x="50857" y="557249"/>
                </a:lnTo>
                <a:lnTo>
                  <a:pt x="43912" y="548293"/>
                </a:lnTo>
                <a:lnTo>
                  <a:pt x="50802" y="544974"/>
                </a:lnTo>
                <a:lnTo>
                  <a:pt x="63680" y="541458"/>
                </a:lnTo>
                <a:lnTo>
                  <a:pt x="514373" y="539523"/>
                </a:lnTo>
                <a:lnTo>
                  <a:pt x="519443" y="534795"/>
                </a:lnTo>
                <a:lnTo>
                  <a:pt x="521636" y="527299"/>
                </a:lnTo>
                <a:lnTo>
                  <a:pt x="520265" y="516143"/>
                </a:lnTo>
                <a:lnTo>
                  <a:pt x="527715" y="515891"/>
                </a:lnTo>
                <a:lnTo>
                  <a:pt x="555815" y="515178"/>
                </a:lnTo>
                <a:lnTo>
                  <a:pt x="544490" y="509518"/>
                </a:lnTo>
                <a:lnTo>
                  <a:pt x="530226" y="505419"/>
                </a:lnTo>
                <a:lnTo>
                  <a:pt x="514560" y="502787"/>
                </a:lnTo>
                <a:lnTo>
                  <a:pt x="499033" y="501524"/>
                </a:lnTo>
                <a:lnTo>
                  <a:pt x="485183" y="501535"/>
                </a:lnTo>
                <a:lnTo>
                  <a:pt x="479798" y="501817"/>
                </a:lnTo>
                <a:lnTo>
                  <a:pt x="468425" y="502502"/>
                </a:lnTo>
                <a:lnTo>
                  <a:pt x="456502" y="503307"/>
                </a:lnTo>
                <a:lnTo>
                  <a:pt x="444113" y="504192"/>
                </a:lnTo>
                <a:lnTo>
                  <a:pt x="431339" y="505121"/>
                </a:lnTo>
                <a:lnTo>
                  <a:pt x="418266" y="506055"/>
                </a:lnTo>
                <a:lnTo>
                  <a:pt x="404975" y="506957"/>
                </a:lnTo>
                <a:lnTo>
                  <a:pt x="391551" y="507789"/>
                </a:lnTo>
                <a:lnTo>
                  <a:pt x="378077" y="508513"/>
                </a:lnTo>
                <a:lnTo>
                  <a:pt x="364636" y="509091"/>
                </a:lnTo>
                <a:lnTo>
                  <a:pt x="351311" y="509485"/>
                </a:lnTo>
                <a:lnTo>
                  <a:pt x="338186" y="509657"/>
                </a:lnTo>
                <a:lnTo>
                  <a:pt x="325344" y="509570"/>
                </a:lnTo>
                <a:lnTo>
                  <a:pt x="312869" y="509186"/>
                </a:lnTo>
                <a:lnTo>
                  <a:pt x="300844" y="508466"/>
                </a:lnTo>
                <a:lnTo>
                  <a:pt x="289352" y="507373"/>
                </a:lnTo>
                <a:lnTo>
                  <a:pt x="303061" y="496713"/>
                </a:lnTo>
                <a:lnTo>
                  <a:pt x="317428" y="485536"/>
                </a:lnTo>
                <a:lnTo>
                  <a:pt x="332334" y="473845"/>
                </a:lnTo>
                <a:lnTo>
                  <a:pt x="347658" y="461639"/>
                </a:lnTo>
                <a:lnTo>
                  <a:pt x="363281" y="448922"/>
                </a:lnTo>
                <a:lnTo>
                  <a:pt x="379084" y="435693"/>
                </a:lnTo>
                <a:lnTo>
                  <a:pt x="394948" y="421955"/>
                </a:lnTo>
                <a:lnTo>
                  <a:pt x="410752" y="407709"/>
                </a:lnTo>
                <a:lnTo>
                  <a:pt x="426378" y="392956"/>
                </a:lnTo>
                <a:lnTo>
                  <a:pt x="441707" y="377698"/>
                </a:lnTo>
                <a:lnTo>
                  <a:pt x="456618" y="361936"/>
                </a:lnTo>
                <a:lnTo>
                  <a:pt x="470992" y="345671"/>
                </a:lnTo>
                <a:lnTo>
                  <a:pt x="484710" y="328904"/>
                </a:lnTo>
                <a:lnTo>
                  <a:pt x="497653" y="311638"/>
                </a:lnTo>
                <a:lnTo>
                  <a:pt x="509700" y="293873"/>
                </a:lnTo>
                <a:lnTo>
                  <a:pt x="520733" y="275611"/>
                </a:lnTo>
                <a:lnTo>
                  <a:pt x="530633" y="256854"/>
                </a:lnTo>
                <a:lnTo>
                  <a:pt x="539279" y="237601"/>
                </a:lnTo>
                <a:lnTo>
                  <a:pt x="546552" y="217856"/>
                </a:lnTo>
                <a:lnTo>
                  <a:pt x="552333" y="197620"/>
                </a:lnTo>
                <a:lnTo>
                  <a:pt x="556288" y="178210"/>
                </a:lnTo>
                <a:lnTo>
                  <a:pt x="558538" y="159533"/>
                </a:lnTo>
                <a:lnTo>
                  <a:pt x="559151" y="141627"/>
                </a:lnTo>
                <a:lnTo>
                  <a:pt x="558197" y="124527"/>
                </a:lnTo>
                <a:lnTo>
                  <a:pt x="555744" y="108269"/>
                </a:lnTo>
                <a:lnTo>
                  <a:pt x="546616" y="78426"/>
                </a:lnTo>
                <a:lnTo>
                  <a:pt x="532317" y="52388"/>
                </a:lnTo>
                <a:lnTo>
                  <a:pt x="513397" y="30444"/>
                </a:lnTo>
                <a:lnTo>
                  <a:pt x="490407" y="12885"/>
                </a:lnTo>
                <a:lnTo>
                  <a:pt x="463897" y="0"/>
                </a:lnTo>
                <a:lnTo>
                  <a:pt x="422069" y="3673"/>
                </a:lnTo>
                <a:lnTo>
                  <a:pt x="436617" y="5430"/>
                </a:lnTo>
                <a:lnTo>
                  <a:pt x="450324" y="8384"/>
                </a:lnTo>
                <a:lnTo>
                  <a:pt x="463172" y="12487"/>
                </a:lnTo>
                <a:lnTo>
                  <a:pt x="475142" y="17690"/>
                </a:lnTo>
                <a:lnTo>
                  <a:pt x="486215" y="23942"/>
                </a:lnTo>
                <a:lnTo>
                  <a:pt x="496374" y="31194"/>
                </a:lnTo>
                <a:lnTo>
                  <a:pt x="513871" y="48503"/>
                </a:lnTo>
                <a:lnTo>
                  <a:pt x="527485" y="69220"/>
                </a:lnTo>
                <a:lnTo>
                  <a:pt x="532790" y="80733"/>
                </a:lnTo>
                <a:lnTo>
                  <a:pt x="537069" y="92951"/>
                </a:lnTo>
                <a:lnTo>
                  <a:pt x="540303" y="105823"/>
                </a:lnTo>
                <a:lnTo>
                  <a:pt x="542474" y="119300"/>
                </a:lnTo>
                <a:lnTo>
                  <a:pt x="543562" y="133334"/>
                </a:lnTo>
                <a:lnTo>
                  <a:pt x="543439" y="152232"/>
                </a:lnTo>
                <a:lnTo>
                  <a:pt x="541677" y="170541"/>
                </a:lnTo>
                <a:lnTo>
                  <a:pt x="538412" y="188273"/>
                </a:lnTo>
                <a:lnTo>
                  <a:pt x="533778" y="205436"/>
                </a:lnTo>
                <a:lnTo>
                  <a:pt x="527908" y="222042"/>
                </a:lnTo>
                <a:lnTo>
                  <a:pt x="520936" y="238099"/>
                </a:lnTo>
                <a:lnTo>
                  <a:pt x="512998" y="253618"/>
                </a:lnTo>
                <a:lnTo>
                  <a:pt x="504226" y="268609"/>
                </a:lnTo>
                <a:lnTo>
                  <a:pt x="494756" y="283081"/>
                </a:lnTo>
                <a:lnTo>
                  <a:pt x="484720" y="297046"/>
                </a:lnTo>
                <a:lnTo>
                  <a:pt x="474255" y="310513"/>
                </a:lnTo>
                <a:lnTo>
                  <a:pt x="463492" y="323491"/>
                </a:lnTo>
                <a:lnTo>
                  <a:pt x="452567" y="335992"/>
                </a:lnTo>
                <a:lnTo>
                  <a:pt x="441614" y="348024"/>
                </a:lnTo>
                <a:lnTo>
                  <a:pt x="430767" y="359599"/>
                </a:lnTo>
                <a:lnTo>
                  <a:pt x="420160" y="370725"/>
                </a:lnTo>
                <a:lnTo>
                  <a:pt x="409927" y="381414"/>
                </a:lnTo>
                <a:lnTo>
                  <a:pt x="400202" y="391674"/>
                </a:lnTo>
                <a:lnTo>
                  <a:pt x="391119" y="401516"/>
                </a:lnTo>
                <a:lnTo>
                  <a:pt x="382813" y="410951"/>
                </a:lnTo>
                <a:lnTo>
                  <a:pt x="387934" y="403725"/>
                </a:lnTo>
                <a:lnTo>
                  <a:pt x="394673" y="394683"/>
                </a:lnTo>
                <a:lnTo>
                  <a:pt x="401802" y="385408"/>
                </a:lnTo>
                <a:lnTo>
                  <a:pt x="409198" y="375869"/>
                </a:lnTo>
                <a:lnTo>
                  <a:pt x="416737" y="366034"/>
                </a:lnTo>
                <a:lnTo>
                  <a:pt x="424294" y="355873"/>
                </a:lnTo>
                <a:lnTo>
                  <a:pt x="431745" y="345352"/>
                </a:lnTo>
                <a:lnTo>
                  <a:pt x="438966" y="334440"/>
                </a:lnTo>
                <a:lnTo>
                  <a:pt x="445834" y="323106"/>
                </a:lnTo>
                <a:lnTo>
                  <a:pt x="452223" y="311318"/>
                </a:lnTo>
                <a:lnTo>
                  <a:pt x="458011" y="299043"/>
                </a:lnTo>
                <a:lnTo>
                  <a:pt x="463072" y="286251"/>
                </a:lnTo>
                <a:lnTo>
                  <a:pt x="467283" y="272909"/>
                </a:lnTo>
                <a:lnTo>
                  <a:pt x="470520" y="258986"/>
                </a:lnTo>
                <a:lnTo>
                  <a:pt x="468152" y="26202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7363964" y="2206931"/>
            <a:ext cx="240452" cy="321442"/>
          </a:xfrm>
          <a:custGeom>
            <a:avLst/>
            <a:gdLst/>
            <a:ahLst/>
            <a:cxnLst/>
            <a:rect l="0" t="0" r="0" b="0"/>
            <a:pathLst>
              <a:path w="240452" h="321442" extrusionOk="0">
                <a:moveTo>
                  <a:pt x="63356" y="78908"/>
                </a:moveTo>
                <a:lnTo>
                  <a:pt x="67168" y="91761"/>
                </a:lnTo>
                <a:lnTo>
                  <a:pt x="197296" y="82926"/>
                </a:lnTo>
                <a:lnTo>
                  <a:pt x="190050" y="73099"/>
                </a:lnTo>
                <a:lnTo>
                  <a:pt x="183289" y="62788"/>
                </a:lnTo>
                <a:lnTo>
                  <a:pt x="175523" y="53481"/>
                </a:lnTo>
                <a:lnTo>
                  <a:pt x="165264" y="46668"/>
                </a:lnTo>
                <a:lnTo>
                  <a:pt x="151021" y="43839"/>
                </a:lnTo>
                <a:lnTo>
                  <a:pt x="148707" y="45432"/>
                </a:lnTo>
                <a:lnTo>
                  <a:pt x="142952" y="53864"/>
                </a:lnTo>
                <a:lnTo>
                  <a:pt x="141749" y="63919"/>
                </a:lnTo>
                <a:lnTo>
                  <a:pt x="139332" y="75975"/>
                </a:lnTo>
                <a:lnTo>
                  <a:pt x="132725" y="69377"/>
                </a:lnTo>
                <a:lnTo>
                  <a:pt x="124111" y="60597"/>
                </a:lnTo>
                <a:lnTo>
                  <a:pt x="115458" y="51855"/>
                </a:lnTo>
                <a:lnTo>
                  <a:pt x="106615" y="43303"/>
                </a:lnTo>
                <a:lnTo>
                  <a:pt x="97429" y="35094"/>
                </a:lnTo>
                <a:lnTo>
                  <a:pt x="87748" y="27379"/>
                </a:lnTo>
                <a:lnTo>
                  <a:pt x="77421" y="20312"/>
                </a:lnTo>
                <a:lnTo>
                  <a:pt x="66295" y="14043"/>
                </a:lnTo>
                <a:lnTo>
                  <a:pt x="54218" y="8725"/>
                </a:lnTo>
                <a:lnTo>
                  <a:pt x="41037" y="4510"/>
                </a:lnTo>
                <a:lnTo>
                  <a:pt x="26602" y="1551"/>
                </a:lnTo>
                <a:lnTo>
                  <a:pt x="10760" y="0"/>
                </a:lnTo>
                <a:lnTo>
                  <a:pt x="5182" y="14710"/>
                </a:lnTo>
                <a:lnTo>
                  <a:pt x="1636" y="29576"/>
                </a:lnTo>
                <a:lnTo>
                  <a:pt x="0" y="44504"/>
                </a:lnTo>
                <a:lnTo>
                  <a:pt x="154" y="59400"/>
                </a:lnTo>
                <a:lnTo>
                  <a:pt x="1979" y="74168"/>
                </a:lnTo>
                <a:lnTo>
                  <a:pt x="5355" y="88714"/>
                </a:lnTo>
                <a:lnTo>
                  <a:pt x="10161" y="102945"/>
                </a:lnTo>
                <a:lnTo>
                  <a:pt x="16276" y="116765"/>
                </a:lnTo>
                <a:lnTo>
                  <a:pt x="23582" y="130081"/>
                </a:lnTo>
                <a:lnTo>
                  <a:pt x="31957" y="142798"/>
                </a:lnTo>
                <a:lnTo>
                  <a:pt x="41282" y="154821"/>
                </a:lnTo>
                <a:lnTo>
                  <a:pt x="51436" y="166056"/>
                </a:lnTo>
                <a:lnTo>
                  <a:pt x="62299" y="176409"/>
                </a:lnTo>
                <a:lnTo>
                  <a:pt x="73751" y="185786"/>
                </a:lnTo>
                <a:lnTo>
                  <a:pt x="85672" y="194091"/>
                </a:lnTo>
                <a:lnTo>
                  <a:pt x="97941" y="201231"/>
                </a:lnTo>
                <a:lnTo>
                  <a:pt x="110439" y="207111"/>
                </a:lnTo>
                <a:lnTo>
                  <a:pt x="123046" y="211637"/>
                </a:lnTo>
                <a:lnTo>
                  <a:pt x="135640" y="214715"/>
                </a:lnTo>
                <a:lnTo>
                  <a:pt x="148103" y="216250"/>
                </a:lnTo>
                <a:lnTo>
                  <a:pt x="148422" y="211922"/>
                </a:lnTo>
                <a:lnTo>
                  <a:pt x="144799" y="199343"/>
                </a:lnTo>
                <a:lnTo>
                  <a:pt x="136465" y="191479"/>
                </a:lnTo>
                <a:lnTo>
                  <a:pt x="127642" y="184100"/>
                </a:lnTo>
                <a:lnTo>
                  <a:pt x="133550" y="184250"/>
                </a:lnTo>
                <a:lnTo>
                  <a:pt x="145536" y="187092"/>
                </a:lnTo>
                <a:lnTo>
                  <a:pt x="155387" y="192987"/>
                </a:lnTo>
                <a:lnTo>
                  <a:pt x="163473" y="201400"/>
                </a:lnTo>
                <a:lnTo>
                  <a:pt x="170170" y="211797"/>
                </a:lnTo>
                <a:lnTo>
                  <a:pt x="175849" y="223642"/>
                </a:lnTo>
                <a:lnTo>
                  <a:pt x="180885" y="236399"/>
                </a:lnTo>
                <a:lnTo>
                  <a:pt x="185650" y="249534"/>
                </a:lnTo>
                <a:lnTo>
                  <a:pt x="190518" y="262511"/>
                </a:lnTo>
                <a:lnTo>
                  <a:pt x="195862" y="274795"/>
                </a:lnTo>
                <a:lnTo>
                  <a:pt x="202055" y="285851"/>
                </a:lnTo>
                <a:lnTo>
                  <a:pt x="209469" y="295144"/>
                </a:lnTo>
                <a:lnTo>
                  <a:pt x="210024" y="291457"/>
                </a:lnTo>
                <a:lnTo>
                  <a:pt x="211520" y="278320"/>
                </a:lnTo>
                <a:lnTo>
                  <a:pt x="212375" y="264942"/>
                </a:lnTo>
                <a:lnTo>
                  <a:pt x="212664" y="251417"/>
                </a:lnTo>
                <a:lnTo>
                  <a:pt x="212459" y="237837"/>
                </a:lnTo>
                <a:lnTo>
                  <a:pt x="211836" y="224296"/>
                </a:lnTo>
                <a:lnTo>
                  <a:pt x="210869" y="210888"/>
                </a:lnTo>
                <a:lnTo>
                  <a:pt x="209632" y="197706"/>
                </a:lnTo>
                <a:lnTo>
                  <a:pt x="208200" y="184843"/>
                </a:lnTo>
                <a:lnTo>
                  <a:pt x="206646" y="172392"/>
                </a:lnTo>
                <a:lnTo>
                  <a:pt x="205044" y="160448"/>
                </a:lnTo>
                <a:lnTo>
                  <a:pt x="203470" y="149103"/>
                </a:lnTo>
                <a:lnTo>
                  <a:pt x="201996" y="138451"/>
                </a:lnTo>
                <a:lnTo>
                  <a:pt x="200699" y="128585"/>
                </a:lnTo>
                <a:lnTo>
                  <a:pt x="206922" y="132100"/>
                </a:lnTo>
                <a:lnTo>
                  <a:pt x="214441" y="141087"/>
                </a:lnTo>
                <a:lnTo>
                  <a:pt x="219135" y="153052"/>
                </a:lnTo>
                <a:lnTo>
                  <a:pt x="221785" y="166892"/>
                </a:lnTo>
                <a:lnTo>
                  <a:pt x="223173" y="181506"/>
                </a:lnTo>
                <a:lnTo>
                  <a:pt x="224078" y="195790"/>
                </a:lnTo>
                <a:lnTo>
                  <a:pt x="224497" y="203209"/>
                </a:lnTo>
                <a:lnTo>
                  <a:pt x="224923" y="216062"/>
                </a:lnTo>
                <a:lnTo>
                  <a:pt x="225070" y="229306"/>
                </a:lnTo>
                <a:lnTo>
                  <a:pt x="225008" y="242678"/>
                </a:lnTo>
                <a:lnTo>
                  <a:pt x="224808" y="255918"/>
                </a:lnTo>
                <a:lnTo>
                  <a:pt x="224539" y="268763"/>
                </a:lnTo>
                <a:lnTo>
                  <a:pt x="224273" y="280953"/>
                </a:lnTo>
                <a:lnTo>
                  <a:pt x="224078" y="292225"/>
                </a:lnTo>
                <a:lnTo>
                  <a:pt x="223919" y="294349"/>
                </a:lnTo>
                <a:lnTo>
                  <a:pt x="221326" y="305362"/>
                </a:lnTo>
                <a:lnTo>
                  <a:pt x="220948" y="315499"/>
                </a:lnTo>
                <a:lnTo>
                  <a:pt x="229916" y="321442"/>
                </a:lnTo>
                <a:lnTo>
                  <a:pt x="232621" y="314246"/>
                </a:lnTo>
                <a:lnTo>
                  <a:pt x="235632" y="303736"/>
                </a:lnTo>
                <a:lnTo>
                  <a:pt x="237866" y="292599"/>
                </a:lnTo>
                <a:lnTo>
                  <a:pt x="239377" y="280914"/>
                </a:lnTo>
                <a:lnTo>
                  <a:pt x="240221" y="268759"/>
                </a:lnTo>
                <a:lnTo>
                  <a:pt x="240452" y="256214"/>
                </a:lnTo>
                <a:lnTo>
                  <a:pt x="240123" y="243357"/>
                </a:lnTo>
                <a:lnTo>
                  <a:pt x="239290" y="230268"/>
                </a:lnTo>
                <a:lnTo>
                  <a:pt x="238007" y="217025"/>
                </a:lnTo>
                <a:lnTo>
                  <a:pt x="236328" y="203707"/>
                </a:lnTo>
                <a:lnTo>
                  <a:pt x="234308" y="190394"/>
                </a:lnTo>
                <a:lnTo>
                  <a:pt x="232001" y="177164"/>
                </a:lnTo>
                <a:lnTo>
                  <a:pt x="229461" y="164096"/>
                </a:lnTo>
                <a:lnTo>
                  <a:pt x="226743" y="151269"/>
                </a:lnTo>
                <a:lnTo>
                  <a:pt x="223902" y="138762"/>
                </a:lnTo>
                <a:lnTo>
                  <a:pt x="220991" y="126655"/>
                </a:lnTo>
                <a:lnTo>
                  <a:pt x="218066" y="115025"/>
                </a:lnTo>
                <a:lnTo>
                  <a:pt x="215180" y="103953"/>
                </a:lnTo>
                <a:lnTo>
                  <a:pt x="212388" y="93516"/>
                </a:lnTo>
                <a:lnTo>
                  <a:pt x="187758" y="99513"/>
                </a:lnTo>
                <a:lnTo>
                  <a:pt x="190335" y="113904"/>
                </a:lnTo>
                <a:lnTo>
                  <a:pt x="190247" y="128835"/>
                </a:lnTo>
                <a:lnTo>
                  <a:pt x="189009" y="140274"/>
                </a:lnTo>
                <a:lnTo>
                  <a:pt x="186291" y="137915"/>
                </a:lnTo>
                <a:lnTo>
                  <a:pt x="83787" y="143060"/>
                </a:lnTo>
                <a:lnTo>
                  <a:pt x="89004" y="154822"/>
                </a:lnTo>
                <a:lnTo>
                  <a:pt x="94963" y="165843"/>
                </a:lnTo>
                <a:lnTo>
                  <a:pt x="101821" y="175964"/>
                </a:lnTo>
                <a:lnTo>
                  <a:pt x="109738" y="185026"/>
                </a:lnTo>
                <a:lnTo>
                  <a:pt x="118872" y="192871"/>
                </a:lnTo>
                <a:lnTo>
                  <a:pt x="111900" y="192052"/>
                </a:lnTo>
                <a:lnTo>
                  <a:pt x="100546" y="187949"/>
                </a:lnTo>
                <a:lnTo>
                  <a:pt x="91091" y="180912"/>
                </a:lnTo>
                <a:lnTo>
                  <a:pt x="83243" y="171440"/>
                </a:lnTo>
                <a:lnTo>
                  <a:pt x="76709" y="160033"/>
                </a:lnTo>
                <a:lnTo>
                  <a:pt x="71198" y="147190"/>
                </a:lnTo>
                <a:lnTo>
                  <a:pt x="66416" y="133411"/>
                </a:lnTo>
                <a:lnTo>
                  <a:pt x="62073" y="119193"/>
                </a:lnTo>
                <a:lnTo>
                  <a:pt x="57875" y="105038"/>
                </a:lnTo>
                <a:lnTo>
                  <a:pt x="53531" y="91443"/>
                </a:lnTo>
                <a:lnTo>
                  <a:pt x="48748" y="78908"/>
                </a:lnTo>
                <a:lnTo>
                  <a:pt x="45322" y="78442"/>
                </a:lnTo>
                <a:lnTo>
                  <a:pt x="46281" y="73577"/>
                </a:lnTo>
                <a:lnTo>
                  <a:pt x="45815" y="70137"/>
                </a:lnTo>
                <a:lnTo>
                  <a:pt x="55305" y="70005"/>
                </a:lnTo>
                <a:lnTo>
                  <a:pt x="68652" y="70099"/>
                </a:lnTo>
                <a:lnTo>
                  <a:pt x="81235" y="70956"/>
                </a:lnTo>
                <a:lnTo>
                  <a:pt x="92574" y="73056"/>
                </a:lnTo>
                <a:lnTo>
                  <a:pt x="84368" y="76354"/>
                </a:lnTo>
                <a:lnTo>
                  <a:pt x="72093" y="75861"/>
                </a:lnTo>
                <a:lnTo>
                  <a:pt x="63356" y="789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7431132" y="2289857"/>
            <a:ext cx="145220" cy="60134"/>
          </a:xfrm>
          <a:custGeom>
            <a:avLst/>
            <a:gdLst/>
            <a:ahLst/>
            <a:cxnLst/>
            <a:rect l="0" t="0" r="0" b="0"/>
            <a:pathLst>
              <a:path w="145220" h="60134" extrusionOk="0">
                <a:moveTo>
                  <a:pt x="139349" y="7851"/>
                </a:moveTo>
                <a:lnTo>
                  <a:pt x="130128" y="0"/>
                </a:lnTo>
                <a:lnTo>
                  <a:pt x="0" y="8835"/>
                </a:lnTo>
                <a:lnTo>
                  <a:pt x="3834" y="21980"/>
                </a:lnTo>
                <a:lnTo>
                  <a:pt x="7776" y="35017"/>
                </a:lnTo>
                <a:lnTo>
                  <a:pt x="11985" y="47788"/>
                </a:lnTo>
                <a:lnTo>
                  <a:pt x="16619" y="60134"/>
                </a:lnTo>
                <a:lnTo>
                  <a:pt x="119123" y="54989"/>
                </a:lnTo>
                <a:lnTo>
                  <a:pt x="113256" y="45320"/>
                </a:lnTo>
                <a:lnTo>
                  <a:pt x="110134" y="32907"/>
                </a:lnTo>
                <a:lnTo>
                  <a:pt x="108533" y="18973"/>
                </a:lnTo>
                <a:lnTo>
                  <a:pt x="107233" y="4738"/>
                </a:lnTo>
                <a:lnTo>
                  <a:pt x="113831" y="6762"/>
                </a:lnTo>
                <a:lnTo>
                  <a:pt x="120589" y="16587"/>
                </a:lnTo>
                <a:lnTo>
                  <a:pt x="145220" y="10590"/>
                </a:lnTo>
                <a:lnTo>
                  <a:pt x="139349" y="785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7409286" y="2276913"/>
            <a:ext cx="73549" cy="122889"/>
          </a:xfrm>
          <a:custGeom>
            <a:avLst/>
            <a:gdLst/>
            <a:ahLst/>
            <a:cxnLst/>
            <a:rect l="0" t="0" r="0" b="0"/>
            <a:pathLst>
              <a:path w="73549" h="122889" extrusionOk="0">
                <a:moveTo>
                  <a:pt x="0" y="8446"/>
                </a:moveTo>
                <a:lnTo>
                  <a:pt x="3426" y="8926"/>
                </a:lnTo>
                <a:lnTo>
                  <a:pt x="6062" y="15486"/>
                </a:lnTo>
                <a:lnTo>
                  <a:pt x="10574" y="28654"/>
                </a:lnTo>
                <a:lnTo>
                  <a:pt x="14803" y="42613"/>
                </a:lnTo>
                <a:lnTo>
                  <a:pt x="19043" y="56865"/>
                </a:lnTo>
                <a:lnTo>
                  <a:pt x="23584" y="70909"/>
                </a:lnTo>
                <a:lnTo>
                  <a:pt x="28721" y="84248"/>
                </a:lnTo>
                <a:lnTo>
                  <a:pt x="34744" y="96381"/>
                </a:lnTo>
                <a:lnTo>
                  <a:pt x="41946" y="106811"/>
                </a:lnTo>
                <a:lnTo>
                  <a:pt x="50620" y="115039"/>
                </a:lnTo>
                <a:lnTo>
                  <a:pt x="61057" y="120564"/>
                </a:lnTo>
                <a:lnTo>
                  <a:pt x="73549" y="122889"/>
                </a:lnTo>
                <a:lnTo>
                  <a:pt x="64573" y="115200"/>
                </a:lnTo>
                <a:lnTo>
                  <a:pt x="56635" y="106159"/>
                </a:lnTo>
                <a:lnTo>
                  <a:pt x="49758" y="96057"/>
                </a:lnTo>
                <a:lnTo>
                  <a:pt x="43784" y="85051"/>
                </a:lnTo>
                <a:lnTo>
                  <a:pt x="38555" y="73301"/>
                </a:lnTo>
                <a:lnTo>
                  <a:pt x="33912" y="60964"/>
                </a:lnTo>
                <a:lnTo>
                  <a:pt x="29696" y="48200"/>
                </a:lnTo>
                <a:lnTo>
                  <a:pt x="25751" y="35166"/>
                </a:lnTo>
                <a:lnTo>
                  <a:pt x="21916" y="22022"/>
                </a:lnTo>
                <a:lnTo>
                  <a:pt x="18034" y="8926"/>
                </a:lnTo>
                <a:lnTo>
                  <a:pt x="26474" y="5878"/>
                </a:lnTo>
                <a:lnTo>
                  <a:pt x="38757" y="6371"/>
                </a:lnTo>
                <a:lnTo>
                  <a:pt x="47251" y="3074"/>
                </a:lnTo>
                <a:lnTo>
                  <a:pt x="39509" y="1458"/>
                </a:lnTo>
                <a:lnTo>
                  <a:pt x="27252" y="274"/>
                </a:lnTo>
                <a:lnTo>
                  <a:pt x="14086" y="0"/>
                </a:lnTo>
                <a:lnTo>
                  <a:pt x="493" y="155"/>
                </a:lnTo>
                <a:lnTo>
                  <a:pt x="945" y="3595"/>
                </a:lnTo>
                <a:lnTo>
                  <a:pt x="0" y="844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7538365" y="2294596"/>
            <a:ext cx="16134" cy="52609"/>
          </a:xfrm>
          <a:custGeom>
            <a:avLst/>
            <a:gdLst/>
            <a:ahLst/>
            <a:cxnLst/>
            <a:rect l="0" t="0" r="0" b="0"/>
            <a:pathLst>
              <a:path w="16134" h="52609" extrusionOk="0">
                <a:moveTo>
                  <a:pt x="1731" y="18881"/>
                </a:moveTo>
                <a:lnTo>
                  <a:pt x="3695" y="32453"/>
                </a:lnTo>
                <a:lnTo>
                  <a:pt x="7580" y="44103"/>
                </a:lnTo>
                <a:lnTo>
                  <a:pt x="14608" y="52609"/>
                </a:lnTo>
                <a:lnTo>
                  <a:pt x="15395" y="46477"/>
                </a:lnTo>
                <a:lnTo>
                  <a:pt x="16134" y="32482"/>
                </a:lnTo>
                <a:lnTo>
                  <a:pt x="14825" y="17385"/>
                </a:lnTo>
                <a:lnTo>
                  <a:pt x="9952" y="5214"/>
                </a:lnTo>
                <a:lnTo>
                  <a:pt x="0" y="0"/>
                </a:lnTo>
                <a:lnTo>
                  <a:pt x="467" y="4610"/>
                </a:lnTo>
                <a:lnTo>
                  <a:pt x="1731" y="1888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337237" y="2317975"/>
            <a:ext cx="244953" cy="306834"/>
          </a:xfrm>
          <a:custGeom>
            <a:avLst/>
            <a:gdLst/>
            <a:ahLst/>
            <a:cxnLst/>
            <a:rect l="0" t="0" r="0" b="0"/>
            <a:pathLst>
              <a:path w="244953" h="306834" extrusionOk="0">
                <a:moveTo>
                  <a:pt x="101153" y="83279"/>
                </a:moveTo>
                <a:lnTo>
                  <a:pt x="90545" y="75935"/>
                </a:lnTo>
                <a:lnTo>
                  <a:pt x="80804" y="67725"/>
                </a:lnTo>
                <a:lnTo>
                  <a:pt x="71762" y="58815"/>
                </a:lnTo>
                <a:lnTo>
                  <a:pt x="63253" y="49373"/>
                </a:lnTo>
                <a:lnTo>
                  <a:pt x="55111" y="39564"/>
                </a:lnTo>
                <a:lnTo>
                  <a:pt x="47167" y="29556"/>
                </a:lnTo>
                <a:lnTo>
                  <a:pt x="39256" y="19515"/>
                </a:lnTo>
                <a:lnTo>
                  <a:pt x="31211" y="9607"/>
                </a:lnTo>
                <a:lnTo>
                  <a:pt x="22865" y="0"/>
                </a:lnTo>
                <a:lnTo>
                  <a:pt x="19550" y="7499"/>
                </a:lnTo>
                <a:lnTo>
                  <a:pt x="15405" y="17691"/>
                </a:lnTo>
                <a:lnTo>
                  <a:pt x="11361" y="28788"/>
                </a:lnTo>
                <a:lnTo>
                  <a:pt x="7629" y="40580"/>
                </a:lnTo>
                <a:lnTo>
                  <a:pt x="4417" y="52853"/>
                </a:lnTo>
                <a:lnTo>
                  <a:pt x="1936" y="65395"/>
                </a:lnTo>
                <a:lnTo>
                  <a:pt x="393" y="77995"/>
                </a:lnTo>
                <a:lnTo>
                  <a:pt x="0" y="90439"/>
                </a:lnTo>
                <a:lnTo>
                  <a:pt x="963" y="102516"/>
                </a:lnTo>
                <a:lnTo>
                  <a:pt x="3494" y="114014"/>
                </a:lnTo>
                <a:lnTo>
                  <a:pt x="7801" y="124720"/>
                </a:lnTo>
                <a:lnTo>
                  <a:pt x="14094" y="134423"/>
                </a:lnTo>
                <a:lnTo>
                  <a:pt x="27319" y="138092"/>
                </a:lnTo>
                <a:lnTo>
                  <a:pt x="39190" y="139565"/>
                </a:lnTo>
                <a:lnTo>
                  <a:pt x="51432" y="139807"/>
                </a:lnTo>
                <a:lnTo>
                  <a:pt x="63917" y="139106"/>
                </a:lnTo>
                <a:lnTo>
                  <a:pt x="76519" y="137754"/>
                </a:lnTo>
                <a:lnTo>
                  <a:pt x="89109" y="136040"/>
                </a:lnTo>
                <a:lnTo>
                  <a:pt x="101561" y="134255"/>
                </a:lnTo>
                <a:lnTo>
                  <a:pt x="113747" y="132689"/>
                </a:lnTo>
                <a:lnTo>
                  <a:pt x="125540" y="131633"/>
                </a:lnTo>
                <a:lnTo>
                  <a:pt x="136813" y="131376"/>
                </a:lnTo>
                <a:lnTo>
                  <a:pt x="147438" y="132209"/>
                </a:lnTo>
                <a:lnTo>
                  <a:pt x="157288" y="134423"/>
                </a:lnTo>
                <a:lnTo>
                  <a:pt x="153292" y="135906"/>
                </a:lnTo>
                <a:lnTo>
                  <a:pt x="141893" y="139302"/>
                </a:lnTo>
                <a:lnTo>
                  <a:pt x="128071" y="140274"/>
                </a:lnTo>
                <a:lnTo>
                  <a:pt x="128533" y="150647"/>
                </a:lnTo>
                <a:lnTo>
                  <a:pt x="129845" y="165133"/>
                </a:lnTo>
                <a:lnTo>
                  <a:pt x="131848" y="178931"/>
                </a:lnTo>
                <a:lnTo>
                  <a:pt x="134464" y="192115"/>
                </a:lnTo>
                <a:lnTo>
                  <a:pt x="137619" y="204761"/>
                </a:lnTo>
                <a:lnTo>
                  <a:pt x="141236" y="216944"/>
                </a:lnTo>
                <a:lnTo>
                  <a:pt x="145241" y="228741"/>
                </a:lnTo>
                <a:lnTo>
                  <a:pt x="149556" y="240226"/>
                </a:lnTo>
                <a:lnTo>
                  <a:pt x="154107" y="251476"/>
                </a:lnTo>
                <a:lnTo>
                  <a:pt x="158819" y="262565"/>
                </a:lnTo>
                <a:lnTo>
                  <a:pt x="163614" y="273570"/>
                </a:lnTo>
                <a:lnTo>
                  <a:pt x="168418" y="284566"/>
                </a:lnTo>
                <a:lnTo>
                  <a:pt x="173154" y="295629"/>
                </a:lnTo>
                <a:lnTo>
                  <a:pt x="177748" y="306834"/>
                </a:lnTo>
                <a:lnTo>
                  <a:pt x="186706" y="303050"/>
                </a:lnTo>
                <a:lnTo>
                  <a:pt x="199141" y="299917"/>
                </a:lnTo>
                <a:lnTo>
                  <a:pt x="212232" y="297439"/>
                </a:lnTo>
                <a:lnTo>
                  <a:pt x="224930" y="294567"/>
                </a:lnTo>
                <a:lnTo>
                  <a:pt x="236187" y="290255"/>
                </a:lnTo>
                <a:lnTo>
                  <a:pt x="244953" y="283455"/>
                </a:lnTo>
                <a:lnTo>
                  <a:pt x="238995" y="274866"/>
                </a:lnTo>
                <a:lnTo>
                  <a:pt x="231880" y="264439"/>
                </a:lnTo>
                <a:lnTo>
                  <a:pt x="224863" y="253913"/>
                </a:lnTo>
                <a:lnTo>
                  <a:pt x="217966" y="243268"/>
                </a:lnTo>
                <a:lnTo>
                  <a:pt x="211210" y="232481"/>
                </a:lnTo>
                <a:lnTo>
                  <a:pt x="204617" y="221532"/>
                </a:lnTo>
                <a:lnTo>
                  <a:pt x="198208" y="210398"/>
                </a:lnTo>
                <a:lnTo>
                  <a:pt x="200066" y="205796"/>
                </a:lnTo>
                <a:lnTo>
                  <a:pt x="200860" y="196136"/>
                </a:lnTo>
                <a:lnTo>
                  <a:pt x="198319" y="186414"/>
                </a:lnTo>
                <a:lnTo>
                  <a:pt x="193416" y="176702"/>
                </a:lnTo>
                <a:lnTo>
                  <a:pt x="187126" y="167074"/>
                </a:lnTo>
                <a:lnTo>
                  <a:pt x="180423" y="157602"/>
                </a:lnTo>
                <a:lnTo>
                  <a:pt x="174282" y="148359"/>
                </a:lnTo>
                <a:lnTo>
                  <a:pt x="169678" y="139418"/>
                </a:lnTo>
                <a:lnTo>
                  <a:pt x="167585" y="130852"/>
                </a:lnTo>
                <a:lnTo>
                  <a:pt x="168977" y="122733"/>
                </a:lnTo>
                <a:lnTo>
                  <a:pt x="179669" y="131335"/>
                </a:lnTo>
                <a:lnTo>
                  <a:pt x="187127" y="141606"/>
                </a:lnTo>
                <a:lnTo>
                  <a:pt x="193223" y="153237"/>
                </a:lnTo>
                <a:lnTo>
                  <a:pt x="198837" y="165350"/>
                </a:lnTo>
                <a:lnTo>
                  <a:pt x="204847" y="177066"/>
                </a:lnTo>
                <a:lnTo>
                  <a:pt x="212133" y="187505"/>
                </a:lnTo>
                <a:lnTo>
                  <a:pt x="221574" y="195790"/>
                </a:lnTo>
                <a:lnTo>
                  <a:pt x="218459" y="183741"/>
                </a:lnTo>
                <a:lnTo>
                  <a:pt x="214104" y="171633"/>
                </a:lnTo>
                <a:lnTo>
                  <a:pt x="209081" y="160190"/>
                </a:lnTo>
                <a:lnTo>
                  <a:pt x="203747" y="149057"/>
                </a:lnTo>
                <a:lnTo>
                  <a:pt x="198458" y="137881"/>
                </a:lnTo>
                <a:lnTo>
                  <a:pt x="193570" y="126306"/>
                </a:lnTo>
                <a:lnTo>
                  <a:pt x="189438" y="113976"/>
                </a:lnTo>
                <a:lnTo>
                  <a:pt x="186343" y="113539"/>
                </a:lnTo>
                <a:lnTo>
                  <a:pt x="174701" y="113835"/>
                </a:lnTo>
                <a:lnTo>
                  <a:pt x="163529" y="116221"/>
                </a:lnTo>
                <a:lnTo>
                  <a:pt x="152960" y="119312"/>
                </a:lnTo>
                <a:lnTo>
                  <a:pt x="143122" y="121725"/>
                </a:lnTo>
                <a:lnTo>
                  <a:pt x="134146" y="122074"/>
                </a:lnTo>
                <a:lnTo>
                  <a:pt x="126162" y="118975"/>
                </a:lnTo>
                <a:lnTo>
                  <a:pt x="119300" y="111044"/>
                </a:lnTo>
                <a:lnTo>
                  <a:pt x="117190" y="102109"/>
                </a:lnTo>
                <a:lnTo>
                  <a:pt x="124343" y="102451"/>
                </a:lnTo>
                <a:lnTo>
                  <a:pt x="122219" y="93516"/>
                </a:lnTo>
                <a:lnTo>
                  <a:pt x="112794" y="89591"/>
                </a:lnTo>
                <a:lnTo>
                  <a:pt x="101153" y="8327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7316277" y="2453671"/>
            <a:ext cx="111044" cy="206207"/>
          </a:xfrm>
          <a:custGeom>
            <a:avLst/>
            <a:gdLst/>
            <a:ahLst/>
            <a:cxnLst/>
            <a:rect l="0" t="0" r="0" b="0"/>
            <a:pathLst>
              <a:path w="111044" h="206207" extrusionOk="0">
                <a:moveTo>
                  <a:pt x="61470" y="14384"/>
                </a:moveTo>
                <a:lnTo>
                  <a:pt x="49677" y="13336"/>
                </a:lnTo>
                <a:lnTo>
                  <a:pt x="42708" y="11298"/>
                </a:lnTo>
                <a:lnTo>
                  <a:pt x="30913" y="4969"/>
                </a:lnTo>
                <a:lnTo>
                  <a:pt x="21617" y="0"/>
                </a:lnTo>
                <a:lnTo>
                  <a:pt x="14608" y="1660"/>
                </a:lnTo>
                <a:lnTo>
                  <a:pt x="15720" y="8142"/>
                </a:lnTo>
                <a:lnTo>
                  <a:pt x="17847" y="18896"/>
                </a:lnTo>
                <a:lnTo>
                  <a:pt x="20375" y="30641"/>
                </a:lnTo>
                <a:lnTo>
                  <a:pt x="23145" y="43162"/>
                </a:lnTo>
                <a:lnTo>
                  <a:pt x="25998" y="56239"/>
                </a:lnTo>
                <a:lnTo>
                  <a:pt x="28775" y="69656"/>
                </a:lnTo>
                <a:lnTo>
                  <a:pt x="31316" y="83196"/>
                </a:lnTo>
                <a:lnTo>
                  <a:pt x="33462" y="96640"/>
                </a:lnTo>
                <a:lnTo>
                  <a:pt x="35055" y="109772"/>
                </a:lnTo>
                <a:lnTo>
                  <a:pt x="33909" y="112298"/>
                </a:lnTo>
                <a:lnTo>
                  <a:pt x="28539" y="123522"/>
                </a:lnTo>
                <a:lnTo>
                  <a:pt x="23006" y="134581"/>
                </a:lnTo>
                <a:lnTo>
                  <a:pt x="17514" y="145678"/>
                </a:lnTo>
                <a:lnTo>
                  <a:pt x="12265" y="157017"/>
                </a:lnTo>
                <a:lnTo>
                  <a:pt x="7461" y="168801"/>
                </a:lnTo>
                <a:lnTo>
                  <a:pt x="3305" y="181234"/>
                </a:lnTo>
                <a:lnTo>
                  <a:pt x="0" y="194518"/>
                </a:lnTo>
                <a:lnTo>
                  <a:pt x="9141" y="195738"/>
                </a:lnTo>
                <a:lnTo>
                  <a:pt x="21695" y="198128"/>
                </a:lnTo>
                <a:lnTo>
                  <a:pt x="33845" y="200922"/>
                </a:lnTo>
                <a:lnTo>
                  <a:pt x="45970" y="203741"/>
                </a:lnTo>
                <a:lnTo>
                  <a:pt x="58447" y="206207"/>
                </a:lnTo>
                <a:lnTo>
                  <a:pt x="66032" y="197526"/>
                </a:lnTo>
                <a:lnTo>
                  <a:pt x="74785" y="188473"/>
                </a:lnTo>
                <a:lnTo>
                  <a:pt x="83724" y="179152"/>
                </a:lnTo>
                <a:lnTo>
                  <a:pt x="92187" y="169261"/>
                </a:lnTo>
                <a:lnTo>
                  <a:pt x="99513" y="158499"/>
                </a:lnTo>
                <a:lnTo>
                  <a:pt x="105042" y="146563"/>
                </a:lnTo>
                <a:lnTo>
                  <a:pt x="108111" y="133151"/>
                </a:lnTo>
                <a:lnTo>
                  <a:pt x="108735" y="123936"/>
                </a:lnTo>
                <a:lnTo>
                  <a:pt x="108596" y="112512"/>
                </a:lnTo>
                <a:lnTo>
                  <a:pt x="107798" y="100722"/>
                </a:lnTo>
                <a:lnTo>
                  <a:pt x="106666" y="88632"/>
                </a:lnTo>
                <a:lnTo>
                  <a:pt x="105525" y="76303"/>
                </a:lnTo>
                <a:lnTo>
                  <a:pt x="104699" y="63801"/>
                </a:lnTo>
                <a:lnTo>
                  <a:pt x="104513" y="51189"/>
                </a:lnTo>
                <a:lnTo>
                  <a:pt x="105292" y="38532"/>
                </a:lnTo>
                <a:lnTo>
                  <a:pt x="107361" y="25893"/>
                </a:lnTo>
                <a:lnTo>
                  <a:pt x="111044" y="13336"/>
                </a:lnTo>
                <a:lnTo>
                  <a:pt x="99635" y="12697"/>
                </a:lnTo>
                <a:lnTo>
                  <a:pt x="86827" y="13181"/>
                </a:lnTo>
                <a:lnTo>
                  <a:pt x="73979" y="14038"/>
                </a:lnTo>
                <a:lnTo>
                  <a:pt x="61470" y="1438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7552925" y="2524811"/>
            <a:ext cx="15767" cy="21104"/>
          </a:xfrm>
          <a:custGeom>
            <a:avLst/>
            <a:gdLst/>
            <a:ahLst/>
            <a:cxnLst/>
            <a:rect l="0" t="0" r="0" b="0"/>
            <a:pathLst>
              <a:path w="15767" h="21104" extrusionOk="0">
                <a:moveTo>
                  <a:pt x="14657" y="21104"/>
                </a:moveTo>
                <a:lnTo>
                  <a:pt x="14629" y="13334"/>
                </a:lnTo>
                <a:lnTo>
                  <a:pt x="15767" y="4412"/>
                </a:lnTo>
                <a:lnTo>
                  <a:pt x="11738" y="644"/>
                </a:lnTo>
                <a:lnTo>
                  <a:pt x="6215" y="0"/>
                </a:lnTo>
                <a:lnTo>
                  <a:pt x="5283" y="3946"/>
                </a:lnTo>
                <a:lnTo>
                  <a:pt x="48" y="3563"/>
                </a:lnTo>
                <a:lnTo>
                  <a:pt x="0" y="4074"/>
                </a:lnTo>
                <a:lnTo>
                  <a:pt x="2645" y="17272"/>
                </a:lnTo>
                <a:lnTo>
                  <a:pt x="14657" y="2110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572819" y="2557605"/>
            <a:ext cx="15223" cy="26298"/>
          </a:xfrm>
          <a:custGeom>
            <a:avLst/>
            <a:gdLst/>
            <a:ahLst/>
            <a:cxnLst/>
            <a:rect l="0" t="0" r="0" b="0"/>
            <a:pathLst>
              <a:path w="15223" h="26298" extrusionOk="0">
                <a:moveTo>
                  <a:pt x="615" y="0"/>
                </a:moveTo>
                <a:lnTo>
                  <a:pt x="0" y="8216"/>
                </a:lnTo>
                <a:lnTo>
                  <a:pt x="6188" y="18691"/>
                </a:lnTo>
                <a:lnTo>
                  <a:pt x="15223" y="26298"/>
                </a:lnTo>
                <a:lnTo>
                  <a:pt x="13660" y="21492"/>
                </a:lnTo>
                <a:lnTo>
                  <a:pt x="8654" y="9230"/>
                </a:lnTo>
                <a:lnTo>
                  <a:pt x="615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522879" y="2637075"/>
            <a:ext cx="12552" cy="14855"/>
          </a:xfrm>
          <a:custGeom>
            <a:avLst/>
            <a:gdLst/>
            <a:ahLst/>
            <a:cxnLst/>
            <a:rect l="0" t="0" r="0" b="0"/>
            <a:pathLst>
              <a:path w="12552" h="14855" extrusionOk="0">
                <a:moveTo>
                  <a:pt x="12552" y="14032"/>
                </a:moveTo>
                <a:lnTo>
                  <a:pt x="12361" y="6166"/>
                </a:lnTo>
                <a:lnTo>
                  <a:pt x="5879" y="0"/>
                </a:lnTo>
                <a:lnTo>
                  <a:pt x="877" y="5262"/>
                </a:lnTo>
                <a:lnTo>
                  <a:pt x="0" y="12977"/>
                </a:lnTo>
                <a:lnTo>
                  <a:pt x="4919" y="14855"/>
                </a:lnTo>
                <a:lnTo>
                  <a:pt x="12552" y="1403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281208" y="2661187"/>
            <a:ext cx="96435" cy="51287"/>
          </a:xfrm>
          <a:custGeom>
            <a:avLst/>
            <a:gdLst/>
            <a:ahLst/>
            <a:cxnLst/>
            <a:rect l="0" t="0" r="0" b="0"/>
            <a:pathLst>
              <a:path w="96435" h="51287" extrusionOk="0">
                <a:moveTo>
                  <a:pt x="33018" y="49156"/>
                </a:moveTo>
                <a:lnTo>
                  <a:pt x="41108" y="42266"/>
                </a:lnTo>
                <a:lnTo>
                  <a:pt x="53907" y="39203"/>
                </a:lnTo>
                <a:lnTo>
                  <a:pt x="68710" y="38630"/>
                </a:lnTo>
                <a:lnTo>
                  <a:pt x="82811" y="39207"/>
                </a:lnTo>
                <a:lnTo>
                  <a:pt x="93502" y="39597"/>
                </a:lnTo>
                <a:lnTo>
                  <a:pt x="89023" y="30051"/>
                </a:lnTo>
                <a:lnTo>
                  <a:pt x="90910" y="20737"/>
                </a:lnTo>
                <a:lnTo>
                  <a:pt x="96435" y="10380"/>
                </a:lnTo>
                <a:lnTo>
                  <a:pt x="95074" y="9590"/>
                </a:lnTo>
                <a:lnTo>
                  <a:pt x="82434" y="3876"/>
                </a:lnTo>
                <a:lnTo>
                  <a:pt x="69646" y="744"/>
                </a:lnTo>
                <a:lnTo>
                  <a:pt x="57026" y="0"/>
                </a:lnTo>
                <a:lnTo>
                  <a:pt x="44891" y="1450"/>
                </a:lnTo>
                <a:lnTo>
                  <a:pt x="33558" y="4903"/>
                </a:lnTo>
                <a:lnTo>
                  <a:pt x="23343" y="10165"/>
                </a:lnTo>
                <a:lnTo>
                  <a:pt x="14563" y="17044"/>
                </a:lnTo>
                <a:lnTo>
                  <a:pt x="7534" y="25346"/>
                </a:lnTo>
                <a:lnTo>
                  <a:pt x="2574" y="34879"/>
                </a:lnTo>
                <a:lnTo>
                  <a:pt x="0" y="45449"/>
                </a:lnTo>
                <a:lnTo>
                  <a:pt x="7256" y="47401"/>
                </a:lnTo>
                <a:lnTo>
                  <a:pt x="20295" y="48752"/>
                </a:lnTo>
                <a:lnTo>
                  <a:pt x="32149" y="51287"/>
                </a:lnTo>
                <a:lnTo>
                  <a:pt x="33018" y="4915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468228" y="2682954"/>
            <a:ext cx="35068" cy="12905"/>
          </a:xfrm>
          <a:custGeom>
            <a:avLst/>
            <a:gdLst/>
            <a:ahLst/>
            <a:cxnLst/>
            <a:rect l="0" t="0" r="0" b="0"/>
            <a:pathLst>
              <a:path w="35068" h="12905" extrusionOk="0">
                <a:moveTo>
                  <a:pt x="35068" y="11993"/>
                </a:moveTo>
                <a:lnTo>
                  <a:pt x="35053" y="11402"/>
                </a:lnTo>
                <a:lnTo>
                  <a:pt x="29050" y="3211"/>
                </a:lnTo>
                <a:lnTo>
                  <a:pt x="16772" y="0"/>
                </a:lnTo>
                <a:lnTo>
                  <a:pt x="4871" y="2637"/>
                </a:lnTo>
                <a:lnTo>
                  <a:pt x="0" y="11993"/>
                </a:lnTo>
                <a:lnTo>
                  <a:pt x="8662" y="12905"/>
                </a:lnTo>
                <a:lnTo>
                  <a:pt x="21020" y="12794"/>
                </a:lnTo>
                <a:lnTo>
                  <a:pt x="35068" y="1199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7792589" y="2718326"/>
            <a:ext cx="8770" cy="64285"/>
          </a:xfrm>
          <a:custGeom>
            <a:avLst/>
            <a:gdLst/>
            <a:ahLst/>
            <a:cxnLst/>
            <a:rect l="0" t="0" r="0" b="0"/>
            <a:pathLst>
              <a:path w="8770" h="64285" extrusionOk="0">
                <a:moveTo>
                  <a:pt x="0" y="0"/>
                </a:moveTo>
                <a:lnTo>
                  <a:pt x="192" y="1649"/>
                </a:lnTo>
                <a:lnTo>
                  <a:pt x="1349" y="14740"/>
                </a:lnTo>
                <a:lnTo>
                  <a:pt x="2278" y="28054"/>
                </a:lnTo>
                <a:lnTo>
                  <a:pt x="3487" y="41086"/>
                </a:lnTo>
                <a:lnTo>
                  <a:pt x="5482" y="53332"/>
                </a:lnTo>
                <a:lnTo>
                  <a:pt x="8770" y="64285"/>
                </a:lnTo>
                <a:lnTo>
                  <a:pt x="8720" y="62179"/>
                </a:lnTo>
                <a:lnTo>
                  <a:pt x="8543" y="48180"/>
                </a:lnTo>
                <a:lnTo>
                  <a:pt x="8193" y="34351"/>
                </a:lnTo>
                <a:lnTo>
                  <a:pt x="7059" y="21303"/>
                </a:lnTo>
                <a:lnTo>
                  <a:pt x="4531" y="9649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7560305" y="2720176"/>
            <a:ext cx="18966" cy="24448"/>
          </a:xfrm>
          <a:custGeom>
            <a:avLst/>
            <a:gdLst/>
            <a:ahLst/>
            <a:cxnLst/>
            <a:rect l="0" t="0" r="0" b="0"/>
            <a:pathLst>
              <a:path w="18966" h="24448" extrusionOk="0">
                <a:moveTo>
                  <a:pt x="18966" y="3987"/>
                </a:moveTo>
                <a:lnTo>
                  <a:pt x="15238" y="0"/>
                </a:lnTo>
                <a:lnTo>
                  <a:pt x="5166" y="0"/>
                </a:lnTo>
                <a:lnTo>
                  <a:pt x="1438" y="3987"/>
                </a:lnTo>
                <a:lnTo>
                  <a:pt x="0" y="13210"/>
                </a:lnTo>
                <a:lnTo>
                  <a:pt x="6701" y="14320"/>
                </a:lnTo>
                <a:lnTo>
                  <a:pt x="4357" y="24448"/>
                </a:lnTo>
                <a:lnTo>
                  <a:pt x="8642" y="23873"/>
                </a:lnTo>
                <a:lnTo>
                  <a:pt x="14901" y="15027"/>
                </a:lnTo>
                <a:lnTo>
                  <a:pt x="18966" y="398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7588042" y="2721245"/>
            <a:ext cx="14608" cy="20460"/>
          </a:xfrm>
          <a:custGeom>
            <a:avLst/>
            <a:gdLst/>
            <a:ahLst/>
            <a:cxnLst/>
            <a:rect l="0" t="0" r="0" b="0"/>
            <a:pathLst>
              <a:path w="14608" h="20460" extrusionOk="0">
                <a:moveTo>
                  <a:pt x="8756" y="20460"/>
                </a:moveTo>
                <a:lnTo>
                  <a:pt x="8698" y="20245"/>
                </a:lnTo>
                <a:lnTo>
                  <a:pt x="10576" y="9045"/>
                </a:lnTo>
                <a:lnTo>
                  <a:pt x="14608" y="0"/>
                </a:lnTo>
                <a:lnTo>
                  <a:pt x="0" y="0"/>
                </a:lnTo>
                <a:lnTo>
                  <a:pt x="1027" y="8715"/>
                </a:lnTo>
                <a:lnTo>
                  <a:pt x="1685" y="17787"/>
                </a:lnTo>
                <a:lnTo>
                  <a:pt x="8756" y="2046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7526676" y="2723068"/>
            <a:ext cx="20446" cy="24475"/>
          </a:xfrm>
          <a:custGeom>
            <a:avLst/>
            <a:gdLst/>
            <a:ahLst/>
            <a:cxnLst/>
            <a:rect l="0" t="0" r="0" b="0"/>
            <a:pathLst>
              <a:path w="20446" h="24475" extrusionOk="0">
                <a:moveTo>
                  <a:pt x="0" y="4015"/>
                </a:moveTo>
                <a:lnTo>
                  <a:pt x="1137" y="11648"/>
                </a:lnTo>
                <a:lnTo>
                  <a:pt x="1493" y="20049"/>
                </a:lnTo>
                <a:lnTo>
                  <a:pt x="5837" y="24475"/>
                </a:lnTo>
                <a:lnTo>
                  <a:pt x="7142" y="22792"/>
                </a:lnTo>
                <a:lnTo>
                  <a:pt x="14515" y="12665"/>
                </a:lnTo>
                <a:lnTo>
                  <a:pt x="20446" y="1096"/>
                </a:lnTo>
                <a:lnTo>
                  <a:pt x="12689" y="1137"/>
                </a:lnTo>
                <a:lnTo>
                  <a:pt x="3768" y="0"/>
                </a:lnTo>
                <a:lnTo>
                  <a:pt x="0" y="401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7877068" y="2724164"/>
            <a:ext cx="6119" cy="29471"/>
          </a:xfrm>
          <a:custGeom>
            <a:avLst/>
            <a:gdLst/>
            <a:ahLst/>
            <a:cxnLst/>
            <a:rect l="0" t="0" r="0" b="0"/>
            <a:pathLst>
              <a:path w="6119" h="29471" extrusionOk="0">
                <a:moveTo>
                  <a:pt x="6119" y="5851"/>
                </a:moveTo>
                <a:lnTo>
                  <a:pt x="5502" y="2562"/>
                </a:lnTo>
                <a:lnTo>
                  <a:pt x="2871" y="1301"/>
                </a:lnTo>
                <a:lnTo>
                  <a:pt x="267" y="0"/>
                </a:lnTo>
                <a:lnTo>
                  <a:pt x="0" y="11337"/>
                </a:lnTo>
                <a:lnTo>
                  <a:pt x="231" y="23431"/>
                </a:lnTo>
                <a:lnTo>
                  <a:pt x="1069" y="29194"/>
                </a:lnTo>
                <a:lnTo>
                  <a:pt x="2295" y="29471"/>
                </a:lnTo>
                <a:lnTo>
                  <a:pt x="3691" y="25109"/>
                </a:lnTo>
                <a:lnTo>
                  <a:pt x="5038" y="16954"/>
                </a:lnTo>
                <a:lnTo>
                  <a:pt x="6119" y="585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499555" y="2726878"/>
            <a:ext cx="15005" cy="14827"/>
          </a:xfrm>
          <a:custGeom>
            <a:avLst/>
            <a:gdLst/>
            <a:ahLst/>
            <a:cxnLst/>
            <a:rect l="0" t="0" r="0" b="0"/>
            <a:pathLst>
              <a:path w="15005" h="14827" extrusionOk="0">
                <a:moveTo>
                  <a:pt x="1521" y="14128"/>
                </a:moveTo>
                <a:lnTo>
                  <a:pt x="6660" y="14827"/>
                </a:lnTo>
                <a:lnTo>
                  <a:pt x="7907" y="9250"/>
                </a:lnTo>
                <a:lnTo>
                  <a:pt x="15005" y="9538"/>
                </a:lnTo>
                <a:lnTo>
                  <a:pt x="12511" y="205"/>
                </a:lnTo>
                <a:lnTo>
                  <a:pt x="7413" y="0"/>
                </a:lnTo>
                <a:lnTo>
                  <a:pt x="3412" y="863"/>
                </a:lnTo>
                <a:lnTo>
                  <a:pt x="822" y="3138"/>
                </a:lnTo>
                <a:lnTo>
                  <a:pt x="0" y="9798"/>
                </a:lnTo>
                <a:lnTo>
                  <a:pt x="1521" y="1412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775978" y="2730016"/>
            <a:ext cx="10594" cy="73056"/>
          </a:xfrm>
          <a:custGeom>
            <a:avLst/>
            <a:gdLst/>
            <a:ahLst/>
            <a:cxnLst/>
            <a:rect l="0" t="0" r="0" b="0"/>
            <a:pathLst>
              <a:path w="10594" h="73056" extrusionOk="0">
                <a:moveTo>
                  <a:pt x="4922" y="0"/>
                </a:moveTo>
                <a:lnTo>
                  <a:pt x="4867" y="2236"/>
                </a:lnTo>
                <a:lnTo>
                  <a:pt x="3691" y="14803"/>
                </a:lnTo>
                <a:lnTo>
                  <a:pt x="1791" y="28008"/>
                </a:lnTo>
                <a:lnTo>
                  <a:pt x="212" y="41144"/>
                </a:lnTo>
                <a:lnTo>
                  <a:pt x="0" y="53502"/>
                </a:lnTo>
                <a:lnTo>
                  <a:pt x="2198" y="64376"/>
                </a:lnTo>
                <a:lnTo>
                  <a:pt x="7854" y="73056"/>
                </a:lnTo>
                <a:lnTo>
                  <a:pt x="7045" y="68004"/>
                </a:lnTo>
                <a:lnTo>
                  <a:pt x="6812" y="55256"/>
                </a:lnTo>
                <a:lnTo>
                  <a:pt x="8121" y="42427"/>
                </a:lnTo>
                <a:lnTo>
                  <a:pt x="9779" y="30002"/>
                </a:lnTo>
                <a:lnTo>
                  <a:pt x="10594" y="18466"/>
                </a:lnTo>
                <a:lnTo>
                  <a:pt x="9372" y="8303"/>
                </a:lnTo>
                <a:lnTo>
                  <a:pt x="4922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561744" y="2750462"/>
            <a:ext cx="43825" cy="39704"/>
          </a:xfrm>
          <a:custGeom>
            <a:avLst/>
            <a:gdLst/>
            <a:ahLst/>
            <a:cxnLst/>
            <a:rect l="0" t="0" r="0" b="0"/>
            <a:pathLst>
              <a:path w="43825" h="39704" extrusionOk="0">
                <a:moveTo>
                  <a:pt x="7830" y="22241"/>
                </a:moveTo>
                <a:lnTo>
                  <a:pt x="0" y="32149"/>
                </a:lnTo>
                <a:lnTo>
                  <a:pt x="4827" y="35707"/>
                </a:lnTo>
                <a:lnTo>
                  <a:pt x="17916" y="39144"/>
                </a:lnTo>
                <a:lnTo>
                  <a:pt x="32628" y="39704"/>
                </a:lnTo>
                <a:lnTo>
                  <a:pt x="43825" y="38001"/>
                </a:lnTo>
                <a:lnTo>
                  <a:pt x="41932" y="33041"/>
                </a:lnTo>
                <a:lnTo>
                  <a:pt x="36369" y="21406"/>
                </a:lnTo>
                <a:lnTo>
                  <a:pt x="30022" y="10552"/>
                </a:lnTo>
                <a:lnTo>
                  <a:pt x="23365" y="0"/>
                </a:lnTo>
                <a:lnTo>
                  <a:pt x="22928" y="1858"/>
                </a:lnTo>
                <a:lnTo>
                  <a:pt x="16666" y="13335"/>
                </a:lnTo>
                <a:lnTo>
                  <a:pt x="7830" y="2224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7488688" y="2753395"/>
            <a:ext cx="64335" cy="34682"/>
          </a:xfrm>
          <a:custGeom>
            <a:avLst/>
            <a:gdLst/>
            <a:ahLst/>
            <a:cxnLst/>
            <a:rect l="0" t="0" r="0" b="0"/>
            <a:pathLst>
              <a:path w="64335" h="34682" extrusionOk="0">
                <a:moveTo>
                  <a:pt x="64156" y="20376"/>
                </a:moveTo>
                <a:lnTo>
                  <a:pt x="64335" y="7142"/>
                </a:lnTo>
                <a:lnTo>
                  <a:pt x="58434" y="0"/>
                </a:lnTo>
                <a:lnTo>
                  <a:pt x="53930" y="8086"/>
                </a:lnTo>
                <a:lnTo>
                  <a:pt x="49981" y="19754"/>
                </a:lnTo>
                <a:lnTo>
                  <a:pt x="40906" y="26298"/>
                </a:lnTo>
                <a:lnTo>
                  <a:pt x="36740" y="20720"/>
                </a:lnTo>
                <a:lnTo>
                  <a:pt x="34109" y="13608"/>
                </a:lnTo>
                <a:lnTo>
                  <a:pt x="32136" y="5837"/>
                </a:lnTo>
                <a:lnTo>
                  <a:pt x="25135" y="8035"/>
                </a:lnTo>
                <a:lnTo>
                  <a:pt x="21935" y="14842"/>
                </a:lnTo>
                <a:lnTo>
                  <a:pt x="14608" y="17527"/>
                </a:lnTo>
                <a:lnTo>
                  <a:pt x="10552" y="12813"/>
                </a:lnTo>
                <a:lnTo>
                  <a:pt x="12141" y="2466"/>
                </a:lnTo>
                <a:lnTo>
                  <a:pt x="5837" y="0"/>
                </a:lnTo>
                <a:lnTo>
                  <a:pt x="5316" y="1401"/>
                </a:lnTo>
                <a:lnTo>
                  <a:pt x="1570" y="12757"/>
                </a:lnTo>
                <a:lnTo>
                  <a:pt x="0" y="26298"/>
                </a:lnTo>
                <a:lnTo>
                  <a:pt x="4848" y="27783"/>
                </a:lnTo>
                <a:lnTo>
                  <a:pt x="17007" y="31206"/>
                </a:lnTo>
                <a:lnTo>
                  <a:pt x="29226" y="33728"/>
                </a:lnTo>
                <a:lnTo>
                  <a:pt x="41310" y="34682"/>
                </a:lnTo>
                <a:lnTo>
                  <a:pt x="53061" y="33401"/>
                </a:lnTo>
                <a:lnTo>
                  <a:pt x="64285" y="29217"/>
                </a:lnTo>
                <a:lnTo>
                  <a:pt x="64156" y="2037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7289979" y="2461169"/>
            <a:ext cx="76042" cy="216236"/>
          </a:xfrm>
          <a:custGeom>
            <a:avLst/>
            <a:gdLst/>
            <a:ahLst/>
            <a:cxnLst/>
            <a:rect l="0" t="0" r="0" b="0"/>
            <a:pathLst>
              <a:path w="76042" h="216236" extrusionOk="0">
                <a:moveTo>
                  <a:pt x="7482" y="195069"/>
                </a:moveTo>
                <a:lnTo>
                  <a:pt x="3572" y="205672"/>
                </a:lnTo>
                <a:lnTo>
                  <a:pt x="0" y="216236"/>
                </a:lnTo>
                <a:lnTo>
                  <a:pt x="6671" y="216236"/>
                </a:lnTo>
                <a:lnTo>
                  <a:pt x="15622" y="209525"/>
                </a:lnTo>
                <a:lnTo>
                  <a:pt x="25973" y="204451"/>
                </a:lnTo>
                <a:lnTo>
                  <a:pt x="37409" y="201208"/>
                </a:lnTo>
                <a:lnTo>
                  <a:pt x="49613" y="199989"/>
                </a:lnTo>
                <a:lnTo>
                  <a:pt x="76042" y="197052"/>
                </a:lnTo>
                <a:lnTo>
                  <a:pt x="63851" y="194298"/>
                </a:lnTo>
                <a:lnTo>
                  <a:pt x="51749" y="191457"/>
                </a:lnTo>
                <a:lnTo>
                  <a:pt x="39357" y="188905"/>
                </a:lnTo>
                <a:lnTo>
                  <a:pt x="26298" y="187019"/>
                </a:lnTo>
                <a:lnTo>
                  <a:pt x="26947" y="183991"/>
                </a:lnTo>
                <a:lnTo>
                  <a:pt x="30458" y="170914"/>
                </a:lnTo>
                <a:lnTo>
                  <a:pt x="34775" y="158643"/>
                </a:lnTo>
                <a:lnTo>
                  <a:pt x="39696" y="146976"/>
                </a:lnTo>
                <a:lnTo>
                  <a:pt x="45017" y="135708"/>
                </a:lnTo>
                <a:lnTo>
                  <a:pt x="50538" y="124637"/>
                </a:lnTo>
                <a:lnTo>
                  <a:pt x="56055" y="113560"/>
                </a:lnTo>
                <a:lnTo>
                  <a:pt x="61366" y="102273"/>
                </a:lnTo>
                <a:lnTo>
                  <a:pt x="60376" y="93602"/>
                </a:lnTo>
                <a:lnTo>
                  <a:pt x="58395" y="80239"/>
                </a:lnTo>
                <a:lnTo>
                  <a:pt x="55966" y="66707"/>
                </a:lnTo>
                <a:lnTo>
                  <a:pt x="53249" y="53225"/>
                </a:lnTo>
                <a:lnTo>
                  <a:pt x="50403" y="40009"/>
                </a:lnTo>
                <a:lnTo>
                  <a:pt x="47586" y="27278"/>
                </a:lnTo>
                <a:lnTo>
                  <a:pt x="44959" y="15247"/>
                </a:lnTo>
                <a:lnTo>
                  <a:pt x="42679" y="4136"/>
                </a:lnTo>
                <a:lnTo>
                  <a:pt x="29217" y="0"/>
                </a:lnTo>
                <a:lnTo>
                  <a:pt x="29735" y="1046"/>
                </a:lnTo>
                <a:lnTo>
                  <a:pt x="35217" y="13549"/>
                </a:lnTo>
                <a:lnTo>
                  <a:pt x="39355" y="25875"/>
                </a:lnTo>
                <a:lnTo>
                  <a:pt x="42250" y="38032"/>
                </a:lnTo>
                <a:lnTo>
                  <a:pt x="44000" y="50028"/>
                </a:lnTo>
                <a:lnTo>
                  <a:pt x="44703" y="61872"/>
                </a:lnTo>
                <a:lnTo>
                  <a:pt x="44458" y="73572"/>
                </a:lnTo>
                <a:lnTo>
                  <a:pt x="43365" y="85135"/>
                </a:lnTo>
                <a:lnTo>
                  <a:pt x="41522" y="96570"/>
                </a:lnTo>
                <a:lnTo>
                  <a:pt x="39027" y="107886"/>
                </a:lnTo>
                <a:lnTo>
                  <a:pt x="35980" y="119089"/>
                </a:lnTo>
                <a:lnTo>
                  <a:pt x="32479" y="130189"/>
                </a:lnTo>
                <a:lnTo>
                  <a:pt x="28624" y="141194"/>
                </a:lnTo>
                <a:lnTo>
                  <a:pt x="24512" y="152111"/>
                </a:lnTo>
                <a:lnTo>
                  <a:pt x="20244" y="162949"/>
                </a:lnTo>
                <a:lnTo>
                  <a:pt x="15917" y="173716"/>
                </a:lnTo>
                <a:lnTo>
                  <a:pt x="11630" y="184420"/>
                </a:lnTo>
                <a:lnTo>
                  <a:pt x="7482" y="19506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7386888" y="2096302"/>
            <a:ext cx="206991" cy="186618"/>
          </a:xfrm>
          <a:custGeom>
            <a:avLst/>
            <a:gdLst/>
            <a:ahLst/>
            <a:cxnLst/>
            <a:rect l="0" t="0" r="0" b="0"/>
            <a:pathLst>
              <a:path w="206991" h="186618" extrusionOk="0">
                <a:moveTo>
                  <a:pt x="178414" y="10985"/>
                </a:moveTo>
                <a:lnTo>
                  <a:pt x="189301" y="14219"/>
                </a:lnTo>
                <a:lnTo>
                  <a:pt x="198973" y="19173"/>
                </a:lnTo>
                <a:lnTo>
                  <a:pt x="206991" y="25897"/>
                </a:lnTo>
                <a:lnTo>
                  <a:pt x="206896" y="25712"/>
                </a:lnTo>
                <a:lnTo>
                  <a:pt x="200034" y="16080"/>
                </a:lnTo>
                <a:lnTo>
                  <a:pt x="191050" y="8830"/>
                </a:lnTo>
                <a:lnTo>
                  <a:pt x="180413" y="3826"/>
                </a:lnTo>
                <a:lnTo>
                  <a:pt x="168588" y="928"/>
                </a:lnTo>
                <a:lnTo>
                  <a:pt x="156043" y="0"/>
                </a:lnTo>
                <a:lnTo>
                  <a:pt x="143245" y="901"/>
                </a:lnTo>
                <a:lnTo>
                  <a:pt x="130662" y="3495"/>
                </a:lnTo>
                <a:lnTo>
                  <a:pt x="118759" y="7642"/>
                </a:lnTo>
                <a:lnTo>
                  <a:pt x="108005" y="13205"/>
                </a:lnTo>
                <a:lnTo>
                  <a:pt x="98866" y="20045"/>
                </a:lnTo>
                <a:lnTo>
                  <a:pt x="91662" y="28091"/>
                </a:lnTo>
                <a:lnTo>
                  <a:pt x="84317" y="39660"/>
                </a:lnTo>
                <a:lnTo>
                  <a:pt x="77959" y="51413"/>
                </a:lnTo>
                <a:lnTo>
                  <a:pt x="71486" y="61913"/>
                </a:lnTo>
                <a:lnTo>
                  <a:pt x="63797" y="69722"/>
                </a:lnTo>
                <a:lnTo>
                  <a:pt x="65213" y="73305"/>
                </a:lnTo>
                <a:lnTo>
                  <a:pt x="73621" y="82859"/>
                </a:lnTo>
                <a:lnTo>
                  <a:pt x="84258" y="90183"/>
                </a:lnTo>
                <a:lnTo>
                  <a:pt x="78939" y="97162"/>
                </a:lnTo>
                <a:lnTo>
                  <a:pt x="73011" y="108561"/>
                </a:lnTo>
                <a:lnTo>
                  <a:pt x="67509" y="120388"/>
                </a:lnTo>
                <a:lnTo>
                  <a:pt x="60879" y="131089"/>
                </a:lnTo>
                <a:lnTo>
                  <a:pt x="55277" y="127672"/>
                </a:lnTo>
                <a:lnTo>
                  <a:pt x="44644" y="121629"/>
                </a:lnTo>
                <a:lnTo>
                  <a:pt x="33253" y="115886"/>
                </a:lnTo>
                <a:lnTo>
                  <a:pt x="0" y="111686"/>
                </a:lnTo>
                <a:lnTo>
                  <a:pt x="14760" y="114318"/>
                </a:lnTo>
                <a:lnTo>
                  <a:pt x="28229" y="118242"/>
                </a:lnTo>
                <a:lnTo>
                  <a:pt x="40558" y="123307"/>
                </a:lnTo>
                <a:lnTo>
                  <a:pt x="51899" y="129360"/>
                </a:lnTo>
                <a:lnTo>
                  <a:pt x="62405" y="136249"/>
                </a:lnTo>
                <a:lnTo>
                  <a:pt x="72227" y="143822"/>
                </a:lnTo>
                <a:lnTo>
                  <a:pt x="81518" y="151926"/>
                </a:lnTo>
                <a:lnTo>
                  <a:pt x="90429" y="160410"/>
                </a:lnTo>
                <a:lnTo>
                  <a:pt x="99113" y="169121"/>
                </a:lnTo>
                <a:lnTo>
                  <a:pt x="107722" y="177908"/>
                </a:lnTo>
                <a:lnTo>
                  <a:pt x="116407" y="186618"/>
                </a:lnTo>
                <a:lnTo>
                  <a:pt x="117294" y="183917"/>
                </a:lnTo>
                <a:lnTo>
                  <a:pt x="118978" y="172300"/>
                </a:lnTo>
                <a:lnTo>
                  <a:pt x="120659" y="162611"/>
                </a:lnTo>
                <a:lnTo>
                  <a:pt x="128097" y="154468"/>
                </a:lnTo>
                <a:lnTo>
                  <a:pt x="107637" y="157387"/>
                </a:lnTo>
                <a:lnTo>
                  <a:pt x="106101" y="157479"/>
                </a:lnTo>
                <a:lnTo>
                  <a:pt x="97057" y="153062"/>
                </a:lnTo>
                <a:lnTo>
                  <a:pt x="89415" y="142681"/>
                </a:lnTo>
                <a:lnTo>
                  <a:pt x="82466" y="130178"/>
                </a:lnTo>
                <a:lnTo>
                  <a:pt x="75501" y="119400"/>
                </a:lnTo>
                <a:lnTo>
                  <a:pt x="77850" y="116795"/>
                </a:lnTo>
                <a:lnTo>
                  <a:pt x="83650" y="105745"/>
                </a:lnTo>
                <a:lnTo>
                  <a:pt x="87908" y="93146"/>
                </a:lnTo>
                <a:lnTo>
                  <a:pt x="93028" y="81412"/>
                </a:lnTo>
                <a:lnTo>
                  <a:pt x="86769" y="80144"/>
                </a:lnTo>
                <a:lnTo>
                  <a:pt x="78825" y="80521"/>
                </a:lnTo>
                <a:lnTo>
                  <a:pt x="75501" y="72641"/>
                </a:lnTo>
                <a:lnTo>
                  <a:pt x="78192" y="65728"/>
                </a:lnTo>
                <a:lnTo>
                  <a:pt x="87346" y="61876"/>
                </a:lnTo>
                <a:lnTo>
                  <a:pt x="98866" y="60965"/>
                </a:lnTo>
                <a:lnTo>
                  <a:pt x="98038" y="50831"/>
                </a:lnTo>
                <a:lnTo>
                  <a:pt x="100146" y="40884"/>
                </a:lnTo>
                <a:lnTo>
                  <a:pt x="104982" y="32199"/>
                </a:lnTo>
                <a:lnTo>
                  <a:pt x="112107" y="24825"/>
                </a:lnTo>
                <a:lnTo>
                  <a:pt x="121085" y="18815"/>
                </a:lnTo>
                <a:lnTo>
                  <a:pt x="131476" y="14218"/>
                </a:lnTo>
                <a:lnTo>
                  <a:pt x="142843" y="11085"/>
                </a:lnTo>
                <a:lnTo>
                  <a:pt x="154746" y="9469"/>
                </a:lnTo>
                <a:lnTo>
                  <a:pt x="166750" y="9418"/>
                </a:lnTo>
                <a:lnTo>
                  <a:pt x="178414" y="1098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366344" y="2325084"/>
            <a:ext cx="227536" cy="212541"/>
          </a:xfrm>
          <a:custGeom>
            <a:avLst/>
            <a:gdLst/>
            <a:ahLst/>
            <a:cxnLst/>
            <a:rect l="0" t="0" r="0" b="0"/>
            <a:pathLst>
              <a:path w="227536" h="212541" extrusionOk="0">
                <a:moveTo>
                  <a:pt x="127261" y="67958"/>
                </a:moveTo>
                <a:lnTo>
                  <a:pt x="136356" y="75063"/>
                </a:lnTo>
                <a:lnTo>
                  <a:pt x="143918" y="83700"/>
                </a:lnTo>
                <a:lnTo>
                  <a:pt x="145723" y="98097"/>
                </a:lnTo>
                <a:lnTo>
                  <a:pt x="133260" y="96562"/>
                </a:lnTo>
                <a:lnTo>
                  <a:pt x="120666" y="93485"/>
                </a:lnTo>
                <a:lnTo>
                  <a:pt x="108059" y="88959"/>
                </a:lnTo>
                <a:lnTo>
                  <a:pt x="95561" y="83078"/>
                </a:lnTo>
                <a:lnTo>
                  <a:pt x="83292" y="75938"/>
                </a:lnTo>
                <a:lnTo>
                  <a:pt x="71371" y="67633"/>
                </a:lnTo>
                <a:lnTo>
                  <a:pt x="59918" y="58257"/>
                </a:lnTo>
                <a:lnTo>
                  <a:pt x="49055" y="47904"/>
                </a:lnTo>
                <a:lnTo>
                  <a:pt x="38900" y="36669"/>
                </a:lnTo>
                <a:lnTo>
                  <a:pt x="29575" y="24647"/>
                </a:lnTo>
                <a:lnTo>
                  <a:pt x="21200" y="11931"/>
                </a:lnTo>
                <a:lnTo>
                  <a:pt x="0" y="0"/>
                </a:lnTo>
                <a:lnTo>
                  <a:pt x="8107" y="9847"/>
                </a:lnTo>
                <a:lnTo>
                  <a:pt x="16037" y="19871"/>
                </a:lnTo>
                <a:lnTo>
                  <a:pt x="23958" y="29905"/>
                </a:lnTo>
                <a:lnTo>
                  <a:pt x="32035" y="39781"/>
                </a:lnTo>
                <a:lnTo>
                  <a:pt x="40434" y="49335"/>
                </a:lnTo>
                <a:lnTo>
                  <a:pt x="49324" y="58397"/>
                </a:lnTo>
                <a:lnTo>
                  <a:pt x="58870" y="66803"/>
                </a:lnTo>
                <a:lnTo>
                  <a:pt x="69239" y="74384"/>
                </a:lnTo>
                <a:lnTo>
                  <a:pt x="80598" y="80974"/>
                </a:lnTo>
                <a:lnTo>
                  <a:pt x="93113" y="86407"/>
                </a:lnTo>
                <a:lnTo>
                  <a:pt x="95237" y="95343"/>
                </a:lnTo>
                <a:lnTo>
                  <a:pt x="88083" y="95000"/>
                </a:lnTo>
                <a:lnTo>
                  <a:pt x="90194" y="103935"/>
                </a:lnTo>
                <a:lnTo>
                  <a:pt x="91866" y="106544"/>
                </a:lnTo>
                <a:lnTo>
                  <a:pt x="99032" y="113083"/>
                </a:lnTo>
                <a:lnTo>
                  <a:pt x="107287" y="115151"/>
                </a:lnTo>
                <a:lnTo>
                  <a:pt x="116500" y="114131"/>
                </a:lnTo>
                <a:lnTo>
                  <a:pt x="126541" y="111408"/>
                </a:lnTo>
                <a:lnTo>
                  <a:pt x="137280" y="108366"/>
                </a:lnTo>
                <a:lnTo>
                  <a:pt x="148587" y="106392"/>
                </a:lnTo>
                <a:lnTo>
                  <a:pt x="160331" y="106868"/>
                </a:lnTo>
                <a:lnTo>
                  <a:pt x="164107" y="118260"/>
                </a:lnTo>
                <a:lnTo>
                  <a:pt x="168949" y="129880"/>
                </a:lnTo>
                <a:lnTo>
                  <a:pt x="174220" y="141072"/>
                </a:lnTo>
                <a:lnTo>
                  <a:pt x="179564" y="152193"/>
                </a:lnTo>
                <a:lnTo>
                  <a:pt x="184626" y="163597"/>
                </a:lnTo>
                <a:lnTo>
                  <a:pt x="189050" y="175642"/>
                </a:lnTo>
                <a:lnTo>
                  <a:pt x="192481" y="188681"/>
                </a:lnTo>
                <a:lnTo>
                  <a:pt x="191532" y="188055"/>
                </a:lnTo>
                <a:lnTo>
                  <a:pt x="182314" y="179545"/>
                </a:lnTo>
                <a:lnTo>
                  <a:pt x="175174" y="168957"/>
                </a:lnTo>
                <a:lnTo>
                  <a:pt x="169233" y="157172"/>
                </a:lnTo>
                <a:lnTo>
                  <a:pt x="163611" y="145067"/>
                </a:lnTo>
                <a:lnTo>
                  <a:pt x="157429" y="133522"/>
                </a:lnTo>
                <a:lnTo>
                  <a:pt x="149809" y="123415"/>
                </a:lnTo>
                <a:lnTo>
                  <a:pt x="139871" y="115625"/>
                </a:lnTo>
                <a:lnTo>
                  <a:pt x="138703" y="119474"/>
                </a:lnTo>
                <a:lnTo>
                  <a:pt x="139111" y="127816"/>
                </a:lnTo>
                <a:lnTo>
                  <a:pt x="142534" y="136572"/>
                </a:lnTo>
                <a:lnTo>
                  <a:pt x="147999" y="145666"/>
                </a:lnTo>
                <a:lnTo>
                  <a:pt x="154531" y="155028"/>
                </a:lnTo>
                <a:lnTo>
                  <a:pt x="161155" y="164583"/>
                </a:lnTo>
                <a:lnTo>
                  <a:pt x="166897" y="174260"/>
                </a:lnTo>
                <a:lnTo>
                  <a:pt x="170783" y="183985"/>
                </a:lnTo>
                <a:lnTo>
                  <a:pt x="171838" y="193686"/>
                </a:lnTo>
                <a:lnTo>
                  <a:pt x="169088" y="203290"/>
                </a:lnTo>
                <a:lnTo>
                  <a:pt x="174397" y="212541"/>
                </a:lnTo>
                <a:lnTo>
                  <a:pt x="186629" y="203290"/>
                </a:lnTo>
                <a:lnTo>
                  <a:pt x="191864" y="203660"/>
                </a:lnTo>
                <a:lnTo>
                  <a:pt x="192782" y="199726"/>
                </a:lnTo>
                <a:lnTo>
                  <a:pt x="198319" y="200371"/>
                </a:lnTo>
                <a:lnTo>
                  <a:pt x="202348" y="204139"/>
                </a:lnTo>
                <a:lnTo>
                  <a:pt x="227536" y="203290"/>
                </a:lnTo>
                <a:lnTo>
                  <a:pt x="224511" y="202549"/>
                </a:lnTo>
                <a:lnTo>
                  <a:pt x="218110" y="195445"/>
                </a:lnTo>
                <a:lnTo>
                  <a:pt x="219548" y="184847"/>
                </a:lnTo>
                <a:lnTo>
                  <a:pt x="221698" y="174072"/>
                </a:lnTo>
                <a:lnTo>
                  <a:pt x="221802" y="167428"/>
                </a:lnTo>
                <a:lnTo>
                  <a:pt x="222049" y="155571"/>
                </a:lnTo>
                <a:lnTo>
                  <a:pt x="222325" y="142956"/>
                </a:lnTo>
                <a:lnTo>
                  <a:pt x="222561" y="129843"/>
                </a:lnTo>
                <a:lnTo>
                  <a:pt x="222687" y="116494"/>
                </a:lnTo>
                <a:lnTo>
                  <a:pt x="222631" y="103169"/>
                </a:lnTo>
                <a:lnTo>
                  <a:pt x="222325" y="90130"/>
                </a:lnTo>
                <a:lnTo>
                  <a:pt x="221698" y="77637"/>
                </a:lnTo>
                <a:lnTo>
                  <a:pt x="221166" y="69128"/>
                </a:lnTo>
                <a:lnTo>
                  <a:pt x="220064" y="54513"/>
                </a:lnTo>
                <a:lnTo>
                  <a:pt x="218009" y="40234"/>
                </a:lnTo>
                <a:lnTo>
                  <a:pt x="214220" y="27392"/>
                </a:lnTo>
                <a:lnTo>
                  <a:pt x="207917" y="17090"/>
                </a:lnTo>
                <a:lnTo>
                  <a:pt x="198319" y="10432"/>
                </a:lnTo>
                <a:lnTo>
                  <a:pt x="198666" y="13159"/>
                </a:lnTo>
                <a:lnTo>
                  <a:pt x="200022" y="23258"/>
                </a:lnTo>
                <a:lnTo>
                  <a:pt x="201531" y="34117"/>
                </a:lnTo>
                <a:lnTo>
                  <a:pt x="203121" y="45643"/>
                </a:lnTo>
                <a:lnTo>
                  <a:pt x="204717" y="57741"/>
                </a:lnTo>
                <a:lnTo>
                  <a:pt x="206244" y="70318"/>
                </a:lnTo>
                <a:lnTo>
                  <a:pt x="207628" y="83282"/>
                </a:lnTo>
                <a:lnTo>
                  <a:pt x="208796" y="96538"/>
                </a:lnTo>
                <a:lnTo>
                  <a:pt x="209672" y="109994"/>
                </a:lnTo>
                <a:lnTo>
                  <a:pt x="210183" y="123555"/>
                </a:lnTo>
                <a:lnTo>
                  <a:pt x="210255" y="137129"/>
                </a:lnTo>
                <a:lnTo>
                  <a:pt x="209813" y="150622"/>
                </a:lnTo>
                <a:lnTo>
                  <a:pt x="208782" y="163940"/>
                </a:lnTo>
                <a:lnTo>
                  <a:pt x="207089" y="176991"/>
                </a:lnTo>
                <a:lnTo>
                  <a:pt x="203723" y="173242"/>
                </a:lnTo>
                <a:lnTo>
                  <a:pt x="196880" y="163126"/>
                </a:lnTo>
                <a:lnTo>
                  <a:pt x="191098" y="151477"/>
                </a:lnTo>
                <a:lnTo>
                  <a:pt x="186004" y="138828"/>
                </a:lnTo>
                <a:lnTo>
                  <a:pt x="181225" y="125717"/>
                </a:lnTo>
                <a:lnTo>
                  <a:pt x="176388" y="112678"/>
                </a:lnTo>
                <a:lnTo>
                  <a:pt x="171120" y="100246"/>
                </a:lnTo>
                <a:lnTo>
                  <a:pt x="165048" y="88958"/>
                </a:lnTo>
                <a:lnTo>
                  <a:pt x="157800" y="79349"/>
                </a:lnTo>
                <a:lnTo>
                  <a:pt x="149001" y="71954"/>
                </a:lnTo>
                <a:lnTo>
                  <a:pt x="138280" y="67308"/>
                </a:lnTo>
                <a:lnTo>
                  <a:pt x="125262" y="65947"/>
                </a:lnTo>
                <a:lnTo>
                  <a:pt x="127261" y="6795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436092" y="2723068"/>
            <a:ext cx="176027" cy="68314"/>
          </a:xfrm>
          <a:custGeom>
            <a:avLst/>
            <a:gdLst/>
            <a:ahLst/>
            <a:cxnLst/>
            <a:rect l="0" t="0" r="0" b="0"/>
            <a:pathLst>
              <a:path w="176027" h="68314" extrusionOk="0">
                <a:moveTo>
                  <a:pt x="70123" y="18637"/>
                </a:moveTo>
                <a:lnTo>
                  <a:pt x="0" y="21556"/>
                </a:lnTo>
                <a:lnTo>
                  <a:pt x="4276" y="32497"/>
                </a:lnTo>
                <a:lnTo>
                  <a:pt x="58434" y="30327"/>
                </a:lnTo>
                <a:lnTo>
                  <a:pt x="64738" y="32793"/>
                </a:lnTo>
                <a:lnTo>
                  <a:pt x="63148" y="43140"/>
                </a:lnTo>
                <a:lnTo>
                  <a:pt x="67204" y="47854"/>
                </a:lnTo>
                <a:lnTo>
                  <a:pt x="74216" y="45650"/>
                </a:lnTo>
                <a:lnTo>
                  <a:pt x="77411" y="38845"/>
                </a:lnTo>
                <a:lnTo>
                  <a:pt x="84732" y="36165"/>
                </a:lnTo>
                <a:lnTo>
                  <a:pt x="86705" y="43935"/>
                </a:lnTo>
                <a:lnTo>
                  <a:pt x="89336" y="51047"/>
                </a:lnTo>
                <a:lnTo>
                  <a:pt x="93502" y="56625"/>
                </a:lnTo>
                <a:lnTo>
                  <a:pt x="101448" y="51981"/>
                </a:lnTo>
                <a:lnTo>
                  <a:pt x="105812" y="40727"/>
                </a:lnTo>
                <a:lnTo>
                  <a:pt x="111030" y="30327"/>
                </a:lnTo>
                <a:lnTo>
                  <a:pt x="149018" y="27394"/>
                </a:lnTo>
                <a:lnTo>
                  <a:pt x="151673" y="31592"/>
                </a:lnTo>
                <a:lnTo>
                  <a:pt x="158260" y="42207"/>
                </a:lnTo>
                <a:lnTo>
                  <a:pt x="164355" y="53315"/>
                </a:lnTo>
                <a:lnTo>
                  <a:pt x="169478" y="65395"/>
                </a:lnTo>
                <a:lnTo>
                  <a:pt x="163701" y="66624"/>
                </a:lnTo>
                <a:lnTo>
                  <a:pt x="149838" y="67088"/>
                </a:lnTo>
                <a:lnTo>
                  <a:pt x="172410" y="68314"/>
                </a:lnTo>
                <a:lnTo>
                  <a:pt x="172259" y="66989"/>
                </a:lnTo>
                <a:lnTo>
                  <a:pt x="172185" y="53497"/>
                </a:lnTo>
                <a:lnTo>
                  <a:pt x="173936" y="41388"/>
                </a:lnTo>
                <a:lnTo>
                  <a:pt x="176027" y="30378"/>
                </a:lnTo>
                <a:lnTo>
                  <a:pt x="128571" y="21556"/>
                </a:lnTo>
                <a:lnTo>
                  <a:pt x="130915" y="11429"/>
                </a:lnTo>
                <a:lnTo>
                  <a:pt x="124213" y="10319"/>
                </a:lnTo>
                <a:lnTo>
                  <a:pt x="125652" y="1096"/>
                </a:lnTo>
                <a:lnTo>
                  <a:pt x="94352" y="0"/>
                </a:lnTo>
                <a:lnTo>
                  <a:pt x="103273" y="1137"/>
                </a:lnTo>
                <a:lnTo>
                  <a:pt x="111030" y="1096"/>
                </a:lnTo>
                <a:lnTo>
                  <a:pt x="110179" y="3232"/>
                </a:lnTo>
                <a:lnTo>
                  <a:pt x="103905" y="14458"/>
                </a:lnTo>
                <a:lnTo>
                  <a:pt x="96421" y="24475"/>
                </a:lnTo>
                <a:lnTo>
                  <a:pt x="92077" y="20049"/>
                </a:lnTo>
                <a:lnTo>
                  <a:pt x="91721" y="11648"/>
                </a:lnTo>
                <a:lnTo>
                  <a:pt x="90583" y="4015"/>
                </a:lnTo>
                <a:lnTo>
                  <a:pt x="70877" y="3796"/>
                </a:lnTo>
                <a:lnTo>
                  <a:pt x="75975" y="4015"/>
                </a:lnTo>
                <a:lnTo>
                  <a:pt x="78469" y="13347"/>
                </a:lnTo>
                <a:lnTo>
                  <a:pt x="71370" y="13059"/>
                </a:lnTo>
                <a:lnTo>
                  <a:pt x="70123" y="1863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7522879" y="2649082"/>
            <a:ext cx="1273" cy="1456"/>
          </a:xfrm>
          <a:custGeom>
            <a:avLst/>
            <a:gdLst/>
            <a:ahLst/>
            <a:cxnLst/>
            <a:rect l="0" t="0" r="0" b="0"/>
            <a:pathLst>
              <a:path w="1273" h="1456" extrusionOk="0">
                <a:moveTo>
                  <a:pt x="1273" y="1456"/>
                </a:moveTo>
                <a:lnTo>
                  <a:pt x="110" y="0"/>
                </a:lnTo>
                <a:lnTo>
                  <a:pt x="0" y="970"/>
                </a:lnTo>
                <a:lnTo>
                  <a:pt x="1273" y="145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7575544" y="2720163"/>
            <a:ext cx="27106" cy="9798"/>
          </a:xfrm>
          <a:custGeom>
            <a:avLst/>
            <a:gdLst/>
            <a:ahLst/>
            <a:cxnLst/>
            <a:rect l="0" t="0" r="0" b="0"/>
            <a:pathLst>
              <a:path w="27106" h="9798" extrusionOk="0">
                <a:moveTo>
                  <a:pt x="12498" y="1082"/>
                </a:moveTo>
                <a:lnTo>
                  <a:pt x="27106" y="1082"/>
                </a:lnTo>
                <a:lnTo>
                  <a:pt x="0" y="0"/>
                </a:lnTo>
                <a:lnTo>
                  <a:pt x="3727" y="4001"/>
                </a:lnTo>
                <a:lnTo>
                  <a:pt x="13525" y="9798"/>
                </a:lnTo>
                <a:lnTo>
                  <a:pt x="12498" y="108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7573434" y="2556256"/>
            <a:ext cx="31896" cy="32375"/>
          </a:xfrm>
          <a:custGeom>
            <a:avLst/>
            <a:gdLst/>
            <a:ahLst/>
            <a:cxnLst/>
            <a:rect l="0" t="0" r="0" b="0"/>
            <a:pathLst>
              <a:path w="31896" h="32375" extrusionOk="0">
                <a:moveTo>
                  <a:pt x="31896" y="32375"/>
                </a:moveTo>
                <a:lnTo>
                  <a:pt x="25598" y="23537"/>
                </a:lnTo>
                <a:lnTo>
                  <a:pt x="17503" y="16500"/>
                </a:lnTo>
                <a:lnTo>
                  <a:pt x="14608" y="4268"/>
                </a:lnTo>
                <a:lnTo>
                  <a:pt x="14692" y="4066"/>
                </a:lnTo>
                <a:lnTo>
                  <a:pt x="21360" y="1090"/>
                </a:lnTo>
                <a:lnTo>
                  <a:pt x="29912" y="0"/>
                </a:lnTo>
                <a:lnTo>
                  <a:pt x="0" y="1349"/>
                </a:lnTo>
                <a:lnTo>
                  <a:pt x="3470" y="4247"/>
                </a:lnTo>
                <a:lnTo>
                  <a:pt x="10109" y="14877"/>
                </a:lnTo>
                <a:lnTo>
                  <a:pt x="14608" y="27647"/>
                </a:lnTo>
                <a:lnTo>
                  <a:pt x="31896" y="3237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7260748" y="2122199"/>
            <a:ext cx="685958" cy="707159"/>
          </a:xfrm>
          <a:custGeom>
            <a:avLst/>
            <a:gdLst/>
            <a:ahLst/>
            <a:cxnLst/>
            <a:rect l="0" t="0" r="0" b="0"/>
            <a:pathLst>
              <a:path w="685958" h="707159" extrusionOk="0">
                <a:moveTo>
                  <a:pt x="0" y="569829"/>
                </a:moveTo>
                <a:lnTo>
                  <a:pt x="4757" y="579267"/>
                </a:lnTo>
                <a:lnTo>
                  <a:pt x="11746" y="586332"/>
                </a:lnTo>
                <a:lnTo>
                  <a:pt x="20838" y="591823"/>
                </a:lnTo>
                <a:lnTo>
                  <a:pt x="31698" y="595887"/>
                </a:lnTo>
                <a:lnTo>
                  <a:pt x="43990" y="598670"/>
                </a:lnTo>
                <a:lnTo>
                  <a:pt x="57378" y="600319"/>
                </a:lnTo>
                <a:lnTo>
                  <a:pt x="71527" y="600981"/>
                </a:lnTo>
                <a:lnTo>
                  <a:pt x="86100" y="600801"/>
                </a:lnTo>
                <a:lnTo>
                  <a:pt x="100763" y="599927"/>
                </a:lnTo>
                <a:lnTo>
                  <a:pt x="115178" y="598506"/>
                </a:lnTo>
                <a:lnTo>
                  <a:pt x="129010" y="596683"/>
                </a:lnTo>
                <a:lnTo>
                  <a:pt x="141924" y="594606"/>
                </a:lnTo>
                <a:lnTo>
                  <a:pt x="153584" y="592421"/>
                </a:lnTo>
                <a:lnTo>
                  <a:pt x="163654" y="590275"/>
                </a:lnTo>
                <a:lnTo>
                  <a:pt x="151228" y="590286"/>
                </a:lnTo>
                <a:lnTo>
                  <a:pt x="139654" y="586512"/>
                </a:lnTo>
                <a:lnTo>
                  <a:pt x="129993" y="580829"/>
                </a:lnTo>
                <a:lnTo>
                  <a:pt x="119814" y="575667"/>
                </a:lnTo>
                <a:lnTo>
                  <a:pt x="123056" y="571825"/>
                </a:lnTo>
                <a:lnTo>
                  <a:pt x="129887" y="563374"/>
                </a:lnTo>
                <a:lnTo>
                  <a:pt x="133766" y="553506"/>
                </a:lnTo>
                <a:lnTo>
                  <a:pt x="131504" y="540598"/>
                </a:lnTo>
                <a:lnTo>
                  <a:pt x="136699" y="534569"/>
                </a:lnTo>
                <a:lnTo>
                  <a:pt x="144784" y="525044"/>
                </a:lnTo>
                <a:lnTo>
                  <a:pt x="152637" y="515287"/>
                </a:lnTo>
                <a:lnTo>
                  <a:pt x="160085" y="505124"/>
                </a:lnTo>
                <a:lnTo>
                  <a:pt x="166954" y="494381"/>
                </a:lnTo>
                <a:lnTo>
                  <a:pt x="173071" y="482884"/>
                </a:lnTo>
                <a:lnTo>
                  <a:pt x="178262" y="470460"/>
                </a:lnTo>
                <a:lnTo>
                  <a:pt x="176149" y="462516"/>
                </a:lnTo>
                <a:lnTo>
                  <a:pt x="173835" y="449825"/>
                </a:lnTo>
                <a:lnTo>
                  <a:pt x="172303" y="435831"/>
                </a:lnTo>
                <a:lnTo>
                  <a:pt x="171569" y="421052"/>
                </a:lnTo>
                <a:lnTo>
                  <a:pt x="171645" y="406003"/>
                </a:lnTo>
                <a:lnTo>
                  <a:pt x="172547" y="391200"/>
                </a:lnTo>
                <a:lnTo>
                  <a:pt x="174289" y="377162"/>
                </a:lnTo>
                <a:lnTo>
                  <a:pt x="176885" y="364403"/>
                </a:lnTo>
                <a:lnTo>
                  <a:pt x="180349" y="353440"/>
                </a:lnTo>
                <a:lnTo>
                  <a:pt x="184695" y="344790"/>
                </a:lnTo>
                <a:lnTo>
                  <a:pt x="189938" y="338970"/>
                </a:lnTo>
                <a:lnTo>
                  <a:pt x="192149" y="350581"/>
                </a:lnTo>
                <a:lnTo>
                  <a:pt x="194979" y="364472"/>
                </a:lnTo>
                <a:lnTo>
                  <a:pt x="197999" y="378174"/>
                </a:lnTo>
                <a:lnTo>
                  <a:pt x="201229" y="391665"/>
                </a:lnTo>
                <a:lnTo>
                  <a:pt x="204692" y="404923"/>
                </a:lnTo>
                <a:lnTo>
                  <a:pt x="208408" y="417927"/>
                </a:lnTo>
                <a:lnTo>
                  <a:pt x="212399" y="430657"/>
                </a:lnTo>
                <a:lnTo>
                  <a:pt x="216686" y="443090"/>
                </a:lnTo>
                <a:lnTo>
                  <a:pt x="221291" y="455206"/>
                </a:lnTo>
                <a:lnTo>
                  <a:pt x="226234" y="466983"/>
                </a:lnTo>
                <a:lnTo>
                  <a:pt x="231538" y="478399"/>
                </a:lnTo>
                <a:lnTo>
                  <a:pt x="237222" y="489435"/>
                </a:lnTo>
                <a:lnTo>
                  <a:pt x="243310" y="500068"/>
                </a:lnTo>
                <a:lnTo>
                  <a:pt x="249822" y="510277"/>
                </a:lnTo>
                <a:lnTo>
                  <a:pt x="256779" y="520041"/>
                </a:lnTo>
                <a:lnTo>
                  <a:pt x="262242" y="526883"/>
                </a:lnTo>
                <a:lnTo>
                  <a:pt x="263008" y="520151"/>
                </a:lnTo>
                <a:lnTo>
                  <a:pt x="268010" y="514862"/>
                </a:lnTo>
                <a:lnTo>
                  <a:pt x="274492" y="521042"/>
                </a:lnTo>
                <a:lnTo>
                  <a:pt x="274684" y="528922"/>
                </a:lnTo>
                <a:lnTo>
                  <a:pt x="267051" y="529731"/>
                </a:lnTo>
                <a:lnTo>
                  <a:pt x="263405" y="528339"/>
                </a:lnTo>
                <a:lnTo>
                  <a:pt x="264203" y="529339"/>
                </a:lnTo>
                <a:lnTo>
                  <a:pt x="272114" y="538148"/>
                </a:lnTo>
                <a:lnTo>
                  <a:pt x="280536" y="546450"/>
                </a:lnTo>
                <a:lnTo>
                  <a:pt x="284844" y="546686"/>
                </a:lnTo>
                <a:lnTo>
                  <a:pt x="286822" y="541932"/>
                </a:lnTo>
                <a:lnTo>
                  <a:pt x="292225" y="540598"/>
                </a:lnTo>
                <a:lnTo>
                  <a:pt x="292640" y="541012"/>
                </a:lnTo>
                <a:lnTo>
                  <a:pt x="301899" y="549708"/>
                </a:lnTo>
                <a:lnTo>
                  <a:pt x="311352" y="558207"/>
                </a:lnTo>
                <a:lnTo>
                  <a:pt x="320516" y="566994"/>
                </a:lnTo>
                <a:lnTo>
                  <a:pt x="328909" y="576549"/>
                </a:lnTo>
                <a:lnTo>
                  <a:pt x="336051" y="587356"/>
                </a:lnTo>
                <a:lnTo>
                  <a:pt x="330463" y="588029"/>
                </a:lnTo>
                <a:lnTo>
                  <a:pt x="316967" y="589287"/>
                </a:lnTo>
                <a:lnTo>
                  <a:pt x="303514" y="590164"/>
                </a:lnTo>
                <a:lnTo>
                  <a:pt x="290164" y="590826"/>
                </a:lnTo>
                <a:lnTo>
                  <a:pt x="276975" y="591441"/>
                </a:lnTo>
                <a:lnTo>
                  <a:pt x="264007" y="592175"/>
                </a:lnTo>
                <a:lnTo>
                  <a:pt x="251319" y="593197"/>
                </a:lnTo>
                <a:lnTo>
                  <a:pt x="238971" y="594672"/>
                </a:lnTo>
                <a:lnTo>
                  <a:pt x="227023" y="596769"/>
                </a:lnTo>
                <a:lnTo>
                  <a:pt x="215532" y="599654"/>
                </a:lnTo>
                <a:lnTo>
                  <a:pt x="204560" y="603496"/>
                </a:lnTo>
                <a:lnTo>
                  <a:pt x="194165" y="608460"/>
                </a:lnTo>
                <a:lnTo>
                  <a:pt x="184406" y="614714"/>
                </a:lnTo>
                <a:lnTo>
                  <a:pt x="175343" y="622425"/>
                </a:lnTo>
                <a:lnTo>
                  <a:pt x="245467" y="619506"/>
                </a:lnTo>
                <a:lnTo>
                  <a:pt x="240328" y="618793"/>
                </a:lnTo>
                <a:lnTo>
                  <a:pt x="238807" y="614477"/>
                </a:lnTo>
                <a:lnTo>
                  <a:pt x="239629" y="607816"/>
                </a:lnTo>
                <a:lnTo>
                  <a:pt x="242233" y="605542"/>
                </a:lnTo>
                <a:lnTo>
                  <a:pt x="246221" y="604664"/>
                </a:lnTo>
                <a:lnTo>
                  <a:pt x="265927" y="604884"/>
                </a:lnTo>
                <a:lnTo>
                  <a:pt x="269696" y="600868"/>
                </a:lnTo>
                <a:lnTo>
                  <a:pt x="300996" y="601965"/>
                </a:lnTo>
                <a:lnTo>
                  <a:pt x="304723" y="597963"/>
                </a:lnTo>
                <a:lnTo>
                  <a:pt x="314796" y="597963"/>
                </a:lnTo>
                <a:lnTo>
                  <a:pt x="341902" y="599046"/>
                </a:lnTo>
                <a:lnTo>
                  <a:pt x="341907" y="599231"/>
                </a:lnTo>
                <a:lnTo>
                  <a:pt x="337796" y="608181"/>
                </a:lnTo>
                <a:lnTo>
                  <a:pt x="336051" y="619506"/>
                </a:lnTo>
                <a:lnTo>
                  <a:pt x="328980" y="616834"/>
                </a:lnTo>
                <a:lnTo>
                  <a:pt x="328322" y="607762"/>
                </a:lnTo>
                <a:lnTo>
                  <a:pt x="318523" y="601965"/>
                </a:lnTo>
                <a:lnTo>
                  <a:pt x="316786" y="605086"/>
                </a:lnTo>
                <a:lnTo>
                  <a:pt x="313211" y="616617"/>
                </a:lnTo>
                <a:lnTo>
                  <a:pt x="303915" y="622425"/>
                </a:lnTo>
                <a:lnTo>
                  <a:pt x="351371" y="631247"/>
                </a:lnTo>
                <a:lnTo>
                  <a:pt x="352316" y="621052"/>
                </a:lnTo>
                <a:lnTo>
                  <a:pt x="350628" y="611386"/>
                </a:lnTo>
                <a:lnTo>
                  <a:pt x="344821" y="601965"/>
                </a:lnTo>
                <a:lnTo>
                  <a:pt x="347904" y="603304"/>
                </a:lnTo>
                <a:lnTo>
                  <a:pt x="357740" y="608738"/>
                </a:lnTo>
                <a:lnTo>
                  <a:pt x="367852" y="615896"/>
                </a:lnTo>
                <a:lnTo>
                  <a:pt x="377939" y="624457"/>
                </a:lnTo>
                <a:lnTo>
                  <a:pt x="387702" y="634097"/>
                </a:lnTo>
                <a:lnTo>
                  <a:pt x="396839" y="644493"/>
                </a:lnTo>
                <a:lnTo>
                  <a:pt x="405052" y="655323"/>
                </a:lnTo>
                <a:lnTo>
                  <a:pt x="412040" y="666264"/>
                </a:lnTo>
                <a:lnTo>
                  <a:pt x="411204" y="660536"/>
                </a:lnTo>
                <a:lnTo>
                  <a:pt x="416617" y="651450"/>
                </a:lnTo>
                <a:lnTo>
                  <a:pt x="429567" y="651656"/>
                </a:lnTo>
                <a:lnTo>
                  <a:pt x="429349" y="645503"/>
                </a:lnTo>
                <a:lnTo>
                  <a:pt x="424712" y="638608"/>
                </a:lnTo>
                <a:lnTo>
                  <a:pt x="426649" y="631196"/>
                </a:lnTo>
                <a:lnTo>
                  <a:pt x="428907" y="630827"/>
                </a:lnTo>
                <a:lnTo>
                  <a:pt x="440100" y="631876"/>
                </a:lnTo>
                <a:lnTo>
                  <a:pt x="447044" y="637846"/>
                </a:lnTo>
                <a:lnTo>
                  <a:pt x="450916" y="647526"/>
                </a:lnTo>
                <a:lnTo>
                  <a:pt x="452893" y="659704"/>
                </a:lnTo>
                <a:lnTo>
                  <a:pt x="454150" y="673169"/>
                </a:lnTo>
                <a:lnTo>
                  <a:pt x="455866" y="686711"/>
                </a:lnTo>
                <a:lnTo>
                  <a:pt x="456797" y="683983"/>
                </a:lnTo>
                <a:lnTo>
                  <a:pt x="459192" y="671089"/>
                </a:lnTo>
                <a:lnTo>
                  <a:pt x="459550" y="657500"/>
                </a:lnTo>
                <a:lnTo>
                  <a:pt x="458926" y="644089"/>
                </a:lnTo>
                <a:lnTo>
                  <a:pt x="458376" y="631729"/>
                </a:lnTo>
                <a:lnTo>
                  <a:pt x="458955" y="621293"/>
                </a:lnTo>
                <a:lnTo>
                  <a:pt x="461717" y="613654"/>
                </a:lnTo>
                <a:lnTo>
                  <a:pt x="450277" y="614551"/>
                </a:lnTo>
                <a:lnTo>
                  <a:pt x="438065" y="617715"/>
                </a:lnTo>
                <a:lnTo>
                  <a:pt x="426776" y="621795"/>
                </a:lnTo>
                <a:lnTo>
                  <a:pt x="414959" y="625344"/>
                </a:lnTo>
                <a:lnTo>
                  <a:pt x="405805" y="626714"/>
                </a:lnTo>
                <a:lnTo>
                  <a:pt x="406723" y="617999"/>
                </a:lnTo>
                <a:lnTo>
                  <a:pt x="403269" y="613654"/>
                </a:lnTo>
                <a:lnTo>
                  <a:pt x="399062" y="614312"/>
                </a:lnTo>
                <a:lnTo>
                  <a:pt x="402255" y="622384"/>
                </a:lnTo>
                <a:lnTo>
                  <a:pt x="397431" y="622425"/>
                </a:lnTo>
                <a:lnTo>
                  <a:pt x="395947" y="620681"/>
                </a:lnTo>
                <a:lnTo>
                  <a:pt x="387397" y="611270"/>
                </a:lnTo>
                <a:lnTo>
                  <a:pt x="378424" y="602282"/>
                </a:lnTo>
                <a:lnTo>
                  <a:pt x="369130" y="593617"/>
                </a:lnTo>
                <a:lnTo>
                  <a:pt x="359614" y="585173"/>
                </a:lnTo>
                <a:lnTo>
                  <a:pt x="349976" y="576852"/>
                </a:lnTo>
                <a:lnTo>
                  <a:pt x="340317" y="568551"/>
                </a:lnTo>
                <a:lnTo>
                  <a:pt x="330737" y="560172"/>
                </a:lnTo>
                <a:lnTo>
                  <a:pt x="321337" y="551614"/>
                </a:lnTo>
                <a:lnTo>
                  <a:pt x="312216" y="542776"/>
                </a:lnTo>
                <a:lnTo>
                  <a:pt x="303476" y="533558"/>
                </a:lnTo>
                <a:lnTo>
                  <a:pt x="295215" y="523861"/>
                </a:lnTo>
                <a:lnTo>
                  <a:pt x="287535" y="513583"/>
                </a:lnTo>
                <a:lnTo>
                  <a:pt x="280536" y="502624"/>
                </a:lnTo>
                <a:lnTo>
                  <a:pt x="290106" y="501451"/>
                </a:lnTo>
                <a:lnTo>
                  <a:pt x="302751" y="497786"/>
                </a:lnTo>
                <a:lnTo>
                  <a:pt x="313981" y="492705"/>
                </a:lnTo>
                <a:lnTo>
                  <a:pt x="324759" y="487175"/>
                </a:lnTo>
                <a:lnTo>
                  <a:pt x="336051" y="482164"/>
                </a:lnTo>
                <a:lnTo>
                  <a:pt x="333513" y="485330"/>
                </a:lnTo>
                <a:lnTo>
                  <a:pt x="332927" y="492225"/>
                </a:lnTo>
                <a:lnTo>
                  <a:pt x="339181" y="497196"/>
                </a:lnTo>
                <a:lnTo>
                  <a:pt x="348904" y="501324"/>
                </a:lnTo>
                <a:lnTo>
                  <a:pt x="358728" y="505692"/>
                </a:lnTo>
                <a:lnTo>
                  <a:pt x="365282" y="511381"/>
                </a:lnTo>
                <a:lnTo>
                  <a:pt x="366700" y="504734"/>
                </a:lnTo>
                <a:lnTo>
                  <a:pt x="362616" y="492783"/>
                </a:lnTo>
                <a:lnTo>
                  <a:pt x="353592" y="485083"/>
                </a:lnTo>
                <a:lnTo>
                  <a:pt x="356538" y="480245"/>
                </a:lnTo>
                <a:lnTo>
                  <a:pt x="366008" y="481903"/>
                </a:lnTo>
                <a:lnTo>
                  <a:pt x="371120" y="479231"/>
                </a:lnTo>
                <a:lnTo>
                  <a:pt x="370695" y="472845"/>
                </a:lnTo>
                <a:lnTo>
                  <a:pt x="363760" y="472955"/>
                </a:lnTo>
                <a:lnTo>
                  <a:pt x="356511" y="473393"/>
                </a:lnTo>
                <a:lnTo>
                  <a:pt x="367357" y="465084"/>
                </a:lnTo>
                <a:lnTo>
                  <a:pt x="377255" y="459939"/>
                </a:lnTo>
                <a:lnTo>
                  <a:pt x="386290" y="457688"/>
                </a:lnTo>
                <a:lnTo>
                  <a:pt x="394548" y="458064"/>
                </a:lnTo>
                <a:lnTo>
                  <a:pt x="402115" y="460796"/>
                </a:lnTo>
                <a:lnTo>
                  <a:pt x="409076" y="465618"/>
                </a:lnTo>
                <a:lnTo>
                  <a:pt x="415517" y="472259"/>
                </a:lnTo>
                <a:lnTo>
                  <a:pt x="421523" y="480451"/>
                </a:lnTo>
                <a:lnTo>
                  <a:pt x="427182" y="489927"/>
                </a:lnTo>
                <a:lnTo>
                  <a:pt x="432577" y="500416"/>
                </a:lnTo>
                <a:lnTo>
                  <a:pt x="437796" y="511650"/>
                </a:lnTo>
                <a:lnTo>
                  <a:pt x="442923" y="523361"/>
                </a:lnTo>
                <a:lnTo>
                  <a:pt x="448044" y="535280"/>
                </a:lnTo>
                <a:lnTo>
                  <a:pt x="453245" y="547138"/>
                </a:lnTo>
                <a:lnTo>
                  <a:pt x="458613" y="558667"/>
                </a:lnTo>
                <a:lnTo>
                  <a:pt x="464231" y="569597"/>
                </a:lnTo>
                <a:lnTo>
                  <a:pt x="470187" y="579661"/>
                </a:lnTo>
                <a:lnTo>
                  <a:pt x="476566" y="588589"/>
                </a:lnTo>
                <a:lnTo>
                  <a:pt x="483453" y="596114"/>
                </a:lnTo>
                <a:lnTo>
                  <a:pt x="490934" y="601965"/>
                </a:lnTo>
                <a:lnTo>
                  <a:pt x="494235" y="597081"/>
                </a:lnTo>
                <a:lnTo>
                  <a:pt x="491150" y="587957"/>
                </a:lnTo>
                <a:lnTo>
                  <a:pt x="488015" y="578599"/>
                </a:lnTo>
                <a:lnTo>
                  <a:pt x="489405" y="578599"/>
                </a:lnTo>
                <a:lnTo>
                  <a:pt x="503474" y="578505"/>
                </a:lnTo>
                <a:lnTo>
                  <a:pt x="517770" y="578309"/>
                </a:lnTo>
                <a:lnTo>
                  <a:pt x="532190" y="578107"/>
                </a:lnTo>
                <a:lnTo>
                  <a:pt x="546630" y="577998"/>
                </a:lnTo>
                <a:lnTo>
                  <a:pt x="560988" y="578081"/>
                </a:lnTo>
                <a:lnTo>
                  <a:pt x="575158" y="578451"/>
                </a:lnTo>
                <a:lnTo>
                  <a:pt x="589039" y="579207"/>
                </a:lnTo>
                <a:lnTo>
                  <a:pt x="602525" y="580447"/>
                </a:lnTo>
                <a:lnTo>
                  <a:pt x="615514" y="582269"/>
                </a:lnTo>
                <a:lnTo>
                  <a:pt x="627902" y="584769"/>
                </a:lnTo>
                <a:lnTo>
                  <a:pt x="639585" y="588047"/>
                </a:lnTo>
                <a:lnTo>
                  <a:pt x="650460" y="592199"/>
                </a:lnTo>
                <a:lnTo>
                  <a:pt x="660423" y="597323"/>
                </a:lnTo>
                <a:lnTo>
                  <a:pt x="669371" y="603517"/>
                </a:lnTo>
                <a:lnTo>
                  <a:pt x="677200" y="610879"/>
                </a:lnTo>
                <a:lnTo>
                  <a:pt x="683805" y="619506"/>
                </a:lnTo>
                <a:lnTo>
                  <a:pt x="679784" y="627769"/>
                </a:lnTo>
                <a:lnTo>
                  <a:pt x="674457" y="637337"/>
                </a:lnTo>
                <a:lnTo>
                  <a:pt x="670477" y="647167"/>
                </a:lnTo>
                <a:lnTo>
                  <a:pt x="669963" y="657651"/>
                </a:lnTo>
                <a:lnTo>
                  <a:pt x="675035" y="669183"/>
                </a:lnTo>
                <a:lnTo>
                  <a:pt x="661868" y="670871"/>
                </a:lnTo>
                <a:lnTo>
                  <a:pt x="648077" y="673041"/>
                </a:lnTo>
                <a:lnTo>
                  <a:pt x="633728" y="675587"/>
                </a:lnTo>
                <a:lnTo>
                  <a:pt x="618892" y="678405"/>
                </a:lnTo>
                <a:lnTo>
                  <a:pt x="603636" y="681390"/>
                </a:lnTo>
                <a:lnTo>
                  <a:pt x="588030" y="684438"/>
                </a:lnTo>
                <a:lnTo>
                  <a:pt x="572141" y="687444"/>
                </a:lnTo>
                <a:lnTo>
                  <a:pt x="556039" y="690303"/>
                </a:lnTo>
                <a:lnTo>
                  <a:pt x="539791" y="692910"/>
                </a:lnTo>
                <a:lnTo>
                  <a:pt x="523468" y="695161"/>
                </a:lnTo>
                <a:lnTo>
                  <a:pt x="507136" y="696951"/>
                </a:lnTo>
                <a:lnTo>
                  <a:pt x="490866" y="698174"/>
                </a:lnTo>
                <a:lnTo>
                  <a:pt x="474724" y="698727"/>
                </a:lnTo>
                <a:lnTo>
                  <a:pt x="458781" y="698505"/>
                </a:lnTo>
                <a:lnTo>
                  <a:pt x="443104" y="697402"/>
                </a:lnTo>
                <a:lnTo>
                  <a:pt x="427762" y="695315"/>
                </a:lnTo>
                <a:lnTo>
                  <a:pt x="412825" y="692138"/>
                </a:lnTo>
                <a:lnTo>
                  <a:pt x="398359" y="687766"/>
                </a:lnTo>
                <a:lnTo>
                  <a:pt x="384435" y="682096"/>
                </a:lnTo>
                <a:lnTo>
                  <a:pt x="371120" y="675021"/>
                </a:lnTo>
                <a:lnTo>
                  <a:pt x="369360" y="658265"/>
                </a:lnTo>
                <a:lnTo>
                  <a:pt x="368349" y="645969"/>
                </a:lnTo>
                <a:lnTo>
                  <a:pt x="367868" y="633143"/>
                </a:lnTo>
                <a:lnTo>
                  <a:pt x="368201" y="619506"/>
                </a:lnTo>
                <a:lnTo>
                  <a:pt x="366314" y="620966"/>
                </a:lnTo>
                <a:lnTo>
                  <a:pt x="362077" y="630699"/>
                </a:lnTo>
                <a:lnTo>
                  <a:pt x="361833" y="644125"/>
                </a:lnTo>
                <a:lnTo>
                  <a:pt x="363571" y="658025"/>
                </a:lnTo>
                <a:lnTo>
                  <a:pt x="365282" y="669183"/>
                </a:lnTo>
                <a:lnTo>
                  <a:pt x="347754" y="669183"/>
                </a:lnTo>
                <a:lnTo>
                  <a:pt x="325182" y="667957"/>
                </a:lnTo>
                <a:lnTo>
                  <a:pt x="310786" y="665802"/>
                </a:lnTo>
                <a:lnTo>
                  <a:pt x="300996" y="660413"/>
                </a:lnTo>
                <a:lnTo>
                  <a:pt x="301827" y="658950"/>
                </a:lnTo>
                <a:lnTo>
                  <a:pt x="309989" y="649378"/>
                </a:lnTo>
                <a:lnTo>
                  <a:pt x="318694" y="640337"/>
                </a:lnTo>
                <a:lnTo>
                  <a:pt x="324361" y="628263"/>
                </a:lnTo>
                <a:lnTo>
                  <a:pt x="286374" y="631196"/>
                </a:lnTo>
                <a:lnTo>
                  <a:pt x="291434" y="635114"/>
                </a:lnTo>
                <a:lnTo>
                  <a:pt x="292369" y="647224"/>
                </a:lnTo>
                <a:lnTo>
                  <a:pt x="292225" y="660413"/>
                </a:lnTo>
                <a:lnTo>
                  <a:pt x="287769" y="662494"/>
                </a:lnTo>
                <a:lnTo>
                  <a:pt x="276309" y="665424"/>
                </a:lnTo>
                <a:lnTo>
                  <a:pt x="264400" y="665720"/>
                </a:lnTo>
                <a:lnTo>
                  <a:pt x="252238" y="664051"/>
                </a:lnTo>
                <a:lnTo>
                  <a:pt x="240019" y="661086"/>
                </a:lnTo>
                <a:lnTo>
                  <a:pt x="227939" y="657494"/>
                </a:lnTo>
                <a:lnTo>
                  <a:pt x="227942" y="655571"/>
                </a:lnTo>
                <a:lnTo>
                  <a:pt x="229913" y="642431"/>
                </a:lnTo>
                <a:lnTo>
                  <a:pt x="233777" y="631196"/>
                </a:lnTo>
                <a:lnTo>
                  <a:pt x="179619" y="633366"/>
                </a:lnTo>
                <a:lnTo>
                  <a:pt x="187063" y="643154"/>
                </a:lnTo>
                <a:lnTo>
                  <a:pt x="192871" y="654575"/>
                </a:lnTo>
                <a:lnTo>
                  <a:pt x="198112" y="656642"/>
                </a:lnTo>
                <a:lnTo>
                  <a:pt x="209277" y="660570"/>
                </a:lnTo>
                <a:lnTo>
                  <a:pt x="220556" y="663925"/>
                </a:lnTo>
                <a:lnTo>
                  <a:pt x="231985" y="666759"/>
                </a:lnTo>
                <a:lnTo>
                  <a:pt x="243599" y="669125"/>
                </a:lnTo>
                <a:lnTo>
                  <a:pt x="255434" y="671075"/>
                </a:lnTo>
                <a:lnTo>
                  <a:pt x="267527" y="672661"/>
                </a:lnTo>
                <a:lnTo>
                  <a:pt x="279912" y="673935"/>
                </a:lnTo>
                <a:lnTo>
                  <a:pt x="292625" y="674948"/>
                </a:lnTo>
                <a:lnTo>
                  <a:pt x="305702" y="675754"/>
                </a:lnTo>
                <a:lnTo>
                  <a:pt x="319179" y="676404"/>
                </a:lnTo>
                <a:lnTo>
                  <a:pt x="333090" y="676950"/>
                </a:lnTo>
                <a:lnTo>
                  <a:pt x="347473" y="677445"/>
                </a:lnTo>
                <a:lnTo>
                  <a:pt x="362363" y="677940"/>
                </a:lnTo>
                <a:lnTo>
                  <a:pt x="372992" y="684977"/>
                </a:lnTo>
                <a:lnTo>
                  <a:pt x="384544" y="690925"/>
                </a:lnTo>
                <a:lnTo>
                  <a:pt x="396925" y="695844"/>
                </a:lnTo>
                <a:lnTo>
                  <a:pt x="410041" y="699796"/>
                </a:lnTo>
                <a:lnTo>
                  <a:pt x="423797" y="702840"/>
                </a:lnTo>
                <a:lnTo>
                  <a:pt x="438099" y="705038"/>
                </a:lnTo>
                <a:lnTo>
                  <a:pt x="452853" y="706450"/>
                </a:lnTo>
                <a:lnTo>
                  <a:pt x="467964" y="707137"/>
                </a:lnTo>
                <a:lnTo>
                  <a:pt x="483339" y="707159"/>
                </a:lnTo>
                <a:lnTo>
                  <a:pt x="498883" y="706577"/>
                </a:lnTo>
                <a:lnTo>
                  <a:pt x="514501" y="705451"/>
                </a:lnTo>
                <a:lnTo>
                  <a:pt x="530101" y="703843"/>
                </a:lnTo>
                <a:lnTo>
                  <a:pt x="545586" y="701812"/>
                </a:lnTo>
                <a:lnTo>
                  <a:pt x="560864" y="699421"/>
                </a:lnTo>
                <a:lnTo>
                  <a:pt x="575839" y="696728"/>
                </a:lnTo>
                <a:lnTo>
                  <a:pt x="590418" y="693795"/>
                </a:lnTo>
                <a:lnTo>
                  <a:pt x="604507" y="690682"/>
                </a:lnTo>
                <a:lnTo>
                  <a:pt x="618010" y="687451"/>
                </a:lnTo>
                <a:lnTo>
                  <a:pt x="630834" y="684161"/>
                </a:lnTo>
                <a:lnTo>
                  <a:pt x="642885" y="680873"/>
                </a:lnTo>
                <a:lnTo>
                  <a:pt x="644394" y="681755"/>
                </a:lnTo>
                <a:lnTo>
                  <a:pt x="647164" y="689478"/>
                </a:lnTo>
                <a:lnTo>
                  <a:pt x="654575" y="692562"/>
                </a:lnTo>
                <a:lnTo>
                  <a:pt x="660607" y="689019"/>
                </a:lnTo>
                <a:lnTo>
                  <a:pt x="672848" y="684124"/>
                </a:lnTo>
                <a:lnTo>
                  <a:pt x="680887" y="675021"/>
                </a:lnTo>
                <a:lnTo>
                  <a:pt x="681195" y="673630"/>
                </a:lnTo>
                <a:lnTo>
                  <a:pt x="679296" y="661458"/>
                </a:lnTo>
                <a:lnTo>
                  <a:pt x="675035" y="651656"/>
                </a:lnTo>
                <a:lnTo>
                  <a:pt x="681188" y="641010"/>
                </a:lnTo>
                <a:lnTo>
                  <a:pt x="684766" y="631186"/>
                </a:lnTo>
                <a:lnTo>
                  <a:pt x="685958" y="622157"/>
                </a:lnTo>
                <a:lnTo>
                  <a:pt x="684950" y="613895"/>
                </a:lnTo>
                <a:lnTo>
                  <a:pt x="681932" y="606374"/>
                </a:lnTo>
                <a:lnTo>
                  <a:pt x="677091" y="599566"/>
                </a:lnTo>
                <a:lnTo>
                  <a:pt x="670614" y="593444"/>
                </a:lnTo>
                <a:lnTo>
                  <a:pt x="662689" y="587981"/>
                </a:lnTo>
                <a:lnTo>
                  <a:pt x="653506" y="583151"/>
                </a:lnTo>
                <a:lnTo>
                  <a:pt x="643250" y="578925"/>
                </a:lnTo>
                <a:lnTo>
                  <a:pt x="632111" y="575277"/>
                </a:lnTo>
                <a:lnTo>
                  <a:pt x="620275" y="572180"/>
                </a:lnTo>
                <a:lnTo>
                  <a:pt x="607932" y="569606"/>
                </a:lnTo>
                <a:lnTo>
                  <a:pt x="595268" y="567529"/>
                </a:lnTo>
                <a:lnTo>
                  <a:pt x="582473" y="565921"/>
                </a:lnTo>
                <a:lnTo>
                  <a:pt x="569732" y="564756"/>
                </a:lnTo>
                <a:lnTo>
                  <a:pt x="557235" y="564006"/>
                </a:lnTo>
                <a:lnTo>
                  <a:pt x="545170" y="563644"/>
                </a:lnTo>
                <a:lnTo>
                  <a:pt x="533723" y="563644"/>
                </a:lnTo>
                <a:lnTo>
                  <a:pt x="523084" y="563977"/>
                </a:lnTo>
                <a:lnTo>
                  <a:pt x="517833" y="564780"/>
                </a:lnTo>
                <a:lnTo>
                  <a:pt x="506914" y="568313"/>
                </a:lnTo>
                <a:lnTo>
                  <a:pt x="496473" y="571334"/>
                </a:lnTo>
                <a:lnTo>
                  <a:pt x="487795" y="570149"/>
                </a:lnTo>
                <a:lnTo>
                  <a:pt x="482164" y="561058"/>
                </a:lnTo>
                <a:lnTo>
                  <a:pt x="484727" y="560604"/>
                </a:lnTo>
                <a:lnTo>
                  <a:pt x="497020" y="559024"/>
                </a:lnTo>
                <a:lnTo>
                  <a:pt x="509984" y="558115"/>
                </a:lnTo>
                <a:lnTo>
                  <a:pt x="523399" y="557657"/>
                </a:lnTo>
                <a:lnTo>
                  <a:pt x="537046" y="557431"/>
                </a:lnTo>
                <a:lnTo>
                  <a:pt x="550705" y="557218"/>
                </a:lnTo>
                <a:lnTo>
                  <a:pt x="564159" y="556799"/>
                </a:lnTo>
                <a:lnTo>
                  <a:pt x="577187" y="555955"/>
                </a:lnTo>
                <a:lnTo>
                  <a:pt x="589570" y="554466"/>
                </a:lnTo>
                <a:lnTo>
                  <a:pt x="601090" y="552113"/>
                </a:lnTo>
                <a:lnTo>
                  <a:pt x="611527" y="548677"/>
                </a:lnTo>
                <a:lnTo>
                  <a:pt x="620662" y="543939"/>
                </a:lnTo>
                <a:lnTo>
                  <a:pt x="628277" y="537679"/>
                </a:lnTo>
                <a:lnTo>
                  <a:pt x="622386" y="530374"/>
                </a:lnTo>
                <a:lnTo>
                  <a:pt x="613710" y="523750"/>
                </a:lnTo>
                <a:lnTo>
                  <a:pt x="602968" y="518244"/>
                </a:lnTo>
                <a:lnTo>
                  <a:pt x="590578" y="513774"/>
                </a:lnTo>
                <a:lnTo>
                  <a:pt x="576955" y="510259"/>
                </a:lnTo>
                <a:lnTo>
                  <a:pt x="562519" y="507617"/>
                </a:lnTo>
                <a:lnTo>
                  <a:pt x="547685" y="505767"/>
                </a:lnTo>
                <a:lnTo>
                  <a:pt x="532872" y="504626"/>
                </a:lnTo>
                <a:lnTo>
                  <a:pt x="518495" y="504114"/>
                </a:lnTo>
                <a:lnTo>
                  <a:pt x="504974" y="504148"/>
                </a:lnTo>
                <a:lnTo>
                  <a:pt x="492724" y="504647"/>
                </a:lnTo>
                <a:lnTo>
                  <a:pt x="482164" y="505529"/>
                </a:lnTo>
                <a:lnTo>
                  <a:pt x="485564" y="507141"/>
                </a:lnTo>
                <a:lnTo>
                  <a:pt x="495731" y="510605"/>
                </a:lnTo>
                <a:lnTo>
                  <a:pt x="507021" y="512962"/>
                </a:lnTo>
                <a:lnTo>
                  <a:pt x="519160" y="514518"/>
                </a:lnTo>
                <a:lnTo>
                  <a:pt x="531870" y="515578"/>
                </a:lnTo>
                <a:lnTo>
                  <a:pt x="544875" y="516448"/>
                </a:lnTo>
                <a:lnTo>
                  <a:pt x="557901" y="517432"/>
                </a:lnTo>
                <a:lnTo>
                  <a:pt x="570671" y="518837"/>
                </a:lnTo>
                <a:lnTo>
                  <a:pt x="582908" y="520966"/>
                </a:lnTo>
                <a:lnTo>
                  <a:pt x="594337" y="524127"/>
                </a:lnTo>
                <a:lnTo>
                  <a:pt x="604683" y="528623"/>
                </a:lnTo>
                <a:lnTo>
                  <a:pt x="613668" y="534760"/>
                </a:lnTo>
                <a:lnTo>
                  <a:pt x="611726" y="535662"/>
                </a:lnTo>
                <a:lnTo>
                  <a:pt x="601848" y="539338"/>
                </a:lnTo>
                <a:lnTo>
                  <a:pt x="591037" y="542083"/>
                </a:lnTo>
                <a:lnTo>
                  <a:pt x="579426" y="544027"/>
                </a:lnTo>
                <a:lnTo>
                  <a:pt x="567145" y="545301"/>
                </a:lnTo>
                <a:lnTo>
                  <a:pt x="554324" y="546036"/>
                </a:lnTo>
                <a:lnTo>
                  <a:pt x="541095" y="546362"/>
                </a:lnTo>
                <a:lnTo>
                  <a:pt x="527589" y="546411"/>
                </a:lnTo>
                <a:lnTo>
                  <a:pt x="513936" y="546313"/>
                </a:lnTo>
                <a:lnTo>
                  <a:pt x="500268" y="546200"/>
                </a:lnTo>
                <a:lnTo>
                  <a:pt x="486714" y="546202"/>
                </a:lnTo>
                <a:lnTo>
                  <a:pt x="473407" y="546450"/>
                </a:lnTo>
                <a:lnTo>
                  <a:pt x="470026" y="543277"/>
                </a:lnTo>
                <a:lnTo>
                  <a:pt x="463144" y="534012"/>
                </a:lnTo>
                <a:lnTo>
                  <a:pt x="456974" y="522457"/>
                </a:lnTo>
                <a:lnTo>
                  <a:pt x="451188" y="509441"/>
                </a:lnTo>
                <a:lnTo>
                  <a:pt x="445459" y="495793"/>
                </a:lnTo>
                <a:lnTo>
                  <a:pt x="439459" y="482343"/>
                </a:lnTo>
                <a:lnTo>
                  <a:pt x="432860" y="469918"/>
                </a:lnTo>
                <a:lnTo>
                  <a:pt x="425333" y="459350"/>
                </a:lnTo>
                <a:lnTo>
                  <a:pt x="416552" y="451466"/>
                </a:lnTo>
                <a:lnTo>
                  <a:pt x="406188" y="447095"/>
                </a:lnTo>
                <a:lnTo>
                  <a:pt x="402680" y="446580"/>
                </a:lnTo>
                <a:lnTo>
                  <a:pt x="391305" y="447278"/>
                </a:lnTo>
                <a:lnTo>
                  <a:pt x="379451" y="450693"/>
                </a:lnTo>
                <a:lnTo>
                  <a:pt x="367500" y="455857"/>
                </a:lnTo>
                <a:lnTo>
                  <a:pt x="355830" y="461801"/>
                </a:lnTo>
                <a:lnTo>
                  <a:pt x="344821" y="467555"/>
                </a:lnTo>
                <a:lnTo>
                  <a:pt x="344582" y="466432"/>
                </a:lnTo>
                <a:lnTo>
                  <a:pt x="327294" y="461704"/>
                </a:lnTo>
                <a:lnTo>
                  <a:pt x="319838" y="455798"/>
                </a:lnTo>
                <a:lnTo>
                  <a:pt x="312750" y="445586"/>
                </a:lnTo>
                <a:lnTo>
                  <a:pt x="312685" y="435405"/>
                </a:lnTo>
                <a:lnTo>
                  <a:pt x="342598" y="434056"/>
                </a:lnTo>
                <a:lnTo>
                  <a:pt x="344821" y="426635"/>
                </a:lnTo>
                <a:lnTo>
                  <a:pt x="342658" y="426664"/>
                </a:lnTo>
                <a:lnTo>
                  <a:pt x="331392" y="429257"/>
                </a:lnTo>
                <a:lnTo>
                  <a:pt x="321442" y="426635"/>
                </a:lnTo>
                <a:lnTo>
                  <a:pt x="326897" y="421441"/>
                </a:lnTo>
                <a:lnTo>
                  <a:pt x="319072" y="419207"/>
                </a:lnTo>
                <a:lnTo>
                  <a:pt x="321442" y="409107"/>
                </a:lnTo>
                <a:lnTo>
                  <a:pt x="323051" y="408904"/>
                </a:lnTo>
                <a:lnTo>
                  <a:pt x="331520" y="411657"/>
                </a:lnTo>
                <a:lnTo>
                  <a:pt x="337344" y="417058"/>
                </a:lnTo>
                <a:lnTo>
                  <a:pt x="347754" y="417878"/>
                </a:lnTo>
                <a:lnTo>
                  <a:pt x="350770" y="404550"/>
                </a:lnTo>
                <a:lnTo>
                  <a:pt x="353116" y="390918"/>
                </a:lnTo>
                <a:lnTo>
                  <a:pt x="354822" y="377036"/>
                </a:lnTo>
                <a:lnTo>
                  <a:pt x="355919" y="362957"/>
                </a:lnTo>
                <a:lnTo>
                  <a:pt x="356438" y="348735"/>
                </a:lnTo>
                <a:lnTo>
                  <a:pt x="356410" y="334425"/>
                </a:lnTo>
                <a:lnTo>
                  <a:pt x="355864" y="320079"/>
                </a:lnTo>
                <a:lnTo>
                  <a:pt x="354831" y="305752"/>
                </a:lnTo>
                <a:lnTo>
                  <a:pt x="353343" y="291498"/>
                </a:lnTo>
                <a:lnTo>
                  <a:pt x="351429" y="277370"/>
                </a:lnTo>
                <a:lnTo>
                  <a:pt x="349119" y="263422"/>
                </a:lnTo>
                <a:lnTo>
                  <a:pt x="346446" y="249708"/>
                </a:lnTo>
                <a:lnTo>
                  <a:pt x="343438" y="236281"/>
                </a:lnTo>
                <a:lnTo>
                  <a:pt x="340128" y="223196"/>
                </a:lnTo>
                <a:lnTo>
                  <a:pt x="336544" y="210507"/>
                </a:lnTo>
                <a:lnTo>
                  <a:pt x="332718" y="198266"/>
                </a:lnTo>
                <a:lnTo>
                  <a:pt x="328681" y="186528"/>
                </a:lnTo>
                <a:lnTo>
                  <a:pt x="324462" y="175347"/>
                </a:lnTo>
                <a:lnTo>
                  <a:pt x="320093" y="164776"/>
                </a:lnTo>
                <a:lnTo>
                  <a:pt x="315604" y="154869"/>
                </a:lnTo>
                <a:lnTo>
                  <a:pt x="306586" y="152078"/>
                </a:lnTo>
                <a:lnTo>
                  <a:pt x="297156" y="147818"/>
                </a:lnTo>
                <a:lnTo>
                  <a:pt x="291780" y="143354"/>
                </a:lnTo>
                <a:lnTo>
                  <a:pt x="289899" y="138664"/>
                </a:lnTo>
                <a:lnTo>
                  <a:pt x="290949" y="133729"/>
                </a:lnTo>
                <a:lnTo>
                  <a:pt x="294367" y="128528"/>
                </a:lnTo>
                <a:lnTo>
                  <a:pt x="299592" y="123040"/>
                </a:lnTo>
                <a:lnTo>
                  <a:pt x="306061" y="117245"/>
                </a:lnTo>
                <a:lnTo>
                  <a:pt x="313212" y="111123"/>
                </a:lnTo>
                <a:lnTo>
                  <a:pt x="320482" y="104652"/>
                </a:lnTo>
                <a:lnTo>
                  <a:pt x="327310" y="97812"/>
                </a:lnTo>
                <a:lnTo>
                  <a:pt x="333132" y="90583"/>
                </a:lnTo>
                <a:lnTo>
                  <a:pt x="338573" y="82248"/>
                </a:lnTo>
                <a:lnTo>
                  <a:pt x="344677" y="71286"/>
                </a:lnTo>
                <a:lnTo>
                  <a:pt x="349409" y="60301"/>
                </a:lnTo>
                <a:lnTo>
                  <a:pt x="352487" y="49402"/>
                </a:lnTo>
                <a:lnTo>
                  <a:pt x="353627" y="38697"/>
                </a:lnTo>
                <a:lnTo>
                  <a:pt x="352545" y="28295"/>
                </a:lnTo>
                <a:lnTo>
                  <a:pt x="348957" y="18306"/>
                </a:lnTo>
                <a:lnTo>
                  <a:pt x="342581" y="8838"/>
                </a:lnTo>
                <a:lnTo>
                  <a:pt x="333132" y="0"/>
                </a:lnTo>
                <a:lnTo>
                  <a:pt x="336674" y="11079"/>
                </a:lnTo>
                <a:lnTo>
                  <a:pt x="338910" y="23953"/>
                </a:lnTo>
                <a:lnTo>
                  <a:pt x="339086" y="36204"/>
                </a:lnTo>
                <a:lnTo>
                  <a:pt x="337418" y="47839"/>
                </a:lnTo>
                <a:lnTo>
                  <a:pt x="334118" y="58863"/>
                </a:lnTo>
                <a:lnTo>
                  <a:pt x="329401" y="69280"/>
                </a:lnTo>
                <a:lnTo>
                  <a:pt x="323481" y="79095"/>
                </a:lnTo>
                <a:lnTo>
                  <a:pt x="316572" y="88315"/>
                </a:lnTo>
                <a:lnTo>
                  <a:pt x="308888" y="96943"/>
                </a:lnTo>
                <a:lnTo>
                  <a:pt x="300643" y="104986"/>
                </a:lnTo>
                <a:lnTo>
                  <a:pt x="292051" y="112448"/>
                </a:lnTo>
                <a:lnTo>
                  <a:pt x="283327" y="119335"/>
                </a:lnTo>
                <a:lnTo>
                  <a:pt x="274684" y="125652"/>
                </a:lnTo>
                <a:lnTo>
                  <a:pt x="260418" y="123750"/>
                </a:lnTo>
                <a:lnTo>
                  <a:pt x="250759" y="117358"/>
                </a:lnTo>
                <a:lnTo>
                  <a:pt x="243842" y="108225"/>
                </a:lnTo>
                <a:lnTo>
                  <a:pt x="237921" y="98094"/>
                </a:lnTo>
                <a:lnTo>
                  <a:pt x="231251" y="88709"/>
                </a:lnTo>
                <a:lnTo>
                  <a:pt x="222088" y="81813"/>
                </a:lnTo>
                <a:lnTo>
                  <a:pt x="221786" y="92569"/>
                </a:lnTo>
                <a:lnTo>
                  <a:pt x="225755" y="101900"/>
                </a:lnTo>
                <a:lnTo>
                  <a:pt x="231531" y="109893"/>
                </a:lnTo>
                <a:lnTo>
                  <a:pt x="236522" y="117113"/>
                </a:lnTo>
                <a:lnTo>
                  <a:pt x="238135" y="124124"/>
                </a:lnTo>
                <a:lnTo>
                  <a:pt x="233777" y="131490"/>
                </a:lnTo>
                <a:lnTo>
                  <a:pt x="254238" y="128571"/>
                </a:lnTo>
                <a:lnTo>
                  <a:pt x="262012" y="129408"/>
                </a:lnTo>
                <a:lnTo>
                  <a:pt x="274059" y="134432"/>
                </a:lnTo>
                <a:lnTo>
                  <a:pt x="282874" y="142689"/>
                </a:lnTo>
                <a:lnTo>
                  <a:pt x="289947" y="152689"/>
                </a:lnTo>
                <a:lnTo>
                  <a:pt x="296767" y="162942"/>
                </a:lnTo>
                <a:lnTo>
                  <a:pt x="304822" y="171958"/>
                </a:lnTo>
                <a:lnTo>
                  <a:pt x="315604" y="178248"/>
                </a:lnTo>
                <a:lnTo>
                  <a:pt x="320486" y="196670"/>
                </a:lnTo>
                <a:lnTo>
                  <a:pt x="323406" y="208155"/>
                </a:lnTo>
                <a:lnTo>
                  <a:pt x="326327" y="220140"/>
                </a:lnTo>
                <a:lnTo>
                  <a:pt x="329192" y="232545"/>
                </a:lnTo>
                <a:lnTo>
                  <a:pt x="331949" y="245292"/>
                </a:lnTo>
                <a:lnTo>
                  <a:pt x="334543" y="258302"/>
                </a:lnTo>
                <a:lnTo>
                  <a:pt x="336919" y="271496"/>
                </a:lnTo>
                <a:lnTo>
                  <a:pt x="339023" y="284794"/>
                </a:lnTo>
                <a:lnTo>
                  <a:pt x="340801" y="298118"/>
                </a:lnTo>
                <a:lnTo>
                  <a:pt x="342198" y="311390"/>
                </a:lnTo>
                <a:lnTo>
                  <a:pt x="343159" y="324529"/>
                </a:lnTo>
                <a:lnTo>
                  <a:pt x="343631" y="337457"/>
                </a:lnTo>
                <a:lnTo>
                  <a:pt x="343559" y="350095"/>
                </a:lnTo>
                <a:lnTo>
                  <a:pt x="342888" y="362365"/>
                </a:lnTo>
                <a:lnTo>
                  <a:pt x="341565" y="374186"/>
                </a:lnTo>
                <a:lnTo>
                  <a:pt x="339534" y="385481"/>
                </a:lnTo>
                <a:lnTo>
                  <a:pt x="336741" y="396170"/>
                </a:lnTo>
                <a:lnTo>
                  <a:pt x="333132" y="406175"/>
                </a:lnTo>
                <a:lnTo>
                  <a:pt x="307944" y="407024"/>
                </a:lnTo>
                <a:lnTo>
                  <a:pt x="306806" y="415946"/>
                </a:lnTo>
                <a:lnTo>
                  <a:pt x="306834" y="423716"/>
                </a:lnTo>
                <a:lnTo>
                  <a:pt x="306337" y="423750"/>
                </a:lnTo>
                <a:lnTo>
                  <a:pt x="294619" y="419625"/>
                </a:lnTo>
                <a:lnTo>
                  <a:pt x="292225" y="406175"/>
                </a:lnTo>
                <a:lnTo>
                  <a:pt x="279993" y="415426"/>
                </a:lnTo>
                <a:lnTo>
                  <a:pt x="286561" y="426405"/>
                </a:lnTo>
                <a:lnTo>
                  <a:pt x="293295" y="437216"/>
                </a:lnTo>
                <a:lnTo>
                  <a:pt x="300172" y="447883"/>
                </a:lnTo>
                <a:lnTo>
                  <a:pt x="307170" y="458427"/>
                </a:lnTo>
                <a:lnTo>
                  <a:pt x="314268" y="468869"/>
                </a:lnTo>
                <a:lnTo>
                  <a:pt x="321442" y="479231"/>
                </a:lnTo>
                <a:lnTo>
                  <a:pt x="314475" y="485015"/>
                </a:lnTo>
                <a:lnTo>
                  <a:pt x="303591" y="489700"/>
                </a:lnTo>
                <a:lnTo>
                  <a:pt x="291078" y="492756"/>
                </a:lnTo>
                <a:lnTo>
                  <a:pt x="277983" y="495230"/>
                </a:lnTo>
                <a:lnTo>
                  <a:pt x="265354" y="498170"/>
                </a:lnTo>
                <a:lnTo>
                  <a:pt x="254238" y="502624"/>
                </a:lnTo>
                <a:lnTo>
                  <a:pt x="251095" y="494897"/>
                </a:lnTo>
                <a:lnTo>
                  <a:pt x="246394" y="483798"/>
                </a:lnTo>
                <a:lnTo>
                  <a:pt x="241602" y="472789"/>
                </a:lnTo>
                <a:lnTo>
                  <a:pt x="236796" y="461796"/>
                </a:lnTo>
                <a:lnTo>
                  <a:pt x="232051" y="450742"/>
                </a:lnTo>
                <a:lnTo>
                  <a:pt x="227442" y="439551"/>
                </a:lnTo>
                <a:lnTo>
                  <a:pt x="223046" y="428149"/>
                </a:lnTo>
                <a:lnTo>
                  <a:pt x="218938" y="416459"/>
                </a:lnTo>
                <a:lnTo>
                  <a:pt x="215192" y="404405"/>
                </a:lnTo>
                <a:lnTo>
                  <a:pt x="211886" y="391913"/>
                </a:lnTo>
                <a:lnTo>
                  <a:pt x="209094" y="378905"/>
                </a:lnTo>
                <a:lnTo>
                  <a:pt x="206892" y="365307"/>
                </a:lnTo>
                <a:lnTo>
                  <a:pt x="205355" y="351043"/>
                </a:lnTo>
                <a:lnTo>
                  <a:pt x="204560" y="336037"/>
                </a:lnTo>
                <a:lnTo>
                  <a:pt x="210087" y="336087"/>
                </a:lnTo>
                <a:lnTo>
                  <a:pt x="222784" y="333998"/>
                </a:lnTo>
                <a:lnTo>
                  <a:pt x="233777" y="330199"/>
                </a:lnTo>
                <a:lnTo>
                  <a:pt x="232191" y="329721"/>
                </a:lnTo>
                <a:lnTo>
                  <a:pt x="222202" y="327758"/>
                </a:lnTo>
                <a:lnTo>
                  <a:pt x="211459" y="327127"/>
                </a:lnTo>
                <a:lnTo>
                  <a:pt x="200090" y="327538"/>
                </a:lnTo>
                <a:lnTo>
                  <a:pt x="188222" y="328700"/>
                </a:lnTo>
                <a:lnTo>
                  <a:pt x="175982" y="330323"/>
                </a:lnTo>
                <a:lnTo>
                  <a:pt x="163497" y="332116"/>
                </a:lnTo>
                <a:lnTo>
                  <a:pt x="150896" y="333790"/>
                </a:lnTo>
                <a:lnTo>
                  <a:pt x="138305" y="335053"/>
                </a:lnTo>
                <a:lnTo>
                  <a:pt x="125853" y="335616"/>
                </a:lnTo>
                <a:lnTo>
                  <a:pt x="113666" y="335189"/>
                </a:lnTo>
                <a:lnTo>
                  <a:pt x="101871" y="333480"/>
                </a:lnTo>
                <a:lnTo>
                  <a:pt x="90597" y="330199"/>
                </a:lnTo>
                <a:lnTo>
                  <a:pt x="85300" y="322356"/>
                </a:lnTo>
                <a:lnTo>
                  <a:pt x="80643" y="311819"/>
                </a:lnTo>
                <a:lnTo>
                  <a:pt x="77801" y="300451"/>
                </a:lnTo>
                <a:lnTo>
                  <a:pt x="76565" y="288464"/>
                </a:lnTo>
                <a:lnTo>
                  <a:pt x="76725" y="276072"/>
                </a:lnTo>
                <a:lnTo>
                  <a:pt x="78073" y="263485"/>
                </a:lnTo>
                <a:lnTo>
                  <a:pt x="80397" y="250917"/>
                </a:lnTo>
                <a:lnTo>
                  <a:pt x="83490" y="238579"/>
                </a:lnTo>
                <a:lnTo>
                  <a:pt x="87142" y="226684"/>
                </a:lnTo>
                <a:lnTo>
                  <a:pt x="91143" y="215444"/>
                </a:lnTo>
                <a:lnTo>
                  <a:pt x="95283" y="205070"/>
                </a:lnTo>
                <a:lnTo>
                  <a:pt x="99354" y="195776"/>
                </a:lnTo>
                <a:lnTo>
                  <a:pt x="105596" y="202885"/>
                </a:lnTo>
                <a:lnTo>
                  <a:pt x="126796" y="214816"/>
                </a:lnTo>
                <a:lnTo>
                  <a:pt x="119489" y="201501"/>
                </a:lnTo>
                <a:lnTo>
                  <a:pt x="113373" y="187681"/>
                </a:lnTo>
                <a:lnTo>
                  <a:pt x="108566" y="173451"/>
                </a:lnTo>
                <a:lnTo>
                  <a:pt x="105190" y="158906"/>
                </a:lnTo>
                <a:lnTo>
                  <a:pt x="103363" y="144139"/>
                </a:lnTo>
                <a:lnTo>
                  <a:pt x="103207" y="129245"/>
                </a:lnTo>
                <a:lnTo>
                  <a:pt x="104842" y="114319"/>
                </a:lnTo>
                <a:lnTo>
                  <a:pt x="108387" y="99454"/>
                </a:lnTo>
                <a:lnTo>
                  <a:pt x="113963" y="84746"/>
                </a:lnTo>
                <a:lnTo>
                  <a:pt x="126140" y="85788"/>
                </a:lnTo>
                <a:lnTo>
                  <a:pt x="159394" y="89989"/>
                </a:lnTo>
                <a:lnTo>
                  <a:pt x="147482" y="84921"/>
                </a:lnTo>
                <a:lnTo>
                  <a:pt x="135285" y="80903"/>
                </a:lnTo>
                <a:lnTo>
                  <a:pt x="123040" y="78309"/>
                </a:lnTo>
                <a:lnTo>
                  <a:pt x="110985" y="77514"/>
                </a:lnTo>
                <a:lnTo>
                  <a:pt x="99354" y="78894"/>
                </a:lnTo>
                <a:lnTo>
                  <a:pt x="97248" y="84013"/>
                </a:lnTo>
                <a:lnTo>
                  <a:pt x="94007" y="95108"/>
                </a:lnTo>
                <a:lnTo>
                  <a:pt x="91696" y="107737"/>
                </a:lnTo>
                <a:lnTo>
                  <a:pt x="90349" y="121335"/>
                </a:lnTo>
                <a:lnTo>
                  <a:pt x="90004" y="135337"/>
                </a:lnTo>
                <a:lnTo>
                  <a:pt x="90695" y="149178"/>
                </a:lnTo>
                <a:lnTo>
                  <a:pt x="92460" y="162293"/>
                </a:lnTo>
                <a:lnTo>
                  <a:pt x="95334" y="174118"/>
                </a:lnTo>
                <a:lnTo>
                  <a:pt x="99354" y="184086"/>
                </a:lnTo>
                <a:lnTo>
                  <a:pt x="95408" y="189666"/>
                </a:lnTo>
                <a:lnTo>
                  <a:pt x="89769" y="199548"/>
                </a:lnTo>
                <a:lnTo>
                  <a:pt x="85002" y="210303"/>
                </a:lnTo>
                <a:lnTo>
                  <a:pt x="80985" y="221809"/>
                </a:lnTo>
                <a:lnTo>
                  <a:pt x="77597" y="233943"/>
                </a:lnTo>
                <a:lnTo>
                  <a:pt x="74715" y="246583"/>
                </a:lnTo>
                <a:lnTo>
                  <a:pt x="72217" y="259607"/>
                </a:lnTo>
                <a:lnTo>
                  <a:pt x="69980" y="272893"/>
                </a:lnTo>
                <a:lnTo>
                  <a:pt x="67883" y="286319"/>
                </a:lnTo>
                <a:lnTo>
                  <a:pt x="65804" y="299761"/>
                </a:lnTo>
                <a:lnTo>
                  <a:pt x="63619" y="313099"/>
                </a:lnTo>
                <a:lnTo>
                  <a:pt x="61208" y="326209"/>
                </a:lnTo>
                <a:lnTo>
                  <a:pt x="58447" y="338970"/>
                </a:lnTo>
                <a:lnTo>
                  <a:pt x="71910" y="343107"/>
                </a:lnTo>
                <a:lnTo>
                  <a:pt x="70137" y="333132"/>
                </a:lnTo>
                <a:lnTo>
                  <a:pt x="73401" y="331137"/>
                </a:lnTo>
                <a:lnTo>
                  <a:pt x="81538" y="333481"/>
                </a:lnTo>
                <a:lnTo>
                  <a:pt x="92068" y="339795"/>
                </a:lnTo>
                <a:lnTo>
                  <a:pt x="105206" y="344808"/>
                </a:lnTo>
                <a:lnTo>
                  <a:pt x="116008" y="345835"/>
                </a:lnTo>
                <a:lnTo>
                  <a:pt x="128474" y="345569"/>
                </a:lnTo>
                <a:lnTo>
                  <a:pt x="141308" y="344721"/>
                </a:lnTo>
                <a:lnTo>
                  <a:pt x="154134" y="344173"/>
                </a:lnTo>
                <a:lnTo>
                  <a:pt x="166573" y="344808"/>
                </a:lnTo>
                <a:lnTo>
                  <a:pt x="163373" y="355291"/>
                </a:lnTo>
                <a:lnTo>
                  <a:pt x="161059" y="367921"/>
                </a:lnTo>
                <a:lnTo>
                  <a:pt x="160090" y="380579"/>
                </a:lnTo>
                <a:lnTo>
                  <a:pt x="160139" y="393202"/>
                </a:lnTo>
                <a:lnTo>
                  <a:pt x="160884" y="405727"/>
                </a:lnTo>
                <a:lnTo>
                  <a:pt x="161998" y="418088"/>
                </a:lnTo>
                <a:lnTo>
                  <a:pt x="163157" y="430222"/>
                </a:lnTo>
                <a:lnTo>
                  <a:pt x="164035" y="442065"/>
                </a:lnTo>
                <a:lnTo>
                  <a:pt x="164309" y="453553"/>
                </a:lnTo>
                <a:lnTo>
                  <a:pt x="163654" y="464622"/>
                </a:lnTo>
                <a:lnTo>
                  <a:pt x="160767" y="477488"/>
                </a:lnTo>
                <a:lnTo>
                  <a:pt x="155326" y="489480"/>
                </a:lnTo>
                <a:lnTo>
                  <a:pt x="148060" y="500285"/>
                </a:lnTo>
                <a:lnTo>
                  <a:pt x="139630" y="510206"/>
                </a:lnTo>
                <a:lnTo>
                  <a:pt x="130696" y="519544"/>
                </a:lnTo>
                <a:lnTo>
                  <a:pt x="121920" y="528601"/>
                </a:lnTo>
                <a:lnTo>
                  <a:pt x="113963" y="537679"/>
                </a:lnTo>
                <a:lnTo>
                  <a:pt x="105273" y="536022"/>
                </a:lnTo>
                <a:lnTo>
                  <a:pt x="78843" y="538959"/>
                </a:lnTo>
                <a:lnTo>
                  <a:pt x="91498" y="539955"/>
                </a:lnTo>
                <a:lnTo>
                  <a:pt x="104287" y="543361"/>
                </a:lnTo>
                <a:lnTo>
                  <a:pt x="116895" y="549369"/>
                </a:lnTo>
                <a:lnTo>
                  <a:pt x="112067" y="558319"/>
                </a:lnTo>
                <a:lnTo>
                  <a:pt x="109361" y="567580"/>
                </a:lnTo>
                <a:lnTo>
                  <a:pt x="113963" y="578599"/>
                </a:lnTo>
                <a:lnTo>
                  <a:pt x="112073" y="578597"/>
                </a:lnTo>
                <a:lnTo>
                  <a:pt x="100413" y="578046"/>
                </a:lnTo>
                <a:lnTo>
                  <a:pt x="85929" y="577601"/>
                </a:lnTo>
                <a:lnTo>
                  <a:pt x="71330" y="578599"/>
                </a:lnTo>
                <a:lnTo>
                  <a:pt x="59321" y="582378"/>
                </a:lnTo>
                <a:lnTo>
                  <a:pt x="52609" y="590275"/>
                </a:lnTo>
                <a:lnTo>
                  <a:pt x="45353" y="588323"/>
                </a:lnTo>
                <a:lnTo>
                  <a:pt x="32314" y="586972"/>
                </a:lnTo>
                <a:lnTo>
                  <a:pt x="20460" y="584437"/>
                </a:lnTo>
                <a:lnTo>
                  <a:pt x="20616" y="583236"/>
                </a:lnTo>
                <a:lnTo>
                  <a:pt x="23467" y="572769"/>
                </a:lnTo>
                <a:lnTo>
                  <a:pt x="28667" y="563362"/>
                </a:lnTo>
                <a:lnTo>
                  <a:pt x="35902" y="555206"/>
                </a:lnTo>
                <a:lnTo>
                  <a:pt x="29230" y="555206"/>
                </a:lnTo>
                <a:lnTo>
                  <a:pt x="21943" y="557694"/>
                </a:lnTo>
                <a:lnTo>
                  <a:pt x="9778" y="562566"/>
                </a:lnTo>
                <a:lnTo>
                  <a:pt x="0" y="56982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541284" y="2579888"/>
            <a:ext cx="394499" cy="241038"/>
          </a:xfrm>
          <a:custGeom>
            <a:avLst/>
            <a:gdLst/>
            <a:ahLst/>
            <a:cxnLst/>
            <a:rect l="0" t="0" r="0" b="0"/>
            <a:pathLst>
              <a:path w="394499" h="241038" extrusionOk="0">
                <a:moveTo>
                  <a:pt x="128545" y="7929"/>
                </a:moveTo>
                <a:lnTo>
                  <a:pt x="121584" y="3107"/>
                </a:lnTo>
                <a:lnTo>
                  <a:pt x="114017" y="375"/>
                </a:lnTo>
                <a:lnTo>
                  <a:pt x="105758" y="0"/>
                </a:lnTo>
                <a:lnTo>
                  <a:pt x="96722" y="2250"/>
                </a:lnTo>
                <a:lnTo>
                  <a:pt x="86823" y="7396"/>
                </a:lnTo>
                <a:lnTo>
                  <a:pt x="75975" y="15704"/>
                </a:lnTo>
                <a:lnTo>
                  <a:pt x="83224" y="15266"/>
                </a:lnTo>
                <a:lnTo>
                  <a:pt x="90159" y="15156"/>
                </a:lnTo>
                <a:lnTo>
                  <a:pt x="90583" y="21542"/>
                </a:lnTo>
                <a:lnTo>
                  <a:pt x="85472" y="24215"/>
                </a:lnTo>
                <a:lnTo>
                  <a:pt x="76002" y="22543"/>
                </a:lnTo>
                <a:lnTo>
                  <a:pt x="73056" y="27394"/>
                </a:lnTo>
                <a:lnTo>
                  <a:pt x="79260" y="31487"/>
                </a:lnTo>
                <a:lnTo>
                  <a:pt x="85461" y="42737"/>
                </a:lnTo>
                <a:lnTo>
                  <a:pt x="84746" y="53692"/>
                </a:lnTo>
                <a:lnTo>
                  <a:pt x="82972" y="51423"/>
                </a:lnTo>
                <a:lnTo>
                  <a:pt x="74851" y="46338"/>
                </a:lnTo>
                <a:lnTo>
                  <a:pt x="64675" y="42181"/>
                </a:lnTo>
                <a:lnTo>
                  <a:pt x="55814" y="37872"/>
                </a:lnTo>
                <a:lnTo>
                  <a:pt x="51638" y="32330"/>
                </a:lnTo>
                <a:lnTo>
                  <a:pt x="55515" y="24475"/>
                </a:lnTo>
                <a:lnTo>
                  <a:pt x="47974" y="27667"/>
                </a:lnTo>
                <a:lnTo>
                  <a:pt x="37128" y="33129"/>
                </a:lnTo>
                <a:lnTo>
                  <a:pt x="26160" y="38470"/>
                </a:lnTo>
                <a:lnTo>
                  <a:pt x="14106" y="42724"/>
                </a:lnTo>
                <a:lnTo>
                  <a:pt x="0" y="44921"/>
                </a:lnTo>
                <a:lnTo>
                  <a:pt x="1208" y="46955"/>
                </a:lnTo>
                <a:lnTo>
                  <a:pt x="8337" y="57785"/>
                </a:lnTo>
                <a:lnTo>
                  <a:pt x="16129" y="67953"/>
                </a:lnTo>
                <a:lnTo>
                  <a:pt x="24483" y="77558"/>
                </a:lnTo>
                <a:lnTo>
                  <a:pt x="33299" y="86701"/>
                </a:lnTo>
                <a:lnTo>
                  <a:pt x="42477" y="95482"/>
                </a:lnTo>
                <a:lnTo>
                  <a:pt x="51917" y="104001"/>
                </a:lnTo>
                <a:lnTo>
                  <a:pt x="61517" y="112359"/>
                </a:lnTo>
                <a:lnTo>
                  <a:pt x="71179" y="120656"/>
                </a:lnTo>
                <a:lnTo>
                  <a:pt x="80802" y="128992"/>
                </a:lnTo>
                <a:lnTo>
                  <a:pt x="90285" y="137467"/>
                </a:lnTo>
                <a:lnTo>
                  <a:pt x="99529" y="146183"/>
                </a:lnTo>
                <a:lnTo>
                  <a:pt x="108432" y="155239"/>
                </a:lnTo>
                <a:lnTo>
                  <a:pt x="116895" y="164736"/>
                </a:lnTo>
                <a:lnTo>
                  <a:pt x="121719" y="164695"/>
                </a:lnTo>
                <a:lnTo>
                  <a:pt x="118526" y="156637"/>
                </a:lnTo>
                <a:lnTo>
                  <a:pt x="122733" y="155966"/>
                </a:lnTo>
                <a:lnTo>
                  <a:pt x="126187" y="160310"/>
                </a:lnTo>
                <a:lnTo>
                  <a:pt x="125255" y="169026"/>
                </a:lnTo>
                <a:lnTo>
                  <a:pt x="134423" y="167655"/>
                </a:lnTo>
                <a:lnTo>
                  <a:pt x="143988" y="164897"/>
                </a:lnTo>
                <a:lnTo>
                  <a:pt x="155266" y="160807"/>
                </a:lnTo>
                <a:lnTo>
                  <a:pt x="167180" y="157347"/>
                </a:lnTo>
                <a:lnTo>
                  <a:pt x="181181" y="155966"/>
                </a:lnTo>
                <a:lnTo>
                  <a:pt x="180311" y="157402"/>
                </a:lnTo>
                <a:lnTo>
                  <a:pt x="178134" y="165749"/>
                </a:lnTo>
                <a:lnTo>
                  <a:pt x="177903" y="176696"/>
                </a:lnTo>
                <a:lnTo>
                  <a:pt x="178562" y="189370"/>
                </a:lnTo>
                <a:lnTo>
                  <a:pt x="179056" y="202897"/>
                </a:lnTo>
                <a:lnTo>
                  <a:pt x="178330" y="216406"/>
                </a:lnTo>
                <a:lnTo>
                  <a:pt x="175329" y="229022"/>
                </a:lnTo>
                <a:lnTo>
                  <a:pt x="174977" y="226905"/>
                </a:lnTo>
                <a:lnTo>
                  <a:pt x="173413" y="213295"/>
                </a:lnTo>
                <a:lnTo>
                  <a:pt x="172120" y="199953"/>
                </a:lnTo>
                <a:lnTo>
                  <a:pt x="169920" y="188093"/>
                </a:lnTo>
                <a:lnTo>
                  <a:pt x="165636" y="178924"/>
                </a:lnTo>
                <a:lnTo>
                  <a:pt x="158092" y="173658"/>
                </a:lnTo>
                <a:lnTo>
                  <a:pt x="146112" y="173507"/>
                </a:lnTo>
                <a:lnTo>
                  <a:pt x="143385" y="178158"/>
                </a:lnTo>
                <a:lnTo>
                  <a:pt x="146901" y="184482"/>
                </a:lnTo>
                <a:lnTo>
                  <a:pt x="149031" y="193967"/>
                </a:lnTo>
                <a:lnTo>
                  <a:pt x="136081" y="193761"/>
                </a:lnTo>
                <a:lnTo>
                  <a:pt x="130668" y="202847"/>
                </a:lnTo>
                <a:lnTo>
                  <a:pt x="131504" y="208575"/>
                </a:lnTo>
                <a:lnTo>
                  <a:pt x="129389" y="205035"/>
                </a:lnTo>
                <a:lnTo>
                  <a:pt x="121971" y="194098"/>
                </a:lnTo>
                <a:lnTo>
                  <a:pt x="113425" y="183374"/>
                </a:lnTo>
                <a:lnTo>
                  <a:pt x="104052" y="173188"/>
                </a:lnTo>
                <a:lnTo>
                  <a:pt x="94151" y="163861"/>
                </a:lnTo>
                <a:lnTo>
                  <a:pt x="84023" y="155718"/>
                </a:lnTo>
                <a:lnTo>
                  <a:pt x="73968" y="149082"/>
                </a:lnTo>
                <a:lnTo>
                  <a:pt x="64285" y="144276"/>
                </a:lnTo>
                <a:lnTo>
                  <a:pt x="65029" y="145138"/>
                </a:lnTo>
                <a:lnTo>
                  <a:pt x="70396" y="154571"/>
                </a:lnTo>
                <a:lnTo>
                  <a:pt x="71779" y="164274"/>
                </a:lnTo>
                <a:lnTo>
                  <a:pt x="70666" y="174533"/>
                </a:lnTo>
                <a:lnTo>
                  <a:pt x="68541" y="185633"/>
                </a:lnTo>
                <a:lnTo>
                  <a:pt x="66892" y="197859"/>
                </a:lnTo>
                <a:lnTo>
                  <a:pt x="67204" y="211494"/>
                </a:lnTo>
                <a:lnTo>
                  <a:pt x="84746" y="211494"/>
                </a:lnTo>
                <a:lnTo>
                  <a:pt x="84436" y="209177"/>
                </a:lnTo>
                <a:lnTo>
                  <a:pt x="82532" y="197045"/>
                </a:lnTo>
                <a:lnTo>
                  <a:pt x="81095" y="182963"/>
                </a:lnTo>
                <a:lnTo>
                  <a:pt x="82136" y="170148"/>
                </a:lnTo>
                <a:lnTo>
                  <a:pt x="87664" y="161817"/>
                </a:lnTo>
                <a:lnTo>
                  <a:pt x="87419" y="167272"/>
                </a:lnTo>
                <a:lnTo>
                  <a:pt x="87439" y="180558"/>
                </a:lnTo>
                <a:lnTo>
                  <a:pt x="88161" y="193143"/>
                </a:lnTo>
                <a:lnTo>
                  <a:pt x="89304" y="205308"/>
                </a:lnTo>
                <a:lnTo>
                  <a:pt x="90583" y="217332"/>
                </a:lnTo>
                <a:lnTo>
                  <a:pt x="103898" y="224407"/>
                </a:lnTo>
                <a:lnTo>
                  <a:pt x="117823" y="230077"/>
                </a:lnTo>
                <a:lnTo>
                  <a:pt x="132288" y="234449"/>
                </a:lnTo>
                <a:lnTo>
                  <a:pt x="147226" y="237626"/>
                </a:lnTo>
                <a:lnTo>
                  <a:pt x="162568" y="239713"/>
                </a:lnTo>
                <a:lnTo>
                  <a:pt x="178245" y="240816"/>
                </a:lnTo>
                <a:lnTo>
                  <a:pt x="194188" y="241038"/>
                </a:lnTo>
                <a:lnTo>
                  <a:pt x="210329" y="240485"/>
                </a:lnTo>
                <a:lnTo>
                  <a:pt x="226600" y="239262"/>
                </a:lnTo>
                <a:lnTo>
                  <a:pt x="242932" y="237472"/>
                </a:lnTo>
                <a:lnTo>
                  <a:pt x="259255" y="235221"/>
                </a:lnTo>
                <a:lnTo>
                  <a:pt x="275503" y="232614"/>
                </a:lnTo>
                <a:lnTo>
                  <a:pt x="291605" y="229755"/>
                </a:lnTo>
                <a:lnTo>
                  <a:pt x="307494" y="226750"/>
                </a:lnTo>
                <a:lnTo>
                  <a:pt x="323100" y="223702"/>
                </a:lnTo>
                <a:lnTo>
                  <a:pt x="338356" y="220716"/>
                </a:lnTo>
                <a:lnTo>
                  <a:pt x="353192" y="217898"/>
                </a:lnTo>
                <a:lnTo>
                  <a:pt x="367540" y="215352"/>
                </a:lnTo>
                <a:lnTo>
                  <a:pt x="381332" y="213182"/>
                </a:lnTo>
                <a:lnTo>
                  <a:pt x="394499" y="211494"/>
                </a:lnTo>
                <a:lnTo>
                  <a:pt x="241348" y="210609"/>
                </a:lnTo>
                <a:lnTo>
                  <a:pt x="242548" y="223184"/>
                </a:lnTo>
                <a:lnTo>
                  <a:pt x="241171" y="221750"/>
                </a:lnTo>
                <a:lnTo>
                  <a:pt x="236245" y="212603"/>
                </a:lnTo>
                <a:lnTo>
                  <a:pt x="234580" y="201396"/>
                </a:lnTo>
                <a:lnTo>
                  <a:pt x="235130" y="188837"/>
                </a:lnTo>
                <a:lnTo>
                  <a:pt x="236850" y="175634"/>
                </a:lnTo>
                <a:lnTo>
                  <a:pt x="238693" y="162495"/>
                </a:lnTo>
                <a:lnTo>
                  <a:pt x="239615" y="150128"/>
                </a:lnTo>
                <a:lnTo>
                  <a:pt x="241898" y="153257"/>
                </a:lnTo>
                <a:lnTo>
                  <a:pt x="252535" y="151463"/>
                </a:lnTo>
                <a:lnTo>
                  <a:pt x="251319" y="138438"/>
                </a:lnTo>
                <a:lnTo>
                  <a:pt x="213245" y="135780"/>
                </a:lnTo>
                <a:lnTo>
                  <a:pt x="210398" y="144276"/>
                </a:lnTo>
                <a:lnTo>
                  <a:pt x="202917" y="138425"/>
                </a:lnTo>
                <a:lnTo>
                  <a:pt x="196030" y="130901"/>
                </a:lnTo>
                <a:lnTo>
                  <a:pt x="189652" y="121972"/>
                </a:lnTo>
                <a:lnTo>
                  <a:pt x="183696" y="111909"/>
                </a:lnTo>
                <a:lnTo>
                  <a:pt x="178078" y="100978"/>
                </a:lnTo>
                <a:lnTo>
                  <a:pt x="172712" y="89449"/>
                </a:lnTo>
                <a:lnTo>
                  <a:pt x="167511" y="77591"/>
                </a:lnTo>
                <a:lnTo>
                  <a:pt x="162390" y="65672"/>
                </a:lnTo>
                <a:lnTo>
                  <a:pt x="157264" y="53961"/>
                </a:lnTo>
                <a:lnTo>
                  <a:pt x="152046" y="42727"/>
                </a:lnTo>
                <a:lnTo>
                  <a:pt x="146651" y="32238"/>
                </a:lnTo>
                <a:lnTo>
                  <a:pt x="140993" y="22763"/>
                </a:lnTo>
                <a:lnTo>
                  <a:pt x="134987" y="14570"/>
                </a:lnTo>
                <a:lnTo>
                  <a:pt x="128545" y="792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7748764" y="2700202"/>
            <a:ext cx="195790" cy="91180"/>
          </a:xfrm>
          <a:custGeom>
            <a:avLst/>
            <a:gdLst/>
            <a:ahLst/>
            <a:cxnLst/>
            <a:rect l="0" t="0" r="0" b="0"/>
            <a:pathLst>
              <a:path w="195790" h="91180" extrusionOk="0">
                <a:moveTo>
                  <a:pt x="85737" y="395"/>
                </a:moveTo>
                <a:lnTo>
                  <a:pt x="71543" y="58"/>
                </a:lnTo>
                <a:lnTo>
                  <a:pt x="57173" y="0"/>
                </a:lnTo>
                <a:lnTo>
                  <a:pt x="42729" y="122"/>
                </a:lnTo>
                <a:lnTo>
                  <a:pt x="28317" y="327"/>
                </a:lnTo>
                <a:lnTo>
                  <a:pt x="14039" y="518"/>
                </a:lnTo>
                <a:lnTo>
                  <a:pt x="0" y="596"/>
                </a:lnTo>
                <a:lnTo>
                  <a:pt x="1157" y="6116"/>
                </a:lnTo>
                <a:lnTo>
                  <a:pt x="5765" y="15465"/>
                </a:lnTo>
                <a:lnTo>
                  <a:pt x="43839" y="18124"/>
                </a:lnTo>
                <a:lnTo>
                  <a:pt x="44680" y="19437"/>
                </a:lnTo>
                <a:lnTo>
                  <a:pt x="48862" y="29431"/>
                </a:lnTo>
                <a:lnTo>
                  <a:pt x="128571" y="23962"/>
                </a:lnTo>
                <a:lnTo>
                  <a:pt x="131175" y="25264"/>
                </a:lnTo>
                <a:lnTo>
                  <a:pt x="133806" y="26538"/>
                </a:lnTo>
                <a:lnTo>
                  <a:pt x="134423" y="29813"/>
                </a:lnTo>
                <a:lnTo>
                  <a:pt x="133780" y="37155"/>
                </a:lnTo>
                <a:lnTo>
                  <a:pt x="132503" y="46486"/>
                </a:lnTo>
                <a:lnTo>
                  <a:pt x="131097" y="52332"/>
                </a:lnTo>
                <a:lnTo>
                  <a:pt x="129782" y="53849"/>
                </a:lnTo>
                <a:lnTo>
                  <a:pt x="52108" y="54544"/>
                </a:lnTo>
                <a:lnTo>
                  <a:pt x="52392" y="68439"/>
                </a:lnTo>
                <a:lnTo>
                  <a:pt x="52596" y="82410"/>
                </a:lnTo>
                <a:lnTo>
                  <a:pt x="52081" y="81086"/>
                </a:lnTo>
                <a:lnTo>
                  <a:pt x="48988" y="69937"/>
                </a:lnTo>
                <a:lnTo>
                  <a:pt x="47124" y="57561"/>
                </a:lnTo>
                <a:lnTo>
                  <a:pt x="45982" y="44463"/>
                </a:lnTo>
                <a:lnTo>
                  <a:pt x="45056" y="31149"/>
                </a:lnTo>
                <a:lnTo>
                  <a:pt x="34418" y="32943"/>
                </a:lnTo>
                <a:lnTo>
                  <a:pt x="37411" y="42062"/>
                </a:lnTo>
                <a:lnTo>
                  <a:pt x="37660" y="52841"/>
                </a:lnTo>
                <a:lnTo>
                  <a:pt x="36357" y="64796"/>
                </a:lnTo>
                <a:lnTo>
                  <a:pt x="34695" y="77443"/>
                </a:lnTo>
                <a:lnTo>
                  <a:pt x="33868" y="90295"/>
                </a:lnTo>
                <a:lnTo>
                  <a:pt x="187019" y="91180"/>
                </a:lnTo>
                <a:lnTo>
                  <a:pt x="182288" y="81259"/>
                </a:lnTo>
                <a:lnTo>
                  <a:pt x="182120" y="70647"/>
                </a:lnTo>
                <a:lnTo>
                  <a:pt x="185727" y="60745"/>
                </a:lnTo>
                <a:lnTo>
                  <a:pt x="190990" y="51161"/>
                </a:lnTo>
                <a:lnTo>
                  <a:pt x="195790" y="41503"/>
                </a:lnTo>
                <a:lnTo>
                  <a:pt x="188454" y="32085"/>
                </a:lnTo>
                <a:lnTo>
                  <a:pt x="180509" y="24844"/>
                </a:lnTo>
                <a:lnTo>
                  <a:pt x="171456" y="18761"/>
                </a:lnTo>
                <a:lnTo>
                  <a:pt x="161397" y="13739"/>
                </a:lnTo>
                <a:lnTo>
                  <a:pt x="150436" y="9678"/>
                </a:lnTo>
                <a:lnTo>
                  <a:pt x="138678" y="6483"/>
                </a:lnTo>
                <a:lnTo>
                  <a:pt x="126225" y="4055"/>
                </a:lnTo>
                <a:lnTo>
                  <a:pt x="113182" y="2296"/>
                </a:lnTo>
                <a:lnTo>
                  <a:pt x="99651" y="1109"/>
                </a:lnTo>
                <a:lnTo>
                  <a:pt x="85737" y="39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7797626" y="2724164"/>
            <a:ext cx="80920" cy="30581"/>
          </a:xfrm>
          <a:custGeom>
            <a:avLst/>
            <a:gdLst/>
            <a:ahLst/>
            <a:cxnLst/>
            <a:rect l="0" t="0" r="0" b="0"/>
            <a:pathLst>
              <a:path w="80920" h="30581" extrusionOk="0">
                <a:moveTo>
                  <a:pt x="79709" y="0"/>
                </a:moveTo>
                <a:lnTo>
                  <a:pt x="0" y="5468"/>
                </a:lnTo>
                <a:lnTo>
                  <a:pt x="2272" y="17375"/>
                </a:lnTo>
                <a:lnTo>
                  <a:pt x="3246" y="30581"/>
                </a:lnTo>
                <a:lnTo>
                  <a:pt x="80920" y="29887"/>
                </a:lnTo>
                <a:lnTo>
                  <a:pt x="79914" y="26228"/>
                </a:lnTo>
                <a:lnTo>
                  <a:pt x="79437" y="16547"/>
                </a:lnTo>
                <a:lnTo>
                  <a:pt x="7970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653962" y="2343642"/>
            <a:ext cx="39925" cy="30027"/>
          </a:xfrm>
          <a:custGeom>
            <a:avLst/>
            <a:gdLst/>
            <a:ahLst/>
            <a:cxnLst/>
            <a:rect l="0" t="0" r="0" b="0"/>
            <a:pathLst>
              <a:path w="39925" h="30027" extrusionOk="0">
                <a:moveTo>
                  <a:pt x="35167" y="0"/>
                </a:moveTo>
                <a:lnTo>
                  <a:pt x="0" y="8321"/>
                </a:lnTo>
                <a:lnTo>
                  <a:pt x="3824" y="19374"/>
                </a:lnTo>
                <a:lnTo>
                  <a:pt x="7917" y="27861"/>
                </a:lnTo>
                <a:lnTo>
                  <a:pt x="39925" y="30027"/>
                </a:lnTo>
                <a:lnTo>
                  <a:pt x="31296" y="24928"/>
                </a:lnTo>
                <a:lnTo>
                  <a:pt x="31672" y="11540"/>
                </a:lnTo>
                <a:lnTo>
                  <a:pt x="35167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643631" y="2039564"/>
            <a:ext cx="539455" cy="371632"/>
          </a:xfrm>
          <a:custGeom>
            <a:avLst/>
            <a:gdLst/>
            <a:ahLst/>
            <a:cxnLst/>
            <a:rect l="0" t="0" r="0" b="0"/>
            <a:pathLst>
              <a:path w="539455" h="371632" extrusionOk="0">
                <a:moveTo>
                  <a:pt x="505496" y="53500"/>
                </a:moveTo>
                <a:lnTo>
                  <a:pt x="500425" y="48471"/>
                </a:lnTo>
                <a:lnTo>
                  <a:pt x="493218" y="36670"/>
                </a:lnTo>
                <a:lnTo>
                  <a:pt x="488119" y="25100"/>
                </a:lnTo>
                <a:lnTo>
                  <a:pt x="485803" y="22173"/>
                </a:lnTo>
                <a:lnTo>
                  <a:pt x="467681" y="11194"/>
                </a:lnTo>
                <a:lnTo>
                  <a:pt x="443751" y="4236"/>
                </a:lnTo>
                <a:lnTo>
                  <a:pt x="416508" y="703"/>
                </a:lnTo>
                <a:lnTo>
                  <a:pt x="388451" y="0"/>
                </a:lnTo>
                <a:lnTo>
                  <a:pt x="374897" y="522"/>
                </a:lnTo>
                <a:lnTo>
                  <a:pt x="347784" y="3129"/>
                </a:lnTo>
                <a:lnTo>
                  <a:pt x="322741" y="6573"/>
                </a:lnTo>
                <a:lnTo>
                  <a:pt x="297448" y="10933"/>
                </a:lnTo>
                <a:lnTo>
                  <a:pt x="272102" y="16283"/>
                </a:lnTo>
                <a:lnTo>
                  <a:pt x="246898" y="22698"/>
                </a:lnTo>
                <a:lnTo>
                  <a:pt x="222034" y="30252"/>
                </a:lnTo>
                <a:lnTo>
                  <a:pt x="197704" y="39020"/>
                </a:lnTo>
                <a:lnTo>
                  <a:pt x="174105" y="49077"/>
                </a:lnTo>
                <a:lnTo>
                  <a:pt x="151433" y="60498"/>
                </a:lnTo>
                <a:lnTo>
                  <a:pt x="132224" y="71850"/>
                </a:lnTo>
                <a:lnTo>
                  <a:pt x="108037" y="88301"/>
                </a:lnTo>
                <a:lnTo>
                  <a:pt x="84655" y="106311"/>
                </a:lnTo>
                <a:lnTo>
                  <a:pt x="62776" y="125469"/>
                </a:lnTo>
                <a:lnTo>
                  <a:pt x="43102" y="145363"/>
                </a:lnTo>
                <a:lnTo>
                  <a:pt x="26331" y="165582"/>
                </a:lnTo>
                <a:lnTo>
                  <a:pt x="13163" y="185716"/>
                </a:lnTo>
                <a:lnTo>
                  <a:pt x="4299" y="205353"/>
                </a:lnTo>
                <a:lnTo>
                  <a:pt x="0" y="231599"/>
                </a:lnTo>
                <a:lnTo>
                  <a:pt x="37" y="244017"/>
                </a:lnTo>
                <a:lnTo>
                  <a:pt x="2243" y="271775"/>
                </a:lnTo>
                <a:lnTo>
                  <a:pt x="7046" y="299733"/>
                </a:lnTo>
                <a:lnTo>
                  <a:pt x="10330" y="312400"/>
                </a:lnTo>
                <a:lnTo>
                  <a:pt x="45498" y="304078"/>
                </a:lnTo>
                <a:lnTo>
                  <a:pt x="50397" y="293952"/>
                </a:lnTo>
                <a:lnTo>
                  <a:pt x="49291" y="302336"/>
                </a:lnTo>
                <a:lnTo>
                  <a:pt x="50891" y="313873"/>
                </a:lnTo>
                <a:lnTo>
                  <a:pt x="56186" y="322882"/>
                </a:lnTo>
                <a:lnTo>
                  <a:pt x="64528" y="329717"/>
                </a:lnTo>
                <a:lnTo>
                  <a:pt x="75271" y="334730"/>
                </a:lnTo>
                <a:lnTo>
                  <a:pt x="87767" y="338275"/>
                </a:lnTo>
                <a:lnTo>
                  <a:pt x="101367" y="340705"/>
                </a:lnTo>
                <a:lnTo>
                  <a:pt x="115424" y="342372"/>
                </a:lnTo>
                <a:lnTo>
                  <a:pt x="129292" y="343629"/>
                </a:lnTo>
                <a:lnTo>
                  <a:pt x="121159" y="346854"/>
                </a:lnTo>
                <a:lnTo>
                  <a:pt x="109013" y="349084"/>
                </a:lnTo>
                <a:lnTo>
                  <a:pt x="96479" y="348978"/>
                </a:lnTo>
                <a:lnTo>
                  <a:pt x="83946" y="346981"/>
                </a:lnTo>
                <a:lnTo>
                  <a:pt x="71806" y="343539"/>
                </a:lnTo>
                <a:lnTo>
                  <a:pt x="60446" y="339099"/>
                </a:lnTo>
                <a:lnTo>
                  <a:pt x="50256" y="334106"/>
                </a:lnTo>
                <a:lnTo>
                  <a:pt x="18248" y="331940"/>
                </a:lnTo>
                <a:lnTo>
                  <a:pt x="24300" y="340185"/>
                </a:lnTo>
                <a:lnTo>
                  <a:pt x="32078" y="347457"/>
                </a:lnTo>
                <a:lnTo>
                  <a:pt x="41390" y="353764"/>
                </a:lnTo>
                <a:lnTo>
                  <a:pt x="52046" y="359110"/>
                </a:lnTo>
                <a:lnTo>
                  <a:pt x="63853" y="363501"/>
                </a:lnTo>
                <a:lnTo>
                  <a:pt x="76620" y="366943"/>
                </a:lnTo>
                <a:lnTo>
                  <a:pt x="90154" y="369441"/>
                </a:lnTo>
                <a:lnTo>
                  <a:pt x="104265" y="371002"/>
                </a:lnTo>
                <a:lnTo>
                  <a:pt x="118761" y="371632"/>
                </a:lnTo>
                <a:lnTo>
                  <a:pt x="133450" y="371335"/>
                </a:lnTo>
                <a:lnTo>
                  <a:pt x="148141" y="370117"/>
                </a:lnTo>
                <a:lnTo>
                  <a:pt x="149752" y="369927"/>
                </a:lnTo>
                <a:lnTo>
                  <a:pt x="147737" y="361351"/>
                </a:lnTo>
                <a:lnTo>
                  <a:pt x="143826" y="349912"/>
                </a:lnTo>
                <a:lnTo>
                  <a:pt x="138358" y="336496"/>
                </a:lnTo>
                <a:lnTo>
                  <a:pt x="131670" y="321992"/>
                </a:lnTo>
                <a:lnTo>
                  <a:pt x="124100" y="307286"/>
                </a:lnTo>
                <a:lnTo>
                  <a:pt x="115986" y="293265"/>
                </a:lnTo>
                <a:lnTo>
                  <a:pt x="107667" y="280817"/>
                </a:lnTo>
                <a:lnTo>
                  <a:pt x="99479" y="270828"/>
                </a:lnTo>
                <a:lnTo>
                  <a:pt x="91762" y="264187"/>
                </a:lnTo>
                <a:lnTo>
                  <a:pt x="85466" y="261802"/>
                </a:lnTo>
                <a:lnTo>
                  <a:pt x="73326" y="266069"/>
                </a:lnTo>
                <a:lnTo>
                  <a:pt x="64795" y="276408"/>
                </a:lnTo>
                <a:lnTo>
                  <a:pt x="56469" y="285822"/>
                </a:lnTo>
                <a:lnTo>
                  <a:pt x="50397" y="288100"/>
                </a:lnTo>
                <a:lnTo>
                  <a:pt x="56165" y="277017"/>
                </a:lnTo>
                <a:lnTo>
                  <a:pt x="62786" y="266164"/>
                </a:lnTo>
                <a:lnTo>
                  <a:pt x="78140" y="245320"/>
                </a:lnTo>
                <a:lnTo>
                  <a:pt x="95559" y="225924"/>
                </a:lnTo>
                <a:lnTo>
                  <a:pt x="114143" y="208332"/>
                </a:lnTo>
                <a:lnTo>
                  <a:pt x="137789" y="189371"/>
                </a:lnTo>
                <a:lnTo>
                  <a:pt x="153804" y="178277"/>
                </a:lnTo>
                <a:lnTo>
                  <a:pt x="171322" y="167291"/>
                </a:lnTo>
                <a:lnTo>
                  <a:pt x="190170" y="156555"/>
                </a:lnTo>
                <a:lnTo>
                  <a:pt x="210172" y="146209"/>
                </a:lnTo>
                <a:lnTo>
                  <a:pt x="231152" y="136394"/>
                </a:lnTo>
                <a:lnTo>
                  <a:pt x="252937" y="127249"/>
                </a:lnTo>
                <a:lnTo>
                  <a:pt x="275350" y="118915"/>
                </a:lnTo>
                <a:lnTo>
                  <a:pt x="298217" y="111532"/>
                </a:lnTo>
                <a:lnTo>
                  <a:pt x="321363" y="105240"/>
                </a:lnTo>
                <a:lnTo>
                  <a:pt x="344612" y="100180"/>
                </a:lnTo>
                <a:lnTo>
                  <a:pt x="367791" y="96492"/>
                </a:lnTo>
                <a:lnTo>
                  <a:pt x="390722" y="94316"/>
                </a:lnTo>
                <a:lnTo>
                  <a:pt x="413233" y="93793"/>
                </a:lnTo>
                <a:lnTo>
                  <a:pt x="435147" y="95063"/>
                </a:lnTo>
                <a:lnTo>
                  <a:pt x="456289" y="98266"/>
                </a:lnTo>
                <a:lnTo>
                  <a:pt x="476485" y="103543"/>
                </a:lnTo>
                <a:lnTo>
                  <a:pt x="495559" y="111033"/>
                </a:lnTo>
                <a:lnTo>
                  <a:pt x="513337" y="120878"/>
                </a:lnTo>
                <a:lnTo>
                  <a:pt x="529643" y="133217"/>
                </a:lnTo>
                <a:lnTo>
                  <a:pt x="534370" y="149922"/>
                </a:lnTo>
                <a:lnTo>
                  <a:pt x="538413" y="156596"/>
                </a:lnTo>
                <a:lnTo>
                  <a:pt x="538811" y="154773"/>
                </a:lnTo>
                <a:lnTo>
                  <a:pt x="539153" y="152923"/>
                </a:lnTo>
                <a:lnTo>
                  <a:pt x="539455" y="151073"/>
                </a:lnTo>
                <a:lnTo>
                  <a:pt x="539455" y="113524"/>
                </a:lnTo>
                <a:lnTo>
                  <a:pt x="536802" y="99891"/>
                </a:lnTo>
                <a:lnTo>
                  <a:pt x="532982" y="86927"/>
                </a:lnTo>
                <a:lnTo>
                  <a:pt x="528174" y="74933"/>
                </a:lnTo>
                <a:lnTo>
                  <a:pt x="522555" y="64213"/>
                </a:lnTo>
                <a:lnTo>
                  <a:pt x="517953" y="57241"/>
                </a:lnTo>
                <a:lnTo>
                  <a:pt x="514705" y="52787"/>
                </a:lnTo>
                <a:lnTo>
                  <a:pt x="505496" y="5350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807992" y="2143564"/>
            <a:ext cx="254238" cy="128571"/>
          </a:xfrm>
          <a:custGeom>
            <a:avLst/>
            <a:gdLst/>
            <a:ahLst/>
            <a:cxnLst/>
            <a:rect l="0" t="0" r="0" b="0"/>
            <a:pathLst>
              <a:path w="254238" h="128571" extrusionOk="0">
                <a:moveTo>
                  <a:pt x="254238" y="0"/>
                </a:moveTo>
                <a:lnTo>
                  <a:pt x="238321" y="1180"/>
                </a:lnTo>
                <a:lnTo>
                  <a:pt x="222731" y="2686"/>
                </a:lnTo>
                <a:lnTo>
                  <a:pt x="207470" y="4521"/>
                </a:lnTo>
                <a:lnTo>
                  <a:pt x="192539" y="6685"/>
                </a:lnTo>
                <a:lnTo>
                  <a:pt x="177940" y="9182"/>
                </a:lnTo>
                <a:lnTo>
                  <a:pt x="163674" y="12012"/>
                </a:lnTo>
                <a:lnTo>
                  <a:pt x="149744" y="15177"/>
                </a:lnTo>
                <a:lnTo>
                  <a:pt x="136151" y="18680"/>
                </a:lnTo>
                <a:lnTo>
                  <a:pt x="122898" y="22521"/>
                </a:lnTo>
                <a:lnTo>
                  <a:pt x="109985" y="26704"/>
                </a:lnTo>
                <a:lnTo>
                  <a:pt x="97415" y="31228"/>
                </a:lnTo>
                <a:lnTo>
                  <a:pt x="85189" y="36098"/>
                </a:lnTo>
                <a:lnTo>
                  <a:pt x="73310" y="41313"/>
                </a:lnTo>
                <a:lnTo>
                  <a:pt x="61779" y="46876"/>
                </a:lnTo>
                <a:lnTo>
                  <a:pt x="50597" y="52790"/>
                </a:lnTo>
                <a:lnTo>
                  <a:pt x="39767" y="59054"/>
                </a:lnTo>
                <a:lnTo>
                  <a:pt x="29291" y="65672"/>
                </a:lnTo>
                <a:lnTo>
                  <a:pt x="19169" y="72645"/>
                </a:lnTo>
                <a:lnTo>
                  <a:pt x="9405" y="79976"/>
                </a:lnTo>
                <a:lnTo>
                  <a:pt x="0" y="87664"/>
                </a:lnTo>
                <a:lnTo>
                  <a:pt x="4438" y="93214"/>
                </a:lnTo>
                <a:lnTo>
                  <a:pt x="13878" y="101737"/>
                </a:lnTo>
                <a:lnTo>
                  <a:pt x="24021" y="109554"/>
                </a:lnTo>
                <a:lnTo>
                  <a:pt x="33493" y="118041"/>
                </a:lnTo>
                <a:lnTo>
                  <a:pt x="40920" y="128571"/>
                </a:lnTo>
                <a:lnTo>
                  <a:pt x="49507" y="126494"/>
                </a:lnTo>
                <a:lnTo>
                  <a:pt x="63377" y="122932"/>
                </a:lnTo>
                <a:lnTo>
                  <a:pt x="77022" y="119144"/>
                </a:lnTo>
                <a:lnTo>
                  <a:pt x="90420" y="115109"/>
                </a:lnTo>
                <a:lnTo>
                  <a:pt x="103551" y="110807"/>
                </a:lnTo>
                <a:lnTo>
                  <a:pt x="116394" y="106217"/>
                </a:lnTo>
                <a:lnTo>
                  <a:pt x="128928" y="101318"/>
                </a:lnTo>
                <a:lnTo>
                  <a:pt x="141132" y="96089"/>
                </a:lnTo>
                <a:lnTo>
                  <a:pt x="152984" y="90509"/>
                </a:lnTo>
                <a:lnTo>
                  <a:pt x="164465" y="84557"/>
                </a:lnTo>
                <a:lnTo>
                  <a:pt x="175554" y="78212"/>
                </a:lnTo>
                <a:lnTo>
                  <a:pt x="186229" y="71454"/>
                </a:lnTo>
                <a:lnTo>
                  <a:pt x="196469" y="64262"/>
                </a:lnTo>
                <a:lnTo>
                  <a:pt x="206255" y="56614"/>
                </a:lnTo>
                <a:lnTo>
                  <a:pt x="215564" y="48491"/>
                </a:lnTo>
                <a:lnTo>
                  <a:pt x="224376" y="39870"/>
                </a:lnTo>
                <a:lnTo>
                  <a:pt x="232670" y="30731"/>
                </a:lnTo>
                <a:lnTo>
                  <a:pt x="240426" y="21054"/>
                </a:lnTo>
                <a:lnTo>
                  <a:pt x="247622" y="10817"/>
                </a:lnTo>
                <a:lnTo>
                  <a:pt x="254238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3860602" y="2145074"/>
            <a:ext cx="321442" cy="270254"/>
          </a:xfrm>
          <a:custGeom>
            <a:avLst/>
            <a:gdLst/>
            <a:ahLst/>
            <a:cxnLst/>
            <a:rect l="0" t="0" r="0" b="0"/>
            <a:pathLst>
              <a:path w="321442" h="270254" extrusionOk="0">
                <a:moveTo>
                  <a:pt x="219751" y="845"/>
                </a:moveTo>
                <a:lnTo>
                  <a:pt x="207479" y="4341"/>
                </a:lnTo>
                <a:lnTo>
                  <a:pt x="204560" y="11467"/>
                </a:lnTo>
                <a:lnTo>
                  <a:pt x="206493" y="10562"/>
                </a:lnTo>
                <a:lnTo>
                  <a:pt x="204547" y="21868"/>
                </a:lnTo>
                <a:lnTo>
                  <a:pt x="191707" y="33855"/>
                </a:lnTo>
                <a:lnTo>
                  <a:pt x="182518" y="41941"/>
                </a:lnTo>
                <a:lnTo>
                  <a:pt x="173109" y="49808"/>
                </a:lnTo>
                <a:lnTo>
                  <a:pt x="163473" y="57447"/>
                </a:lnTo>
                <a:lnTo>
                  <a:pt x="153600" y="64850"/>
                </a:lnTo>
                <a:lnTo>
                  <a:pt x="143483" y="72009"/>
                </a:lnTo>
                <a:lnTo>
                  <a:pt x="133114" y="78915"/>
                </a:lnTo>
                <a:lnTo>
                  <a:pt x="122484" y="85561"/>
                </a:lnTo>
                <a:lnTo>
                  <a:pt x="111584" y="91937"/>
                </a:lnTo>
                <a:lnTo>
                  <a:pt x="100407" y="98036"/>
                </a:lnTo>
                <a:lnTo>
                  <a:pt x="88944" y="103848"/>
                </a:lnTo>
                <a:lnTo>
                  <a:pt x="77187" y="109367"/>
                </a:lnTo>
                <a:lnTo>
                  <a:pt x="65127" y="114583"/>
                </a:lnTo>
                <a:lnTo>
                  <a:pt x="52757" y="119488"/>
                </a:lnTo>
                <a:lnTo>
                  <a:pt x="40067" y="124073"/>
                </a:lnTo>
                <a:lnTo>
                  <a:pt x="27050" y="128331"/>
                </a:lnTo>
                <a:lnTo>
                  <a:pt x="13697" y="132253"/>
                </a:lnTo>
                <a:lnTo>
                  <a:pt x="0" y="135831"/>
                </a:lnTo>
                <a:lnTo>
                  <a:pt x="5114" y="145111"/>
                </a:lnTo>
                <a:lnTo>
                  <a:pt x="10701" y="156354"/>
                </a:lnTo>
                <a:lnTo>
                  <a:pt x="15966" y="167918"/>
                </a:lnTo>
                <a:lnTo>
                  <a:pt x="21016" y="179698"/>
                </a:lnTo>
                <a:lnTo>
                  <a:pt x="25956" y="191588"/>
                </a:lnTo>
                <a:lnTo>
                  <a:pt x="30892" y="203481"/>
                </a:lnTo>
                <a:lnTo>
                  <a:pt x="35932" y="215271"/>
                </a:lnTo>
                <a:lnTo>
                  <a:pt x="41180" y="226853"/>
                </a:lnTo>
                <a:lnTo>
                  <a:pt x="46744" y="238118"/>
                </a:lnTo>
                <a:lnTo>
                  <a:pt x="48929" y="237533"/>
                </a:lnTo>
                <a:lnTo>
                  <a:pt x="62178" y="233601"/>
                </a:lnTo>
                <a:lnTo>
                  <a:pt x="74935" y="229178"/>
                </a:lnTo>
                <a:lnTo>
                  <a:pt x="87247" y="224310"/>
                </a:lnTo>
                <a:lnTo>
                  <a:pt x="99161" y="219045"/>
                </a:lnTo>
                <a:lnTo>
                  <a:pt x="110722" y="213427"/>
                </a:lnTo>
                <a:lnTo>
                  <a:pt x="121978" y="207504"/>
                </a:lnTo>
                <a:lnTo>
                  <a:pt x="132974" y="201323"/>
                </a:lnTo>
                <a:lnTo>
                  <a:pt x="143758" y="194928"/>
                </a:lnTo>
                <a:lnTo>
                  <a:pt x="154375" y="188368"/>
                </a:lnTo>
                <a:lnTo>
                  <a:pt x="164871" y="181687"/>
                </a:lnTo>
                <a:lnTo>
                  <a:pt x="175294" y="174933"/>
                </a:lnTo>
                <a:lnTo>
                  <a:pt x="185690" y="168152"/>
                </a:lnTo>
                <a:lnTo>
                  <a:pt x="196104" y="161390"/>
                </a:lnTo>
                <a:lnTo>
                  <a:pt x="206584" y="154694"/>
                </a:lnTo>
                <a:lnTo>
                  <a:pt x="217176" y="148109"/>
                </a:lnTo>
                <a:lnTo>
                  <a:pt x="227926" y="141683"/>
                </a:lnTo>
                <a:lnTo>
                  <a:pt x="228144" y="141597"/>
                </a:lnTo>
                <a:lnTo>
                  <a:pt x="230543" y="132454"/>
                </a:lnTo>
                <a:lnTo>
                  <a:pt x="233764" y="124142"/>
                </a:lnTo>
                <a:lnTo>
                  <a:pt x="245602" y="118291"/>
                </a:lnTo>
                <a:lnTo>
                  <a:pt x="256633" y="110194"/>
                </a:lnTo>
                <a:lnTo>
                  <a:pt x="267130" y="101244"/>
                </a:lnTo>
                <a:lnTo>
                  <a:pt x="277357" y="92837"/>
                </a:lnTo>
                <a:lnTo>
                  <a:pt x="287580" y="86368"/>
                </a:lnTo>
                <a:lnTo>
                  <a:pt x="298063" y="83235"/>
                </a:lnTo>
                <a:lnTo>
                  <a:pt x="287500" y="93419"/>
                </a:lnTo>
                <a:lnTo>
                  <a:pt x="276806" y="103472"/>
                </a:lnTo>
                <a:lnTo>
                  <a:pt x="265967" y="113381"/>
                </a:lnTo>
                <a:lnTo>
                  <a:pt x="254971" y="123133"/>
                </a:lnTo>
                <a:lnTo>
                  <a:pt x="243803" y="132714"/>
                </a:lnTo>
                <a:lnTo>
                  <a:pt x="232452" y="142110"/>
                </a:lnTo>
                <a:lnTo>
                  <a:pt x="220903" y="151309"/>
                </a:lnTo>
                <a:lnTo>
                  <a:pt x="209143" y="160298"/>
                </a:lnTo>
                <a:lnTo>
                  <a:pt x="197159" y="169062"/>
                </a:lnTo>
                <a:lnTo>
                  <a:pt x="184938" y="177589"/>
                </a:lnTo>
                <a:lnTo>
                  <a:pt x="172466" y="185865"/>
                </a:lnTo>
                <a:lnTo>
                  <a:pt x="159730" y="193878"/>
                </a:lnTo>
                <a:lnTo>
                  <a:pt x="146716" y="201613"/>
                </a:lnTo>
                <a:lnTo>
                  <a:pt x="133413" y="209057"/>
                </a:lnTo>
                <a:lnTo>
                  <a:pt x="119805" y="216198"/>
                </a:lnTo>
                <a:lnTo>
                  <a:pt x="105880" y="223021"/>
                </a:lnTo>
                <a:lnTo>
                  <a:pt x="91625" y="229514"/>
                </a:lnTo>
                <a:lnTo>
                  <a:pt x="77026" y="235662"/>
                </a:lnTo>
                <a:lnTo>
                  <a:pt x="62070" y="241454"/>
                </a:lnTo>
                <a:lnTo>
                  <a:pt x="46744" y="246875"/>
                </a:lnTo>
                <a:lnTo>
                  <a:pt x="45963" y="257400"/>
                </a:lnTo>
                <a:lnTo>
                  <a:pt x="52144" y="260963"/>
                </a:lnTo>
                <a:lnTo>
                  <a:pt x="52596" y="270254"/>
                </a:lnTo>
                <a:lnTo>
                  <a:pt x="66707" y="266960"/>
                </a:lnTo>
                <a:lnTo>
                  <a:pt x="80500" y="263241"/>
                </a:lnTo>
                <a:lnTo>
                  <a:pt x="93977" y="259111"/>
                </a:lnTo>
                <a:lnTo>
                  <a:pt x="107140" y="254582"/>
                </a:lnTo>
                <a:lnTo>
                  <a:pt x="119994" y="249669"/>
                </a:lnTo>
                <a:lnTo>
                  <a:pt x="132541" y="244383"/>
                </a:lnTo>
                <a:lnTo>
                  <a:pt x="144783" y="238739"/>
                </a:lnTo>
                <a:lnTo>
                  <a:pt x="156724" y="232749"/>
                </a:lnTo>
                <a:lnTo>
                  <a:pt x="168367" y="226428"/>
                </a:lnTo>
                <a:lnTo>
                  <a:pt x="179715" y="219787"/>
                </a:lnTo>
                <a:lnTo>
                  <a:pt x="190770" y="212842"/>
                </a:lnTo>
                <a:lnTo>
                  <a:pt x="201536" y="205603"/>
                </a:lnTo>
                <a:lnTo>
                  <a:pt x="212016" y="198086"/>
                </a:lnTo>
                <a:lnTo>
                  <a:pt x="222212" y="190303"/>
                </a:lnTo>
                <a:lnTo>
                  <a:pt x="232128" y="182267"/>
                </a:lnTo>
                <a:lnTo>
                  <a:pt x="241766" y="173992"/>
                </a:lnTo>
                <a:lnTo>
                  <a:pt x="251130" y="165491"/>
                </a:lnTo>
                <a:lnTo>
                  <a:pt x="260222" y="156777"/>
                </a:lnTo>
                <a:lnTo>
                  <a:pt x="269045" y="147864"/>
                </a:lnTo>
                <a:lnTo>
                  <a:pt x="277603" y="138764"/>
                </a:lnTo>
                <a:lnTo>
                  <a:pt x="287732" y="126664"/>
                </a:lnTo>
                <a:lnTo>
                  <a:pt x="295073" y="116415"/>
                </a:lnTo>
                <a:lnTo>
                  <a:pt x="301917" y="105438"/>
                </a:lnTo>
                <a:lnTo>
                  <a:pt x="308118" y="93869"/>
                </a:lnTo>
                <a:lnTo>
                  <a:pt x="313535" y="81839"/>
                </a:lnTo>
                <a:lnTo>
                  <a:pt x="318024" y="69484"/>
                </a:lnTo>
                <a:lnTo>
                  <a:pt x="321442" y="56937"/>
                </a:lnTo>
                <a:lnTo>
                  <a:pt x="319256" y="57260"/>
                </a:lnTo>
                <a:lnTo>
                  <a:pt x="310283" y="61979"/>
                </a:lnTo>
                <a:lnTo>
                  <a:pt x="300982" y="59856"/>
                </a:lnTo>
                <a:lnTo>
                  <a:pt x="300982" y="33558"/>
                </a:lnTo>
                <a:lnTo>
                  <a:pt x="296236" y="29002"/>
                </a:lnTo>
                <a:lnTo>
                  <a:pt x="287834" y="22040"/>
                </a:lnTo>
                <a:lnTo>
                  <a:pt x="278229" y="15415"/>
                </a:lnTo>
                <a:lnTo>
                  <a:pt x="267639" y="9513"/>
                </a:lnTo>
                <a:lnTo>
                  <a:pt x="256279" y="4719"/>
                </a:lnTo>
                <a:lnTo>
                  <a:pt x="244367" y="1420"/>
                </a:lnTo>
                <a:lnTo>
                  <a:pt x="232119" y="0"/>
                </a:lnTo>
                <a:lnTo>
                  <a:pt x="219751" y="84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542078" y="2211758"/>
            <a:ext cx="275452" cy="303573"/>
          </a:xfrm>
          <a:custGeom>
            <a:avLst/>
            <a:gdLst/>
            <a:ahLst/>
            <a:cxnLst/>
            <a:rect l="0" t="0" r="0" b="0"/>
            <a:pathLst>
              <a:path w="275452" h="303573" extrusionOk="0">
                <a:moveTo>
                  <a:pt x="53672" y="0"/>
                </a:moveTo>
                <a:lnTo>
                  <a:pt x="40445" y="606"/>
                </a:lnTo>
                <a:lnTo>
                  <a:pt x="27929" y="2995"/>
                </a:lnTo>
                <a:lnTo>
                  <a:pt x="16659" y="7322"/>
                </a:lnTo>
                <a:lnTo>
                  <a:pt x="7171" y="13740"/>
                </a:lnTo>
                <a:lnTo>
                  <a:pt x="0" y="22403"/>
                </a:lnTo>
                <a:lnTo>
                  <a:pt x="3485" y="39516"/>
                </a:lnTo>
                <a:lnTo>
                  <a:pt x="7642" y="56019"/>
                </a:lnTo>
                <a:lnTo>
                  <a:pt x="12451" y="71929"/>
                </a:lnTo>
                <a:lnTo>
                  <a:pt x="17893" y="87258"/>
                </a:lnTo>
                <a:lnTo>
                  <a:pt x="23949" y="102020"/>
                </a:lnTo>
                <a:lnTo>
                  <a:pt x="30600" y="116229"/>
                </a:lnTo>
                <a:lnTo>
                  <a:pt x="37825" y="129900"/>
                </a:lnTo>
                <a:lnTo>
                  <a:pt x="45607" y="143046"/>
                </a:lnTo>
                <a:lnTo>
                  <a:pt x="53925" y="155681"/>
                </a:lnTo>
                <a:lnTo>
                  <a:pt x="62761" y="167819"/>
                </a:lnTo>
                <a:lnTo>
                  <a:pt x="72094" y="179474"/>
                </a:lnTo>
                <a:lnTo>
                  <a:pt x="81907" y="190660"/>
                </a:lnTo>
                <a:lnTo>
                  <a:pt x="92179" y="201391"/>
                </a:lnTo>
                <a:lnTo>
                  <a:pt x="102891" y="211681"/>
                </a:lnTo>
                <a:lnTo>
                  <a:pt x="114024" y="221544"/>
                </a:lnTo>
                <a:lnTo>
                  <a:pt x="125559" y="230993"/>
                </a:lnTo>
                <a:lnTo>
                  <a:pt x="137476" y="240043"/>
                </a:lnTo>
                <a:lnTo>
                  <a:pt x="149757" y="248708"/>
                </a:lnTo>
                <a:lnTo>
                  <a:pt x="162381" y="257002"/>
                </a:lnTo>
                <a:lnTo>
                  <a:pt x="175329" y="264938"/>
                </a:lnTo>
                <a:lnTo>
                  <a:pt x="180608" y="268199"/>
                </a:lnTo>
                <a:lnTo>
                  <a:pt x="190891" y="274961"/>
                </a:lnTo>
                <a:lnTo>
                  <a:pt x="202100" y="282392"/>
                </a:lnTo>
                <a:lnTo>
                  <a:pt x="213811" y="289730"/>
                </a:lnTo>
                <a:lnTo>
                  <a:pt x="225598" y="296214"/>
                </a:lnTo>
                <a:lnTo>
                  <a:pt x="237035" y="301083"/>
                </a:lnTo>
                <a:lnTo>
                  <a:pt x="247697" y="303573"/>
                </a:lnTo>
                <a:lnTo>
                  <a:pt x="257156" y="302926"/>
                </a:lnTo>
                <a:lnTo>
                  <a:pt x="261507" y="301251"/>
                </a:lnTo>
                <a:lnTo>
                  <a:pt x="269365" y="294625"/>
                </a:lnTo>
                <a:lnTo>
                  <a:pt x="273831" y="285075"/>
                </a:lnTo>
                <a:lnTo>
                  <a:pt x="275452" y="273474"/>
                </a:lnTo>
                <a:lnTo>
                  <a:pt x="274776" y="260695"/>
                </a:lnTo>
                <a:lnTo>
                  <a:pt x="272353" y="247611"/>
                </a:lnTo>
                <a:lnTo>
                  <a:pt x="268729" y="235095"/>
                </a:lnTo>
                <a:lnTo>
                  <a:pt x="264454" y="224021"/>
                </a:lnTo>
                <a:lnTo>
                  <a:pt x="260075" y="215261"/>
                </a:lnTo>
                <a:lnTo>
                  <a:pt x="252329" y="215138"/>
                </a:lnTo>
                <a:lnTo>
                  <a:pt x="237141" y="214794"/>
                </a:lnTo>
                <a:lnTo>
                  <a:pt x="222237" y="214196"/>
                </a:lnTo>
                <a:lnTo>
                  <a:pt x="207731" y="213205"/>
                </a:lnTo>
                <a:lnTo>
                  <a:pt x="193738" y="211681"/>
                </a:lnTo>
                <a:lnTo>
                  <a:pt x="180373" y="209485"/>
                </a:lnTo>
                <a:lnTo>
                  <a:pt x="167751" y="206476"/>
                </a:lnTo>
                <a:lnTo>
                  <a:pt x="155986" y="202515"/>
                </a:lnTo>
                <a:lnTo>
                  <a:pt x="145194" y="197462"/>
                </a:lnTo>
                <a:lnTo>
                  <a:pt x="135489" y="191177"/>
                </a:lnTo>
                <a:lnTo>
                  <a:pt x="126986" y="183521"/>
                </a:lnTo>
                <a:lnTo>
                  <a:pt x="119801" y="174354"/>
                </a:lnTo>
                <a:lnTo>
                  <a:pt x="114266" y="163873"/>
                </a:lnTo>
                <a:lnTo>
                  <a:pt x="110280" y="153613"/>
                </a:lnTo>
                <a:lnTo>
                  <a:pt x="106680" y="141913"/>
                </a:lnTo>
                <a:lnTo>
                  <a:pt x="103529" y="129084"/>
                </a:lnTo>
                <a:lnTo>
                  <a:pt x="100885" y="115432"/>
                </a:lnTo>
                <a:lnTo>
                  <a:pt x="98808" y="101266"/>
                </a:lnTo>
                <a:lnTo>
                  <a:pt x="97359" y="86896"/>
                </a:lnTo>
                <a:lnTo>
                  <a:pt x="96597" y="72628"/>
                </a:lnTo>
                <a:lnTo>
                  <a:pt x="96582" y="58772"/>
                </a:lnTo>
                <a:lnTo>
                  <a:pt x="97374" y="45636"/>
                </a:lnTo>
                <a:lnTo>
                  <a:pt x="99033" y="33529"/>
                </a:lnTo>
                <a:lnTo>
                  <a:pt x="101619" y="22758"/>
                </a:lnTo>
                <a:lnTo>
                  <a:pt x="105192" y="13633"/>
                </a:lnTo>
                <a:lnTo>
                  <a:pt x="102971" y="12327"/>
                </a:lnTo>
                <a:lnTo>
                  <a:pt x="92258" y="7340"/>
                </a:lnTo>
                <a:lnTo>
                  <a:pt x="80114" y="3521"/>
                </a:lnTo>
                <a:lnTo>
                  <a:pt x="67073" y="1023"/>
                </a:lnTo>
                <a:lnTo>
                  <a:pt x="53672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790465" y="2242918"/>
            <a:ext cx="99737" cy="178262"/>
          </a:xfrm>
          <a:custGeom>
            <a:avLst/>
            <a:gdLst/>
            <a:ahLst/>
            <a:cxnLst/>
            <a:rect l="0" t="0" r="0" b="0"/>
            <a:pathLst>
              <a:path w="99737" h="178262" extrusionOk="0">
                <a:moveTo>
                  <a:pt x="22905" y="6418"/>
                </a:moveTo>
                <a:lnTo>
                  <a:pt x="11600" y="1099"/>
                </a:lnTo>
                <a:lnTo>
                  <a:pt x="0" y="0"/>
                </a:lnTo>
                <a:lnTo>
                  <a:pt x="4393" y="5698"/>
                </a:lnTo>
                <a:lnTo>
                  <a:pt x="12073" y="15245"/>
                </a:lnTo>
                <a:lnTo>
                  <a:pt x="19997" y="24808"/>
                </a:lnTo>
                <a:lnTo>
                  <a:pt x="28029" y="34461"/>
                </a:lnTo>
                <a:lnTo>
                  <a:pt x="36035" y="44283"/>
                </a:lnTo>
                <a:lnTo>
                  <a:pt x="43881" y="54350"/>
                </a:lnTo>
                <a:lnTo>
                  <a:pt x="51430" y="64738"/>
                </a:lnTo>
                <a:lnTo>
                  <a:pt x="58549" y="75525"/>
                </a:lnTo>
                <a:lnTo>
                  <a:pt x="65103" y="86787"/>
                </a:lnTo>
                <a:lnTo>
                  <a:pt x="70957" y="98601"/>
                </a:lnTo>
                <a:lnTo>
                  <a:pt x="75975" y="111044"/>
                </a:lnTo>
                <a:lnTo>
                  <a:pt x="78643" y="120171"/>
                </a:lnTo>
                <a:lnTo>
                  <a:pt x="81111" y="132392"/>
                </a:lnTo>
                <a:lnTo>
                  <a:pt x="83409" y="144724"/>
                </a:lnTo>
                <a:lnTo>
                  <a:pt x="86545" y="156754"/>
                </a:lnTo>
                <a:lnTo>
                  <a:pt x="91525" y="168071"/>
                </a:lnTo>
                <a:lnTo>
                  <a:pt x="99354" y="178262"/>
                </a:lnTo>
                <a:lnTo>
                  <a:pt x="99677" y="173855"/>
                </a:lnTo>
                <a:lnTo>
                  <a:pt x="99737" y="162125"/>
                </a:lnTo>
                <a:lnTo>
                  <a:pt x="98755" y="149931"/>
                </a:lnTo>
                <a:lnTo>
                  <a:pt x="96813" y="137408"/>
                </a:lnTo>
                <a:lnTo>
                  <a:pt x="93993" y="124690"/>
                </a:lnTo>
                <a:lnTo>
                  <a:pt x="90377" y="111914"/>
                </a:lnTo>
                <a:lnTo>
                  <a:pt x="86048" y="99213"/>
                </a:lnTo>
                <a:lnTo>
                  <a:pt x="81086" y="86722"/>
                </a:lnTo>
                <a:lnTo>
                  <a:pt x="75576" y="74577"/>
                </a:lnTo>
                <a:lnTo>
                  <a:pt x="69597" y="62912"/>
                </a:lnTo>
                <a:lnTo>
                  <a:pt x="63233" y="51863"/>
                </a:lnTo>
                <a:lnTo>
                  <a:pt x="56566" y="41563"/>
                </a:lnTo>
                <a:lnTo>
                  <a:pt x="49677" y="32149"/>
                </a:lnTo>
                <a:lnTo>
                  <a:pt x="42815" y="23932"/>
                </a:lnTo>
                <a:lnTo>
                  <a:pt x="33460" y="14511"/>
                </a:lnTo>
                <a:lnTo>
                  <a:pt x="22905" y="641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3737855" y="2248770"/>
            <a:ext cx="134178" cy="271751"/>
          </a:xfrm>
          <a:custGeom>
            <a:avLst/>
            <a:gdLst/>
            <a:ahLst/>
            <a:cxnLst/>
            <a:rect l="0" t="0" r="0" b="0"/>
            <a:pathLst>
              <a:path w="134178" h="271751" extrusionOk="0">
                <a:moveTo>
                  <a:pt x="92341" y="50896"/>
                </a:moveTo>
                <a:lnTo>
                  <a:pt x="82787" y="37334"/>
                </a:lnTo>
                <a:lnTo>
                  <a:pt x="72730" y="25232"/>
                </a:lnTo>
                <a:lnTo>
                  <a:pt x="62309" y="14820"/>
                </a:lnTo>
                <a:lnTo>
                  <a:pt x="51659" y="6332"/>
                </a:lnTo>
                <a:lnTo>
                  <a:pt x="40920" y="0"/>
                </a:lnTo>
                <a:lnTo>
                  <a:pt x="35075" y="4138"/>
                </a:lnTo>
                <a:lnTo>
                  <a:pt x="24845" y="11866"/>
                </a:lnTo>
                <a:lnTo>
                  <a:pt x="15322" y="20302"/>
                </a:lnTo>
                <a:lnTo>
                  <a:pt x="6906" y="29848"/>
                </a:lnTo>
                <a:lnTo>
                  <a:pt x="0" y="40906"/>
                </a:lnTo>
                <a:lnTo>
                  <a:pt x="5244" y="46879"/>
                </a:lnTo>
                <a:lnTo>
                  <a:pt x="12786" y="55730"/>
                </a:lnTo>
                <a:lnTo>
                  <a:pt x="20269" y="64881"/>
                </a:lnTo>
                <a:lnTo>
                  <a:pt x="27639" y="74336"/>
                </a:lnTo>
                <a:lnTo>
                  <a:pt x="34842" y="84096"/>
                </a:lnTo>
                <a:lnTo>
                  <a:pt x="41824" y="94164"/>
                </a:lnTo>
                <a:lnTo>
                  <a:pt x="48529" y="104542"/>
                </a:lnTo>
                <a:lnTo>
                  <a:pt x="54903" y="115234"/>
                </a:lnTo>
                <a:lnTo>
                  <a:pt x="60893" y="126241"/>
                </a:lnTo>
                <a:lnTo>
                  <a:pt x="66444" y="137567"/>
                </a:lnTo>
                <a:lnTo>
                  <a:pt x="71502" y="149213"/>
                </a:lnTo>
                <a:lnTo>
                  <a:pt x="76012" y="161182"/>
                </a:lnTo>
                <a:lnTo>
                  <a:pt x="79919" y="173476"/>
                </a:lnTo>
                <a:lnTo>
                  <a:pt x="83171" y="186099"/>
                </a:lnTo>
                <a:lnTo>
                  <a:pt x="85711" y="199053"/>
                </a:lnTo>
                <a:lnTo>
                  <a:pt x="87486" y="212339"/>
                </a:lnTo>
                <a:lnTo>
                  <a:pt x="88442" y="225962"/>
                </a:lnTo>
                <a:lnTo>
                  <a:pt x="88524" y="239922"/>
                </a:lnTo>
                <a:lnTo>
                  <a:pt x="87678" y="254224"/>
                </a:lnTo>
                <a:lnTo>
                  <a:pt x="87745" y="255206"/>
                </a:lnTo>
                <a:lnTo>
                  <a:pt x="83177" y="262529"/>
                </a:lnTo>
                <a:lnTo>
                  <a:pt x="77535" y="268659"/>
                </a:lnTo>
                <a:lnTo>
                  <a:pt x="81827" y="271751"/>
                </a:lnTo>
                <a:lnTo>
                  <a:pt x="96314" y="264128"/>
                </a:lnTo>
                <a:lnTo>
                  <a:pt x="108236" y="254485"/>
                </a:lnTo>
                <a:lnTo>
                  <a:pt x="117730" y="243054"/>
                </a:lnTo>
                <a:lnTo>
                  <a:pt x="124934" y="230069"/>
                </a:lnTo>
                <a:lnTo>
                  <a:pt x="129984" y="215760"/>
                </a:lnTo>
                <a:lnTo>
                  <a:pt x="133020" y="200359"/>
                </a:lnTo>
                <a:lnTo>
                  <a:pt x="134178" y="184099"/>
                </a:lnTo>
                <a:lnTo>
                  <a:pt x="133595" y="167210"/>
                </a:lnTo>
                <a:lnTo>
                  <a:pt x="131410" y="149926"/>
                </a:lnTo>
                <a:lnTo>
                  <a:pt x="127759" y="132479"/>
                </a:lnTo>
                <a:lnTo>
                  <a:pt x="122781" y="115098"/>
                </a:lnTo>
                <a:lnTo>
                  <a:pt x="116612" y="98018"/>
                </a:lnTo>
                <a:lnTo>
                  <a:pt x="109391" y="81470"/>
                </a:lnTo>
                <a:lnTo>
                  <a:pt x="101255" y="65685"/>
                </a:lnTo>
                <a:lnTo>
                  <a:pt x="92341" y="5089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3685259" y="2333516"/>
            <a:ext cx="87664" cy="55325"/>
          </a:xfrm>
          <a:custGeom>
            <a:avLst/>
            <a:gdLst/>
            <a:ahLst/>
            <a:cxnLst/>
            <a:rect l="0" t="0" r="0" b="0"/>
            <a:pathLst>
              <a:path w="87664" h="55325" extrusionOk="0">
                <a:moveTo>
                  <a:pt x="17510" y="31859"/>
                </a:moveTo>
                <a:lnTo>
                  <a:pt x="10940" y="23745"/>
                </a:lnTo>
                <a:lnTo>
                  <a:pt x="7811" y="13243"/>
                </a:lnTo>
                <a:lnTo>
                  <a:pt x="8770" y="0"/>
                </a:lnTo>
                <a:lnTo>
                  <a:pt x="4259" y="9241"/>
                </a:lnTo>
                <a:lnTo>
                  <a:pt x="572" y="20586"/>
                </a:lnTo>
                <a:lnTo>
                  <a:pt x="0" y="35055"/>
                </a:lnTo>
                <a:lnTo>
                  <a:pt x="5914" y="38650"/>
                </a:lnTo>
                <a:lnTo>
                  <a:pt x="15686" y="43723"/>
                </a:lnTo>
                <a:lnTo>
                  <a:pt x="26742" y="48372"/>
                </a:lnTo>
                <a:lnTo>
                  <a:pt x="38694" y="52152"/>
                </a:lnTo>
                <a:lnTo>
                  <a:pt x="51152" y="54619"/>
                </a:lnTo>
                <a:lnTo>
                  <a:pt x="63726" y="55325"/>
                </a:lnTo>
                <a:lnTo>
                  <a:pt x="76027" y="53826"/>
                </a:lnTo>
                <a:lnTo>
                  <a:pt x="87664" y="49677"/>
                </a:lnTo>
                <a:lnTo>
                  <a:pt x="79307" y="48945"/>
                </a:lnTo>
                <a:lnTo>
                  <a:pt x="65247" y="47484"/>
                </a:lnTo>
                <a:lnTo>
                  <a:pt x="51389" y="45397"/>
                </a:lnTo>
                <a:lnTo>
                  <a:pt x="38382" y="42333"/>
                </a:lnTo>
                <a:lnTo>
                  <a:pt x="26873" y="37937"/>
                </a:lnTo>
                <a:lnTo>
                  <a:pt x="17510" y="3185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3886900" y="2540228"/>
            <a:ext cx="14608" cy="12443"/>
          </a:xfrm>
          <a:custGeom>
            <a:avLst/>
            <a:gdLst/>
            <a:ahLst/>
            <a:cxnLst/>
            <a:rect l="0" t="0" r="0" b="0"/>
            <a:pathLst>
              <a:path w="14608" h="12443" extrusionOk="0">
                <a:moveTo>
                  <a:pt x="14608" y="753"/>
                </a:moveTo>
                <a:lnTo>
                  <a:pt x="5084" y="0"/>
                </a:lnTo>
                <a:lnTo>
                  <a:pt x="548" y="4220"/>
                </a:lnTo>
                <a:lnTo>
                  <a:pt x="0" y="12443"/>
                </a:lnTo>
                <a:lnTo>
                  <a:pt x="8743" y="12429"/>
                </a:lnTo>
                <a:lnTo>
                  <a:pt x="12278" y="7194"/>
                </a:lnTo>
                <a:lnTo>
                  <a:pt x="14608" y="75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883968" y="2546609"/>
            <a:ext cx="119814" cy="73267"/>
          </a:xfrm>
          <a:custGeom>
            <a:avLst/>
            <a:gdLst/>
            <a:ahLst/>
            <a:cxnLst/>
            <a:rect l="0" t="0" r="0" b="0"/>
            <a:pathLst>
              <a:path w="119814" h="73267" extrusionOk="0">
                <a:moveTo>
                  <a:pt x="37987" y="46982"/>
                </a:moveTo>
                <a:lnTo>
                  <a:pt x="34716" y="55144"/>
                </a:lnTo>
                <a:lnTo>
                  <a:pt x="29376" y="64078"/>
                </a:lnTo>
                <a:lnTo>
                  <a:pt x="32149" y="73267"/>
                </a:lnTo>
                <a:lnTo>
                  <a:pt x="39959" y="71432"/>
                </a:lnTo>
                <a:lnTo>
                  <a:pt x="52979" y="69550"/>
                </a:lnTo>
                <a:lnTo>
                  <a:pt x="66569" y="68240"/>
                </a:lnTo>
                <a:lnTo>
                  <a:pt x="80064" y="66835"/>
                </a:lnTo>
                <a:lnTo>
                  <a:pt x="92801" y="64672"/>
                </a:lnTo>
                <a:lnTo>
                  <a:pt x="104115" y="61086"/>
                </a:lnTo>
                <a:lnTo>
                  <a:pt x="113341" y="55411"/>
                </a:lnTo>
                <a:lnTo>
                  <a:pt x="119814" y="46982"/>
                </a:lnTo>
                <a:lnTo>
                  <a:pt x="119679" y="42715"/>
                </a:lnTo>
                <a:lnTo>
                  <a:pt x="117370" y="29838"/>
                </a:lnTo>
                <a:lnTo>
                  <a:pt x="112504" y="19433"/>
                </a:lnTo>
                <a:lnTo>
                  <a:pt x="105482" y="11375"/>
                </a:lnTo>
                <a:lnTo>
                  <a:pt x="96701" y="5534"/>
                </a:lnTo>
                <a:lnTo>
                  <a:pt x="86562" y="1785"/>
                </a:lnTo>
                <a:lnTo>
                  <a:pt x="75463" y="0"/>
                </a:lnTo>
                <a:lnTo>
                  <a:pt x="63803" y="50"/>
                </a:lnTo>
                <a:lnTo>
                  <a:pt x="51982" y="1810"/>
                </a:lnTo>
                <a:lnTo>
                  <a:pt x="40398" y="5152"/>
                </a:lnTo>
                <a:lnTo>
                  <a:pt x="29449" y="9948"/>
                </a:lnTo>
                <a:lnTo>
                  <a:pt x="19537" y="16072"/>
                </a:lnTo>
                <a:lnTo>
                  <a:pt x="11058" y="23395"/>
                </a:lnTo>
                <a:lnTo>
                  <a:pt x="4413" y="31790"/>
                </a:lnTo>
                <a:lnTo>
                  <a:pt x="0" y="41131"/>
                </a:lnTo>
                <a:lnTo>
                  <a:pt x="2407" y="43162"/>
                </a:lnTo>
                <a:lnTo>
                  <a:pt x="12863" y="48157"/>
                </a:lnTo>
                <a:lnTo>
                  <a:pt x="25527" y="49825"/>
                </a:lnTo>
                <a:lnTo>
                  <a:pt x="37987" y="4698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3577147" y="2555138"/>
            <a:ext cx="29217" cy="5683"/>
          </a:xfrm>
          <a:custGeom>
            <a:avLst/>
            <a:gdLst/>
            <a:ahLst/>
            <a:cxnLst/>
            <a:rect l="0" t="0" r="0" b="0"/>
            <a:pathLst>
              <a:path w="29217" h="5683" extrusionOk="0">
                <a:moveTo>
                  <a:pt x="0" y="3385"/>
                </a:moveTo>
                <a:lnTo>
                  <a:pt x="5463" y="5186"/>
                </a:lnTo>
                <a:lnTo>
                  <a:pt x="18776" y="5683"/>
                </a:lnTo>
                <a:lnTo>
                  <a:pt x="29217" y="452"/>
                </a:lnTo>
                <a:lnTo>
                  <a:pt x="22592" y="801"/>
                </a:lnTo>
                <a:lnTo>
                  <a:pt x="9202" y="0"/>
                </a:lnTo>
                <a:lnTo>
                  <a:pt x="0" y="33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518699" y="2573995"/>
            <a:ext cx="280536" cy="43314"/>
          </a:xfrm>
          <a:custGeom>
            <a:avLst/>
            <a:gdLst/>
            <a:ahLst/>
            <a:cxnLst/>
            <a:rect l="0" t="0" r="0" b="0"/>
            <a:pathLst>
              <a:path w="280536" h="43314" extrusionOk="0">
                <a:moveTo>
                  <a:pt x="4394" y="26285"/>
                </a:moveTo>
                <a:lnTo>
                  <a:pt x="0" y="34204"/>
                </a:lnTo>
                <a:lnTo>
                  <a:pt x="7689" y="35285"/>
                </a:lnTo>
                <a:lnTo>
                  <a:pt x="19032" y="36542"/>
                </a:lnTo>
                <a:lnTo>
                  <a:pt x="30844" y="37510"/>
                </a:lnTo>
                <a:lnTo>
                  <a:pt x="43063" y="38225"/>
                </a:lnTo>
                <a:lnTo>
                  <a:pt x="55625" y="38722"/>
                </a:lnTo>
                <a:lnTo>
                  <a:pt x="68469" y="39037"/>
                </a:lnTo>
                <a:lnTo>
                  <a:pt x="81532" y="39206"/>
                </a:lnTo>
                <a:lnTo>
                  <a:pt x="94753" y="39265"/>
                </a:lnTo>
                <a:lnTo>
                  <a:pt x="108068" y="39249"/>
                </a:lnTo>
                <a:lnTo>
                  <a:pt x="121417" y="39193"/>
                </a:lnTo>
                <a:lnTo>
                  <a:pt x="134736" y="39135"/>
                </a:lnTo>
                <a:lnTo>
                  <a:pt x="147963" y="39109"/>
                </a:lnTo>
                <a:lnTo>
                  <a:pt x="161036" y="39151"/>
                </a:lnTo>
                <a:lnTo>
                  <a:pt x="173893" y="39296"/>
                </a:lnTo>
                <a:lnTo>
                  <a:pt x="186471" y="39582"/>
                </a:lnTo>
                <a:lnTo>
                  <a:pt x="198709" y="40042"/>
                </a:lnTo>
                <a:lnTo>
                  <a:pt x="213360" y="41223"/>
                </a:lnTo>
                <a:lnTo>
                  <a:pt x="226707" y="42542"/>
                </a:lnTo>
                <a:lnTo>
                  <a:pt x="239894" y="43314"/>
                </a:lnTo>
                <a:lnTo>
                  <a:pt x="252396" y="42764"/>
                </a:lnTo>
                <a:lnTo>
                  <a:pt x="263686" y="40116"/>
                </a:lnTo>
                <a:lnTo>
                  <a:pt x="273242" y="34598"/>
                </a:lnTo>
                <a:lnTo>
                  <a:pt x="280536" y="25434"/>
                </a:lnTo>
                <a:lnTo>
                  <a:pt x="266835" y="26974"/>
                </a:lnTo>
                <a:lnTo>
                  <a:pt x="253555" y="27351"/>
                </a:lnTo>
                <a:lnTo>
                  <a:pt x="240673" y="26727"/>
                </a:lnTo>
                <a:lnTo>
                  <a:pt x="228169" y="25263"/>
                </a:lnTo>
                <a:lnTo>
                  <a:pt x="216019" y="23123"/>
                </a:lnTo>
                <a:lnTo>
                  <a:pt x="204202" y="20466"/>
                </a:lnTo>
                <a:lnTo>
                  <a:pt x="192695" y="17454"/>
                </a:lnTo>
                <a:lnTo>
                  <a:pt x="181478" y="14250"/>
                </a:lnTo>
                <a:lnTo>
                  <a:pt x="170526" y="11015"/>
                </a:lnTo>
                <a:lnTo>
                  <a:pt x="159820" y="7910"/>
                </a:lnTo>
                <a:lnTo>
                  <a:pt x="149336" y="5097"/>
                </a:lnTo>
                <a:lnTo>
                  <a:pt x="139053" y="2738"/>
                </a:lnTo>
                <a:lnTo>
                  <a:pt x="128948" y="994"/>
                </a:lnTo>
                <a:lnTo>
                  <a:pt x="119000" y="28"/>
                </a:lnTo>
                <a:lnTo>
                  <a:pt x="109186" y="0"/>
                </a:lnTo>
                <a:lnTo>
                  <a:pt x="99485" y="1072"/>
                </a:lnTo>
                <a:lnTo>
                  <a:pt x="89875" y="3406"/>
                </a:lnTo>
                <a:lnTo>
                  <a:pt x="80333" y="7163"/>
                </a:lnTo>
                <a:lnTo>
                  <a:pt x="70837" y="12506"/>
                </a:lnTo>
                <a:lnTo>
                  <a:pt x="61366" y="19596"/>
                </a:lnTo>
                <a:lnTo>
                  <a:pt x="50118" y="18818"/>
                </a:lnTo>
                <a:lnTo>
                  <a:pt x="37477" y="16801"/>
                </a:lnTo>
                <a:lnTo>
                  <a:pt x="25221" y="16173"/>
                </a:lnTo>
                <a:lnTo>
                  <a:pt x="14608" y="19596"/>
                </a:lnTo>
                <a:lnTo>
                  <a:pt x="15885" y="20377"/>
                </a:lnTo>
                <a:lnTo>
                  <a:pt x="27828" y="22013"/>
                </a:lnTo>
                <a:lnTo>
                  <a:pt x="37987" y="25434"/>
                </a:lnTo>
                <a:lnTo>
                  <a:pt x="28589" y="25862"/>
                </a:lnTo>
                <a:lnTo>
                  <a:pt x="15336" y="24918"/>
                </a:lnTo>
                <a:lnTo>
                  <a:pt x="4394" y="2628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429070" y="2026672"/>
            <a:ext cx="754016" cy="537689"/>
          </a:xfrm>
          <a:custGeom>
            <a:avLst/>
            <a:gdLst/>
            <a:ahLst/>
            <a:cxnLst/>
            <a:rect l="0" t="0" r="0" b="0"/>
            <a:pathLst>
              <a:path w="754016" h="537689" extrusionOk="0">
                <a:moveTo>
                  <a:pt x="137356" y="102339"/>
                </a:moveTo>
                <a:lnTo>
                  <a:pt x="124798" y="105302"/>
                </a:lnTo>
                <a:lnTo>
                  <a:pt x="112772" y="108529"/>
                </a:lnTo>
                <a:lnTo>
                  <a:pt x="104237" y="111040"/>
                </a:lnTo>
                <a:lnTo>
                  <a:pt x="95409" y="119844"/>
                </a:lnTo>
                <a:lnTo>
                  <a:pt x="85967" y="128433"/>
                </a:lnTo>
                <a:lnTo>
                  <a:pt x="76120" y="136897"/>
                </a:lnTo>
                <a:lnTo>
                  <a:pt x="66073" y="145325"/>
                </a:lnTo>
                <a:lnTo>
                  <a:pt x="56035" y="153808"/>
                </a:lnTo>
                <a:lnTo>
                  <a:pt x="46212" y="162437"/>
                </a:lnTo>
                <a:lnTo>
                  <a:pt x="36811" y="171301"/>
                </a:lnTo>
                <a:lnTo>
                  <a:pt x="28041" y="180490"/>
                </a:lnTo>
                <a:lnTo>
                  <a:pt x="20106" y="190095"/>
                </a:lnTo>
                <a:lnTo>
                  <a:pt x="13216" y="200206"/>
                </a:lnTo>
                <a:lnTo>
                  <a:pt x="6148" y="214657"/>
                </a:lnTo>
                <a:lnTo>
                  <a:pt x="2891" y="225461"/>
                </a:lnTo>
                <a:lnTo>
                  <a:pt x="868" y="236880"/>
                </a:lnTo>
                <a:lnTo>
                  <a:pt x="0" y="248824"/>
                </a:lnTo>
                <a:lnTo>
                  <a:pt x="206" y="261203"/>
                </a:lnTo>
                <a:lnTo>
                  <a:pt x="1408" y="273929"/>
                </a:lnTo>
                <a:lnTo>
                  <a:pt x="3524" y="286911"/>
                </a:lnTo>
                <a:lnTo>
                  <a:pt x="6476" y="300060"/>
                </a:lnTo>
                <a:lnTo>
                  <a:pt x="10183" y="313287"/>
                </a:lnTo>
                <a:lnTo>
                  <a:pt x="14565" y="326502"/>
                </a:lnTo>
                <a:lnTo>
                  <a:pt x="19542" y="339616"/>
                </a:lnTo>
                <a:lnTo>
                  <a:pt x="25035" y="352540"/>
                </a:lnTo>
                <a:lnTo>
                  <a:pt x="30963" y="365183"/>
                </a:lnTo>
                <a:lnTo>
                  <a:pt x="37246" y="377457"/>
                </a:lnTo>
                <a:lnTo>
                  <a:pt x="43806" y="389272"/>
                </a:lnTo>
                <a:lnTo>
                  <a:pt x="50561" y="400539"/>
                </a:lnTo>
                <a:lnTo>
                  <a:pt x="57431" y="411168"/>
                </a:lnTo>
                <a:lnTo>
                  <a:pt x="64338" y="421070"/>
                </a:lnTo>
                <a:lnTo>
                  <a:pt x="71201" y="430155"/>
                </a:lnTo>
                <a:lnTo>
                  <a:pt x="87254" y="448246"/>
                </a:lnTo>
                <a:lnTo>
                  <a:pt x="97180" y="457392"/>
                </a:lnTo>
                <a:lnTo>
                  <a:pt x="107517" y="465931"/>
                </a:lnTo>
                <a:lnTo>
                  <a:pt x="118062" y="474021"/>
                </a:lnTo>
                <a:lnTo>
                  <a:pt x="128613" y="481821"/>
                </a:lnTo>
                <a:lnTo>
                  <a:pt x="138968" y="489489"/>
                </a:lnTo>
                <a:lnTo>
                  <a:pt x="148925" y="497185"/>
                </a:lnTo>
                <a:lnTo>
                  <a:pt x="158282" y="505067"/>
                </a:lnTo>
                <a:lnTo>
                  <a:pt x="166836" y="513293"/>
                </a:lnTo>
                <a:lnTo>
                  <a:pt x="174386" y="522022"/>
                </a:lnTo>
                <a:lnTo>
                  <a:pt x="177294" y="525999"/>
                </a:lnTo>
                <a:lnTo>
                  <a:pt x="165865" y="523695"/>
                </a:lnTo>
                <a:lnTo>
                  <a:pt x="153975" y="521860"/>
                </a:lnTo>
                <a:lnTo>
                  <a:pt x="141678" y="520491"/>
                </a:lnTo>
                <a:lnTo>
                  <a:pt x="129029" y="519586"/>
                </a:lnTo>
                <a:lnTo>
                  <a:pt x="116083" y="519141"/>
                </a:lnTo>
                <a:lnTo>
                  <a:pt x="102892" y="519154"/>
                </a:lnTo>
                <a:lnTo>
                  <a:pt x="89513" y="519623"/>
                </a:lnTo>
                <a:lnTo>
                  <a:pt x="80858" y="520161"/>
                </a:lnTo>
                <a:lnTo>
                  <a:pt x="67304" y="521288"/>
                </a:lnTo>
                <a:lnTo>
                  <a:pt x="53288" y="522758"/>
                </a:lnTo>
                <a:lnTo>
                  <a:pt x="38984" y="524591"/>
                </a:lnTo>
                <a:lnTo>
                  <a:pt x="24569" y="526807"/>
                </a:lnTo>
                <a:lnTo>
                  <a:pt x="10219" y="529428"/>
                </a:lnTo>
                <a:lnTo>
                  <a:pt x="164638" y="528846"/>
                </a:lnTo>
                <a:lnTo>
                  <a:pt x="177294" y="528918"/>
                </a:lnTo>
                <a:lnTo>
                  <a:pt x="173225" y="532113"/>
                </a:lnTo>
                <a:lnTo>
                  <a:pt x="160741" y="534556"/>
                </a:lnTo>
                <a:lnTo>
                  <a:pt x="253269" y="537689"/>
                </a:lnTo>
                <a:lnTo>
                  <a:pt x="237129" y="532451"/>
                </a:lnTo>
                <a:lnTo>
                  <a:pt x="220847" y="526111"/>
                </a:lnTo>
                <a:lnTo>
                  <a:pt x="204518" y="518715"/>
                </a:lnTo>
                <a:lnTo>
                  <a:pt x="188236" y="510307"/>
                </a:lnTo>
                <a:lnTo>
                  <a:pt x="172093" y="500932"/>
                </a:lnTo>
                <a:lnTo>
                  <a:pt x="156185" y="490634"/>
                </a:lnTo>
                <a:lnTo>
                  <a:pt x="140606" y="479459"/>
                </a:lnTo>
                <a:lnTo>
                  <a:pt x="125448" y="467451"/>
                </a:lnTo>
                <a:lnTo>
                  <a:pt x="110808" y="454655"/>
                </a:lnTo>
                <a:lnTo>
                  <a:pt x="96777" y="441116"/>
                </a:lnTo>
                <a:lnTo>
                  <a:pt x="83451" y="426878"/>
                </a:lnTo>
                <a:lnTo>
                  <a:pt x="70923" y="411987"/>
                </a:lnTo>
                <a:lnTo>
                  <a:pt x="59288" y="396486"/>
                </a:lnTo>
                <a:lnTo>
                  <a:pt x="48639" y="380422"/>
                </a:lnTo>
                <a:lnTo>
                  <a:pt x="39070" y="363838"/>
                </a:lnTo>
                <a:lnTo>
                  <a:pt x="30675" y="346779"/>
                </a:lnTo>
                <a:lnTo>
                  <a:pt x="23549" y="329291"/>
                </a:lnTo>
                <a:lnTo>
                  <a:pt x="17785" y="311417"/>
                </a:lnTo>
                <a:lnTo>
                  <a:pt x="13478" y="293203"/>
                </a:lnTo>
                <a:lnTo>
                  <a:pt x="10721" y="274694"/>
                </a:lnTo>
                <a:lnTo>
                  <a:pt x="9997" y="260397"/>
                </a:lnTo>
                <a:lnTo>
                  <a:pt x="10799" y="246531"/>
                </a:lnTo>
                <a:lnTo>
                  <a:pt x="16638" y="220200"/>
                </a:lnTo>
                <a:lnTo>
                  <a:pt x="27558" y="195925"/>
                </a:lnTo>
                <a:lnTo>
                  <a:pt x="42876" y="173928"/>
                </a:lnTo>
                <a:lnTo>
                  <a:pt x="61910" y="154432"/>
                </a:lnTo>
                <a:lnTo>
                  <a:pt x="83981" y="137661"/>
                </a:lnTo>
                <a:lnTo>
                  <a:pt x="108405" y="123837"/>
                </a:lnTo>
                <a:lnTo>
                  <a:pt x="134501" y="113184"/>
                </a:lnTo>
                <a:lnTo>
                  <a:pt x="161587" y="105925"/>
                </a:lnTo>
                <a:lnTo>
                  <a:pt x="188983" y="102283"/>
                </a:lnTo>
                <a:lnTo>
                  <a:pt x="197820" y="102449"/>
                </a:lnTo>
                <a:lnTo>
                  <a:pt x="224052" y="108121"/>
                </a:lnTo>
                <a:lnTo>
                  <a:pt x="237279" y="114552"/>
                </a:lnTo>
                <a:lnTo>
                  <a:pt x="249611" y="122453"/>
                </a:lnTo>
                <a:lnTo>
                  <a:pt x="262040" y="140270"/>
                </a:lnTo>
                <a:lnTo>
                  <a:pt x="254563" y="137017"/>
                </a:lnTo>
                <a:lnTo>
                  <a:pt x="245121" y="132177"/>
                </a:lnTo>
                <a:lnTo>
                  <a:pt x="234112" y="126956"/>
                </a:lnTo>
                <a:lnTo>
                  <a:pt x="221558" y="122435"/>
                </a:lnTo>
                <a:lnTo>
                  <a:pt x="207481" y="119692"/>
                </a:lnTo>
                <a:lnTo>
                  <a:pt x="191902" y="119810"/>
                </a:lnTo>
                <a:lnTo>
                  <a:pt x="204247" y="121406"/>
                </a:lnTo>
                <a:lnTo>
                  <a:pt x="217975" y="124801"/>
                </a:lnTo>
                <a:lnTo>
                  <a:pt x="228758" y="129564"/>
                </a:lnTo>
                <a:lnTo>
                  <a:pt x="236623" y="135596"/>
                </a:lnTo>
                <a:lnTo>
                  <a:pt x="241597" y="142798"/>
                </a:lnTo>
                <a:lnTo>
                  <a:pt x="243707" y="151070"/>
                </a:lnTo>
                <a:lnTo>
                  <a:pt x="242981" y="160313"/>
                </a:lnTo>
                <a:lnTo>
                  <a:pt x="239445" y="170426"/>
                </a:lnTo>
                <a:lnTo>
                  <a:pt x="233126" y="181311"/>
                </a:lnTo>
                <a:lnTo>
                  <a:pt x="224052" y="192867"/>
                </a:lnTo>
                <a:lnTo>
                  <a:pt x="217901" y="187549"/>
                </a:lnTo>
                <a:lnTo>
                  <a:pt x="169790" y="185183"/>
                </a:lnTo>
                <a:lnTo>
                  <a:pt x="183155" y="186562"/>
                </a:lnTo>
                <a:lnTo>
                  <a:pt x="196036" y="189380"/>
                </a:lnTo>
                <a:lnTo>
                  <a:pt x="207896" y="193483"/>
                </a:lnTo>
                <a:lnTo>
                  <a:pt x="218200" y="198718"/>
                </a:lnTo>
                <a:lnTo>
                  <a:pt x="217133" y="201009"/>
                </a:lnTo>
                <a:lnTo>
                  <a:pt x="213836" y="210611"/>
                </a:lnTo>
                <a:lnTo>
                  <a:pt x="211508" y="221774"/>
                </a:lnTo>
                <a:lnTo>
                  <a:pt x="210091" y="234192"/>
                </a:lnTo>
                <a:lnTo>
                  <a:pt x="209523" y="247554"/>
                </a:lnTo>
                <a:lnTo>
                  <a:pt x="209747" y="261553"/>
                </a:lnTo>
                <a:lnTo>
                  <a:pt x="210700" y="275879"/>
                </a:lnTo>
                <a:lnTo>
                  <a:pt x="212325" y="290226"/>
                </a:lnTo>
                <a:lnTo>
                  <a:pt x="214560" y="304283"/>
                </a:lnTo>
                <a:lnTo>
                  <a:pt x="217347" y="317743"/>
                </a:lnTo>
                <a:lnTo>
                  <a:pt x="220625" y="330297"/>
                </a:lnTo>
                <a:lnTo>
                  <a:pt x="224334" y="341637"/>
                </a:lnTo>
                <a:lnTo>
                  <a:pt x="228416" y="351454"/>
                </a:lnTo>
                <a:lnTo>
                  <a:pt x="232809" y="359440"/>
                </a:lnTo>
                <a:lnTo>
                  <a:pt x="244130" y="372656"/>
                </a:lnTo>
                <a:lnTo>
                  <a:pt x="253253" y="379602"/>
                </a:lnTo>
                <a:lnTo>
                  <a:pt x="263521" y="385246"/>
                </a:lnTo>
                <a:lnTo>
                  <a:pt x="274819" y="389730"/>
                </a:lnTo>
                <a:lnTo>
                  <a:pt x="287032" y="393192"/>
                </a:lnTo>
                <a:lnTo>
                  <a:pt x="300045" y="395773"/>
                </a:lnTo>
                <a:lnTo>
                  <a:pt x="313743" y="397612"/>
                </a:lnTo>
                <a:lnTo>
                  <a:pt x="328011" y="398849"/>
                </a:lnTo>
                <a:lnTo>
                  <a:pt x="342734" y="399624"/>
                </a:lnTo>
                <a:lnTo>
                  <a:pt x="357796" y="400077"/>
                </a:lnTo>
                <a:lnTo>
                  <a:pt x="373084" y="400346"/>
                </a:lnTo>
                <a:lnTo>
                  <a:pt x="392809" y="412118"/>
                </a:lnTo>
                <a:lnTo>
                  <a:pt x="389769" y="399394"/>
                </a:lnTo>
                <a:lnTo>
                  <a:pt x="386056" y="387000"/>
                </a:lnTo>
                <a:lnTo>
                  <a:pt x="381725" y="374931"/>
                </a:lnTo>
                <a:lnTo>
                  <a:pt x="376828" y="363187"/>
                </a:lnTo>
                <a:lnTo>
                  <a:pt x="371422" y="351764"/>
                </a:lnTo>
                <a:lnTo>
                  <a:pt x="365561" y="340660"/>
                </a:lnTo>
                <a:lnTo>
                  <a:pt x="359298" y="329872"/>
                </a:lnTo>
                <a:lnTo>
                  <a:pt x="352688" y="319398"/>
                </a:lnTo>
                <a:lnTo>
                  <a:pt x="345785" y="309236"/>
                </a:lnTo>
                <a:lnTo>
                  <a:pt x="338644" y="299382"/>
                </a:lnTo>
                <a:lnTo>
                  <a:pt x="331319" y="289834"/>
                </a:lnTo>
                <a:lnTo>
                  <a:pt x="323865" y="280591"/>
                </a:lnTo>
                <a:lnTo>
                  <a:pt x="316335" y="271648"/>
                </a:lnTo>
                <a:lnTo>
                  <a:pt x="308784" y="263004"/>
                </a:lnTo>
                <a:lnTo>
                  <a:pt x="312414" y="256646"/>
                </a:lnTo>
                <a:lnTo>
                  <a:pt x="320209" y="246478"/>
                </a:lnTo>
                <a:lnTo>
                  <a:pt x="329290" y="237599"/>
                </a:lnTo>
                <a:lnTo>
                  <a:pt x="339255" y="229606"/>
                </a:lnTo>
                <a:lnTo>
                  <a:pt x="349705" y="222097"/>
                </a:lnTo>
                <a:lnTo>
                  <a:pt x="360444" y="228430"/>
                </a:lnTo>
                <a:lnTo>
                  <a:pt x="371093" y="236918"/>
                </a:lnTo>
                <a:lnTo>
                  <a:pt x="381515" y="247330"/>
                </a:lnTo>
                <a:lnTo>
                  <a:pt x="391572" y="259432"/>
                </a:lnTo>
                <a:lnTo>
                  <a:pt x="401126" y="272994"/>
                </a:lnTo>
                <a:lnTo>
                  <a:pt x="410040" y="287783"/>
                </a:lnTo>
                <a:lnTo>
                  <a:pt x="418177" y="303568"/>
                </a:lnTo>
                <a:lnTo>
                  <a:pt x="425398" y="320116"/>
                </a:lnTo>
                <a:lnTo>
                  <a:pt x="431567" y="337196"/>
                </a:lnTo>
                <a:lnTo>
                  <a:pt x="436546" y="354577"/>
                </a:lnTo>
                <a:lnTo>
                  <a:pt x="440197" y="372024"/>
                </a:lnTo>
                <a:lnTo>
                  <a:pt x="442383" y="389308"/>
                </a:lnTo>
                <a:lnTo>
                  <a:pt x="442966" y="406197"/>
                </a:lnTo>
                <a:lnTo>
                  <a:pt x="484118" y="406626"/>
                </a:lnTo>
                <a:lnTo>
                  <a:pt x="484128" y="403265"/>
                </a:lnTo>
                <a:lnTo>
                  <a:pt x="495348" y="399953"/>
                </a:lnTo>
                <a:lnTo>
                  <a:pt x="506837" y="396401"/>
                </a:lnTo>
                <a:lnTo>
                  <a:pt x="518543" y="392597"/>
                </a:lnTo>
                <a:lnTo>
                  <a:pt x="530410" y="388525"/>
                </a:lnTo>
                <a:lnTo>
                  <a:pt x="542387" y="384172"/>
                </a:lnTo>
                <a:lnTo>
                  <a:pt x="554419" y="379525"/>
                </a:lnTo>
                <a:lnTo>
                  <a:pt x="566453" y="374568"/>
                </a:lnTo>
                <a:lnTo>
                  <a:pt x="578436" y="369289"/>
                </a:lnTo>
                <a:lnTo>
                  <a:pt x="590315" y="363672"/>
                </a:lnTo>
                <a:lnTo>
                  <a:pt x="602036" y="357705"/>
                </a:lnTo>
                <a:lnTo>
                  <a:pt x="613545" y="351372"/>
                </a:lnTo>
                <a:lnTo>
                  <a:pt x="624790" y="344661"/>
                </a:lnTo>
                <a:lnTo>
                  <a:pt x="635717" y="337557"/>
                </a:lnTo>
                <a:lnTo>
                  <a:pt x="646272" y="330045"/>
                </a:lnTo>
                <a:lnTo>
                  <a:pt x="653620" y="324371"/>
                </a:lnTo>
                <a:lnTo>
                  <a:pt x="662712" y="316460"/>
                </a:lnTo>
                <a:lnTo>
                  <a:pt x="671725" y="307519"/>
                </a:lnTo>
                <a:lnTo>
                  <a:pt x="680612" y="297831"/>
                </a:lnTo>
                <a:lnTo>
                  <a:pt x="689324" y="287681"/>
                </a:lnTo>
                <a:lnTo>
                  <a:pt x="697815" y="277352"/>
                </a:lnTo>
                <a:lnTo>
                  <a:pt x="706035" y="267129"/>
                </a:lnTo>
                <a:lnTo>
                  <a:pt x="713937" y="257297"/>
                </a:lnTo>
                <a:lnTo>
                  <a:pt x="721474" y="248139"/>
                </a:lnTo>
                <a:lnTo>
                  <a:pt x="723744" y="245463"/>
                </a:lnTo>
                <a:lnTo>
                  <a:pt x="734025" y="236703"/>
                </a:lnTo>
                <a:lnTo>
                  <a:pt x="743459" y="228888"/>
                </a:lnTo>
                <a:lnTo>
                  <a:pt x="744204" y="227935"/>
                </a:lnTo>
                <a:lnTo>
                  <a:pt x="748110" y="222467"/>
                </a:lnTo>
                <a:lnTo>
                  <a:pt x="751357" y="216849"/>
                </a:lnTo>
                <a:lnTo>
                  <a:pt x="754016" y="211107"/>
                </a:lnTo>
                <a:lnTo>
                  <a:pt x="754016" y="163951"/>
                </a:lnTo>
                <a:lnTo>
                  <a:pt x="753714" y="165815"/>
                </a:lnTo>
                <a:lnTo>
                  <a:pt x="753372" y="167665"/>
                </a:lnTo>
                <a:lnTo>
                  <a:pt x="752974" y="169488"/>
                </a:lnTo>
                <a:lnTo>
                  <a:pt x="748932" y="162814"/>
                </a:lnTo>
                <a:lnTo>
                  <a:pt x="747013" y="154016"/>
                </a:lnTo>
                <a:lnTo>
                  <a:pt x="744204" y="146108"/>
                </a:lnTo>
                <a:lnTo>
                  <a:pt x="727898" y="133770"/>
                </a:lnTo>
                <a:lnTo>
                  <a:pt x="710120" y="123925"/>
                </a:lnTo>
                <a:lnTo>
                  <a:pt x="671686" y="119104"/>
                </a:lnTo>
                <a:lnTo>
                  <a:pt x="683741" y="121797"/>
                </a:lnTo>
                <a:lnTo>
                  <a:pt x="695317" y="126117"/>
                </a:lnTo>
                <a:lnTo>
                  <a:pt x="706199" y="131679"/>
                </a:lnTo>
                <a:lnTo>
                  <a:pt x="716170" y="138097"/>
                </a:lnTo>
                <a:lnTo>
                  <a:pt x="725014" y="144985"/>
                </a:lnTo>
                <a:lnTo>
                  <a:pt x="732514" y="151960"/>
                </a:lnTo>
                <a:lnTo>
                  <a:pt x="732514" y="178258"/>
                </a:lnTo>
                <a:lnTo>
                  <a:pt x="734649" y="180039"/>
                </a:lnTo>
                <a:lnTo>
                  <a:pt x="743521" y="179443"/>
                </a:lnTo>
                <a:lnTo>
                  <a:pt x="752974" y="175339"/>
                </a:lnTo>
                <a:lnTo>
                  <a:pt x="752040" y="179235"/>
                </a:lnTo>
                <a:lnTo>
                  <a:pt x="748274" y="191737"/>
                </a:lnTo>
                <a:lnTo>
                  <a:pt x="743480" y="204006"/>
                </a:lnTo>
                <a:lnTo>
                  <a:pt x="737804" y="215907"/>
                </a:lnTo>
                <a:lnTo>
                  <a:pt x="731387" y="227308"/>
                </a:lnTo>
                <a:lnTo>
                  <a:pt x="724374" y="238073"/>
                </a:lnTo>
                <a:lnTo>
                  <a:pt x="716909" y="248071"/>
                </a:lnTo>
                <a:lnTo>
                  <a:pt x="709135" y="257166"/>
                </a:lnTo>
                <a:lnTo>
                  <a:pt x="700577" y="266266"/>
                </a:lnTo>
                <a:lnTo>
                  <a:pt x="691754" y="275180"/>
                </a:lnTo>
                <a:lnTo>
                  <a:pt x="682662" y="283893"/>
                </a:lnTo>
                <a:lnTo>
                  <a:pt x="673298" y="292395"/>
                </a:lnTo>
                <a:lnTo>
                  <a:pt x="663660" y="300670"/>
                </a:lnTo>
                <a:lnTo>
                  <a:pt x="653744" y="308705"/>
                </a:lnTo>
                <a:lnTo>
                  <a:pt x="643548" y="316488"/>
                </a:lnTo>
                <a:lnTo>
                  <a:pt x="633068" y="324006"/>
                </a:lnTo>
                <a:lnTo>
                  <a:pt x="622302" y="331244"/>
                </a:lnTo>
                <a:lnTo>
                  <a:pt x="611247" y="338190"/>
                </a:lnTo>
                <a:lnTo>
                  <a:pt x="599899" y="344830"/>
                </a:lnTo>
                <a:lnTo>
                  <a:pt x="588256" y="351152"/>
                </a:lnTo>
                <a:lnTo>
                  <a:pt x="576315" y="357141"/>
                </a:lnTo>
                <a:lnTo>
                  <a:pt x="564073" y="362785"/>
                </a:lnTo>
                <a:lnTo>
                  <a:pt x="551526" y="368071"/>
                </a:lnTo>
                <a:lnTo>
                  <a:pt x="538673" y="372985"/>
                </a:lnTo>
                <a:lnTo>
                  <a:pt x="525509" y="377513"/>
                </a:lnTo>
                <a:lnTo>
                  <a:pt x="512032" y="381644"/>
                </a:lnTo>
                <a:lnTo>
                  <a:pt x="498240" y="385363"/>
                </a:lnTo>
                <a:lnTo>
                  <a:pt x="484128" y="388657"/>
                </a:lnTo>
                <a:lnTo>
                  <a:pt x="483676" y="379365"/>
                </a:lnTo>
                <a:lnTo>
                  <a:pt x="477495" y="375802"/>
                </a:lnTo>
                <a:lnTo>
                  <a:pt x="478276" y="365278"/>
                </a:lnTo>
                <a:lnTo>
                  <a:pt x="493602" y="359856"/>
                </a:lnTo>
                <a:lnTo>
                  <a:pt x="508558" y="354065"/>
                </a:lnTo>
                <a:lnTo>
                  <a:pt x="523157" y="347916"/>
                </a:lnTo>
                <a:lnTo>
                  <a:pt x="537412" y="341423"/>
                </a:lnTo>
                <a:lnTo>
                  <a:pt x="551337" y="334600"/>
                </a:lnTo>
                <a:lnTo>
                  <a:pt x="564945" y="327460"/>
                </a:lnTo>
                <a:lnTo>
                  <a:pt x="578249" y="320015"/>
                </a:lnTo>
                <a:lnTo>
                  <a:pt x="591262" y="312280"/>
                </a:lnTo>
                <a:lnTo>
                  <a:pt x="603998" y="304268"/>
                </a:lnTo>
                <a:lnTo>
                  <a:pt x="616470" y="295992"/>
                </a:lnTo>
                <a:lnTo>
                  <a:pt x="628691" y="287465"/>
                </a:lnTo>
                <a:lnTo>
                  <a:pt x="640675" y="278700"/>
                </a:lnTo>
                <a:lnTo>
                  <a:pt x="652435" y="269712"/>
                </a:lnTo>
                <a:lnTo>
                  <a:pt x="663984" y="260513"/>
                </a:lnTo>
                <a:lnTo>
                  <a:pt x="675336" y="251116"/>
                </a:lnTo>
                <a:lnTo>
                  <a:pt x="686503" y="241535"/>
                </a:lnTo>
                <a:lnTo>
                  <a:pt x="697499" y="231784"/>
                </a:lnTo>
                <a:lnTo>
                  <a:pt x="708338" y="221875"/>
                </a:lnTo>
                <a:lnTo>
                  <a:pt x="719032" y="211821"/>
                </a:lnTo>
                <a:lnTo>
                  <a:pt x="729595" y="201637"/>
                </a:lnTo>
                <a:lnTo>
                  <a:pt x="719113" y="204770"/>
                </a:lnTo>
                <a:lnTo>
                  <a:pt x="708889" y="211240"/>
                </a:lnTo>
                <a:lnTo>
                  <a:pt x="698661" y="219649"/>
                </a:lnTo>
                <a:lnTo>
                  <a:pt x="688165" y="228600"/>
                </a:lnTo>
                <a:lnTo>
                  <a:pt x="677136" y="236698"/>
                </a:lnTo>
                <a:lnTo>
                  <a:pt x="665309" y="242544"/>
                </a:lnTo>
                <a:lnTo>
                  <a:pt x="665074" y="242595"/>
                </a:lnTo>
                <a:lnTo>
                  <a:pt x="662089" y="251161"/>
                </a:lnTo>
                <a:lnTo>
                  <a:pt x="659458" y="260071"/>
                </a:lnTo>
                <a:lnTo>
                  <a:pt x="657707" y="261099"/>
                </a:lnTo>
                <a:lnTo>
                  <a:pt x="646985" y="267556"/>
                </a:lnTo>
                <a:lnTo>
                  <a:pt x="636415" y="274163"/>
                </a:lnTo>
                <a:lnTo>
                  <a:pt x="625948" y="280875"/>
                </a:lnTo>
                <a:lnTo>
                  <a:pt x="615540" y="287645"/>
                </a:lnTo>
                <a:lnTo>
                  <a:pt x="605142" y="294426"/>
                </a:lnTo>
                <a:lnTo>
                  <a:pt x="594710" y="301172"/>
                </a:lnTo>
                <a:lnTo>
                  <a:pt x="584197" y="307837"/>
                </a:lnTo>
                <a:lnTo>
                  <a:pt x="573556" y="314374"/>
                </a:lnTo>
                <a:lnTo>
                  <a:pt x="562741" y="320738"/>
                </a:lnTo>
                <a:lnTo>
                  <a:pt x="551706" y="326881"/>
                </a:lnTo>
                <a:lnTo>
                  <a:pt x="540405" y="332758"/>
                </a:lnTo>
                <a:lnTo>
                  <a:pt x="528790" y="338321"/>
                </a:lnTo>
                <a:lnTo>
                  <a:pt x="516816" y="343526"/>
                </a:lnTo>
                <a:lnTo>
                  <a:pt x="504437" y="348325"/>
                </a:lnTo>
                <a:lnTo>
                  <a:pt x="491606" y="352672"/>
                </a:lnTo>
                <a:lnTo>
                  <a:pt x="478276" y="356521"/>
                </a:lnTo>
                <a:lnTo>
                  <a:pt x="473496" y="346907"/>
                </a:lnTo>
                <a:lnTo>
                  <a:pt x="468208" y="335365"/>
                </a:lnTo>
                <a:lnTo>
                  <a:pt x="463145" y="323599"/>
                </a:lnTo>
                <a:lnTo>
                  <a:pt x="458200" y="311714"/>
                </a:lnTo>
                <a:lnTo>
                  <a:pt x="453267" y="299817"/>
                </a:lnTo>
                <a:lnTo>
                  <a:pt x="448240" y="288014"/>
                </a:lnTo>
                <a:lnTo>
                  <a:pt x="443013" y="276412"/>
                </a:lnTo>
                <a:lnTo>
                  <a:pt x="437479" y="265116"/>
                </a:lnTo>
                <a:lnTo>
                  <a:pt x="431532" y="254234"/>
                </a:lnTo>
                <a:lnTo>
                  <a:pt x="437562" y="252712"/>
                </a:lnTo>
                <a:lnTo>
                  <a:pt x="451108" y="248983"/>
                </a:lnTo>
                <a:lnTo>
                  <a:pt x="413765" y="251934"/>
                </a:lnTo>
                <a:lnTo>
                  <a:pt x="420578" y="261708"/>
                </a:lnTo>
                <a:lnTo>
                  <a:pt x="427138" y="272315"/>
                </a:lnTo>
                <a:lnTo>
                  <a:pt x="433363" y="283620"/>
                </a:lnTo>
                <a:lnTo>
                  <a:pt x="439170" y="295488"/>
                </a:lnTo>
                <a:lnTo>
                  <a:pt x="444477" y="307784"/>
                </a:lnTo>
                <a:lnTo>
                  <a:pt x="449204" y="320373"/>
                </a:lnTo>
                <a:lnTo>
                  <a:pt x="453266" y="333119"/>
                </a:lnTo>
                <a:lnTo>
                  <a:pt x="456582" y="345888"/>
                </a:lnTo>
                <a:lnTo>
                  <a:pt x="459071" y="358546"/>
                </a:lnTo>
                <a:lnTo>
                  <a:pt x="460650" y="370956"/>
                </a:lnTo>
                <a:lnTo>
                  <a:pt x="461236" y="382984"/>
                </a:lnTo>
                <a:lnTo>
                  <a:pt x="460749" y="394495"/>
                </a:lnTo>
                <a:lnTo>
                  <a:pt x="454396" y="386721"/>
                </a:lnTo>
                <a:lnTo>
                  <a:pt x="448860" y="375628"/>
                </a:lnTo>
                <a:lnTo>
                  <a:pt x="445397" y="363726"/>
                </a:lnTo>
                <a:lnTo>
                  <a:pt x="442999" y="351429"/>
                </a:lnTo>
                <a:lnTo>
                  <a:pt x="440660" y="339146"/>
                </a:lnTo>
                <a:lnTo>
                  <a:pt x="437370" y="327290"/>
                </a:lnTo>
                <a:lnTo>
                  <a:pt x="434498" y="319815"/>
                </a:lnTo>
                <a:lnTo>
                  <a:pt x="428970" y="307755"/>
                </a:lnTo>
                <a:lnTo>
                  <a:pt x="422686" y="296279"/>
                </a:lnTo>
                <a:lnTo>
                  <a:pt x="415782" y="285308"/>
                </a:lnTo>
                <a:lnTo>
                  <a:pt x="408392" y="274767"/>
                </a:lnTo>
                <a:lnTo>
                  <a:pt x="400650" y="264579"/>
                </a:lnTo>
                <a:lnTo>
                  <a:pt x="392692" y="254668"/>
                </a:lnTo>
                <a:lnTo>
                  <a:pt x="384653" y="244955"/>
                </a:lnTo>
                <a:lnTo>
                  <a:pt x="376667" y="235365"/>
                </a:lnTo>
                <a:lnTo>
                  <a:pt x="368869" y="225821"/>
                </a:lnTo>
                <a:lnTo>
                  <a:pt x="361394" y="216246"/>
                </a:lnTo>
                <a:lnTo>
                  <a:pt x="371580" y="216955"/>
                </a:lnTo>
                <a:lnTo>
                  <a:pt x="397299" y="222105"/>
                </a:lnTo>
                <a:lnTo>
                  <a:pt x="387377" y="214066"/>
                </a:lnTo>
                <a:lnTo>
                  <a:pt x="378922" y="204556"/>
                </a:lnTo>
                <a:lnTo>
                  <a:pt x="388327" y="196866"/>
                </a:lnTo>
                <a:lnTo>
                  <a:pt x="398092" y="189534"/>
                </a:lnTo>
                <a:lnTo>
                  <a:pt x="408213" y="182560"/>
                </a:lnTo>
                <a:lnTo>
                  <a:pt x="418689" y="175941"/>
                </a:lnTo>
                <a:lnTo>
                  <a:pt x="429519" y="169676"/>
                </a:lnTo>
                <a:lnTo>
                  <a:pt x="440701" y="163762"/>
                </a:lnTo>
                <a:lnTo>
                  <a:pt x="452232" y="158199"/>
                </a:lnTo>
                <a:lnTo>
                  <a:pt x="464111" y="152984"/>
                </a:lnTo>
                <a:lnTo>
                  <a:pt x="476337" y="148115"/>
                </a:lnTo>
                <a:lnTo>
                  <a:pt x="488907" y="143590"/>
                </a:lnTo>
                <a:lnTo>
                  <a:pt x="501820" y="139409"/>
                </a:lnTo>
                <a:lnTo>
                  <a:pt x="515074" y="135568"/>
                </a:lnTo>
                <a:lnTo>
                  <a:pt x="528666" y="132066"/>
                </a:lnTo>
                <a:lnTo>
                  <a:pt x="542596" y="128901"/>
                </a:lnTo>
                <a:lnTo>
                  <a:pt x="556862" y="126072"/>
                </a:lnTo>
                <a:lnTo>
                  <a:pt x="571461" y="123576"/>
                </a:lnTo>
                <a:lnTo>
                  <a:pt x="586392" y="121412"/>
                </a:lnTo>
                <a:lnTo>
                  <a:pt x="601654" y="119578"/>
                </a:lnTo>
                <a:lnTo>
                  <a:pt x="617243" y="118071"/>
                </a:lnTo>
                <a:lnTo>
                  <a:pt x="633160" y="116891"/>
                </a:lnTo>
                <a:lnTo>
                  <a:pt x="691045" y="116435"/>
                </a:lnTo>
                <a:lnTo>
                  <a:pt x="670849" y="111158"/>
                </a:lnTo>
                <a:lnTo>
                  <a:pt x="649706" y="107955"/>
                </a:lnTo>
                <a:lnTo>
                  <a:pt x="627792" y="106685"/>
                </a:lnTo>
                <a:lnTo>
                  <a:pt x="605280" y="107208"/>
                </a:lnTo>
                <a:lnTo>
                  <a:pt x="582348" y="109384"/>
                </a:lnTo>
                <a:lnTo>
                  <a:pt x="559169" y="113072"/>
                </a:lnTo>
                <a:lnTo>
                  <a:pt x="535919" y="118132"/>
                </a:lnTo>
                <a:lnTo>
                  <a:pt x="512773" y="124423"/>
                </a:lnTo>
                <a:lnTo>
                  <a:pt x="489905" y="131806"/>
                </a:lnTo>
                <a:lnTo>
                  <a:pt x="467492" y="140140"/>
                </a:lnTo>
                <a:lnTo>
                  <a:pt x="445707" y="149286"/>
                </a:lnTo>
                <a:lnTo>
                  <a:pt x="424727" y="159101"/>
                </a:lnTo>
                <a:lnTo>
                  <a:pt x="404726" y="169447"/>
                </a:lnTo>
                <a:lnTo>
                  <a:pt x="385879" y="180183"/>
                </a:lnTo>
                <a:lnTo>
                  <a:pt x="368362" y="191168"/>
                </a:lnTo>
                <a:lnTo>
                  <a:pt x="352349" y="202263"/>
                </a:lnTo>
                <a:lnTo>
                  <a:pt x="338015" y="213327"/>
                </a:lnTo>
                <a:lnTo>
                  <a:pt x="319188" y="229900"/>
                </a:lnTo>
                <a:lnTo>
                  <a:pt x="301083" y="248451"/>
                </a:lnTo>
                <a:lnTo>
                  <a:pt x="284598" y="268626"/>
                </a:lnTo>
                <a:lnTo>
                  <a:pt x="270636" y="290068"/>
                </a:lnTo>
                <a:lnTo>
                  <a:pt x="264959" y="300992"/>
                </a:lnTo>
                <a:lnTo>
                  <a:pt x="274724" y="295318"/>
                </a:lnTo>
                <a:lnTo>
                  <a:pt x="282721" y="284662"/>
                </a:lnTo>
                <a:lnTo>
                  <a:pt x="292354" y="276023"/>
                </a:lnTo>
                <a:lnTo>
                  <a:pt x="314806" y="284541"/>
                </a:lnTo>
                <a:lnTo>
                  <a:pt x="331336" y="307440"/>
                </a:lnTo>
                <a:lnTo>
                  <a:pt x="346914" y="336291"/>
                </a:lnTo>
                <a:lnTo>
                  <a:pt x="358835" y="363992"/>
                </a:lnTo>
                <a:lnTo>
                  <a:pt x="364313" y="382805"/>
                </a:lnTo>
                <a:lnTo>
                  <a:pt x="334937" y="384528"/>
                </a:lnTo>
                <a:lnTo>
                  <a:pt x="320412" y="384004"/>
                </a:lnTo>
                <a:lnTo>
                  <a:pt x="292643" y="380153"/>
                </a:lnTo>
                <a:lnTo>
                  <a:pt x="267861" y="372530"/>
                </a:lnTo>
                <a:lnTo>
                  <a:pt x="247599" y="361088"/>
                </a:lnTo>
                <a:lnTo>
                  <a:pt x="233389" y="345781"/>
                </a:lnTo>
                <a:lnTo>
                  <a:pt x="224702" y="324661"/>
                </a:lnTo>
                <a:lnTo>
                  <a:pt x="218769" y="298160"/>
                </a:lnTo>
                <a:lnTo>
                  <a:pt x="215298" y="269752"/>
                </a:lnTo>
                <a:lnTo>
                  <a:pt x="214577" y="256221"/>
                </a:lnTo>
                <a:lnTo>
                  <a:pt x="214579" y="243879"/>
                </a:lnTo>
                <a:lnTo>
                  <a:pt x="217020" y="224459"/>
                </a:lnTo>
                <a:lnTo>
                  <a:pt x="224334" y="205073"/>
                </a:lnTo>
                <a:lnTo>
                  <a:pt x="236178" y="185056"/>
                </a:lnTo>
                <a:lnTo>
                  <a:pt x="251853" y="164819"/>
                </a:lnTo>
                <a:lnTo>
                  <a:pt x="270659" y="144774"/>
                </a:lnTo>
                <a:lnTo>
                  <a:pt x="291897" y="125332"/>
                </a:lnTo>
                <a:lnTo>
                  <a:pt x="314867" y="106903"/>
                </a:lnTo>
                <a:lnTo>
                  <a:pt x="338869" y="89899"/>
                </a:lnTo>
                <a:lnTo>
                  <a:pt x="357477" y="78211"/>
                </a:lnTo>
                <a:lnTo>
                  <a:pt x="379737" y="66240"/>
                </a:lnTo>
                <a:lnTo>
                  <a:pt x="403000" y="55662"/>
                </a:lnTo>
                <a:lnTo>
                  <a:pt x="427071" y="46402"/>
                </a:lnTo>
                <a:lnTo>
                  <a:pt x="451752" y="38385"/>
                </a:lnTo>
                <a:lnTo>
                  <a:pt x="476848" y="31537"/>
                </a:lnTo>
                <a:lnTo>
                  <a:pt x="502163" y="25782"/>
                </a:lnTo>
                <a:lnTo>
                  <a:pt x="527499" y="21046"/>
                </a:lnTo>
                <a:lnTo>
                  <a:pt x="552660" y="17255"/>
                </a:lnTo>
                <a:lnTo>
                  <a:pt x="574712" y="14618"/>
                </a:lnTo>
                <a:lnTo>
                  <a:pt x="600848" y="12933"/>
                </a:lnTo>
                <a:lnTo>
                  <a:pt x="614776" y="12875"/>
                </a:lnTo>
                <a:lnTo>
                  <a:pt x="628862" y="13440"/>
                </a:lnTo>
                <a:lnTo>
                  <a:pt x="656257" y="16732"/>
                </a:lnTo>
                <a:lnTo>
                  <a:pt x="680537" y="23405"/>
                </a:lnTo>
                <a:lnTo>
                  <a:pt x="699205" y="34052"/>
                </a:lnTo>
                <a:lnTo>
                  <a:pt x="711780" y="57395"/>
                </a:lnTo>
                <a:lnTo>
                  <a:pt x="714987" y="61362"/>
                </a:lnTo>
                <a:lnTo>
                  <a:pt x="720057" y="66392"/>
                </a:lnTo>
                <a:lnTo>
                  <a:pt x="729266" y="65679"/>
                </a:lnTo>
                <a:lnTo>
                  <a:pt x="732514" y="70133"/>
                </a:lnTo>
                <a:lnTo>
                  <a:pt x="738621" y="79710"/>
                </a:lnTo>
                <a:lnTo>
                  <a:pt x="744050" y="90785"/>
                </a:lnTo>
                <a:lnTo>
                  <a:pt x="748622" y="103056"/>
                </a:lnTo>
                <a:lnTo>
                  <a:pt x="752160" y="116220"/>
                </a:lnTo>
                <a:lnTo>
                  <a:pt x="754016" y="126416"/>
                </a:lnTo>
                <a:lnTo>
                  <a:pt x="754016" y="100803"/>
                </a:lnTo>
                <a:lnTo>
                  <a:pt x="745954" y="76684"/>
                </a:lnTo>
                <a:lnTo>
                  <a:pt x="734319" y="54831"/>
                </a:lnTo>
                <a:lnTo>
                  <a:pt x="717364" y="37906"/>
                </a:lnTo>
                <a:lnTo>
                  <a:pt x="696838" y="23826"/>
                </a:lnTo>
                <a:lnTo>
                  <a:pt x="673296" y="12804"/>
                </a:lnTo>
                <a:lnTo>
                  <a:pt x="647293" y="5048"/>
                </a:lnTo>
                <a:lnTo>
                  <a:pt x="619382" y="769"/>
                </a:lnTo>
                <a:lnTo>
                  <a:pt x="604885" y="0"/>
                </a:lnTo>
                <a:lnTo>
                  <a:pt x="595172" y="9"/>
                </a:lnTo>
                <a:lnTo>
                  <a:pt x="576055" y="929"/>
                </a:lnTo>
                <a:lnTo>
                  <a:pt x="556981" y="2796"/>
                </a:lnTo>
                <a:lnTo>
                  <a:pt x="537997" y="5550"/>
                </a:lnTo>
                <a:lnTo>
                  <a:pt x="519148" y="9129"/>
                </a:lnTo>
                <a:lnTo>
                  <a:pt x="500482" y="13471"/>
                </a:lnTo>
                <a:lnTo>
                  <a:pt x="482043" y="18516"/>
                </a:lnTo>
                <a:lnTo>
                  <a:pt x="463879" y="24202"/>
                </a:lnTo>
                <a:lnTo>
                  <a:pt x="446035" y="30468"/>
                </a:lnTo>
                <a:lnTo>
                  <a:pt x="428559" y="37253"/>
                </a:lnTo>
                <a:lnTo>
                  <a:pt x="411495" y="44494"/>
                </a:lnTo>
                <a:lnTo>
                  <a:pt x="394890" y="52132"/>
                </a:lnTo>
                <a:lnTo>
                  <a:pt x="378790" y="60105"/>
                </a:lnTo>
                <a:lnTo>
                  <a:pt x="363242" y="68351"/>
                </a:lnTo>
                <a:lnTo>
                  <a:pt x="348292" y="76809"/>
                </a:lnTo>
                <a:lnTo>
                  <a:pt x="333985" y="85418"/>
                </a:lnTo>
                <a:lnTo>
                  <a:pt x="320369" y="94117"/>
                </a:lnTo>
                <a:lnTo>
                  <a:pt x="295392" y="111537"/>
                </a:lnTo>
                <a:lnTo>
                  <a:pt x="273729" y="128581"/>
                </a:lnTo>
                <a:lnTo>
                  <a:pt x="266741" y="119544"/>
                </a:lnTo>
                <a:lnTo>
                  <a:pt x="258447" y="112130"/>
                </a:lnTo>
                <a:lnTo>
                  <a:pt x="249000" y="106226"/>
                </a:lnTo>
                <a:lnTo>
                  <a:pt x="238554" y="101718"/>
                </a:lnTo>
                <a:lnTo>
                  <a:pt x="227260" y="98494"/>
                </a:lnTo>
                <a:lnTo>
                  <a:pt x="215274" y="96440"/>
                </a:lnTo>
                <a:lnTo>
                  <a:pt x="202746" y="95442"/>
                </a:lnTo>
                <a:lnTo>
                  <a:pt x="189831" y="95388"/>
                </a:lnTo>
                <a:lnTo>
                  <a:pt x="176681" y="96164"/>
                </a:lnTo>
                <a:lnTo>
                  <a:pt x="163450" y="97656"/>
                </a:lnTo>
                <a:lnTo>
                  <a:pt x="150291" y="99752"/>
                </a:lnTo>
                <a:lnTo>
                  <a:pt x="137356" y="10233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3800650" y="2143107"/>
            <a:ext cx="338540" cy="135499"/>
          </a:xfrm>
          <a:custGeom>
            <a:avLst/>
            <a:gdLst/>
            <a:ahLst/>
            <a:cxnLst/>
            <a:rect l="0" t="0" r="0" b="0"/>
            <a:pathLst>
              <a:path w="338540" h="135499" extrusionOk="0">
                <a:moveTo>
                  <a:pt x="261580" y="456"/>
                </a:moveTo>
                <a:lnTo>
                  <a:pt x="257603" y="7144"/>
                </a:lnTo>
                <a:lnTo>
                  <a:pt x="250630" y="17606"/>
                </a:lnTo>
                <a:lnTo>
                  <a:pt x="243089" y="27499"/>
                </a:lnTo>
                <a:lnTo>
                  <a:pt x="235002" y="36846"/>
                </a:lnTo>
                <a:lnTo>
                  <a:pt x="226388" y="45665"/>
                </a:lnTo>
                <a:lnTo>
                  <a:pt x="217269" y="53980"/>
                </a:lnTo>
                <a:lnTo>
                  <a:pt x="207667" y="61810"/>
                </a:lnTo>
                <a:lnTo>
                  <a:pt x="197600" y="69177"/>
                </a:lnTo>
                <a:lnTo>
                  <a:pt x="187091" y="76101"/>
                </a:lnTo>
                <a:lnTo>
                  <a:pt x="176161" y="82603"/>
                </a:lnTo>
                <a:lnTo>
                  <a:pt x="164830" y="88704"/>
                </a:lnTo>
                <a:lnTo>
                  <a:pt x="153119" y="94425"/>
                </a:lnTo>
                <a:lnTo>
                  <a:pt x="141049" y="99788"/>
                </a:lnTo>
                <a:lnTo>
                  <a:pt x="128641" y="104812"/>
                </a:lnTo>
                <a:lnTo>
                  <a:pt x="115916" y="109519"/>
                </a:lnTo>
                <a:lnTo>
                  <a:pt x="102894" y="113930"/>
                </a:lnTo>
                <a:lnTo>
                  <a:pt x="89597" y="118065"/>
                </a:lnTo>
                <a:lnTo>
                  <a:pt x="76046" y="121946"/>
                </a:lnTo>
                <a:lnTo>
                  <a:pt x="62260" y="125593"/>
                </a:lnTo>
                <a:lnTo>
                  <a:pt x="48262" y="129028"/>
                </a:lnTo>
                <a:lnTo>
                  <a:pt x="44467" y="122839"/>
                </a:lnTo>
                <a:lnTo>
                  <a:pt x="35734" y="113615"/>
                </a:lnTo>
                <a:lnTo>
                  <a:pt x="25719" y="105670"/>
                </a:lnTo>
                <a:lnTo>
                  <a:pt x="0" y="100519"/>
                </a:lnTo>
                <a:lnTo>
                  <a:pt x="11365" y="105399"/>
                </a:lnTo>
                <a:lnTo>
                  <a:pt x="22036" y="113229"/>
                </a:lnTo>
                <a:lnTo>
                  <a:pt x="31563" y="122565"/>
                </a:lnTo>
                <a:lnTo>
                  <a:pt x="39491" y="131960"/>
                </a:lnTo>
                <a:lnTo>
                  <a:pt x="42185" y="135499"/>
                </a:lnTo>
                <a:lnTo>
                  <a:pt x="79528" y="132548"/>
                </a:lnTo>
                <a:lnTo>
                  <a:pt x="92734" y="128479"/>
                </a:lnTo>
                <a:lnTo>
                  <a:pt x="105607" y="124077"/>
                </a:lnTo>
                <a:lnTo>
                  <a:pt x="118157" y="119351"/>
                </a:lnTo>
                <a:lnTo>
                  <a:pt x="130391" y="114310"/>
                </a:lnTo>
                <a:lnTo>
                  <a:pt x="142319" y="108962"/>
                </a:lnTo>
                <a:lnTo>
                  <a:pt x="153947" y="103314"/>
                </a:lnTo>
                <a:lnTo>
                  <a:pt x="165285" y="97376"/>
                </a:lnTo>
                <a:lnTo>
                  <a:pt x="176340" y="91156"/>
                </a:lnTo>
                <a:lnTo>
                  <a:pt x="187121" y="84661"/>
                </a:lnTo>
                <a:lnTo>
                  <a:pt x="197637" y="77901"/>
                </a:lnTo>
                <a:lnTo>
                  <a:pt x="207895" y="70883"/>
                </a:lnTo>
                <a:lnTo>
                  <a:pt x="217904" y="63616"/>
                </a:lnTo>
                <a:lnTo>
                  <a:pt x="227671" y="56108"/>
                </a:lnTo>
                <a:lnTo>
                  <a:pt x="237207" y="48368"/>
                </a:lnTo>
                <a:lnTo>
                  <a:pt x="246517" y="40404"/>
                </a:lnTo>
                <a:lnTo>
                  <a:pt x="255612" y="32223"/>
                </a:lnTo>
                <a:lnTo>
                  <a:pt x="264499" y="23835"/>
                </a:lnTo>
                <a:lnTo>
                  <a:pt x="266458" y="12529"/>
                </a:lnTo>
                <a:lnTo>
                  <a:pt x="264512" y="13434"/>
                </a:lnTo>
                <a:lnTo>
                  <a:pt x="267431" y="6308"/>
                </a:lnTo>
                <a:lnTo>
                  <a:pt x="275429" y="3706"/>
                </a:lnTo>
                <a:lnTo>
                  <a:pt x="287790" y="1989"/>
                </a:lnTo>
                <a:lnTo>
                  <a:pt x="300106" y="2669"/>
                </a:lnTo>
                <a:lnTo>
                  <a:pt x="338540" y="7490"/>
                </a:lnTo>
                <a:lnTo>
                  <a:pt x="319465" y="0"/>
                </a:lnTo>
                <a:lnTo>
                  <a:pt x="261580" y="45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343369" y="2543915"/>
            <a:ext cx="596045" cy="70123"/>
          </a:xfrm>
          <a:custGeom>
            <a:avLst/>
            <a:gdLst/>
            <a:ahLst/>
            <a:cxnLst/>
            <a:rect l="0" t="0" r="0" b="0"/>
            <a:pathLst>
              <a:path w="596045" h="70123" extrusionOk="0">
                <a:moveTo>
                  <a:pt x="313970" y="69203"/>
                </a:moveTo>
                <a:lnTo>
                  <a:pt x="300672" y="69256"/>
                </a:lnTo>
                <a:lnTo>
                  <a:pt x="287326" y="69316"/>
                </a:lnTo>
                <a:lnTo>
                  <a:pt x="273994" y="69347"/>
                </a:lnTo>
                <a:lnTo>
                  <a:pt x="260739" y="69314"/>
                </a:lnTo>
                <a:lnTo>
                  <a:pt x="247623" y="69182"/>
                </a:lnTo>
                <a:lnTo>
                  <a:pt x="234708" y="68913"/>
                </a:lnTo>
                <a:lnTo>
                  <a:pt x="222056" y="68473"/>
                </a:lnTo>
                <a:lnTo>
                  <a:pt x="209730" y="67826"/>
                </a:lnTo>
                <a:lnTo>
                  <a:pt x="197793" y="66936"/>
                </a:lnTo>
                <a:lnTo>
                  <a:pt x="186305" y="65768"/>
                </a:lnTo>
                <a:lnTo>
                  <a:pt x="175329" y="64285"/>
                </a:lnTo>
                <a:lnTo>
                  <a:pt x="178171" y="57300"/>
                </a:lnTo>
                <a:lnTo>
                  <a:pt x="188131" y="54952"/>
                </a:lnTo>
                <a:lnTo>
                  <a:pt x="201259" y="55771"/>
                </a:lnTo>
                <a:lnTo>
                  <a:pt x="213317" y="55515"/>
                </a:lnTo>
                <a:lnTo>
                  <a:pt x="212329" y="54445"/>
                </a:lnTo>
                <a:lnTo>
                  <a:pt x="201192" y="52003"/>
                </a:lnTo>
                <a:lnTo>
                  <a:pt x="189938" y="49677"/>
                </a:lnTo>
                <a:lnTo>
                  <a:pt x="199998" y="46304"/>
                </a:lnTo>
                <a:lnTo>
                  <a:pt x="212204" y="46799"/>
                </a:lnTo>
                <a:lnTo>
                  <a:pt x="224856" y="48810"/>
                </a:lnTo>
                <a:lnTo>
                  <a:pt x="236696" y="49677"/>
                </a:lnTo>
                <a:lnTo>
                  <a:pt x="246167" y="42587"/>
                </a:lnTo>
                <a:lnTo>
                  <a:pt x="255663" y="37244"/>
                </a:lnTo>
                <a:lnTo>
                  <a:pt x="265205" y="33487"/>
                </a:lnTo>
                <a:lnTo>
                  <a:pt x="274815" y="31153"/>
                </a:lnTo>
                <a:lnTo>
                  <a:pt x="284516" y="30080"/>
                </a:lnTo>
                <a:lnTo>
                  <a:pt x="294330" y="30108"/>
                </a:lnTo>
                <a:lnTo>
                  <a:pt x="304278" y="31075"/>
                </a:lnTo>
                <a:lnTo>
                  <a:pt x="314383" y="32819"/>
                </a:lnTo>
                <a:lnTo>
                  <a:pt x="324666" y="35178"/>
                </a:lnTo>
                <a:lnTo>
                  <a:pt x="335150" y="37991"/>
                </a:lnTo>
                <a:lnTo>
                  <a:pt x="345856" y="41096"/>
                </a:lnTo>
                <a:lnTo>
                  <a:pt x="356807" y="44331"/>
                </a:lnTo>
                <a:lnTo>
                  <a:pt x="549893" y="49610"/>
                </a:lnTo>
                <a:lnTo>
                  <a:pt x="540612" y="43825"/>
                </a:lnTo>
                <a:lnTo>
                  <a:pt x="541648" y="41000"/>
                </a:lnTo>
                <a:lnTo>
                  <a:pt x="546754" y="31922"/>
                </a:lnTo>
                <a:lnTo>
                  <a:pt x="553977" y="23827"/>
                </a:lnTo>
                <a:lnTo>
                  <a:pt x="562916" y="16842"/>
                </a:lnTo>
                <a:lnTo>
                  <a:pt x="573173" y="11094"/>
                </a:lnTo>
                <a:lnTo>
                  <a:pt x="584349" y="6711"/>
                </a:lnTo>
                <a:lnTo>
                  <a:pt x="596045" y="3819"/>
                </a:lnTo>
                <a:lnTo>
                  <a:pt x="555809" y="3508"/>
                </a:lnTo>
                <a:lnTo>
                  <a:pt x="552274" y="8743"/>
                </a:lnTo>
                <a:lnTo>
                  <a:pt x="543531" y="8756"/>
                </a:lnTo>
                <a:lnTo>
                  <a:pt x="544079" y="534"/>
                </a:lnTo>
                <a:lnTo>
                  <a:pt x="515512" y="4375"/>
                </a:lnTo>
                <a:lnTo>
                  <a:pt x="505543" y="11675"/>
                </a:lnTo>
                <a:lnTo>
                  <a:pt x="496580" y="8811"/>
                </a:lnTo>
                <a:lnTo>
                  <a:pt x="508900" y="3891"/>
                </a:lnTo>
                <a:lnTo>
                  <a:pt x="508462" y="0"/>
                </a:lnTo>
                <a:lnTo>
                  <a:pt x="507087" y="333"/>
                </a:lnTo>
                <a:lnTo>
                  <a:pt x="496760" y="7946"/>
                </a:lnTo>
                <a:lnTo>
                  <a:pt x="490226" y="19347"/>
                </a:lnTo>
                <a:lnTo>
                  <a:pt x="482164" y="29217"/>
                </a:lnTo>
                <a:lnTo>
                  <a:pt x="477960" y="31112"/>
                </a:lnTo>
                <a:lnTo>
                  <a:pt x="466811" y="35222"/>
                </a:lnTo>
                <a:lnTo>
                  <a:pt x="455238" y="38287"/>
                </a:lnTo>
                <a:lnTo>
                  <a:pt x="443293" y="40388"/>
                </a:lnTo>
                <a:lnTo>
                  <a:pt x="431027" y="41609"/>
                </a:lnTo>
                <a:lnTo>
                  <a:pt x="418493" y="42031"/>
                </a:lnTo>
                <a:lnTo>
                  <a:pt x="405740" y="41737"/>
                </a:lnTo>
                <a:lnTo>
                  <a:pt x="392821" y="40810"/>
                </a:lnTo>
                <a:lnTo>
                  <a:pt x="379787" y="39332"/>
                </a:lnTo>
                <a:lnTo>
                  <a:pt x="366689" y="37386"/>
                </a:lnTo>
                <a:lnTo>
                  <a:pt x="353578" y="35055"/>
                </a:lnTo>
                <a:lnTo>
                  <a:pt x="349207" y="29696"/>
                </a:lnTo>
                <a:lnTo>
                  <a:pt x="341382" y="27778"/>
                </a:lnTo>
                <a:lnTo>
                  <a:pt x="338970" y="20446"/>
                </a:lnTo>
                <a:lnTo>
                  <a:pt x="246442" y="17314"/>
                </a:lnTo>
                <a:lnTo>
                  <a:pt x="233764" y="14608"/>
                </a:lnTo>
                <a:lnTo>
                  <a:pt x="237938" y="11792"/>
                </a:lnTo>
                <a:lnTo>
                  <a:pt x="250339" y="11603"/>
                </a:lnTo>
                <a:lnTo>
                  <a:pt x="95920" y="12185"/>
                </a:lnTo>
                <a:lnTo>
                  <a:pt x="81811" y="15230"/>
                </a:lnTo>
                <a:lnTo>
                  <a:pt x="68118" y="18721"/>
                </a:lnTo>
                <a:lnTo>
                  <a:pt x="55018" y="22677"/>
                </a:lnTo>
                <a:lnTo>
                  <a:pt x="42687" y="27119"/>
                </a:lnTo>
                <a:lnTo>
                  <a:pt x="31301" y="32068"/>
                </a:lnTo>
                <a:lnTo>
                  <a:pt x="21034" y="37545"/>
                </a:lnTo>
                <a:lnTo>
                  <a:pt x="12065" y="43569"/>
                </a:lnTo>
                <a:lnTo>
                  <a:pt x="4568" y="50161"/>
                </a:lnTo>
                <a:lnTo>
                  <a:pt x="0" y="55515"/>
                </a:lnTo>
                <a:lnTo>
                  <a:pt x="7385" y="52011"/>
                </a:lnTo>
                <a:lnTo>
                  <a:pt x="11352" y="55825"/>
                </a:lnTo>
                <a:lnTo>
                  <a:pt x="14608" y="58434"/>
                </a:lnTo>
                <a:lnTo>
                  <a:pt x="19131" y="69946"/>
                </a:lnTo>
                <a:lnTo>
                  <a:pt x="374039" y="70123"/>
                </a:lnTo>
                <a:lnTo>
                  <a:pt x="365440" y="69778"/>
                </a:lnTo>
                <a:lnTo>
                  <a:pt x="352956" y="69445"/>
                </a:lnTo>
                <a:lnTo>
                  <a:pt x="340174" y="69262"/>
                </a:lnTo>
                <a:lnTo>
                  <a:pt x="327159" y="69193"/>
                </a:lnTo>
                <a:lnTo>
                  <a:pt x="313970" y="6920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362501" y="2184484"/>
            <a:ext cx="805489" cy="502348"/>
          </a:xfrm>
          <a:custGeom>
            <a:avLst/>
            <a:gdLst/>
            <a:ahLst/>
            <a:cxnLst/>
            <a:rect l="0" t="0" r="0" b="0"/>
            <a:pathLst>
              <a:path w="805489" h="502348" extrusionOk="0">
                <a:moveTo>
                  <a:pt x="260135" y="502348"/>
                </a:moveTo>
                <a:lnTo>
                  <a:pt x="284872" y="502200"/>
                </a:lnTo>
                <a:lnTo>
                  <a:pt x="309205" y="501527"/>
                </a:lnTo>
                <a:lnTo>
                  <a:pt x="332904" y="500356"/>
                </a:lnTo>
                <a:lnTo>
                  <a:pt x="355738" y="498714"/>
                </a:lnTo>
                <a:lnTo>
                  <a:pt x="377476" y="496630"/>
                </a:lnTo>
                <a:lnTo>
                  <a:pt x="397886" y="494131"/>
                </a:lnTo>
                <a:lnTo>
                  <a:pt x="416739" y="491246"/>
                </a:lnTo>
                <a:lnTo>
                  <a:pt x="433802" y="488002"/>
                </a:lnTo>
                <a:lnTo>
                  <a:pt x="443911" y="493304"/>
                </a:lnTo>
                <a:lnTo>
                  <a:pt x="454868" y="495953"/>
                </a:lnTo>
                <a:lnTo>
                  <a:pt x="466499" y="496515"/>
                </a:lnTo>
                <a:lnTo>
                  <a:pt x="478630" y="495558"/>
                </a:lnTo>
                <a:lnTo>
                  <a:pt x="491091" y="493651"/>
                </a:lnTo>
                <a:lnTo>
                  <a:pt x="503707" y="491361"/>
                </a:lnTo>
                <a:lnTo>
                  <a:pt x="516307" y="489256"/>
                </a:lnTo>
                <a:lnTo>
                  <a:pt x="527318" y="488002"/>
                </a:lnTo>
                <a:lnTo>
                  <a:pt x="543524" y="486798"/>
                </a:lnTo>
                <a:lnTo>
                  <a:pt x="560418" y="485557"/>
                </a:lnTo>
                <a:lnTo>
                  <a:pt x="577845" y="484235"/>
                </a:lnTo>
                <a:lnTo>
                  <a:pt x="595649" y="482787"/>
                </a:lnTo>
                <a:lnTo>
                  <a:pt x="613675" y="481169"/>
                </a:lnTo>
                <a:lnTo>
                  <a:pt x="631767" y="479336"/>
                </a:lnTo>
                <a:lnTo>
                  <a:pt x="649770" y="477244"/>
                </a:lnTo>
                <a:lnTo>
                  <a:pt x="667528" y="474847"/>
                </a:lnTo>
                <a:lnTo>
                  <a:pt x="684887" y="472103"/>
                </a:lnTo>
                <a:lnTo>
                  <a:pt x="701689" y="468965"/>
                </a:lnTo>
                <a:lnTo>
                  <a:pt x="717780" y="465390"/>
                </a:lnTo>
                <a:lnTo>
                  <a:pt x="733004" y="461332"/>
                </a:lnTo>
                <a:lnTo>
                  <a:pt x="747206" y="456748"/>
                </a:lnTo>
                <a:lnTo>
                  <a:pt x="760231" y="451593"/>
                </a:lnTo>
                <a:lnTo>
                  <a:pt x="771922" y="445822"/>
                </a:lnTo>
                <a:lnTo>
                  <a:pt x="782124" y="439391"/>
                </a:lnTo>
                <a:lnTo>
                  <a:pt x="790682" y="432256"/>
                </a:lnTo>
                <a:lnTo>
                  <a:pt x="797440" y="424371"/>
                </a:lnTo>
                <a:lnTo>
                  <a:pt x="802243" y="415692"/>
                </a:lnTo>
                <a:lnTo>
                  <a:pt x="804935" y="406175"/>
                </a:lnTo>
                <a:lnTo>
                  <a:pt x="805489" y="393825"/>
                </a:lnTo>
                <a:lnTo>
                  <a:pt x="803162" y="383083"/>
                </a:lnTo>
                <a:lnTo>
                  <a:pt x="798271" y="373801"/>
                </a:lnTo>
                <a:lnTo>
                  <a:pt x="791136" y="365830"/>
                </a:lnTo>
                <a:lnTo>
                  <a:pt x="782074" y="359024"/>
                </a:lnTo>
                <a:lnTo>
                  <a:pt x="771405" y="353233"/>
                </a:lnTo>
                <a:lnTo>
                  <a:pt x="759446" y="348309"/>
                </a:lnTo>
                <a:lnTo>
                  <a:pt x="746517" y="344105"/>
                </a:lnTo>
                <a:lnTo>
                  <a:pt x="732935" y="340472"/>
                </a:lnTo>
                <a:lnTo>
                  <a:pt x="719019" y="337262"/>
                </a:lnTo>
                <a:lnTo>
                  <a:pt x="705087" y="334327"/>
                </a:lnTo>
                <a:lnTo>
                  <a:pt x="691458" y="331519"/>
                </a:lnTo>
                <a:lnTo>
                  <a:pt x="678450" y="328690"/>
                </a:lnTo>
                <a:lnTo>
                  <a:pt x="666382" y="325691"/>
                </a:lnTo>
                <a:lnTo>
                  <a:pt x="655572" y="322375"/>
                </a:lnTo>
                <a:lnTo>
                  <a:pt x="652971" y="321429"/>
                </a:lnTo>
                <a:lnTo>
                  <a:pt x="658361" y="316934"/>
                </a:lnTo>
                <a:lnTo>
                  <a:pt x="660841" y="313342"/>
                </a:lnTo>
                <a:lnTo>
                  <a:pt x="655904" y="312672"/>
                </a:lnTo>
                <a:lnTo>
                  <a:pt x="641922" y="309613"/>
                </a:lnTo>
                <a:lnTo>
                  <a:pt x="628344" y="308449"/>
                </a:lnTo>
                <a:lnTo>
                  <a:pt x="615180" y="308801"/>
                </a:lnTo>
                <a:lnTo>
                  <a:pt x="602441" y="310290"/>
                </a:lnTo>
                <a:lnTo>
                  <a:pt x="590138" y="312537"/>
                </a:lnTo>
                <a:lnTo>
                  <a:pt x="578282" y="315163"/>
                </a:lnTo>
                <a:lnTo>
                  <a:pt x="566883" y="317787"/>
                </a:lnTo>
                <a:lnTo>
                  <a:pt x="555952" y="320032"/>
                </a:lnTo>
                <a:lnTo>
                  <a:pt x="545500" y="321517"/>
                </a:lnTo>
                <a:lnTo>
                  <a:pt x="535538" y="321865"/>
                </a:lnTo>
                <a:lnTo>
                  <a:pt x="530237" y="321429"/>
                </a:lnTo>
                <a:lnTo>
                  <a:pt x="532904" y="308588"/>
                </a:lnTo>
                <a:lnTo>
                  <a:pt x="536925" y="297099"/>
                </a:lnTo>
                <a:lnTo>
                  <a:pt x="541506" y="286170"/>
                </a:lnTo>
                <a:lnTo>
                  <a:pt x="545855" y="275007"/>
                </a:lnTo>
                <a:lnTo>
                  <a:pt x="549180" y="262820"/>
                </a:lnTo>
                <a:lnTo>
                  <a:pt x="550688" y="248814"/>
                </a:lnTo>
                <a:lnTo>
                  <a:pt x="509536" y="248384"/>
                </a:lnTo>
                <a:lnTo>
                  <a:pt x="508379" y="264645"/>
                </a:lnTo>
                <a:lnTo>
                  <a:pt x="505344" y="280046"/>
                </a:lnTo>
                <a:lnTo>
                  <a:pt x="500295" y="294355"/>
                </a:lnTo>
                <a:lnTo>
                  <a:pt x="493092" y="307340"/>
                </a:lnTo>
                <a:lnTo>
                  <a:pt x="483600" y="318770"/>
                </a:lnTo>
                <a:lnTo>
                  <a:pt x="471680" y="328413"/>
                </a:lnTo>
                <a:lnTo>
                  <a:pt x="457194" y="336037"/>
                </a:lnTo>
                <a:lnTo>
                  <a:pt x="455621" y="335862"/>
                </a:lnTo>
                <a:lnTo>
                  <a:pt x="453321" y="332253"/>
                </a:lnTo>
                <a:lnTo>
                  <a:pt x="459459" y="325856"/>
                </a:lnTo>
                <a:lnTo>
                  <a:pt x="463032" y="318510"/>
                </a:lnTo>
                <a:lnTo>
                  <a:pt x="463721" y="308540"/>
                </a:lnTo>
                <a:lnTo>
                  <a:pt x="463917" y="294475"/>
                </a:lnTo>
                <a:lnTo>
                  <a:pt x="463222" y="280750"/>
                </a:lnTo>
                <a:lnTo>
                  <a:pt x="461691" y="267361"/>
                </a:lnTo>
                <a:lnTo>
                  <a:pt x="459378" y="254306"/>
                </a:lnTo>
                <a:lnTo>
                  <a:pt x="439653" y="242534"/>
                </a:lnTo>
                <a:lnTo>
                  <a:pt x="441433" y="245805"/>
                </a:lnTo>
                <a:lnTo>
                  <a:pt x="445836" y="255623"/>
                </a:lnTo>
                <a:lnTo>
                  <a:pt x="449909" y="267397"/>
                </a:lnTo>
                <a:lnTo>
                  <a:pt x="453105" y="280252"/>
                </a:lnTo>
                <a:lnTo>
                  <a:pt x="454875" y="293317"/>
                </a:lnTo>
                <a:lnTo>
                  <a:pt x="454672" y="305716"/>
                </a:lnTo>
                <a:lnTo>
                  <a:pt x="451946" y="316579"/>
                </a:lnTo>
                <a:lnTo>
                  <a:pt x="446149" y="325031"/>
                </a:lnTo>
                <a:lnTo>
                  <a:pt x="436734" y="330199"/>
                </a:lnTo>
                <a:lnTo>
                  <a:pt x="431518" y="330998"/>
                </a:lnTo>
                <a:lnTo>
                  <a:pt x="421322" y="329764"/>
                </a:lnTo>
                <a:lnTo>
                  <a:pt x="410166" y="325826"/>
                </a:lnTo>
                <a:lnTo>
                  <a:pt x="398478" y="319944"/>
                </a:lnTo>
                <a:lnTo>
                  <a:pt x="386682" y="312880"/>
                </a:lnTo>
                <a:lnTo>
                  <a:pt x="375204" y="305396"/>
                </a:lnTo>
                <a:lnTo>
                  <a:pt x="364471" y="298252"/>
                </a:lnTo>
                <a:lnTo>
                  <a:pt x="354907" y="292212"/>
                </a:lnTo>
                <a:lnTo>
                  <a:pt x="341959" y="284275"/>
                </a:lnTo>
                <a:lnTo>
                  <a:pt x="329334" y="275982"/>
                </a:lnTo>
                <a:lnTo>
                  <a:pt x="317054" y="267317"/>
                </a:lnTo>
                <a:lnTo>
                  <a:pt x="305137" y="258267"/>
                </a:lnTo>
                <a:lnTo>
                  <a:pt x="293602" y="248817"/>
                </a:lnTo>
                <a:lnTo>
                  <a:pt x="282469" y="238955"/>
                </a:lnTo>
                <a:lnTo>
                  <a:pt x="271757" y="228665"/>
                </a:lnTo>
                <a:lnTo>
                  <a:pt x="261485" y="217934"/>
                </a:lnTo>
                <a:lnTo>
                  <a:pt x="251672" y="206748"/>
                </a:lnTo>
                <a:lnTo>
                  <a:pt x="242338" y="195092"/>
                </a:lnTo>
                <a:lnTo>
                  <a:pt x="233503" y="182954"/>
                </a:lnTo>
                <a:lnTo>
                  <a:pt x="225185" y="170319"/>
                </a:lnTo>
                <a:lnTo>
                  <a:pt x="217403" y="157173"/>
                </a:lnTo>
                <a:lnTo>
                  <a:pt x="210177" y="143503"/>
                </a:lnTo>
                <a:lnTo>
                  <a:pt x="203527" y="129293"/>
                </a:lnTo>
                <a:lnTo>
                  <a:pt x="197471" y="114531"/>
                </a:lnTo>
                <a:lnTo>
                  <a:pt x="192029" y="99202"/>
                </a:lnTo>
                <a:lnTo>
                  <a:pt x="187219" y="83293"/>
                </a:lnTo>
                <a:lnTo>
                  <a:pt x="183063" y="66789"/>
                </a:lnTo>
                <a:lnTo>
                  <a:pt x="179577" y="49677"/>
                </a:lnTo>
                <a:lnTo>
                  <a:pt x="181005" y="47461"/>
                </a:lnTo>
                <a:lnTo>
                  <a:pt x="188761" y="39332"/>
                </a:lnTo>
                <a:lnTo>
                  <a:pt x="198710" y="33412"/>
                </a:lnTo>
                <a:lnTo>
                  <a:pt x="210316" y="29548"/>
                </a:lnTo>
                <a:lnTo>
                  <a:pt x="223044" y="27586"/>
                </a:lnTo>
                <a:lnTo>
                  <a:pt x="236359" y="27371"/>
                </a:lnTo>
                <a:lnTo>
                  <a:pt x="284471" y="29737"/>
                </a:lnTo>
                <a:lnTo>
                  <a:pt x="273957" y="23672"/>
                </a:lnTo>
                <a:lnTo>
                  <a:pt x="262269" y="19743"/>
                </a:lnTo>
                <a:lnTo>
                  <a:pt x="249800" y="17748"/>
                </a:lnTo>
                <a:lnTo>
                  <a:pt x="236945" y="17483"/>
                </a:lnTo>
                <a:lnTo>
                  <a:pt x="224096" y="18747"/>
                </a:lnTo>
                <a:lnTo>
                  <a:pt x="211647" y="21337"/>
                </a:lnTo>
                <a:lnTo>
                  <a:pt x="199992" y="25050"/>
                </a:lnTo>
                <a:lnTo>
                  <a:pt x="189524" y="29684"/>
                </a:lnTo>
                <a:lnTo>
                  <a:pt x="180638" y="35037"/>
                </a:lnTo>
                <a:lnTo>
                  <a:pt x="173726" y="40906"/>
                </a:lnTo>
                <a:lnTo>
                  <a:pt x="173726" y="0"/>
                </a:lnTo>
                <a:lnTo>
                  <a:pt x="171204" y="6906"/>
                </a:lnTo>
                <a:lnTo>
                  <a:pt x="168475" y="17511"/>
                </a:lnTo>
                <a:lnTo>
                  <a:pt x="166913" y="28431"/>
                </a:lnTo>
                <a:lnTo>
                  <a:pt x="166441" y="39619"/>
                </a:lnTo>
                <a:lnTo>
                  <a:pt x="166981" y="51027"/>
                </a:lnTo>
                <a:lnTo>
                  <a:pt x="168455" y="62608"/>
                </a:lnTo>
                <a:lnTo>
                  <a:pt x="170788" y="74314"/>
                </a:lnTo>
                <a:lnTo>
                  <a:pt x="173900" y="86098"/>
                </a:lnTo>
                <a:lnTo>
                  <a:pt x="177714" y="97912"/>
                </a:lnTo>
                <a:lnTo>
                  <a:pt x="182153" y="109708"/>
                </a:lnTo>
                <a:lnTo>
                  <a:pt x="187140" y="121439"/>
                </a:lnTo>
                <a:lnTo>
                  <a:pt x="192596" y="133058"/>
                </a:lnTo>
                <a:lnTo>
                  <a:pt x="198445" y="144516"/>
                </a:lnTo>
                <a:lnTo>
                  <a:pt x="204609" y="155766"/>
                </a:lnTo>
                <a:lnTo>
                  <a:pt x="211010" y="166761"/>
                </a:lnTo>
                <a:lnTo>
                  <a:pt x="217571" y="177453"/>
                </a:lnTo>
                <a:lnTo>
                  <a:pt x="224214" y="187793"/>
                </a:lnTo>
                <a:lnTo>
                  <a:pt x="230862" y="197736"/>
                </a:lnTo>
                <a:lnTo>
                  <a:pt x="237438" y="207233"/>
                </a:lnTo>
                <a:lnTo>
                  <a:pt x="247541" y="221191"/>
                </a:lnTo>
                <a:lnTo>
                  <a:pt x="256192" y="231947"/>
                </a:lnTo>
                <a:lnTo>
                  <a:pt x="265275" y="242117"/>
                </a:lnTo>
                <a:lnTo>
                  <a:pt x="274746" y="251736"/>
                </a:lnTo>
                <a:lnTo>
                  <a:pt x="284557" y="260838"/>
                </a:lnTo>
                <a:lnTo>
                  <a:pt x="294663" y="269458"/>
                </a:lnTo>
                <a:lnTo>
                  <a:pt x="305017" y="277630"/>
                </a:lnTo>
                <a:lnTo>
                  <a:pt x="315574" y="285387"/>
                </a:lnTo>
                <a:lnTo>
                  <a:pt x="326286" y="292765"/>
                </a:lnTo>
                <a:lnTo>
                  <a:pt x="337109" y="299798"/>
                </a:lnTo>
                <a:lnTo>
                  <a:pt x="347997" y="306519"/>
                </a:lnTo>
                <a:lnTo>
                  <a:pt x="358902" y="312964"/>
                </a:lnTo>
                <a:lnTo>
                  <a:pt x="369778" y="319166"/>
                </a:lnTo>
                <a:lnTo>
                  <a:pt x="380581" y="325160"/>
                </a:lnTo>
                <a:lnTo>
                  <a:pt x="391263" y="330981"/>
                </a:lnTo>
                <a:lnTo>
                  <a:pt x="401779" y="336661"/>
                </a:lnTo>
                <a:lnTo>
                  <a:pt x="412081" y="342236"/>
                </a:lnTo>
                <a:lnTo>
                  <a:pt x="422126" y="347740"/>
                </a:lnTo>
                <a:lnTo>
                  <a:pt x="432425" y="346848"/>
                </a:lnTo>
                <a:lnTo>
                  <a:pt x="443935" y="346317"/>
                </a:lnTo>
                <a:lnTo>
                  <a:pt x="454944" y="345909"/>
                </a:lnTo>
                <a:lnTo>
                  <a:pt x="468870" y="344808"/>
                </a:lnTo>
                <a:lnTo>
                  <a:pt x="478932" y="336082"/>
                </a:lnTo>
                <a:lnTo>
                  <a:pt x="486207" y="325410"/>
                </a:lnTo>
                <a:lnTo>
                  <a:pt x="493342" y="314594"/>
                </a:lnTo>
                <a:lnTo>
                  <a:pt x="502446" y="305745"/>
                </a:lnTo>
                <a:lnTo>
                  <a:pt x="515629" y="300968"/>
                </a:lnTo>
                <a:lnTo>
                  <a:pt x="517578" y="292289"/>
                </a:lnTo>
                <a:lnTo>
                  <a:pt x="517668" y="280375"/>
                </a:lnTo>
                <a:lnTo>
                  <a:pt x="517087" y="269178"/>
                </a:lnTo>
                <a:lnTo>
                  <a:pt x="518456" y="259291"/>
                </a:lnTo>
                <a:lnTo>
                  <a:pt x="524399" y="251305"/>
                </a:lnTo>
                <a:lnTo>
                  <a:pt x="528787" y="255925"/>
                </a:lnTo>
                <a:lnTo>
                  <a:pt x="532733" y="264889"/>
                </a:lnTo>
                <a:lnTo>
                  <a:pt x="532948" y="274757"/>
                </a:lnTo>
                <a:lnTo>
                  <a:pt x="530497" y="285173"/>
                </a:lnTo>
                <a:lnTo>
                  <a:pt x="526449" y="295786"/>
                </a:lnTo>
                <a:lnTo>
                  <a:pt x="521871" y="306242"/>
                </a:lnTo>
                <a:lnTo>
                  <a:pt x="517830" y="316187"/>
                </a:lnTo>
                <a:lnTo>
                  <a:pt x="515393" y="325268"/>
                </a:lnTo>
                <a:lnTo>
                  <a:pt x="515629" y="333132"/>
                </a:lnTo>
                <a:lnTo>
                  <a:pt x="507842" y="343856"/>
                </a:lnTo>
                <a:lnTo>
                  <a:pt x="502402" y="354479"/>
                </a:lnTo>
                <a:lnTo>
                  <a:pt x="496381" y="363805"/>
                </a:lnTo>
                <a:lnTo>
                  <a:pt x="524947" y="359964"/>
                </a:lnTo>
                <a:lnTo>
                  <a:pt x="529483" y="355744"/>
                </a:lnTo>
                <a:lnTo>
                  <a:pt x="539008" y="356497"/>
                </a:lnTo>
                <a:lnTo>
                  <a:pt x="536678" y="362938"/>
                </a:lnTo>
                <a:lnTo>
                  <a:pt x="576914" y="363250"/>
                </a:lnTo>
                <a:lnTo>
                  <a:pt x="588730" y="361978"/>
                </a:lnTo>
                <a:lnTo>
                  <a:pt x="600267" y="362452"/>
                </a:lnTo>
                <a:lnTo>
                  <a:pt x="611126" y="364800"/>
                </a:lnTo>
                <a:lnTo>
                  <a:pt x="620908" y="369150"/>
                </a:lnTo>
                <a:lnTo>
                  <a:pt x="629214" y="375628"/>
                </a:lnTo>
                <a:lnTo>
                  <a:pt x="635644" y="384362"/>
                </a:lnTo>
                <a:lnTo>
                  <a:pt x="639800" y="395479"/>
                </a:lnTo>
                <a:lnTo>
                  <a:pt x="641281" y="409107"/>
                </a:lnTo>
                <a:lnTo>
                  <a:pt x="637440" y="414911"/>
                </a:lnTo>
                <a:lnTo>
                  <a:pt x="629109" y="421481"/>
                </a:lnTo>
                <a:lnTo>
                  <a:pt x="618456" y="425729"/>
                </a:lnTo>
                <a:lnTo>
                  <a:pt x="606146" y="428318"/>
                </a:lnTo>
                <a:lnTo>
                  <a:pt x="592842" y="429914"/>
                </a:lnTo>
                <a:lnTo>
                  <a:pt x="579209" y="431182"/>
                </a:lnTo>
                <a:lnTo>
                  <a:pt x="565913" y="432786"/>
                </a:lnTo>
                <a:lnTo>
                  <a:pt x="553616" y="435392"/>
                </a:lnTo>
                <a:lnTo>
                  <a:pt x="550579" y="427134"/>
                </a:lnTo>
                <a:lnTo>
                  <a:pt x="555555" y="418194"/>
                </a:lnTo>
                <a:lnTo>
                  <a:pt x="559454" y="409107"/>
                </a:lnTo>
                <a:lnTo>
                  <a:pt x="555784" y="410534"/>
                </a:lnTo>
                <a:lnTo>
                  <a:pt x="543001" y="411862"/>
                </a:lnTo>
                <a:lnTo>
                  <a:pt x="530762" y="409041"/>
                </a:lnTo>
                <a:lnTo>
                  <a:pt x="337676" y="403761"/>
                </a:lnTo>
                <a:lnTo>
                  <a:pt x="348894" y="406966"/>
                </a:lnTo>
                <a:lnTo>
                  <a:pt x="360400" y="409977"/>
                </a:lnTo>
                <a:lnTo>
                  <a:pt x="372218" y="412634"/>
                </a:lnTo>
                <a:lnTo>
                  <a:pt x="384367" y="414775"/>
                </a:lnTo>
                <a:lnTo>
                  <a:pt x="396872" y="416238"/>
                </a:lnTo>
                <a:lnTo>
                  <a:pt x="409753" y="416862"/>
                </a:lnTo>
                <a:lnTo>
                  <a:pt x="423033" y="416485"/>
                </a:lnTo>
                <a:lnTo>
                  <a:pt x="436734" y="414945"/>
                </a:lnTo>
                <a:lnTo>
                  <a:pt x="435914" y="416401"/>
                </a:lnTo>
                <a:lnTo>
                  <a:pt x="428289" y="425036"/>
                </a:lnTo>
                <a:lnTo>
                  <a:pt x="418473" y="430128"/>
                </a:lnTo>
                <a:lnTo>
                  <a:pt x="406991" y="432452"/>
                </a:lnTo>
                <a:lnTo>
                  <a:pt x="394368" y="432782"/>
                </a:lnTo>
                <a:lnTo>
                  <a:pt x="381130" y="431893"/>
                </a:lnTo>
                <a:lnTo>
                  <a:pt x="367801" y="430559"/>
                </a:lnTo>
                <a:lnTo>
                  <a:pt x="354907" y="429554"/>
                </a:lnTo>
                <a:lnTo>
                  <a:pt x="0" y="429377"/>
                </a:lnTo>
                <a:lnTo>
                  <a:pt x="5972" y="440996"/>
                </a:lnTo>
                <a:lnTo>
                  <a:pt x="14038" y="451219"/>
                </a:lnTo>
                <a:lnTo>
                  <a:pt x="27481" y="461273"/>
                </a:lnTo>
                <a:lnTo>
                  <a:pt x="41408" y="468752"/>
                </a:lnTo>
                <a:lnTo>
                  <a:pt x="57472" y="475399"/>
                </a:lnTo>
                <a:lnTo>
                  <a:pt x="75443" y="481241"/>
                </a:lnTo>
                <a:lnTo>
                  <a:pt x="95090" y="486306"/>
                </a:lnTo>
                <a:lnTo>
                  <a:pt x="116182" y="490622"/>
                </a:lnTo>
                <a:lnTo>
                  <a:pt x="138487" y="494216"/>
                </a:lnTo>
                <a:lnTo>
                  <a:pt x="161775" y="497118"/>
                </a:lnTo>
                <a:lnTo>
                  <a:pt x="185815" y="499354"/>
                </a:lnTo>
                <a:lnTo>
                  <a:pt x="210375" y="500952"/>
                </a:lnTo>
                <a:lnTo>
                  <a:pt x="235226" y="501941"/>
                </a:lnTo>
                <a:lnTo>
                  <a:pt x="260135" y="50234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3857670" y="2514684"/>
            <a:ext cx="11689" cy="20460"/>
          </a:xfrm>
          <a:custGeom>
            <a:avLst/>
            <a:gdLst/>
            <a:ahLst/>
            <a:cxnLst/>
            <a:rect l="0" t="0" r="0" b="0"/>
            <a:pathLst>
              <a:path w="11689" h="20460" extrusionOk="0">
                <a:moveTo>
                  <a:pt x="11689" y="0"/>
                </a:moveTo>
                <a:lnTo>
                  <a:pt x="11597" y="133"/>
                </a:lnTo>
                <a:lnTo>
                  <a:pt x="5947" y="8951"/>
                </a:lnTo>
                <a:lnTo>
                  <a:pt x="77" y="18857"/>
                </a:lnTo>
                <a:lnTo>
                  <a:pt x="0" y="20460"/>
                </a:lnTo>
                <a:lnTo>
                  <a:pt x="3467" y="16956"/>
                </a:lnTo>
                <a:lnTo>
                  <a:pt x="11534" y="8207"/>
                </a:lnTo>
                <a:lnTo>
                  <a:pt x="11689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831371" y="2435789"/>
            <a:ext cx="64342" cy="93502"/>
          </a:xfrm>
          <a:custGeom>
            <a:avLst/>
            <a:gdLst/>
            <a:ahLst/>
            <a:cxnLst/>
            <a:rect l="0" t="0" r="0" b="0"/>
            <a:pathLst>
              <a:path w="64342" h="93502" extrusionOk="0">
                <a:moveTo>
                  <a:pt x="46758" y="49677"/>
                </a:moveTo>
                <a:lnTo>
                  <a:pt x="46029" y="49777"/>
                </a:lnTo>
                <a:lnTo>
                  <a:pt x="33080" y="54777"/>
                </a:lnTo>
                <a:lnTo>
                  <a:pt x="24112" y="63761"/>
                </a:lnTo>
                <a:lnTo>
                  <a:pt x="17017" y="74618"/>
                </a:lnTo>
                <a:lnTo>
                  <a:pt x="9682" y="85236"/>
                </a:lnTo>
                <a:lnTo>
                  <a:pt x="0" y="93502"/>
                </a:lnTo>
                <a:lnTo>
                  <a:pt x="32425" y="87555"/>
                </a:lnTo>
                <a:lnTo>
                  <a:pt x="37987" y="78894"/>
                </a:lnTo>
                <a:lnTo>
                  <a:pt x="46234" y="77470"/>
                </a:lnTo>
                <a:lnTo>
                  <a:pt x="47665" y="68858"/>
                </a:lnTo>
                <a:lnTo>
                  <a:pt x="51155" y="59234"/>
                </a:lnTo>
                <a:lnTo>
                  <a:pt x="55634" y="48951"/>
                </a:lnTo>
                <a:lnTo>
                  <a:pt x="60037" y="38361"/>
                </a:lnTo>
                <a:lnTo>
                  <a:pt x="63295" y="27817"/>
                </a:lnTo>
                <a:lnTo>
                  <a:pt x="64342" y="17674"/>
                </a:lnTo>
                <a:lnTo>
                  <a:pt x="62108" y="8284"/>
                </a:lnTo>
                <a:lnTo>
                  <a:pt x="55528" y="0"/>
                </a:lnTo>
                <a:lnTo>
                  <a:pt x="50676" y="5531"/>
                </a:lnTo>
                <a:lnTo>
                  <a:pt x="48290" y="14944"/>
                </a:lnTo>
                <a:lnTo>
                  <a:pt x="48589" y="25833"/>
                </a:lnTo>
                <a:lnTo>
                  <a:pt x="48952" y="37607"/>
                </a:lnTo>
                <a:lnTo>
                  <a:pt x="46758" y="4967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439067" y="2128955"/>
            <a:ext cx="439062" cy="456918"/>
          </a:xfrm>
          <a:custGeom>
            <a:avLst/>
            <a:gdLst/>
            <a:ahLst/>
            <a:cxnLst/>
            <a:rect l="0" t="0" r="0" b="0"/>
            <a:pathLst>
              <a:path w="439062" h="456918" extrusionOk="0">
                <a:moveTo>
                  <a:pt x="419502" y="419683"/>
                </a:moveTo>
                <a:lnTo>
                  <a:pt x="425620" y="410426"/>
                </a:lnTo>
                <a:lnTo>
                  <a:pt x="431018" y="399842"/>
                </a:lnTo>
                <a:lnTo>
                  <a:pt x="439062" y="388661"/>
                </a:lnTo>
                <a:lnTo>
                  <a:pt x="438538" y="384304"/>
                </a:lnTo>
                <a:lnTo>
                  <a:pt x="430291" y="385728"/>
                </a:lnTo>
                <a:lnTo>
                  <a:pt x="431916" y="389628"/>
                </a:lnTo>
                <a:lnTo>
                  <a:pt x="426294" y="398558"/>
                </a:lnTo>
                <a:lnTo>
                  <a:pt x="418602" y="406188"/>
                </a:lnTo>
                <a:lnTo>
                  <a:pt x="418478" y="406333"/>
                </a:lnTo>
                <a:lnTo>
                  <a:pt x="418787" y="404388"/>
                </a:lnTo>
                <a:lnTo>
                  <a:pt x="424729" y="394389"/>
                </a:lnTo>
                <a:lnTo>
                  <a:pt x="392304" y="400337"/>
                </a:lnTo>
                <a:lnTo>
                  <a:pt x="382004" y="401223"/>
                </a:lnTo>
                <a:lnTo>
                  <a:pt x="370494" y="401750"/>
                </a:lnTo>
                <a:lnTo>
                  <a:pt x="359485" y="402160"/>
                </a:lnTo>
                <a:lnTo>
                  <a:pt x="345559" y="403269"/>
                </a:lnTo>
                <a:lnTo>
                  <a:pt x="341149" y="400840"/>
                </a:lnTo>
                <a:lnTo>
                  <a:pt x="330985" y="395309"/>
                </a:lnTo>
                <a:lnTo>
                  <a:pt x="320582" y="389691"/>
                </a:lnTo>
                <a:lnTo>
                  <a:pt x="309987" y="383953"/>
                </a:lnTo>
                <a:lnTo>
                  <a:pt x="299246" y="378060"/>
                </a:lnTo>
                <a:lnTo>
                  <a:pt x="288405" y="371979"/>
                </a:lnTo>
                <a:lnTo>
                  <a:pt x="277510" y="365673"/>
                </a:lnTo>
                <a:lnTo>
                  <a:pt x="266607" y="359110"/>
                </a:lnTo>
                <a:lnTo>
                  <a:pt x="255743" y="352255"/>
                </a:lnTo>
                <a:lnTo>
                  <a:pt x="244963" y="345074"/>
                </a:lnTo>
                <a:lnTo>
                  <a:pt x="234314" y="337532"/>
                </a:lnTo>
                <a:lnTo>
                  <a:pt x="223841" y="329596"/>
                </a:lnTo>
                <a:lnTo>
                  <a:pt x="213591" y="321230"/>
                </a:lnTo>
                <a:lnTo>
                  <a:pt x="203610" y="312401"/>
                </a:lnTo>
                <a:lnTo>
                  <a:pt x="193944" y="303074"/>
                </a:lnTo>
                <a:lnTo>
                  <a:pt x="184639" y="293216"/>
                </a:lnTo>
                <a:lnTo>
                  <a:pt x="175741" y="282791"/>
                </a:lnTo>
                <a:lnTo>
                  <a:pt x="167296" y="271765"/>
                </a:lnTo>
                <a:lnTo>
                  <a:pt x="156476" y="256448"/>
                </a:lnTo>
                <a:lnTo>
                  <a:pt x="149843" y="246648"/>
                </a:lnTo>
                <a:lnTo>
                  <a:pt x="143189" y="236433"/>
                </a:lnTo>
                <a:lnTo>
                  <a:pt x="136593" y="225851"/>
                </a:lnTo>
                <a:lnTo>
                  <a:pt x="130130" y="214951"/>
                </a:lnTo>
                <a:lnTo>
                  <a:pt x="123880" y="203780"/>
                </a:lnTo>
                <a:lnTo>
                  <a:pt x="117919" y="192385"/>
                </a:lnTo>
                <a:lnTo>
                  <a:pt x="112324" y="180815"/>
                </a:lnTo>
                <a:lnTo>
                  <a:pt x="107174" y="169115"/>
                </a:lnTo>
                <a:lnTo>
                  <a:pt x="102546" y="157335"/>
                </a:lnTo>
                <a:lnTo>
                  <a:pt x="98517" y="145522"/>
                </a:lnTo>
                <a:lnTo>
                  <a:pt x="95165" y="133723"/>
                </a:lnTo>
                <a:lnTo>
                  <a:pt x="92567" y="121986"/>
                </a:lnTo>
                <a:lnTo>
                  <a:pt x="90801" y="110358"/>
                </a:lnTo>
                <a:lnTo>
                  <a:pt x="89944" y="98888"/>
                </a:lnTo>
                <a:lnTo>
                  <a:pt x="90074" y="87622"/>
                </a:lnTo>
                <a:lnTo>
                  <a:pt x="91268" y="76608"/>
                </a:lnTo>
                <a:lnTo>
                  <a:pt x="93604" y="65895"/>
                </a:lnTo>
                <a:lnTo>
                  <a:pt x="97159" y="55528"/>
                </a:lnTo>
                <a:lnTo>
                  <a:pt x="97159" y="96435"/>
                </a:lnTo>
                <a:lnTo>
                  <a:pt x="101516" y="92485"/>
                </a:lnTo>
                <a:lnTo>
                  <a:pt x="109785" y="86936"/>
                </a:lnTo>
                <a:lnTo>
                  <a:pt x="119767" y="82039"/>
                </a:lnTo>
                <a:lnTo>
                  <a:pt x="131068" y="77995"/>
                </a:lnTo>
                <a:lnTo>
                  <a:pt x="143295" y="75007"/>
                </a:lnTo>
                <a:lnTo>
                  <a:pt x="156053" y="73277"/>
                </a:lnTo>
                <a:lnTo>
                  <a:pt x="168949" y="73009"/>
                </a:lnTo>
                <a:lnTo>
                  <a:pt x="181590" y="74404"/>
                </a:lnTo>
                <a:lnTo>
                  <a:pt x="193581" y="77666"/>
                </a:lnTo>
                <a:lnTo>
                  <a:pt x="204529" y="82996"/>
                </a:lnTo>
                <a:lnTo>
                  <a:pt x="214041" y="90597"/>
                </a:lnTo>
                <a:lnTo>
                  <a:pt x="221166" y="81787"/>
                </a:lnTo>
                <a:lnTo>
                  <a:pt x="228159" y="70728"/>
                </a:lnTo>
                <a:lnTo>
                  <a:pt x="232376" y="60418"/>
                </a:lnTo>
                <a:lnTo>
                  <a:pt x="233790" y="50954"/>
                </a:lnTo>
                <a:lnTo>
                  <a:pt x="232374" y="42436"/>
                </a:lnTo>
                <a:lnTo>
                  <a:pt x="228102" y="34964"/>
                </a:lnTo>
                <a:lnTo>
                  <a:pt x="220946" y="28638"/>
                </a:lnTo>
                <a:lnTo>
                  <a:pt x="210879" y="23557"/>
                </a:lnTo>
                <a:lnTo>
                  <a:pt x="197874" y="19820"/>
                </a:lnTo>
                <a:lnTo>
                  <a:pt x="181905" y="17527"/>
                </a:lnTo>
                <a:lnTo>
                  <a:pt x="196698" y="17335"/>
                </a:lnTo>
                <a:lnTo>
                  <a:pt x="210855" y="19956"/>
                </a:lnTo>
                <a:lnTo>
                  <a:pt x="223491" y="24413"/>
                </a:lnTo>
                <a:lnTo>
                  <a:pt x="234582" y="29625"/>
                </a:lnTo>
                <a:lnTo>
                  <a:pt x="244106" y="34510"/>
                </a:lnTo>
                <a:lnTo>
                  <a:pt x="252042" y="37987"/>
                </a:lnTo>
                <a:lnTo>
                  <a:pt x="238103" y="19066"/>
                </a:lnTo>
                <a:lnTo>
                  <a:pt x="225633" y="11375"/>
                </a:lnTo>
                <a:lnTo>
                  <a:pt x="203733" y="2643"/>
                </a:lnTo>
                <a:lnTo>
                  <a:pt x="178986" y="0"/>
                </a:lnTo>
                <a:lnTo>
                  <a:pt x="165292" y="1355"/>
                </a:lnTo>
                <a:lnTo>
                  <a:pt x="137965" y="6833"/>
                </a:lnTo>
                <a:lnTo>
                  <a:pt x="111289" y="15817"/>
                </a:lnTo>
                <a:lnTo>
                  <a:pt x="85944" y="28083"/>
                </a:lnTo>
                <a:lnTo>
                  <a:pt x="62611" y="43409"/>
                </a:lnTo>
                <a:lnTo>
                  <a:pt x="41974" y="61570"/>
                </a:lnTo>
                <a:lnTo>
                  <a:pt x="24712" y="82344"/>
                </a:lnTo>
                <a:lnTo>
                  <a:pt x="11508" y="105508"/>
                </a:lnTo>
                <a:lnTo>
                  <a:pt x="3043" y="130839"/>
                </a:lnTo>
                <a:lnTo>
                  <a:pt x="0" y="158114"/>
                </a:lnTo>
                <a:lnTo>
                  <a:pt x="723" y="172410"/>
                </a:lnTo>
                <a:lnTo>
                  <a:pt x="3481" y="190920"/>
                </a:lnTo>
                <a:lnTo>
                  <a:pt x="7788" y="209134"/>
                </a:lnTo>
                <a:lnTo>
                  <a:pt x="13552" y="227007"/>
                </a:lnTo>
                <a:lnTo>
                  <a:pt x="20678" y="244495"/>
                </a:lnTo>
                <a:lnTo>
                  <a:pt x="29073" y="261553"/>
                </a:lnTo>
                <a:lnTo>
                  <a:pt x="38641" y="278136"/>
                </a:lnTo>
                <a:lnTo>
                  <a:pt x="49290" y="294200"/>
                </a:lnTo>
                <a:lnTo>
                  <a:pt x="60926" y="309700"/>
                </a:lnTo>
                <a:lnTo>
                  <a:pt x="73454" y="324590"/>
                </a:lnTo>
                <a:lnTo>
                  <a:pt x="86780" y="338828"/>
                </a:lnTo>
                <a:lnTo>
                  <a:pt x="100810" y="352366"/>
                </a:lnTo>
                <a:lnTo>
                  <a:pt x="115451" y="365162"/>
                </a:lnTo>
                <a:lnTo>
                  <a:pt x="130608" y="377170"/>
                </a:lnTo>
                <a:lnTo>
                  <a:pt x="146188" y="388345"/>
                </a:lnTo>
                <a:lnTo>
                  <a:pt x="162096" y="398643"/>
                </a:lnTo>
                <a:lnTo>
                  <a:pt x="178238" y="408018"/>
                </a:lnTo>
                <a:lnTo>
                  <a:pt x="194521" y="416427"/>
                </a:lnTo>
                <a:lnTo>
                  <a:pt x="210850" y="423825"/>
                </a:lnTo>
                <a:lnTo>
                  <a:pt x="227132" y="430166"/>
                </a:lnTo>
                <a:lnTo>
                  <a:pt x="243272" y="435405"/>
                </a:lnTo>
                <a:lnTo>
                  <a:pt x="245684" y="442737"/>
                </a:lnTo>
                <a:lnTo>
                  <a:pt x="253509" y="444656"/>
                </a:lnTo>
                <a:lnTo>
                  <a:pt x="257880" y="450028"/>
                </a:lnTo>
                <a:lnTo>
                  <a:pt x="262965" y="450971"/>
                </a:lnTo>
                <a:lnTo>
                  <a:pt x="276077" y="453160"/>
                </a:lnTo>
                <a:lnTo>
                  <a:pt x="289157" y="454932"/>
                </a:lnTo>
                <a:lnTo>
                  <a:pt x="302152" y="456204"/>
                </a:lnTo>
                <a:lnTo>
                  <a:pt x="315013" y="456893"/>
                </a:lnTo>
                <a:lnTo>
                  <a:pt x="327688" y="456918"/>
                </a:lnTo>
                <a:lnTo>
                  <a:pt x="340124" y="456195"/>
                </a:lnTo>
                <a:lnTo>
                  <a:pt x="352272" y="454642"/>
                </a:lnTo>
                <a:lnTo>
                  <a:pt x="364079" y="452176"/>
                </a:lnTo>
                <a:lnTo>
                  <a:pt x="375494" y="448715"/>
                </a:lnTo>
                <a:lnTo>
                  <a:pt x="386466" y="444176"/>
                </a:lnTo>
                <a:lnTo>
                  <a:pt x="395132" y="433203"/>
                </a:lnTo>
                <a:lnTo>
                  <a:pt x="401798" y="421934"/>
                </a:lnTo>
                <a:lnTo>
                  <a:pt x="412764" y="414959"/>
                </a:lnTo>
                <a:lnTo>
                  <a:pt x="413202" y="418837"/>
                </a:lnTo>
                <a:lnTo>
                  <a:pt x="400882" y="423771"/>
                </a:lnTo>
                <a:lnTo>
                  <a:pt x="409845" y="426635"/>
                </a:lnTo>
                <a:lnTo>
                  <a:pt x="419502" y="41968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9390512" y="10320484"/>
            <a:ext cx="114182" cy="39963"/>
          </a:xfrm>
          <a:custGeom>
            <a:avLst/>
            <a:gdLst/>
            <a:ahLst/>
            <a:cxnLst/>
            <a:rect l="0" t="0" r="0" b="0"/>
            <a:pathLst>
              <a:path w="114182" h="39963" extrusionOk="0">
                <a:moveTo>
                  <a:pt x="91952" y="39963"/>
                </a:moveTo>
                <a:lnTo>
                  <a:pt x="102643" y="39071"/>
                </a:lnTo>
                <a:lnTo>
                  <a:pt x="114182" y="35068"/>
                </a:lnTo>
                <a:lnTo>
                  <a:pt x="108442" y="34010"/>
                </a:lnTo>
                <a:lnTo>
                  <a:pt x="96018" y="30634"/>
                </a:lnTo>
                <a:lnTo>
                  <a:pt x="84569" y="26280"/>
                </a:lnTo>
                <a:lnTo>
                  <a:pt x="73722" y="21324"/>
                </a:lnTo>
                <a:lnTo>
                  <a:pt x="63100" y="16142"/>
                </a:lnTo>
                <a:lnTo>
                  <a:pt x="52327" y="11110"/>
                </a:lnTo>
                <a:lnTo>
                  <a:pt x="41028" y="6604"/>
                </a:lnTo>
                <a:lnTo>
                  <a:pt x="28828" y="2999"/>
                </a:lnTo>
                <a:lnTo>
                  <a:pt x="15350" y="673"/>
                </a:lnTo>
                <a:lnTo>
                  <a:pt x="219" y="0"/>
                </a:lnTo>
                <a:lnTo>
                  <a:pt x="0" y="5097"/>
                </a:lnTo>
                <a:lnTo>
                  <a:pt x="863" y="9085"/>
                </a:lnTo>
                <a:lnTo>
                  <a:pt x="3138" y="11689"/>
                </a:lnTo>
                <a:lnTo>
                  <a:pt x="9761" y="11306"/>
                </a:lnTo>
                <a:lnTo>
                  <a:pt x="21823" y="12446"/>
                </a:lnTo>
                <a:lnTo>
                  <a:pt x="32921" y="15552"/>
                </a:lnTo>
                <a:lnTo>
                  <a:pt x="43282" y="19992"/>
                </a:lnTo>
                <a:lnTo>
                  <a:pt x="53132" y="25129"/>
                </a:lnTo>
                <a:lnTo>
                  <a:pt x="62698" y="30329"/>
                </a:lnTo>
                <a:lnTo>
                  <a:pt x="72206" y="34958"/>
                </a:lnTo>
                <a:lnTo>
                  <a:pt x="81881" y="38381"/>
                </a:lnTo>
                <a:lnTo>
                  <a:pt x="91952" y="3996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9583603" y="10368106"/>
            <a:ext cx="17527" cy="14075"/>
          </a:xfrm>
          <a:custGeom>
            <a:avLst/>
            <a:gdLst/>
            <a:ahLst/>
            <a:cxnLst/>
            <a:rect l="0" t="0" r="0" b="0"/>
            <a:pathLst>
              <a:path w="17527" h="14075" extrusionOk="0">
                <a:moveTo>
                  <a:pt x="17527" y="7907"/>
                </a:moveTo>
                <a:lnTo>
                  <a:pt x="15060" y="2302"/>
                </a:lnTo>
                <a:lnTo>
                  <a:pt x="4714" y="0"/>
                </a:lnTo>
                <a:lnTo>
                  <a:pt x="0" y="4974"/>
                </a:lnTo>
                <a:lnTo>
                  <a:pt x="0" y="13745"/>
                </a:lnTo>
                <a:lnTo>
                  <a:pt x="3094" y="13419"/>
                </a:lnTo>
                <a:lnTo>
                  <a:pt x="13723" y="14075"/>
                </a:lnTo>
                <a:lnTo>
                  <a:pt x="17527" y="790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9349825" y="10386795"/>
            <a:ext cx="154869" cy="68112"/>
          </a:xfrm>
          <a:custGeom>
            <a:avLst/>
            <a:gdLst/>
            <a:ahLst/>
            <a:cxnLst/>
            <a:rect l="0" t="0" r="0" b="0"/>
            <a:pathLst>
              <a:path w="154869" h="68112" extrusionOk="0">
                <a:moveTo>
                  <a:pt x="53783" y="19322"/>
                </a:moveTo>
                <a:lnTo>
                  <a:pt x="66349" y="23076"/>
                </a:lnTo>
                <a:lnTo>
                  <a:pt x="78593" y="27468"/>
                </a:lnTo>
                <a:lnTo>
                  <a:pt x="90511" y="32403"/>
                </a:lnTo>
                <a:lnTo>
                  <a:pt x="102098" y="37786"/>
                </a:lnTo>
                <a:lnTo>
                  <a:pt x="113347" y="43523"/>
                </a:lnTo>
                <a:lnTo>
                  <a:pt x="124255" y="49519"/>
                </a:lnTo>
                <a:lnTo>
                  <a:pt x="134814" y="55679"/>
                </a:lnTo>
                <a:lnTo>
                  <a:pt x="145021" y="61908"/>
                </a:lnTo>
                <a:lnTo>
                  <a:pt x="154869" y="68112"/>
                </a:lnTo>
                <a:lnTo>
                  <a:pt x="153654" y="62477"/>
                </a:lnTo>
                <a:lnTo>
                  <a:pt x="148294" y="53320"/>
                </a:lnTo>
                <a:lnTo>
                  <a:pt x="139570" y="45644"/>
                </a:lnTo>
                <a:lnTo>
                  <a:pt x="128269" y="39135"/>
                </a:lnTo>
                <a:lnTo>
                  <a:pt x="115179" y="33475"/>
                </a:lnTo>
                <a:lnTo>
                  <a:pt x="101089" y="28349"/>
                </a:lnTo>
                <a:lnTo>
                  <a:pt x="86785" y="23441"/>
                </a:lnTo>
                <a:lnTo>
                  <a:pt x="73056" y="18435"/>
                </a:lnTo>
                <a:lnTo>
                  <a:pt x="68145" y="16268"/>
                </a:lnTo>
                <a:lnTo>
                  <a:pt x="59211" y="11781"/>
                </a:lnTo>
                <a:lnTo>
                  <a:pt x="49200" y="6880"/>
                </a:lnTo>
                <a:lnTo>
                  <a:pt x="38598" y="2606"/>
                </a:lnTo>
                <a:lnTo>
                  <a:pt x="27890" y="0"/>
                </a:lnTo>
                <a:lnTo>
                  <a:pt x="17564" y="102"/>
                </a:lnTo>
                <a:lnTo>
                  <a:pt x="8105" y="3954"/>
                </a:lnTo>
                <a:lnTo>
                  <a:pt x="0" y="12597"/>
                </a:lnTo>
                <a:lnTo>
                  <a:pt x="421" y="12587"/>
                </a:lnTo>
                <a:lnTo>
                  <a:pt x="14216" y="12840"/>
                </a:lnTo>
                <a:lnTo>
                  <a:pt x="27712" y="14109"/>
                </a:lnTo>
                <a:lnTo>
                  <a:pt x="40903" y="16302"/>
                </a:lnTo>
                <a:lnTo>
                  <a:pt x="53783" y="1932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9542144" y="10436805"/>
            <a:ext cx="16489" cy="11961"/>
          </a:xfrm>
          <a:custGeom>
            <a:avLst/>
            <a:gdLst/>
            <a:ahLst/>
            <a:cxnLst/>
            <a:rect l="0" t="0" r="0" b="0"/>
            <a:pathLst>
              <a:path w="16489" h="11961" extrusionOk="0">
                <a:moveTo>
                  <a:pt x="538" y="575"/>
                </a:moveTo>
                <a:lnTo>
                  <a:pt x="0" y="4727"/>
                </a:lnTo>
                <a:lnTo>
                  <a:pt x="5865" y="11961"/>
                </a:lnTo>
                <a:lnTo>
                  <a:pt x="15146" y="9332"/>
                </a:lnTo>
                <a:lnTo>
                  <a:pt x="16489" y="205"/>
                </a:lnTo>
                <a:lnTo>
                  <a:pt x="8911" y="0"/>
                </a:lnTo>
                <a:lnTo>
                  <a:pt x="538" y="57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9314756" y="10462191"/>
            <a:ext cx="187019" cy="71625"/>
          </a:xfrm>
          <a:custGeom>
            <a:avLst/>
            <a:gdLst/>
            <a:ahLst/>
            <a:cxnLst/>
            <a:rect l="0" t="0" r="0" b="0"/>
            <a:pathLst>
              <a:path w="187019" h="71625" extrusionOk="0">
                <a:moveTo>
                  <a:pt x="22665" y="0"/>
                </a:moveTo>
                <a:lnTo>
                  <a:pt x="10235" y="386"/>
                </a:lnTo>
                <a:lnTo>
                  <a:pt x="0" y="4406"/>
                </a:lnTo>
                <a:lnTo>
                  <a:pt x="10995" y="9165"/>
                </a:lnTo>
                <a:lnTo>
                  <a:pt x="23695" y="12601"/>
                </a:lnTo>
                <a:lnTo>
                  <a:pt x="36472" y="15960"/>
                </a:lnTo>
                <a:lnTo>
                  <a:pt x="47936" y="20632"/>
                </a:lnTo>
                <a:lnTo>
                  <a:pt x="56697" y="28006"/>
                </a:lnTo>
                <a:lnTo>
                  <a:pt x="61366" y="39475"/>
                </a:lnTo>
                <a:lnTo>
                  <a:pt x="63892" y="40235"/>
                </a:lnTo>
                <a:lnTo>
                  <a:pt x="75940" y="43641"/>
                </a:lnTo>
                <a:lnTo>
                  <a:pt x="88219" y="46816"/>
                </a:lnTo>
                <a:lnTo>
                  <a:pt x="100663" y="49824"/>
                </a:lnTo>
                <a:lnTo>
                  <a:pt x="113209" y="52730"/>
                </a:lnTo>
                <a:lnTo>
                  <a:pt x="125792" y="55598"/>
                </a:lnTo>
                <a:lnTo>
                  <a:pt x="138349" y="58493"/>
                </a:lnTo>
                <a:lnTo>
                  <a:pt x="150814" y="61478"/>
                </a:lnTo>
                <a:lnTo>
                  <a:pt x="163124" y="64619"/>
                </a:lnTo>
                <a:lnTo>
                  <a:pt x="175213" y="67980"/>
                </a:lnTo>
                <a:lnTo>
                  <a:pt x="187019" y="71625"/>
                </a:lnTo>
                <a:lnTo>
                  <a:pt x="186479" y="70876"/>
                </a:lnTo>
                <a:lnTo>
                  <a:pt x="179002" y="63065"/>
                </a:lnTo>
                <a:lnTo>
                  <a:pt x="169776" y="57001"/>
                </a:lnTo>
                <a:lnTo>
                  <a:pt x="159125" y="52361"/>
                </a:lnTo>
                <a:lnTo>
                  <a:pt x="147373" y="48823"/>
                </a:lnTo>
                <a:lnTo>
                  <a:pt x="134841" y="46064"/>
                </a:lnTo>
                <a:lnTo>
                  <a:pt x="121852" y="43760"/>
                </a:lnTo>
                <a:lnTo>
                  <a:pt x="108730" y="41590"/>
                </a:lnTo>
                <a:lnTo>
                  <a:pt x="95798" y="39231"/>
                </a:lnTo>
                <a:lnTo>
                  <a:pt x="83378" y="36359"/>
                </a:lnTo>
                <a:lnTo>
                  <a:pt x="71793" y="32651"/>
                </a:lnTo>
                <a:lnTo>
                  <a:pt x="61366" y="27785"/>
                </a:lnTo>
                <a:lnTo>
                  <a:pt x="61183" y="26437"/>
                </a:lnTo>
                <a:lnTo>
                  <a:pt x="56547" y="16464"/>
                </a:lnTo>
                <a:lnTo>
                  <a:pt x="47478" y="8456"/>
                </a:lnTo>
                <a:lnTo>
                  <a:pt x="35631" y="2828"/>
                </a:lnTo>
                <a:lnTo>
                  <a:pt x="22665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9262160" y="10539654"/>
            <a:ext cx="154869" cy="70137"/>
          </a:xfrm>
          <a:custGeom>
            <a:avLst/>
            <a:gdLst/>
            <a:ahLst/>
            <a:cxnLst/>
            <a:rect l="0" t="0" r="0" b="0"/>
            <a:pathLst>
              <a:path w="154869" h="70137" extrusionOk="0">
                <a:moveTo>
                  <a:pt x="4104" y="6091"/>
                </a:moveTo>
                <a:lnTo>
                  <a:pt x="13588" y="12862"/>
                </a:lnTo>
                <a:lnTo>
                  <a:pt x="25095" y="16601"/>
                </a:lnTo>
                <a:lnTo>
                  <a:pt x="37499" y="19406"/>
                </a:lnTo>
                <a:lnTo>
                  <a:pt x="49677" y="23379"/>
                </a:lnTo>
                <a:lnTo>
                  <a:pt x="58159" y="27962"/>
                </a:lnTo>
                <a:lnTo>
                  <a:pt x="68156" y="34985"/>
                </a:lnTo>
                <a:lnTo>
                  <a:pt x="77756" y="42099"/>
                </a:lnTo>
                <a:lnTo>
                  <a:pt x="87939" y="48165"/>
                </a:lnTo>
                <a:lnTo>
                  <a:pt x="99681" y="52044"/>
                </a:lnTo>
                <a:lnTo>
                  <a:pt x="113963" y="52596"/>
                </a:lnTo>
                <a:lnTo>
                  <a:pt x="119139" y="55837"/>
                </a:lnTo>
                <a:lnTo>
                  <a:pt x="129370" y="62282"/>
                </a:lnTo>
                <a:lnTo>
                  <a:pt x="140791" y="67536"/>
                </a:lnTo>
                <a:lnTo>
                  <a:pt x="154869" y="70137"/>
                </a:lnTo>
                <a:lnTo>
                  <a:pt x="151069" y="63832"/>
                </a:lnTo>
                <a:lnTo>
                  <a:pt x="142457" y="55802"/>
                </a:lnTo>
                <a:lnTo>
                  <a:pt x="131963" y="50720"/>
                </a:lnTo>
                <a:lnTo>
                  <a:pt x="120266" y="47492"/>
                </a:lnTo>
                <a:lnTo>
                  <a:pt x="108045" y="45024"/>
                </a:lnTo>
                <a:lnTo>
                  <a:pt x="95978" y="42221"/>
                </a:lnTo>
                <a:lnTo>
                  <a:pt x="84746" y="37987"/>
                </a:lnTo>
                <a:lnTo>
                  <a:pt x="79745" y="35224"/>
                </a:lnTo>
                <a:lnTo>
                  <a:pt x="70394" y="29038"/>
                </a:lnTo>
                <a:lnTo>
                  <a:pt x="60700" y="22044"/>
                </a:lnTo>
                <a:lnTo>
                  <a:pt x="50461" y="14957"/>
                </a:lnTo>
                <a:lnTo>
                  <a:pt x="39474" y="8493"/>
                </a:lnTo>
                <a:lnTo>
                  <a:pt x="27536" y="3369"/>
                </a:lnTo>
                <a:lnTo>
                  <a:pt x="14446" y="299"/>
                </a:lnTo>
                <a:lnTo>
                  <a:pt x="0" y="0"/>
                </a:lnTo>
                <a:lnTo>
                  <a:pt x="4104" y="609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9840540" y="10545505"/>
            <a:ext cx="41125" cy="12117"/>
          </a:xfrm>
          <a:custGeom>
            <a:avLst/>
            <a:gdLst/>
            <a:ahLst/>
            <a:cxnLst/>
            <a:rect l="0" t="0" r="0" b="0"/>
            <a:pathLst>
              <a:path w="41125" h="12117" extrusionOk="0">
                <a:moveTo>
                  <a:pt x="205" y="0"/>
                </a:moveTo>
                <a:lnTo>
                  <a:pt x="0" y="5084"/>
                </a:lnTo>
                <a:lnTo>
                  <a:pt x="863" y="9085"/>
                </a:lnTo>
                <a:lnTo>
                  <a:pt x="3138" y="11675"/>
                </a:lnTo>
                <a:lnTo>
                  <a:pt x="10224" y="9156"/>
                </a:lnTo>
                <a:lnTo>
                  <a:pt x="21932" y="9644"/>
                </a:lnTo>
                <a:lnTo>
                  <a:pt x="32405" y="12117"/>
                </a:lnTo>
                <a:lnTo>
                  <a:pt x="41125" y="11675"/>
                </a:lnTo>
                <a:lnTo>
                  <a:pt x="37843" y="6508"/>
                </a:lnTo>
                <a:lnTo>
                  <a:pt x="27487" y="2148"/>
                </a:lnTo>
                <a:lnTo>
                  <a:pt x="13904" y="1014"/>
                </a:lnTo>
                <a:lnTo>
                  <a:pt x="205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9671267" y="10553195"/>
            <a:ext cx="105192" cy="65501"/>
          </a:xfrm>
          <a:custGeom>
            <a:avLst/>
            <a:gdLst/>
            <a:ahLst/>
            <a:cxnLst/>
            <a:rect l="0" t="0" r="0" b="0"/>
            <a:pathLst>
              <a:path w="105192" h="65501" extrusionOk="0">
                <a:moveTo>
                  <a:pt x="61932" y="1360"/>
                </a:moveTo>
                <a:lnTo>
                  <a:pt x="50787" y="323"/>
                </a:lnTo>
                <a:lnTo>
                  <a:pt x="39134" y="0"/>
                </a:lnTo>
                <a:lnTo>
                  <a:pt x="26298" y="1067"/>
                </a:lnTo>
                <a:lnTo>
                  <a:pt x="24626" y="3682"/>
                </a:lnTo>
                <a:lnTo>
                  <a:pt x="18902" y="14633"/>
                </a:lnTo>
                <a:lnTo>
                  <a:pt x="14056" y="26463"/>
                </a:lnTo>
                <a:lnTo>
                  <a:pt x="9609" y="38693"/>
                </a:lnTo>
                <a:lnTo>
                  <a:pt x="5083" y="50843"/>
                </a:lnTo>
                <a:lnTo>
                  <a:pt x="0" y="62434"/>
                </a:lnTo>
                <a:lnTo>
                  <a:pt x="9804" y="65501"/>
                </a:lnTo>
                <a:lnTo>
                  <a:pt x="20033" y="64452"/>
                </a:lnTo>
                <a:lnTo>
                  <a:pt x="28708" y="59728"/>
                </a:lnTo>
                <a:lnTo>
                  <a:pt x="34793" y="52300"/>
                </a:lnTo>
                <a:lnTo>
                  <a:pt x="37254" y="43139"/>
                </a:lnTo>
                <a:lnTo>
                  <a:pt x="35055" y="33217"/>
                </a:lnTo>
                <a:lnTo>
                  <a:pt x="46210" y="32093"/>
                </a:lnTo>
                <a:lnTo>
                  <a:pt x="50170" y="23789"/>
                </a:lnTo>
                <a:lnTo>
                  <a:pt x="49677" y="18595"/>
                </a:lnTo>
                <a:lnTo>
                  <a:pt x="59835" y="14414"/>
                </a:lnTo>
                <a:lnTo>
                  <a:pt x="72365" y="12268"/>
                </a:lnTo>
                <a:lnTo>
                  <a:pt x="85286" y="10515"/>
                </a:lnTo>
                <a:lnTo>
                  <a:pt x="96821" y="7374"/>
                </a:lnTo>
                <a:lnTo>
                  <a:pt x="105192" y="1067"/>
                </a:lnTo>
                <a:lnTo>
                  <a:pt x="99068" y="1962"/>
                </a:lnTo>
                <a:lnTo>
                  <a:pt x="85397" y="2858"/>
                </a:lnTo>
                <a:lnTo>
                  <a:pt x="73244" y="2432"/>
                </a:lnTo>
                <a:lnTo>
                  <a:pt x="61932" y="136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9639118" y="10568730"/>
            <a:ext cx="236696" cy="245607"/>
          </a:xfrm>
          <a:custGeom>
            <a:avLst/>
            <a:gdLst/>
            <a:ahLst/>
            <a:cxnLst/>
            <a:rect l="0" t="0" r="0" b="0"/>
            <a:pathLst>
              <a:path w="236696" h="245607" extrusionOk="0">
                <a:moveTo>
                  <a:pt x="217283" y="2841"/>
                </a:moveTo>
                <a:lnTo>
                  <a:pt x="205886" y="8180"/>
                </a:lnTo>
                <a:lnTo>
                  <a:pt x="194612" y="14741"/>
                </a:lnTo>
                <a:lnTo>
                  <a:pt x="183456" y="21252"/>
                </a:lnTo>
                <a:lnTo>
                  <a:pt x="172410" y="26438"/>
                </a:lnTo>
                <a:lnTo>
                  <a:pt x="185718" y="26386"/>
                </a:lnTo>
                <a:lnTo>
                  <a:pt x="198775" y="28626"/>
                </a:lnTo>
                <a:lnTo>
                  <a:pt x="204560" y="38141"/>
                </a:lnTo>
                <a:lnTo>
                  <a:pt x="201655" y="39169"/>
                </a:lnTo>
                <a:lnTo>
                  <a:pt x="190401" y="42186"/>
                </a:lnTo>
                <a:lnTo>
                  <a:pt x="177825" y="43881"/>
                </a:lnTo>
                <a:lnTo>
                  <a:pt x="163654" y="43979"/>
                </a:lnTo>
                <a:lnTo>
                  <a:pt x="161462" y="51240"/>
                </a:lnTo>
                <a:lnTo>
                  <a:pt x="165039" y="58043"/>
                </a:lnTo>
                <a:lnTo>
                  <a:pt x="163654" y="64439"/>
                </a:lnTo>
                <a:lnTo>
                  <a:pt x="157850" y="64646"/>
                </a:lnTo>
                <a:lnTo>
                  <a:pt x="143198" y="65527"/>
                </a:lnTo>
                <a:lnTo>
                  <a:pt x="130771" y="68632"/>
                </a:lnTo>
                <a:lnTo>
                  <a:pt x="122733" y="76129"/>
                </a:lnTo>
                <a:lnTo>
                  <a:pt x="131371" y="76306"/>
                </a:lnTo>
                <a:lnTo>
                  <a:pt x="145462" y="75834"/>
                </a:lnTo>
                <a:lnTo>
                  <a:pt x="157382" y="77533"/>
                </a:lnTo>
                <a:lnTo>
                  <a:pt x="163654" y="84886"/>
                </a:lnTo>
                <a:lnTo>
                  <a:pt x="160321" y="86712"/>
                </a:lnTo>
                <a:lnTo>
                  <a:pt x="149542" y="90998"/>
                </a:lnTo>
                <a:lnTo>
                  <a:pt x="137544" y="94065"/>
                </a:lnTo>
                <a:lnTo>
                  <a:pt x="124761" y="96346"/>
                </a:lnTo>
                <a:lnTo>
                  <a:pt x="111629" y="98277"/>
                </a:lnTo>
                <a:lnTo>
                  <a:pt x="98582" y="100292"/>
                </a:lnTo>
                <a:lnTo>
                  <a:pt x="86055" y="102825"/>
                </a:lnTo>
                <a:lnTo>
                  <a:pt x="74482" y="106311"/>
                </a:lnTo>
                <a:lnTo>
                  <a:pt x="64299" y="111184"/>
                </a:lnTo>
                <a:lnTo>
                  <a:pt x="69720" y="112917"/>
                </a:lnTo>
                <a:lnTo>
                  <a:pt x="80633" y="113999"/>
                </a:lnTo>
                <a:lnTo>
                  <a:pt x="92509" y="113465"/>
                </a:lnTo>
                <a:lnTo>
                  <a:pt x="104604" y="112437"/>
                </a:lnTo>
                <a:lnTo>
                  <a:pt x="116173" y="112036"/>
                </a:lnTo>
                <a:lnTo>
                  <a:pt x="126471" y="113383"/>
                </a:lnTo>
                <a:lnTo>
                  <a:pt x="134753" y="117599"/>
                </a:lnTo>
                <a:lnTo>
                  <a:pt x="140274" y="125806"/>
                </a:lnTo>
                <a:lnTo>
                  <a:pt x="137704" y="127320"/>
                </a:lnTo>
                <a:lnTo>
                  <a:pt x="126175" y="130838"/>
                </a:lnTo>
                <a:lnTo>
                  <a:pt x="113299" y="133012"/>
                </a:lnTo>
                <a:lnTo>
                  <a:pt x="101579" y="136343"/>
                </a:lnTo>
                <a:lnTo>
                  <a:pt x="93516" y="143334"/>
                </a:lnTo>
                <a:lnTo>
                  <a:pt x="108314" y="143339"/>
                </a:lnTo>
                <a:lnTo>
                  <a:pt x="122445" y="143754"/>
                </a:lnTo>
                <a:lnTo>
                  <a:pt x="133864" y="146884"/>
                </a:lnTo>
                <a:lnTo>
                  <a:pt x="140274" y="155023"/>
                </a:lnTo>
                <a:lnTo>
                  <a:pt x="134601" y="158867"/>
                </a:lnTo>
                <a:lnTo>
                  <a:pt x="124239" y="163684"/>
                </a:lnTo>
                <a:lnTo>
                  <a:pt x="112614" y="167236"/>
                </a:lnTo>
                <a:lnTo>
                  <a:pt x="100121" y="169920"/>
                </a:lnTo>
                <a:lnTo>
                  <a:pt x="87159" y="172134"/>
                </a:lnTo>
                <a:lnTo>
                  <a:pt x="74126" y="174276"/>
                </a:lnTo>
                <a:lnTo>
                  <a:pt x="61419" y="176745"/>
                </a:lnTo>
                <a:lnTo>
                  <a:pt x="49436" y="179939"/>
                </a:lnTo>
                <a:lnTo>
                  <a:pt x="38574" y="184255"/>
                </a:lnTo>
                <a:lnTo>
                  <a:pt x="29230" y="190092"/>
                </a:lnTo>
                <a:lnTo>
                  <a:pt x="37007" y="190943"/>
                </a:lnTo>
                <a:lnTo>
                  <a:pt x="49959" y="190675"/>
                </a:lnTo>
                <a:lnTo>
                  <a:pt x="63662" y="189656"/>
                </a:lnTo>
                <a:lnTo>
                  <a:pt x="76930" y="189072"/>
                </a:lnTo>
                <a:lnTo>
                  <a:pt x="88578" y="190108"/>
                </a:lnTo>
                <a:lnTo>
                  <a:pt x="97421" y="193950"/>
                </a:lnTo>
                <a:lnTo>
                  <a:pt x="102273" y="201782"/>
                </a:lnTo>
                <a:lnTo>
                  <a:pt x="95727" y="205527"/>
                </a:lnTo>
                <a:lnTo>
                  <a:pt x="84795" y="209743"/>
                </a:lnTo>
                <a:lnTo>
                  <a:pt x="72702" y="212801"/>
                </a:lnTo>
                <a:lnTo>
                  <a:pt x="59883" y="215132"/>
                </a:lnTo>
                <a:lnTo>
                  <a:pt x="46768" y="217168"/>
                </a:lnTo>
                <a:lnTo>
                  <a:pt x="33790" y="219341"/>
                </a:lnTo>
                <a:lnTo>
                  <a:pt x="21381" y="222082"/>
                </a:lnTo>
                <a:lnTo>
                  <a:pt x="9974" y="225824"/>
                </a:lnTo>
                <a:lnTo>
                  <a:pt x="0" y="230999"/>
                </a:lnTo>
                <a:lnTo>
                  <a:pt x="6160" y="232649"/>
                </a:lnTo>
                <a:lnTo>
                  <a:pt x="17483" y="233417"/>
                </a:lnTo>
                <a:lnTo>
                  <a:pt x="29522" y="232678"/>
                </a:lnTo>
                <a:lnTo>
                  <a:pt x="41577" y="231553"/>
                </a:lnTo>
                <a:lnTo>
                  <a:pt x="52948" y="231163"/>
                </a:lnTo>
                <a:lnTo>
                  <a:pt x="62938" y="232628"/>
                </a:lnTo>
                <a:lnTo>
                  <a:pt x="70846" y="237070"/>
                </a:lnTo>
                <a:lnTo>
                  <a:pt x="75975" y="245607"/>
                </a:lnTo>
                <a:lnTo>
                  <a:pt x="87059" y="236382"/>
                </a:lnTo>
                <a:lnTo>
                  <a:pt x="97692" y="226706"/>
                </a:lnTo>
                <a:lnTo>
                  <a:pt x="107897" y="216601"/>
                </a:lnTo>
                <a:lnTo>
                  <a:pt x="117694" y="206089"/>
                </a:lnTo>
                <a:lnTo>
                  <a:pt x="127106" y="195191"/>
                </a:lnTo>
                <a:lnTo>
                  <a:pt x="136154" y="183930"/>
                </a:lnTo>
                <a:lnTo>
                  <a:pt x="144859" y="172325"/>
                </a:lnTo>
                <a:lnTo>
                  <a:pt x="153244" y="160401"/>
                </a:lnTo>
                <a:lnTo>
                  <a:pt x="161329" y="148177"/>
                </a:lnTo>
                <a:lnTo>
                  <a:pt x="169137" y="135675"/>
                </a:lnTo>
                <a:lnTo>
                  <a:pt x="176689" y="122917"/>
                </a:lnTo>
                <a:lnTo>
                  <a:pt x="184006" y="109925"/>
                </a:lnTo>
                <a:lnTo>
                  <a:pt x="191110" y="96720"/>
                </a:lnTo>
                <a:lnTo>
                  <a:pt x="198024" y="83324"/>
                </a:lnTo>
                <a:lnTo>
                  <a:pt x="204767" y="69758"/>
                </a:lnTo>
                <a:lnTo>
                  <a:pt x="211363" y="56044"/>
                </a:lnTo>
                <a:lnTo>
                  <a:pt x="217832" y="42204"/>
                </a:lnTo>
                <a:lnTo>
                  <a:pt x="224196" y="28259"/>
                </a:lnTo>
                <a:lnTo>
                  <a:pt x="230477" y="14230"/>
                </a:lnTo>
                <a:lnTo>
                  <a:pt x="236696" y="140"/>
                </a:lnTo>
                <a:lnTo>
                  <a:pt x="228809" y="0"/>
                </a:lnTo>
                <a:lnTo>
                  <a:pt x="217283" y="284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9177400" y="10571187"/>
            <a:ext cx="254238" cy="121738"/>
          </a:xfrm>
          <a:custGeom>
            <a:avLst/>
            <a:gdLst/>
            <a:ahLst/>
            <a:cxnLst/>
            <a:rect l="0" t="0" r="0" b="0"/>
            <a:pathLst>
              <a:path w="254238" h="121738" extrusionOk="0">
                <a:moveTo>
                  <a:pt x="5851" y="3535"/>
                </a:moveTo>
                <a:lnTo>
                  <a:pt x="5234" y="0"/>
                </a:lnTo>
                <a:lnTo>
                  <a:pt x="2603" y="1740"/>
                </a:lnTo>
                <a:lnTo>
                  <a:pt x="0" y="3535"/>
                </a:lnTo>
                <a:lnTo>
                  <a:pt x="0" y="12306"/>
                </a:lnTo>
                <a:lnTo>
                  <a:pt x="5602" y="16223"/>
                </a:lnTo>
                <a:lnTo>
                  <a:pt x="15623" y="22749"/>
                </a:lnTo>
                <a:lnTo>
                  <a:pt x="26047" y="28989"/>
                </a:lnTo>
                <a:lnTo>
                  <a:pt x="36835" y="34963"/>
                </a:lnTo>
                <a:lnTo>
                  <a:pt x="47950" y="40693"/>
                </a:lnTo>
                <a:lnTo>
                  <a:pt x="59353" y="46199"/>
                </a:lnTo>
                <a:lnTo>
                  <a:pt x="71006" y="51504"/>
                </a:lnTo>
                <a:lnTo>
                  <a:pt x="82871" y="56627"/>
                </a:lnTo>
                <a:lnTo>
                  <a:pt x="94910" y="61590"/>
                </a:lnTo>
                <a:lnTo>
                  <a:pt x="107086" y="66415"/>
                </a:lnTo>
                <a:lnTo>
                  <a:pt x="119359" y="71122"/>
                </a:lnTo>
                <a:lnTo>
                  <a:pt x="131692" y="75732"/>
                </a:lnTo>
                <a:lnTo>
                  <a:pt x="144047" y="80266"/>
                </a:lnTo>
                <a:lnTo>
                  <a:pt x="156385" y="84746"/>
                </a:lnTo>
                <a:lnTo>
                  <a:pt x="168669" y="89192"/>
                </a:lnTo>
                <a:lnTo>
                  <a:pt x="180860" y="93626"/>
                </a:lnTo>
                <a:lnTo>
                  <a:pt x="192921" y="98069"/>
                </a:lnTo>
                <a:lnTo>
                  <a:pt x="204813" y="102541"/>
                </a:lnTo>
                <a:lnTo>
                  <a:pt x="216499" y="107065"/>
                </a:lnTo>
                <a:lnTo>
                  <a:pt x="227939" y="111660"/>
                </a:lnTo>
                <a:lnTo>
                  <a:pt x="234653" y="115798"/>
                </a:lnTo>
                <a:lnTo>
                  <a:pt x="244315" y="121738"/>
                </a:lnTo>
                <a:lnTo>
                  <a:pt x="254238" y="120417"/>
                </a:lnTo>
                <a:lnTo>
                  <a:pt x="246262" y="114102"/>
                </a:lnTo>
                <a:lnTo>
                  <a:pt x="235877" y="107256"/>
                </a:lnTo>
                <a:lnTo>
                  <a:pt x="224909" y="101245"/>
                </a:lnTo>
                <a:lnTo>
                  <a:pt x="213461" y="95917"/>
                </a:lnTo>
                <a:lnTo>
                  <a:pt x="201637" y="91118"/>
                </a:lnTo>
                <a:lnTo>
                  <a:pt x="189540" y="86697"/>
                </a:lnTo>
                <a:lnTo>
                  <a:pt x="177274" y="82500"/>
                </a:lnTo>
                <a:lnTo>
                  <a:pt x="164942" y="78374"/>
                </a:lnTo>
                <a:lnTo>
                  <a:pt x="152647" y="74168"/>
                </a:lnTo>
                <a:lnTo>
                  <a:pt x="140494" y="69728"/>
                </a:lnTo>
                <a:lnTo>
                  <a:pt x="128585" y="64902"/>
                </a:lnTo>
                <a:lnTo>
                  <a:pt x="118906" y="60652"/>
                </a:lnTo>
                <a:lnTo>
                  <a:pt x="107020" y="55247"/>
                </a:lnTo>
                <a:lnTo>
                  <a:pt x="95283" y="49722"/>
                </a:lnTo>
                <a:lnTo>
                  <a:pt x="83689" y="44096"/>
                </a:lnTo>
                <a:lnTo>
                  <a:pt x="72228" y="38389"/>
                </a:lnTo>
                <a:lnTo>
                  <a:pt x="60894" y="32621"/>
                </a:lnTo>
                <a:lnTo>
                  <a:pt x="49679" y="26811"/>
                </a:lnTo>
                <a:lnTo>
                  <a:pt x="38574" y="20977"/>
                </a:lnTo>
                <a:lnTo>
                  <a:pt x="27574" y="15141"/>
                </a:lnTo>
                <a:lnTo>
                  <a:pt x="16668" y="9320"/>
                </a:lnTo>
                <a:lnTo>
                  <a:pt x="5851" y="353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9110195" y="10599343"/>
            <a:ext cx="73056" cy="109008"/>
          </a:xfrm>
          <a:custGeom>
            <a:avLst/>
            <a:gdLst/>
            <a:ahLst/>
            <a:cxnLst/>
            <a:rect l="0" t="0" r="0" b="0"/>
            <a:pathLst>
              <a:path w="73056" h="109008" extrusionOk="0">
                <a:moveTo>
                  <a:pt x="9976" y="25797"/>
                </a:moveTo>
                <a:lnTo>
                  <a:pt x="9757" y="16272"/>
                </a:lnTo>
                <a:lnTo>
                  <a:pt x="0" y="16286"/>
                </a:lnTo>
                <a:lnTo>
                  <a:pt x="114" y="17713"/>
                </a:lnTo>
                <a:lnTo>
                  <a:pt x="5618" y="27514"/>
                </a:lnTo>
                <a:lnTo>
                  <a:pt x="8770" y="39665"/>
                </a:lnTo>
                <a:lnTo>
                  <a:pt x="7427" y="41459"/>
                </a:lnTo>
                <a:lnTo>
                  <a:pt x="3110" y="49724"/>
                </a:lnTo>
                <a:lnTo>
                  <a:pt x="1099" y="58495"/>
                </a:lnTo>
                <a:lnTo>
                  <a:pt x="1151" y="67457"/>
                </a:lnTo>
                <a:lnTo>
                  <a:pt x="3020" y="76293"/>
                </a:lnTo>
                <a:lnTo>
                  <a:pt x="6464" y="84688"/>
                </a:lnTo>
                <a:lnTo>
                  <a:pt x="11237" y="92327"/>
                </a:lnTo>
                <a:lnTo>
                  <a:pt x="17096" y="98894"/>
                </a:lnTo>
                <a:lnTo>
                  <a:pt x="23796" y="104074"/>
                </a:lnTo>
                <a:lnTo>
                  <a:pt x="31094" y="107550"/>
                </a:lnTo>
                <a:lnTo>
                  <a:pt x="38746" y="109008"/>
                </a:lnTo>
                <a:lnTo>
                  <a:pt x="46507" y="108131"/>
                </a:lnTo>
                <a:lnTo>
                  <a:pt x="54133" y="104605"/>
                </a:lnTo>
                <a:lnTo>
                  <a:pt x="61380" y="98113"/>
                </a:lnTo>
                <a:lnTo>
                  <a:pt x="60180" y="98387"/>
                </a:lnTo>
                <a:lnTo>
                  <a:pt x="48353" y="99556"/>
                </a:lnTo>
                <a:lnTo>
                  <a:pt x="37243" y="98171"/>
                </a:lnTo>
                <a:lnTo>
                  <a:pt x="27471" y="94659"/>
                </a:lnTo>
                <a:lnTo>
                  <a:pt x="19659" y="89447"/>
                </a:lnTo>
                <a:lnTo>
                  <a:pt x="14429" y="82961"/>
                </a:lnTo>
                <a:lnTo>
                  <a:pt x="12405" y="75627"/>
                </a:lnTo>
                <a:lnTo>
                  <a:pt x="14208" y="67873"/>
                </a:lnTo>
                <a:lnTo>
                  <a:pt x="20460" y="60125"/>
                </a:lnTo>
                <a:lnTo>
                  <a:pt x="29299" y="59996"/>
                </a:lnTo>
                <a:lnTo>
                  <a:pt x="42528" y="60175"/>
                </a:lnTo>
                <a:lnTo>
                  <a:pt x="49677" y="54274"/>
                </a:lnTo>
                <a:lnTo>
                  <a:pt x="46398" y="48955"/>
                </a:lnTo>
                <a:lnTo>
                  <a:pt x="38420" y="39320"/>
                </a:lnTo>
                <a:lnTo>
                  <a:pt x="32149" y="27976"/>
                </a:lnTo>
                <a:lnTo>
                  <a:pt x="38938" y="21939"/>
                </a:lnTo>
                <a:lnTo>
                  <a:pt x="47447" y="15561"/>
                </a:lnTo>
                <a:lnTo>
                  <a:pt x="56695" y="11285"/>
                </a:lnTo>
                <a:lnTo>
                  <a:pt x="65594" y="11653"/>
                </a:lnTo>
                <a:lnTo>
                  <a:pt x="73056" y="19205"/>
                </a:lnTo>
                <a:lnTo>
                  <a:pt x="70793" y="9612"/>
                </a:lnTo>
                <a:lnTo>
                  <a:pt x="65415" y="2346"/>
                </a:lnTo>
                <a:lnTo>
                  <a:pt x="58050" y="0"/>
                </a:lnTo>
                <a:lnTo>
                  <a:pt x="49528" y="1516"/>
                </a:lnTo>
                <a:lnTo>
                  <a:pt x="40679" y="5839"/>
                </a:lnTo>
                <a:lnTo>
                  <a:pt x="32331" y="11908"/>
                </a:lnTo>
                <a:lnTo>
                  <a:pt x="25315" y="18667"/>
                </a:lnTo>
                <a:lnTo>
                  <a:pt x="20460" y="25057"/>
                </a:lnTo>
                <a:lnTo>
                  <a:pt x="9976" y="2579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9452098" y="10615629"/>
            <a:ext cx="23379" cy="15761"/>
          </a:xfrm>
          <a:custGeom>
            <a:avLst/>
            <a:gdLst/>
            <a:ahLst/>
            <a:cxnLst/>
            <a:rect l="0" t="0" r="0" b="0"/>
            <a:pathLst>
              <a:path w="23379" h="15761" extrusionOk="0">
                <a:moveTo>
                  <a:pt x="0" y="0"/>
                </a:moveTo>
                <a:lnTo>
                  <a:pt x="2686" y="9654"/>
                </a:lnTo>
                <a:lnTo>
                  <a:pt x="12869" y="15761"/>
                </a:lnTo>
                <a:lnTo>
                  <a:pt x="23379" y="14622"/>
                </a:lnTo>
                <a:lnTo>
                  <a:pt x="22258" y="10230"/>
                </a:lnTo>
                <a:lnTo>
                  <a:pt x="12371" y="3872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9659578" y="10633211"/>
            <a:ext cx="20446" cy="14567"/>
          </a:xfrm>
          <a:custGeom>
            <a:avLst/>
            <a:gdLst/>
            <a:ahLst/>
            <a:cxnLst/>
            <a:rect l="0" t="0" r="0" b="0"/>
            <a:pathLst>
              <a:path w="20446" h="14567" extrusionOk="0">
                <a:moveTo>
                  <a:pt x="20446" y="5796"/>
                </a:moveTo>
                <a:lnTo>
                  <a:pt x="13800" y="4385"/>
                </a:lnTo>
                <a:lnTo>
                  <a:pt x="5522" y="0"/>
                </a:lnTo>
                <a:lnTo>
                  <a:pt x="0" y="5796"/>
                </a:lnTo>
                <a:lnTo>
                  <a:pt x="0" y="14567"/>
                </a:lnTo>
                <a:lnTo>
                  <a:pt x="8702" y="13539"/>
                </a:lnTo>
                <a:lnTo>
                  <a:pt x="17787" y="12868"/>
                </a:lnTo>
                <a:lnTo>
                  <a:pt x="20446" y="579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9642037" y="10653617"/>
            <a:ext cx="37987" cy="26298"/>
          </a:xfrm>
          <a:custGeom>
            <a:avLst/>
            <a:gdLst/>
            <a:ahLst/>
            <a:cxnLst/>
            <a:rect l="0" t="0" r="0" b="0"/>
            <a:pathLst>
              <a:path w="37987" h="26298" extrusionOk="0">
                <a:moveTo>
                  <a:pt x="1014" y="26248"/>
                </a:moveTo>
                <a:lnTo>
                  <a:pt x="13833" y="23839"/>
                </a:lnTo>
                <a:lnTo>
                  <a:pt x="25282" y="20058"/>
                </a:lnTo>
                <a:lnTo>
                  <a:pt x="37987" y="17527"/>
                </a:lnTo>
                <a:lnTo>
                  <a:pt x="34200" y="10985"/>
                </a:lnTo>
                <a:lnTo>
                  <a:pt x="22945" y="5506"/>
                </a:lnTo>
                <a:lnTo>
                  <a:pt x="11703" y="0"/>
                </a:lnTo>
                <a:lnTo>
                  <a:pt x="9996" y="2882"/>
                </a:lnTo>
                <a:lnTo>
                  <a:pt x="3317" y="12912"/>
                </a:lnTo>
                <a:lnTo>
                  <a:pt x="0" y="26298"/>
                </a:lnTo>
                <a:lnTo>
                  <a:pt x="1014" y="2624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9566061" y="10688686"/>
            <a:ext cx="131504" cy="105206"/>
          </a:xfrm>
          <a:custGeom>
            <a:avLst/>
            <a:gdLst/>
            <a:ahLst/>
            <a:cxnLst/>
            <a:rect l="0" t="0" r="0" b="0"/>
            <a:pathLst>
              <a:path w="131504" h="105206" extrusionOk="0">
                <a:moveTo>
                  <a:pt x="63549" y="84169"/>
                </a:moveTo>
                <a:lnTo>
                  <a:pt x="52940" y="82087"/>
                </a:lnTo>
                <a:lnTo>
                  <a:pt x="45144" y="76098"/>
                </a:lnTo>
                <a:lnTo>
                  <a:pt x="40920" y="64285"/>
                </a:lnTo>
                <a:lnTo>
                  <a:pt x="46717" y="62376"/>
                </a:lnTo>
                <a:lnTo>
                  <a:pt x="59177" y="59241"/>
                </a:lnTo>
                <a:lnTo>
                  <a:pt x="72249" y="56718"/>
                </a:lnTo>
                <a:lnTo>
                  <a:pt x="85496" y="54370"/>
                </a:lnTo>
                <a:lnTo>
                  <a:pt x="98481" y="51760"/>
                </a:lnTo>
                <a:lnTo>
                  <a:pt x="110769" y="48451"/>
                </a:lnTo>
                <a:lnTo>
                  <a:pt x="121922" y="44006"/>
                </a:lnTo>
                <a:lnTo>
                  <a:pt x="131504" y="37987"/>
                </a:lnTo>
                <a:lnTo>
                  <a:pt x="127503" y="37510"/>
                </a:lnTo>
                <a:lnTo>
                  <a:pt x="115699" y="37903"/>
                </a:lnTo>
                <a:lnTo>
                  <a:pt x="103468" y="39854"/>
                </a:lnTo>
                <a:lnTo>
                  <a:pt x="91454" y="42113"/>
                </a:lnTo>
                <a:lnTo>
                  <a:pt x="80301" y="43429"/>
                </a:lnTo>
                <a:lnTo>
                  <a:pt x="70653" y="42552"/>
                </a:lnTo>
                <a:lnTo>
                  <a:pt x="63154" y="38231"/>
                </a:lnTo>
                <a:lnTo>
                  <a:pt x="58447" y="29217"/>
                </a:lnTo>
                <a:lnTo>
                  <a:pt x="63157" y="27316"/>
                </a:lnTo>
                <a:lnTo>
                  <a:pt x="75692" y="23970"/>
                </a:lnTo>
                <a:lnTo>
                  <a:pt x="88802" y="21200"/>
                </a:lnTo>
                <a:lnTo>
                  <a:pt x="101061" y="17581"/>
                </a:lnTo>
                <a:lnTo>
                  <a:pt x="111044" y="11689"/>
                </a:lnTo>
                <a:lnTo>
                  <a:pt x="103519" y="11406"/>
                </a:lnTo>
                <a:lnTo>
                  <a:pt x="90952" y="9666"/>
                </a:lnTo>
                <a:lnTo>
                  <a:pt x="78935" y="5998"/>
                </a:lnTo>
                <a:lnTo>
                  <a:pt x="67218" y="0"/>
                </a:lnTo>
                <a:lnTo>
                  <a:pt x="62390" y="9737"/>
                </a:lnTo>
                <a:lnTo>
                  <a:pt x="56005" y="20891"/>
                </a:lnTo>
                <a:lnTo>
                  <a:pt x="49135" y="31559"/>
                </a:lnTo>
                <a:lnTo>
                  <a:pt x="41929" y="41892"/>
                </a:lnTo>
                <a:lnTo>
                  <a:pt x="34537" y="52039"/>
                </a:lnTo>
                <a:lnTo>
                  <a:pt x="27108" y="62149"/>
                </a:lnTo>
                <a:lnTo>
                  <a:pt x="19791" y="72371"/>
                </a:lnTo>
                <a:lnTo>
                  <a:pt x="12734" y="82855"/>
                </a:lnTo>
                <a:lnTo>
                  <a:pt x="6087" y="93750"/>
                </a:lnTo>
                <a:lnTo>
                  <a:pt x="0" y="105206"/>
                </a:lnTo>
                <a:lnTo>
                  <a:pt x="9902" y="103446"/>
                </a:lnTo>
                <a:lnTo>
                  <a:pt x="23068" y="101576"/>
                </a:lnTo>
                <a:lnTo>
                  <a:pt x="36426" y="99900"/>
                </a:lnTo>
                <a:lnTo>
                  <a:pt x="49700" y="98140"/>
                </a:lnTo>
                <a:lnTo>
                  <a:pt x="62614" y="96021"/>
                </a:lnTo>
                <a:lnTo>
                  <a:pt x="74892" y="93267"/>
                </a:lnTo>
                <a:lnTo>
                  <a:pt x="86258" y="89600"/>
                </a:lnTo>
                <a:lnTo>
                  <a:pt x="96435" y="84746"/>
                </a:lnTo>
                <a:lnTo>
                  <a:pt x="90183" y="84279"/>
                </a:lnTo>
                <a:lnTo>
                  <a:pt x="76215" y="84261"/>
                </a:lnTo>
                <a:lnTo>
                  <a:pt x="63549" y="8416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9217266" y="10708872"/>
            <a:ext cx="109179" cy="64171"/>
          </a:xfrm>
          <a:custGeom>
            <a:avLst/>
            <a:gdLst/>
            <a:ahLst/>
            <a:cxnLst/>
            <a:rect l="0" t="0" r="0" b="0"/>
            <a:pathLst>
              <a:path w="109179" h="64171" extrusionOk="0">
                <a:moveTo>
                  <a:pt x="16204" y="1501"/>
                </a:moveTo>
                <a:lnTo>
                  <a:pt x="5759" y="6326"/>
                </a:lnTo>
                <a:lnTo>
                  <a:pt x="0" y="13902"/>
                </a:lnTo>
                <a:lnTo>
                  <a:pt x="1054" y="23653"/>
                </a:lnTo>
                <a:lnTo>
                  <a:pt x="8853" y="22575"/>
                </a:lnTo>
                <a:lnTo>
                  <a:pt x="16723" y="15887"/>
                </a:lnTo>
                <a:lnTo>
                  <a:pt x="27352" y="11950"/>
                </a:lnTo>
                <a:lnTo>
                  <a:pt x="28954" y="16739"/>
                </a:lnTo>
                <a:lnTo>
                  <a:pt x="34579" y="28384"/>
                </a:lnTo>
                <a:lnTo>
                  <a:pt x="41960" y="38261"/>
                </a:lnTo>
                <a:lnTo>
                  <a:pt x="42612" y="38335"/>
                </a:lnTo>
                <a:lnTo>
                  <a:pt x="51714" y="41157"/>
                </a:lnTo>
                <a:lnTo>
                  <a:pt x="60238" y="46334"/>
                </a:lnTo>
                <a:lnTo>
                  <a:pt x="68361" y="52545"/>
                </a:lnTo>
                <a:lnTo>
                  <a:pt x="76261" y="58469"/>
                </a:lnTo>
                <a:lnTo>
                  <a:pt x="84115" y="62785"/>
                </a:lnTo>
                <a:lnTo>
                  <a:pt x="92101" y="64171"/>
                </a:lnTo>
                <a:lnTo>
                  <a:pt x="100397" y="61307"/>
                </a:lnTo>
                <a:lnTo>
                  <a:pt x="109179" y="52870"/>
                </a:lnTo>
                <a:lnTo>
                  <a:pt x="104972" y="51239"/>
                </a:lnTo>
                <a:lnTo>
                  <a:pt x="102039" y="48306"/>
                </a:lnTo>
                <a:lnTo>
                  <a:pt x="100408" y="44099"/>
                </a:lnTo>
                <a:lnTo>
                  <a:pt x="93398" y="46302"/>
                </a:lnTo>
                <a:lnTo>
                  <a:pt x="90203" y="53111"/>
                </a:lnTo>
                <a:lnTo>
                  <a:pt x="82881" y="55803"/>
                </a:lnTo>
                <a:lnTo>
                  <a:pt x="76316" y="53561"/>
                </a:lnTo>
                <a:lnTo>
                  <a:pt x="71133" y="42679"/>
                </a:lnTo>
                <a:lnTo>
                  <a:pt x="71191" y="26572"/>
                </a:lnTo>
                <a:lnTo>
                  <a:pt x="67881" y="26336"/>
                </a:lnTo>
                <a:lnTo>
                  <a:pt x="57147" y="28686"/>
                </a:lnTo>
                <a:lnTo>
                  <a:pt x="44879" y="29491"/>
                </a:lnTo>
                <a:lnTo>
                  <a:pt x="41440" y="25053"/>
                </a:lnTo>
                <a:lnTo>
                  <a:pt x="37154" y="12833"/>
                </a:lnTo>
                <a:lnTo>
                  <a:pt x="33203" y="274"/>
                </a:lnTo>
                <a:lnTo>
                  <a:pt x="29207" y="0"/>
                </a:lnTo>
                <a:lnTo>
                  <a:pt x="16204" y="150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9051761" y="10761742"/>
            <a:ext cx="67204" cy="30256"/>
          </a:xfrm>
          <a:custGeom>
            <a:avLst/>
            <a:gdLst/>
            <a:ahLst/>
            <a:cxnLst/>
            <a:rect l="0" t="0" r="0" b="0"/>
            <a:pathLst>
              <a:path w="67204" h="30256" extrusionOk="0">
                <a:moveTo>
                  <a:pt x="18425" y="1381"/>
                </a:moveTo>
                <a:lnTo>
                  <a:pt x="16590" y="6067"/>
                </a:lnTo>
                <a:lnTo>
                  <a:pt x="8909" y="9453"/>
                </a:lnTo>
                <a:lnTo>
                  <a:pt x="1379" y="14303"/>
                </a:lnTo>
                <a:lnTo>
                  <a:pt x="0" y="23379"/>
                </a:lnTo>
                <a:lnTo>
                  <a:pt x="8854" y="28820"/>
                </a:lnTo>
                <a:lnTo>
                  <a:pt x="19268" y="30256"/>
                </a:lnTo>
                <a:lnTo>
                  <a:pt x="30831" y="29261"/>
                </a:lnTo>
                <a:lnTo>
                  <a:pt x="43021" y="27295"/>
                </a:lnTo>
                <a:lnTo>
                  <a:pt x="55320" y="25820"/>
                </a:lnTo>
                <a:lnTo>
                  <a:pt x="67204" y="26298"/>
                </a:lnTo>
                <a:lnTo>
                  <a:pt x="63165" y="21436"/>
                </a:lnTo>
                <a:lnTo>
                  <a:pt x="53099" y="12860"/>
                </a:lnTo>
                <a:lnTo>
                  <a:pt x="41072" y="5751"/>
                </a:lnTo>
                <a:lnTo>
                  <a:pt x="28681" y="1126"/>
                </a:lnTo>
                <a:lnTo>
                  <a:pt x="17527" y="0"/>
                </a:lnTo>
                <a:lnTo>
                  <a:pt x="18425" y="138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9402421" y="10767580"/>
            <a:ext cx="46758" cy="23395"/>
          </a:xfrm>
          <a:custGeom>
            <a:avLst/>
            <a:gdLst/>
            <a:ahLst/>
            <a:cxnLst/>
            <a:rect l="0" t="0" r="0" b="0"/>
            <a:pathLst>
              <a:path w="46758" h="23395" extrusionOk="0">
                <a:moveTo>
                  <a:pt x="34899" y="23395"/>
                </a:moveTo>
                <a:lnTo>
                  <a:pt x="46758" y="23379"/>
                </a:lnTo>
                <a:lnTo>
                  <a:pt x="44287" y="16116"/>
                </a:lnTo>
                <a:lnTo>
                  <a:pt x="35813" y="9492"/>
                </a:lnTo>
                <a:lnTo>
                  <a:pt x="23922" y="6285"/>
                </a:lnTo>
                <a:lnTo>
                  <a:pt x="11141" y="3964"/>
                </a:lnTo>
                <a:lnTo>
                  <a:pt x="0" y="0"/>
                </a:lnTo>
                <a:lnTo>
                  <a:pt x="351" y="4946"/>
                </a:lnTo>
                <a:lnTo>
                  <a:pt x="7469" y="15648"/>
                </a:lnTo>
                <a:lnTo>
                  <a:pt x="20394" y="21308"/>
                </a:lnTo>
                <a:lnTo>
                  <a:pt x="34899" y="2339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9354711" y="10779269"/>
            <a:ext cx="15599" cy="32149"/>
          </a:xfrm>
          <a:custGeom>
            <a:avLst/>
            <a:gdLst/>
            <a:ahLst/>
            <a:cxnLst/>
            <a:rect l="0" t="0" r="0" b="0"/>
            <a:pathLst>
              <a:path w="15599" h="32149" extrusionOk="0">
                <a:moveTo>
                  <a:pt x="3870" y="0"/>
                </a:moveTo>
                <a:lnTo>
                  <a:pt x="2919" y="4944"/>
                </a:lnTo>
                <a:lnTo>
                  <a:pt x="0" y="16656"/>
                </a:lnTo>
                <a:lnTo>
                  <a:pt x="525" y="26150"/>
                </a:lnTo>
                <a:lnTo>
                  <a:pt x="9722" y="32149"/>
                </a:lnTo>
                <a:lnTo>
                  <a:pt x="11273" y="30769"/>
                </a:lnTo>
                <a:lnTo>
                  <a:pt x="15599" y="19171"/>
                </a:lnTo>
                <a:lnTo>
                  <a:pt x="13513" y="6016"/>
                </a:lnTo>
                <a:lnTo>
                  <a:pt x="387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9122707" y="10788040"/>
            <a:ext cx="54692" cy="32774"/>
          </a:xfrm>
          <a:custGeom>
            <a:avLst/>
            <a:gdLst/>
            <a:ahLst/>
            <a:cxnLst/>
            <a:rect l="0" t="0" r="0" b="0"/>
            <a:pathLst>
              <a:path w="54692" h="32774" extrusionOk="0">
                <a:moveTo>
                  <a:pt x="0" y="8935"/>
                </a:moveTo>
                <a:lnTo>
                  <a:pt x="5084" y="10648"/>
                </a:lnTo>
                <a:lnTo>
                  <a:pt x="5029" y="17527"/>
                </a:lnTo>
                <a:lnTo>
                  <a:pt x="12871" y="16782"/>
                </a:lnTo>
                <a:lnTo>
                  <a:pt x="22115" y="19758"/>
                </a:lnTo>
                <a:lnTo>
                  <a:pt x="29356" y="25267"/>
                </a:lnTo>
                <a:lnTo>
                  <a:pt x="36157" y="30532"/>
                </a:lnTo>
                <a:lnTo>
                  <a:pt x="44081" y="32774"/>
                </a:lnTo>
                <a:lnTo>
                  <a:pt x="54692" y="29217"/>
                </a:lnTo>
                <a:lnTo>
                  <a:pt x="48284" y="22894"/>
                </a:lnTo>
                <a:lnTo>
                  <a:pt x="38053" y="15860"/>
                </a:lnTo>
                <a:lnTo>
                  <a:pt x="26566" y="10078"/>
                </a:lnTo>
                <a:lnTo>
                  <a:pt x="14392" y="4980"/>
                </a:lnTo>
                <a:lnTo>
                  <a:pt x="2096" y="0"/>
                </a:lnTo>
                <a:lnTo>
                  <a:pt x="0" y="893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9452098" y="10808500"/>
            <a:ext cx="149031" cy="108163"/>
          </a:xfrm>
          <a:custGeom>
            <a:avLst/>
            <a:gdLst/>
            <a:ahLst/>
            <a:cxnLst/>
            <a:rect l="0" t="0" r="0" b="0"/>
            <a:pathLst>
              <a:path w="149031" h="108163" extrusionOk="0">
                <a:moveTo>
                  <a:pt x="108902" y="46972"/>
                </a:moveTo>
                <a:lnTo>
                  <a:pt x="96481" y="46397"/>
                </a:lnTo>
                <a:lnTo>
                  <a:pt x="87613" y="42267"/>
                </a:lnTo>
                <a:lnTo>
                  <a:pt x="84746" y="32136"/>
                </a:lnTo>
                <a:lnTo>
                  <a:pt x="85242" y="31565"/>
                </a:lnTo>
                <a:lnTo>
                  <a:pt x="94047" y="25453"/>
                </a:lnTo>
                <a:lnTo>
                  <a:pt x="105395" y="21884"/>
                </a:lnTo>
                <a:lnTo>
                  <a:pt x="117927" y="19497"/>
                </a:lnTo>
                <a:lnTo>
                  <a:pt x="130283" y="16934"/>
                </a:lnTo>
                <a:lnTo>
                  <a:pt x="141105" y="12834"/>
                </a:lnTo>
                <a:lnTo>
                  <a:pt x="149031" y="5837"/>
                </a:lnTo>
                <a:lnTo>
                  <a:pt x="135009" y="5998"/>
                </a:lnTo>
                <a:lnTo>
                  <a:pt x="121238" y="5884"/>
                </a:lnTo>
                <a:lnTo>
                  <a:pt x="108949" y="4287"/>
                </a:lnTo>
                <a:lnTo>
                  <a:pt x="99354" y="0"/>
                </a:lnTo>
                <a:lnTo>
                  <a:pt x="96157" y="3864"/>
                </a:lnTo>
                <a:lnTo>
                  <a:pt x="87840" y="13499"/>
                </a:lnTo>
                <a:lnTo>
                  <a:pt x="79288" y="22900"/>
                </a:lnTo>
                <a:lnTo>
                  <a:pt x="70552" y="32118"/>
                </a:lnTo>
                <a:lnTo>
                  <a:pt x="61682" y="41201"/>
                </a:lnTo>
                <a:lnTo>
                  <a:pt x="52726" y="50199"/>
                </a:lnTo>
                <a:lnTo>
                  <a:pt x="43736" y="59163"/>
                </a:lnTo>
                <a:lnTo>
                  <a:pt x="34760" y="68141"/>
                </a:lnTo>
                <a:lnTo>
                  <a:pt x="25849" y="77183"/>
                </a:lnTo>
                <a:lnTo>
                  <a:pt x="17052" y="86339"/>
                </a:lnTo>
                <a:lnTo>
                  <a:pt x="8419" y="95659"/>
                </a:lnTo>
                <a:lnTo>
                  <a:pt x="0" y="105192"/>
                </a:lnTo>
                <a:lnTo>
                  <a:pt x="7061" y="106366"/>
                </a:lnTo>
                <a:lnTo>
                  <a:pt x="19631" y="107701"/>
                </a:lnTo>
                <a:lnTo>
                  <a:pt x="32267" y="108163"/>
                </a:lnTo>
                <a:lnTo>
                  <a:pt x="44925" y="107841"/>
                </a:lnTo>
                <a:lnTo>
                  <a:pt x="57562" y="106822"/>
                </a:lnTo>
                <a:lnTo>
                  <a:pt x="70137" y="105192"/>
                </a:lnTo>
                <a:lnTo>
                  <a:pt x="69885" y="99211"/>
                </a:lnTo>
                <a:lnTo>
                  <a:pt x="65031" y="92503"/>
                </a:lnTo>
                <a:lnTo>
                  <a:pt x="59315" y="86660"/>
                </a:lnTo>
                <a:lnTo>
                  <a:pt x="58447" y="75975"/>
                </a:lnTo>
                <a:lnTo>
                  <a:pt x="62771" y="73440"/>
                </a:lnTo>
                <a:lnTo>
                  <a:pt x="74196" y="68961"/>
                </a:lnTo>
                <a:lnTo>
                  <a:pt x="86842" y="65701"/>
                </a:lnTo>
                <a:lnTo>
                  <a:pt x="99801" y="62756"/>
                </a:lnTo>
                <a:lnTo>
                  <a:pt x="112169" y="59219"/>
                </a:lnTo>
                <a:lnTo>
                  <a:pt x="123038" y="54183"/>
                </a:lnTo>
                <a:lnTo>
                  <a:pt x="131504" y="46744"/>
                </a:lnTo>
                <a:lnTo>
                  <a:pt x="122429" y="46438"/>
                </a:lnTo>
                <a:lnTo>
                  <a:pt x="108902" y="4697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9548534" y="10814338"/>
            <a:ext cx="163640" cy="81950"/>
          </a:xfrm>
          <a:custGeom>
            <a:avLst/>
            <a:gdLst/>
            <a:ahLst/>
            <a:cxnLst/>
            <a:rect l="0" t="0" r="0" b="0"/>
            <a:pathLst>
              <a:path w="163640" h="81950" extrusionOk="0">
                <a:moveTo>
                  <a:pt x="69743" y="27083"/>
                </a:moveTo>
                <a:lnTo>
                  <a:pt x="81797" y="26890"/>
                </a:lnTo>
                <a:lnTo>
                  <a:pt x="92283" y="28524"/>
                </a:lnTo>
                <a:lnTo>
                  <a:pt x="100361" y="33627"/>
                </a:lnTo>
                <a:lnTo>
                  <a:pt x="105192" y="43839"/>
                </a:lnTo>
                <a:lnTo>
                  <a:pt x="97321" y="46449"/>
                </a:lnTo>
                <a:lnTo>
                  <a:pt x="84900" y="49885"/>
                </a:lnTo>
                <a:lnTo>
                  <a:pt x="72073" y="52915"/>
                </a:lnTo>
                <a:lnTo>
                  <a:pt x="59079" y="55780"/>
                </a:lnTo>
                <a:lnTo>
                  <a:pt x="46159" y="58719"/>
                </a:lnTo>
                <a:lnTo>
                  <a:pt x="33550" y="61969"/>
                </a:lnTo>
                <a:lnTo>
                  <a:pt x="21495" y="65772"/>
                </a:lnTo>
                <a:lnTo>
                  <a:pt x="10231" y="70365"/>
                </a:lnTo>
                <a:lnTo>
                  <a:pt x="0" y="75989"/>
                </a:lnTo>
                <a:lnTo>
                  <a:pt x="9001" y="79051"/>
                </a:lnTo>
                <a:lnTo>
                  <a:pt x="20801" y="81031"/>
                </a:lnTo>
                <a:lnTo>
                  <a:pt x="33773" y="81841"/>
                </a:lnTo>
                <a:lnTo>
                  <a:pt x="47450" y="81950"/>
                </a:lnTo>
                <a:lnTo>
                  <a:pt x="61366" y="81827"/>
                </a:lnTo>
                <a:lnTo>
                  <a:pt x="64625" y="79621"/>
                </a:lnTo>
                <a:lnTo>
                  <a:pt x="75503" y="72570"/>
                </a:lnTo>
                <a:lnTo>
                  <a:pt x="86895" y="65460"/>
                </a:lnTo>
                <a:lnTo>
                  <a:pt x="98527" y="58236"/>
                </a:lnTo>
                <a:lnTo>
                  <a:pt x="110125" y="50845"/>
                </a:lnTo>
                <a:lnTo>
                  <a:pt x="121414" y="43234"/>
                </a:lnTo>
                <a:lnTo>
                  <a:pt x="132121" y="35350"/>
                </a:lnTo>
                <a:lnTo>
                  <a:pt x="141971" y="27137"/>
                </a:lnTo>
                <a:lnTo>
                  <a:pt x="150691" y="18544"/>
                </a:lnTo>
                <a:lnTo>
                  <a:pt x="158005" y="9516"/>
                </a:lnTo>
                <a:lnTo>
                  <a:pt x="163640" y="0"/>
                </a:lnTo>
                <a:lnTo>
                  <a:pt x="155120" y="1446"/>
                </a:lnTo>
                <a:lnTo>
                  <a:pt x="141988" y="3441"/>
                </a:lnTo>
                <a:lnTo>
                  <a:pt x="128735" y="5316"/>
                </a:lnTo>
                <a:lnTo>
                  <a:pt x="115495" y="7203"/>
                </a:lnTo>
                <a:lnTo>
                  <a:pt x="102401" y="9236"/>
                </a:lnTo>
                <a:lnTo>
                  <a:pt x="89588" y="11551"/>
                </a:lnTo>
                <a:lnTo>
                  <a:pt x="77190" y="14280"/>
                </a:lnTo>
                <a:lnTo>
                  <a:pt x="65341" y="17559"/>
                </a:lnTo>
                <a:lnTo>
                  <a:pt x="54175" y="21520"/>
                </a:lnTo>
                <a:lnTo>
                  <a:pt x="43825" y="26298"/>
                </a:lnTo>
                <a:lnTo>
                  <a:pt x="44283" y="26387"/>
                </a:lnTo>
                <a:lnTo>
                  <a:pt x="56958" y="27462"/>
                </a:lnTo>
                <a:lnTo>
                  <a:pt x="69743" y="2708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9168643" y="10840510"/>
            <a:ext cx="29633" cy="16243"/>
          </a:xfrm>
          <a:custGeom>
            <a:avLst/>
            <a:gdLst/>
            <a:ahLst/>
            <a:cxnLst/>
            <a:rect l="0" t="0" r="0" b="0"/>
            <a:pathLst>
              <a:path w="29633" h="16243" extrusionOk="0">
                <a:moveTo>
                  <a:pt x="0" y="126"/>
                </a:moveTo>
                <a:lnTo>
                  <a:pt x="19" y="515"/>
                </a:lnTo>
                <a:lnTo>
                  <a:pt x="5843" y="11137"/>
                </a:lnTo>
                <a:lnTo>
                  <a:pt x="17598" y="16243"/>
                </a:lnTo>
                <a:lnTo>
                  <a:pt x="29217" y="14748"/>
                </a:lnTo>
                <a:lnTo>
                  <a:pt x="29633" y="8220"/>
                </a:lnTo>
                <a:lnTo>
                  <a:pt x="23920" y="1357"/>
                </a:lnTo>
                <a:lnTo>
                  <a:pt x="12700" y="0"/>
                </a:lnTo>
                <a:lnTo>
                  <a:pt x="0" y="12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9231696" y="10840636"/>
            <a:ext cx="24612" cy="16211"/>
          </a:xfrm>
          <a:custGeom>
            <a:avLst/>
            <a:gdLst/>
            <a:ahLst/>
            <a:cxnLst/>
            <a:rect l="0" t="0" r="0" b="0"/>
            <a:pathLst>
              <a:path w="24612" h="16211" extrusionOk="0">
                <a:moveTo>
                  <a:pt x="24612" y="14622"/>
                </a:moveTo>
                <a:lnTo>
                  <a:pt x="23913" y="3617"/>
                </a:lnTo>
                <a:lnTo>
                  <a:pt x="12635" y="3220"/>
                </a:lnTo>
                <a:lnTo>
                  <a:pt x="4166" y="0"/>
                </a:lnTo>
                <a:lnTo>
                  <a:pt x="3234" y="3960"/>
                </a:lnTo>
                <a:lnTo>
                  <a:pt x="0" y="5591"/>
                </a:lnTo>
                <a:lnTo>
                  <a:pt x="1233" y="11689"/>
                </a:lnTo>
                <a:lnTo>
                  <a:pt x="5481" y="16211"/>
                </a:lnTo>
                <a:lnTo>
                  <a:pt x="16198" y="14265"/>
                </a:lnTo>
                <a:lnTo>
                  <a:pt x="24612" y="1462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9270605" y="10858178"/>
            <a:ext cx="15344" cy="10645"/>
          </a:xfrm>
          <a:custGeom>
            <a:avLst/>
            <a:gdLst/>
            <a:ahLst/>
            <a:cxnLst/>
            <a:rect l="0" t="0" r="0" b="0"/>
            <a:pathLst>
              <a:path w="15344" h="10645" extrusionOk="0">
                <a:moveTo>
                  <a:pt x="0" y="2030"/>
                </a:moveTo>
                <a:lnTo>
                  <a:pt x="5484" y="10645"/>
                </a:lnTo>
                <a:lnTo>
                  <a:pt x="14933" y="8756"/>
                </a:lnTo>
                <a:lnTo>
                  <a:pt x="15344" y="548"/>
                </a:lnTo>
                <a:lnTo>
                  <a:pt x="7766" y="342"/>
                </a:lnTo>
                <a:lnTo>
                  <a:pt x="311" y="0"/>
                </a:lnTo>
                <a:lnTo>
                  <a:pt x="0" y="203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9215401" y="10864209"/>
            <a:ext cx="29217" cy="14428"/>
          </a:xfrm>
          <a:custGeom>
            <a:avLst/>
            <a:gdLst/>
            <a:ahLst/>
            <a:cxnLst/>
            <a:rect l="0" t="0" r="0" b="0"/>
            <a:pathLst>
              <a:path w="29217" h="14428" extrusionOk="0">
                <a:moveTo>
                  <a:pt x="16045" y="12501"/>
                </a:moveTo>
                <a:lnTo>
                  <a:pt x="29217" y="14428"/>
                </a:lnTo>
                <a:lnTo>
                  <a:pt x="27769" y="5581"/>
                </a:lnTo>
                <a:lnTo>
                  <a:pt x="18641" y="85"/>
                </a:lnTo>
                <a:lnTo>
                  <a:pt x="7349" y="0"/>
                </a:lnTo>
                <a:lnTo>
                  <a:pt x="0" y="5657"/>
                </a:lnTo>
                <a:lnTo>
                  <a:pt x="6344" y="7118"/>
                </a:lnTo>
                <a:lnTo>
                  <a:pt x="16045" y="1250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9267778" y="10881557"/>
            <a:ext cx="20905" cy="11689"/>
          </a:xfrm>
          <a:custGeom>
            <a:avLst/>
            <a:gdLst/>
            <a:ahLst/>
            <a:cxnLst/>
            <a:rect l="0" t="0" r="0" b="0"/>
            <a:pathLst>
              <a:path w="20905" h="11689" extrusionOk="0">
                <a:moveTo>
                  <a:pt x="219" y="0"/>
                </a:moveTo>
                <a:lnTo>
                  <a:pt x="0" y="10935"/>
                </a:lnTo>
                <a:lnTo>
                  <a:pt x="11689" y="9962"/>
                </a:lnTo>
                <a:lnTo>
                  <a:pt x="20679" y="11689"/>
                </a:lnTo>
                <a:lnTo>
                  <a:pt x="20905" y="5386"/>
                </a:lnTo>
                <a:lnTo>
                  <a:pt x="13227" y="22"/>
                </a:lnTo>
                <a:lnTo>
                  <a:pt x="219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9346892" y="10895995"/>
            <a:ext cx="43839" cy="20617"/>
          </a:xfrm>
          <a:custGeom>
            <a:avLst/>
            <a:gdLst/>
            <a:ahLst/>
            <a:cxnLst/>
            <a:rect l="0" t="0" r="0" b="0"/>
            <a:pathLst>
              <a:path w="43839" h="20617" extrusionOk="0">
                <a:moveTo>
                  <a:pt x="43839" y="20617"/>
                </a:moveTo>
                <a:lnTo>
                  <a:pt x="43532" y="19997"/>
                </a:lnTo>
                <a:lnTo>
                  <a:pt x="35762" y="10828"/>
                </a:lnTo>
                <a:lnTo>
                  <a:pt x="24330" y="3857"/>
                </a:lnTo>
                <a:lnTo>
                  <a:pt x="11615" y="0"/>
                </a:lnTo>
                <a:lnTo>
                  <a:pt x="0" y="170"/>
                </a:lnTo>
                <a:lnTo>
                  <a:pt x="6397" y="7427"/>
                </a:lnTo>
                <a:lnTo>
                  <a:pt x="16983" y="13722"/>
                </a:lnTo>
                <a:lnTo>
                  <a:pt x="29743" y="17840"/>
                </a:lnTo>
                <a:lnTo>
                  <a:pt x="43839" y="2061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9015651" y="10709146"/>
            <a:ext cx="269426" cy="51838"/>
          </a:xfrm>
          <a:custGeom>
            <a:avLst/>
            <a:gdLst/>
            <a:ahLst/>
            <a:cxnLst/>
            <a:rect l="0" t="0" r="0" b="0"/>
            <a:pathLst>
              <a:path w="269426" h="51838" extrusionOk="0">
                <a:moveTo>
                  <a:pt x="261281" y="45656"/>
                </a:moveTo>
                <a:lnTo>
                  <a:pt x="252723" y="40598"/>
                </a:lnTo>
                <a:lnTo>
                  <a:pt x="243575" y="37987"/>
                </a:lnTo>
                <a:lnTo>
                  <a:pt x="240658" y="34537"/>
                </a:lnTo>
                <a:lnTo>
                  <a:pt x="233903" y="24027"/>
                </a:lnTo>
                <a:lnTo>
                  <a:pt x="228967" y="11689"/>
                </a:lnTo>
                <a:lnTo>
                  <a:pt x="221591" y="13196"/>
                </a:lnTo>
                <a:lnTo>
                  <a:pt x="213859" y="20017"/>
                </a:lnTo>
                <a:lnTo>
                  <a:pt x="202668" y="23379"/>
                </a:lnTo>
                <a:lnTo>
                  <a:pt x="201526" y="20322"/>
                </a:lnTo>
                <a:lnTo>
                  <a:pt x="202695" y="11151"/>
                </a:lnTo>
                <a:lnTo>
                  <a:pt x="210052" y="4324"/>
                </a:lnTo>
                <a:lnTo>
                  <a:pt x="221469" y="415"/>
                </a:lnTo>
                <a:lnTo>
                  <a:pt x="234818" y="0"/>
                </a:lnTo>
                <a:lnTo>
                  <a:pt x="0" y="517"/>
                </a:lnTo>
                <a:lnTo>
                  <a:pt x="10438" y="7558"/>
                </a:lnTo>
                <a:lnTo>
                  <a:pt x="20904" y="14624"/>
                </a:lnTo>
                <a:lnTo>
                  <a:pt x="31461" y="21658"/>
                </a:lnTo>
                <a:lnTo>
                  <a:pt x="42175" y="28606"/>
                </a:lnTo>
                <a:lnTo>
                  <a:pt x="53112" y="35412"/>
                </a:lnTo>
                <a:lnTo>
                  <a:pt x="62394" y="40906"/>
                </a:lnTo>
                <a:lnTo>
                  <a:pt x="79092" y="50377"/>
                </a:lnTo>
                <a:lnTo>
                  <a:pt x="269426" y="51838"/>
                </a:lnTo>
                <a:lnTo>
                  <a:pt x="261281" y="4565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9258841" y="10614175"/>
            <a:ext cx="197556" cy="12851"/>
          </a:xfrm>
          <a:custGeom>
            <a:avLst/>
            <a:gdLst/>
            <a:ahLst/>
            <a:cxnLst/>
            <a:rect l="0" t="0" r="0" b="0"/>
            <a:pathLst>
              <a:path w="197556" h="12851" extrusionOk="0">
                <a:moveTo>
                  <a:pt x="193256" y="1454"/>
                </a:moveTo>
                <a:lnTo>
                  <a:pt x="0" y="0"/>
                </a:lnTo>
                <a:lnTo>
                  <a:pt x="11567" y="5643"/>
                </a:lnTo>
                <a:lnTo>
                  <a:pt x="197556" y="12851"/>
                </a:lnTo>
                <a:lnTo>
                  <a:pt x="193256" y="145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9308811" y="10767580"/>
            <a:ext cx="109302" cy="20076"/>
          </a:xfrm>
          <a:custGeom>
            <a:avLst/>
            <a:gdLst/>
            <a:ahLst/>
            <a:cxnLst/>
            <a:rect l="0" t="0" r="0" b="0"/>
            <a:pathLst>
              <a:path w="109302" h="20076" extrusionOk="0">
                <a:moveTo>
                  <a:pt x="97848" y="12705"/>
                </a:moveTo>
                <a:lnTo>
                  <a:pt x="93609" y="0"/>
                </a:lnTo>
                <a:lnTo>
                  <a:pt x="8268" y="2958"/>
                </a:lnTo>
                <a:lnTo>
                  <a:pt x="0" y="5488"/>
                </a:lnTo>
                <a:lnTo>
                  <a:pt x="49770" y="11703"/>
                </a:lnTo>
                <a:lnTo>
                  <a:pt x="52393" y="11923"/>
                </a:lnTo>
                <a:lnTo>
                  <a:pt x="60409" y="20076"/>
                </a:lnTo>
                <a:lnTo>
                  <a:pt x="109302" y="19884"/>
                </a:lnTo>
                <a:lnTo>
                  <a:pt x="97848" y="1270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9174801" y="10465890"/>
            <a:ext cx="201321" cy="35776"/>
          </a:xfrm>
          <a:custGeom>
            <a:avLst/>
            <a:gdLst/>
            <a:ahLst/>
            <a:cxnLst/>
            <a:rect l="0" t="0" r="0" b="0"/>
            <a:pathLst>
              <a:path w="201321" h="35776" extrusionOk="0">
                <a:moveTo>
                  <a:pt x="0" y="26455"/>
                </a:moveTo>
                <a:lnTo>
                  <a:pt x="201321" y="35776"/>
                </a:lnTo>
                <a:lnTo>
                  <a:pt x="196815" y="24527"/>
                </a:lnTo>
                <a:lnTo>
                  <a:pt x="188132" y="17071"/>
                </a:lnTo>
                <a:lnTo>
                  <a:pt x="176714" y="12351"/>
                </a:lnTo>
                <a:lnTo>
                  <a:pt x="163952" y="8977"/>
                </a:lnTo>
                <a:lnTo>
                  <a:pt x="151235" y="5560"/>
                </a:lnTo>
                <a:lnTo>
                  <a:pt x="139954" y="707"/>
                </a:lnTo>
                <a:lnTo>
                  <a:pt x="141044" y="0"/>
                </a:lnTo>
                <a:lnTo>
                  <a:pt x="16449" y="3661"/>
                </a:lnTo>
                <a:lnTo>
                  <a:pt x="0" y="2645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8972853" y="10376410"/>
            <a:ext cx="738017" cy="540201"/>
          </a:xfrm>
          <a:custGeom>
            <a:avLst/>
            <a:gdLst/>
            <a:ahLst/>
            <a:cxnLst/>
            <a:rect l="0" t="0" r="0" b="0"/>
            <a:pathLst>
              <a:path w="738017" h="540201" extrusionOk="0">
                <a:moveTo>
                  <a:pt x="233929" y="69426"/>
                </a:moveTo>
                <a:lnTo>
                  <a:pt x="218398" y="93140"/>
                </a:lnTo>
                <a:lnTo>
                  <a:pt x="342993" y="89479"/>
                </a:lnTo>
                <a:lnTo>
                  <a:pt x="353589" y="85931"/>
                </a:lnTo>
                <a:lnTo>
                  <a:pt x="366175" y="85964"/>
                </a:lnTo>
                <a:lnTo>
                  <a:pt x="379093" y="89161"/>
                </a:lnTo>
                <a:lnTo>
                  <a:pt x="390686" y="95105"/>
                </a:lnTo>
                <a:lnTo>
                  <a:pt x="399297" y="103379"/>
                </a:lnTo>
                <a:lnTo>
                  <a:pt x="403269" y="113566"/>
                </a:lnTo>
                <a:lnTo>
                  <a:pt x="404095" y="114028"/>
                </a:lnTo>
                <a:lnTo>
                  <a:pt x="414632" y="118784"/>
                </a:lnTo>
                <a:lnTo>
                  <a:pt x="426300" y="122409"/>
                </a:lnTo>
                <a:lnTo>
                  <a:pt x="438775" y="125225"/>
                </a:lnTo>
                <a:lnTo>
                  <a:pt x="451736" y="127556"/>
                </a:lnTo>
                <a:lnTo>
                  <a:pt x="464859" y="129725"/>
                </a:lnTo>
                <a:lnTo>
                  <a:pt x="477822" y="132054"/>
                </a:lnTo>
                <a:lnTo>
                  <a:pt x="490301" y="134867"/>
                </a:lnTo>
                <a:lnTo>
                  <a:pt x="501973" y="138485"/>
                </a:lnTo>
                <a:lnTo>
                  <a:pt x="512516" y="143232"/>
                </a:lnTo>
                <a:lnTo>
                  <a:pt x="521607" y="149431"/>
                </a:lnTo>
                <a:lnTo>
                  <a:pt x="528922" y="157405"/>
                </a:lnTo>
                <a:lnTo>
                  <a:pt x="526439" y="156602"/>
                </a:lnTo>
                <a:lnTo>
                  <a:pt x="514567" y="153020"/>
                </a:lnTo>
                <a:lnTo>
                  <a:pt x="502425" y="149708"/>
                </a:lnTo>
                <a:lnTo>
                  <a:pt x="490077" y="146604"/>
                </a:lnTo>
                <a:lnTo>
                  <a:pt x="477587" y="143642"/>
                </a:lnTo>
                <a:lnTo>
                  <a:pt x="465020" y="140758"/>
                </a:lnTo>
                <a:lnTo>
                  <a:pt x="452439" y="137888"/>
                </a:lnTo>
                <a:lnTo>
                  <a:pt x="439909" y="134967"/>
                </a:lnTo>
                <a:lnTo>
                  <a:pt x="427495" y="131930"/>
                </a:lnTo>
                <a:lnTo>
                  <a:pt x="415260" y="128715"/>
                </a:lnTo>
                <a:lnTo>
                  <a:pt x="403269" y="125255"/>
                </a:lnTo>
                <a:lnTo>
                  <a:pt x="201948" y="115935"/>
                </a:lnTo>
                <a:lnTo>
                  <a:pt x="184639" y="137870"/>
                </a:lnTo>
                <a:lnTo>
                  <a:pt x="166530" y="159006"/>
                </a:lnTo>
                <a:lnTo>
                  <a:pt x="147680" y="179401"/>
                </a:lnTo>
                <a:lnTo>
                  <a:pt x="128150" y="199116"/>
                </a:lnTo>
                <a:lnTo>
                  <a:pt x="107998" y="218209"/>
                </a:lnTo>
                <a:lnTo>
                  <a:pt x="87284" y="236740"/>
                </a:lnTo>
                <a:lnTo>
                  <a:pt x="66068" y="254769"/>
                </a:lnTo>
                <a:lnTo>
                  <a:pt x="44409" y="272355"/>
                </a:lnTo>
                <a:lnTo>
                  <a:pt x="22366" y="289558"/>
                </a:lnTo>
                <a:lnTo>
                  <a:pt x="0" y="306437"/>
                </a:lnTo>
                <a:lnTo>
                  <a:pt x="10986" y="312827"/>
                </a:lnTo>
                <a:lnTo>
                  <a:pt x="21738" y="319464"/>
                </a:lnTo>
                <a:lnTo>
                  <a:pt x="32320" y="326290"/>
                </a:lnTo>
                <a:lnTo>
                  <a:pt x="42798" y="333252"/>
                </a:lnTo>
                <a:lnTo>
                  <a:pt x="277617" y="332735"/>
                </a:lnTo>
                <a:lnTo>
                  <a:pt x="279739" y="338500"/>
                </a:lnTo>
                <a:lnTo>
                  <a:pt x="283301" y="351443"/>
                </a:lnTo>
                <a:lnTo>
                  <a:pt x="289306" y="361952"/>
                </a:lnTo>
                <a:lnTo>
                  <a:pt x="292795" y="362392"/>
                </a:lnTo>
                <a:lnTo>
                  <a:pt x="303868" y="360385"/>
                </a:lnTo>
                <a:lnTo>
                  <a:pt x="315604" y="359033"/>
                </a:lnTo>
                <a:lnTo>
                  <a:pt x="315173" y="368245"/>
                </a:lnTo>
                <a:lnTo>
                  <a:pt x="317469" y="382010"/>
                </a:lnTo>
                <a:lnTo>
                  <a:pt x="327294" y="388250"/>
                </a:lnTo>
                <a:lnTo>
                  <a:pt x="334302" y="386053"/>
                </a:lnTo>
                <a:lnTo>
                  <a:pt x="337499" y="379250"/>
                </a:lnTo>
                <a:lnTo>
                  <a:pt x="344821" y="376560"/>
                </a:lnTo>
                <a:lnTo>
                  <a:pt x="346452" y="380781"/>
                </a:lnTo>
                <a:lnTo>
                  <a:pt x="349385" y="383687"/>
                </a:lnTo>
                <a:lnTo>
                  <a:pt x="353592" y="385331"/>
                </a:lnTo>
                <a:lnTo>
                  <a:pt x="352969" y="386117"/>
                </a:lnTo>
                <a:lnTo>
                  <a:pt x="344226" y="394128"/>
                </a:lnTo>
                <a:lnTo>
                  <a:pt x="429567" y="391169"/>
                </a:lnTo>
                <a:lnTo>
                  <a:pt x="436431" y="394044"/>
                </a:lnTo>
                <a:lnTo>
                  <a:pt x="448919" y="396659"/>
                </a:lnTo>
                <a:lnTo>
                  <a:pt x="461415" y="399261"/>
                </a:lnTo>
                <a:lnTo>
                  <a:pt x="471394" y="404381"/>
                </a:lnTo>
                <a:lnTo>
                  <a:pt x="476326" y="414548"/>
                </a:lnTo>
                <a:lnTo>
                  <a:pt x="472922" y="414697"/>
                </a:lnTo>
                <a:lnTo>
                  <a:pt x="459707" y="414172"/>
                </a:lnTo>
                <a:lnTo>
                  <a:pt x="445260" y="411053"/>
                </a:lnTo>
                <a:lnTo>
                  <a:pt x="396367" y="411245"/>
                </a:lnTo>
                <a:lnTo>
                  <a:pt x="397062" y="424778"/>
                </a:lnTo>
                <a:lnTo>
                  <a:pt x="391580" y="435008"/>
                </a:lnTo>
                <a:lnTo>
                  <a:pt x="386595" y="433147"/>
                </a:lnTo>
                <a:lnTo>
                  <a:pt x="381431" y="425621"/>
                </a:lnTo>
                <a:lnTo>
                  <a:pt x="382886" y="415103"/>
                </a:lnTo>
                <a:lnTo>
                  <a:pt x="385728" y="402872"/>
                </a:lnTo>
                <a:lnTo>
                  <a:pt x="335958" y="396658"/>
                </a:lnTo>
                <a:lnTo>
                  <a:pt x="327986" y="395028"/>
                </a:lnTo>
                <a:lnTo>
                  <a:pt x="320134" y="390560"/>
                </a:lnTo>
                <a:lnTo>
                  <a:pt x="312225" y="384574"/>
                </a:lnTo>
                <a:lnTo>
                  <a:pt x="121890" y="383112"/>
                </a:lnTo>
                <a:lnTo>
                  <a:pt x="138743" y="392379"/>
                </a:lnTo>
                <a:lnTo>
                  <a:pt x="155739" y="401457"/>
                </a:lnTo>
                <a:lnTo>
                  <a:pt x="172867" y="410358"/>
                </a:lnTo>
                <a:lnTo>
                  <a:pt x="190116" y="419098"/>
                </a:lnTo>
                <a:lnTo>
                  <a:pt x="207474" y="427689"/>
                </a:lnTo>
                <a:lnTo>
                  <a:pt x="224932" y="436147"/>
                </a:lnTo>
                <a:lnTo>
                  <a:pt x="242478" y="444484"/>
                </a:lnTo>
                <a:lnTo>
                  <a:pt x="260101" y="452714"/>
                </a:lnTo>
                <a:lnTo>
                  <a:pt x="277790" y="460853"/>
                </a:lnTo>
                <a:lnTo>
                  <a:pt x="295533" y="468912"/>
                </a:lnTo>
                <a:lnTo>
                  <a:pt x="313320" y="476907"/>
                </a:lnTo>
                <a:lnTo>
                  <a:pt x="331140" y="484851"/>
                </a:lnTo>
                <a:lnTo>
                  <a:pt x="348981" y="492758"/>
                </a:lnTo>
                <a:lnTo>
                  <a:pt x="366833" y="500642"/>
                </a:lnTo>
                <a:lnTo>
                  <a:pt x="384685" y="508516"/>
                </a:lnTo>
                <a:lnTo>
                  <a:pt x="402525" y="516396"/>
                </a:lnTo>
                <a:lnTo>
                  <a:pt x="420343" y="524294"/>
                </a:lnTo>
                <a:lnTo>
                  <a:pt x="438126" y="532224"/>
                </a:lnTo>
                <a:lnTo>
                  <a:pt x="455866" y="540201"/>
                </a:lnTo>
                <a:lnTo>
                  <a:pt x="479490" y="518305"/>
                </a:lnTo>
                <a:lnTo>
                  <a:pt x="502780" y="495831"/>
                </a:lnTo>
                <a:lnTo>
                  <a:pt x="525623" y="472709"/>
                </a:lnTo>
                <a:lnTo>
                  <a:pt x="547906" y="448868"/>
                </a:lnTo>
                <a:lnTo>
                  <a:pt x="569516" y="424237"/>
                </a:lnTo>
                <a:lnTo>
                  <a:pt x="590341" y="398747"/>
                </a:lnTo>
                <a:lnTo>
                  <a:pt x="610268" y="372325"/>
                </a:lnTo>
                <a:lnTo>
                  <a:pt x="629185" y="344901"/>
                </a:lnTo>
                <a:lnTo>
                  <a:pt x="646979" y="316404"/>
                </a:lnTo>
                <a:lnTo>
                  <a:pt x="663537" y="286765"/>
                </a:lnTo>
                <a:lnTo>
                  <a:pt x="415864" y="289778"/>
                </a:lnTo>
                <a:lnTo>
                  <a:pt x="427388" y="294997"/>
                </a:lnTo>
                <a:lnTo>
                  <a:pt x="438452" y="300871"/>
                </a:lnTo>
                <a:lnTo>
                  <a:pt x="448952" y="307553"/>
                </a:lnTo>
                <a:lnTo>
                  <a:pt x="458785" y="315194"/>
                </a:lnTo>
                <a:lnTo>
                  <a:pt x="451326" y="317193"/>
                </a:lnTo>
                <a:lnTo>
                  <a:pt x="441538" y="312268"/>
                </a:lnTo>
                <a:lnTo>
                  <a:pt x="432486" y="306437"/>
                </a:lnTo>
                <a:lnTo>
                  <a:pt x="425906" y="303771"/>
                </a:lnTo>
                <a:lnTo>
                  <a:pt x="414319" y="299219"/>
                </a:lnTo>
                <a:lnTo>
                  <a:pt x="402509" y="294728"/>
                </a:lnTo>
                <a:lnTo>
                  <a:pt x="390514" y="290275"/>
                </a:lnTo>
                <a:lnTo>
                  <a:pt x="378373" y="285839"/>
                </a:lnTo>
                <a:lnTo>
                  <a:pt x="366123" y="281400"/>
                </a:lnTo>
                <a:lnTo>
                  <a:pt x="353802" y="276937"/>
                </a:lnTo>
                <a:lnTo>
                  <a:pt x="341449" y="272428"/>
                </a:lnTo>
                <a:lnTo>
                  <a:pt x="187019" y="277206"/>
                </a:lnTo>
                <a:lnTo>
                  <a:pt x="183102" y="282257"/>
                </a:lnTo>
                <a:lnTo>
                  <a:pt x="170993" y="283198"/>
                </a:lnTo>
                <a:lnTo>
                  <a:pt x="157802" y="283058"/>
                </a:lnTo>
                <a:lnTo>
                  <a:pt x="156965" y="283814"/>
                </a:lnTo>
                <a:lnTo>
                  <a:pt x="151182" y="291583"/>
                </a:lnTo>
                <a:lnTo>
                  <a:pt x="149787" y="299315"/>
                </a:lnTo>
                <a:lnTo>
                  <a:pt x="152158" y="306584"/>
                </a:lnTo>
                <a:lnTo>
                  <a:pt x="157673" y="312963"/>
                </a:lnTo>
                <a:lnTo>
                  <a:pt x="165707" y="318025"/>
                </a:lnTo>
                <a:lnTo>
                  <a:pt x="175640" y="321344"/>
                </a:lnTo>
                <a:lnTo>
                  <a:pt x="186848" y="322493"/>
                </a:lnTo>
                <a:lnTo>
                  <a:pt x="198709" y="321045"/>
                </a:lnTo>
                <a:lnTo>
                  <a:pt x="197096" y="322810"/>
                </a:lnTo>
                <a:lnTo>
                  <a:pt x="189742" y="328595"/>
                </a:lnTo>
                <a:lnTo>
                  <a:pt x="182066" y="331487"/>
                </a:lnTo>
                <a:lnTo>
                  <a:pt x="174310" y="331801"/>
                </a:lnTo>
                <a:lnTo>
                  <a:pt x="166719" y="329852"/>
                </a:lnTo>
                <a:lnTo>
                  <a:pt x="159537" y="325957"/>
                </a:lnTo>
                <a:lnTo>
                  <a:pt x="153009" y="320431"/>
                </a:lnTo>
                <a:lnTo>
                  <a:pt x="147378" y="313590"/>
                </a:lnTo>
                <a:lnTo>
                  <a:pt x="142889" y="305749"/>
                </a:lnTo>
                <a:lnTo>
                  <a:pt x="139785" y="297225"/>
                </a:lnTo>
                <a:lnTo>
                  <a:pt x="138312" y="288331"/>
                </a:lnTo>
                <a:lnTo>
                  <a:pt x="138712" y="279385"/>
                </a:lnTo>
                <a:lnTo>
                  <a:pt x="141231" y="270702"/>
                </a:lnTo>
                <a:lnTo>
                  <a:pt x="146112" y="262597"/>
                </a:lnTo>
                <a:lnTo>
                  <a:pt x="146322" y="260845"/>
                </a:lnTo>
                <a:lnTo>
                  <a:pt x="142268" y="249596"/>
                </a:lnTo>
                <a:lnTo>
                  <a:pt x="137342" y="239218"/>
                </a:lnTo>
                <a:lnTo>
                  <a:pt x="147099" y="239205"/>
                </a:lnTo>
                <a:lnTo>
                  <a:pt x="147318" y="248729"/>
                </a:lnTo>
                <a:lnTo>
                  <a:pt x="157802" y="247989"/>
                </a:lnTo>
                <a:lnTo>
                  <a:pt x="161311" y="243149"/>
                </a:lnTo>
                <a:lnTo>
                  <a:pt x="167901" y="236382"/>
                </a:lnTo>
                <a:lnTo>
                  <a:pt x="176014" y="230059"/>
                </a:lnTo>
                <a:lnTo>
                  <a:pt x="184821" y="225238"/>
                </a:lnTo>
                <a:lnTo>
                  <a:pt x="193493" y="222978"/>
                </a:lnTo>
                <a:lnTo>
                  <a:pt x="224524" y="220187"/>
                </a:lnTo>
                <a:lnTo>
                  <a:pt x="214330" y="213784"/>
                </a:lnTo>
                <a:lnTo>
                  <a:pt x="204560" y="207082"/>
                </a:lnTo>
                <a:lnTo>
                  <a:pt x="204560" y="198312"/>
                </a:lnTo>
                <a:lnTo>
                  <a:pt x="207164" y="196503"/>
                </a:lnTo>
                <a:lnTo>
                  <a:pt x="209781" y="194790"/>
                </a:lnTo>
                <a:lnTo>
                  <a:pt x="210398" y="198312"/>
                </a:lnTo>
                <a:lnTo>
                  <a:pt x="219097" y="202964"/>
                </a:lnTo>
                <a:lnTo>
                  <a:pt x="229984" y="208779"/>
                </a:lnTo>
                <a:lnTo>
                  <a:pt x="240966" y="214614"/>
                </a:lnTo>
                <a:lnTo>
                  <a:pt x="252049" y="220449"/>
                </a:lnTo>
                <a:lnTo>
                  <a:pt x="392128" y="215764"/>
                </a:lnTo>
                <a:lnTo>
                  <a:pt x="379868" y="212575"/>
                </a:lnTo>
                <a:lnTo>
                  <a:pt x="369403" y="206928"/>
                </a:lnTo>
                <a:lnTo>
                  <a:pt x="359753" y="199960"/>
                </a:lnTo>
                <a:lnTo>
                  <a:pt x="349939" y="192812"/>
                </a:lnTo>
                <a:lnTo>
                  <a:pt x="338984" y="186622"/>
                </a:lnTo>
                <a:lnTo>
                  <a:pt x="332067" y="184071"/>
                </a:lnTo>
                <a:lnTo>
                  <a:pt x="319621" y="181027"/>
                </a:lnTo>
                <a:lnTo>
                  <a:pt x="307597" y="177941"/>
                </a:lnTo>
                <a:lnTo>
                  <a:pt x="297117" y="172713"/>
                </a:lnTo>
                <a:lnTo>
                  <a:pt x="289306" y="163243"/>
                </a:lnTo>
                <a:lnTo>
                  <a:pt x="297322" y="163018"/>
                </a:lnTo>
                <a:lnTo>
                  <a:pt x="311008" y="164909"/>
                </a:lnTo>
                <a:lnTo>
                  <a:pt x="323448" y="169182"/>
                </a:lnTo>
                <a:lnTo>
                  <a:pt x="334845" y="175122"/>
                </a:lnTo>
                <a:lnTo>
                  <a:pt x="345401" y="182012"/>
                </a:lnTo>
                <a:lnTo>
                  <a:pt x="355319" y="189138"/>
                </a:lnTo>
                <a:lnTo>
                  <a:pt x="364802" y="195782"/>
                </a:lnTo>
                <a:lnTo>
                  <a:pt x="704674" y="190278"/>
                </a:lnTo>
                <a:lnTo>
                  <a:pt x="715165" y="155358"/>
                </a:lnTo>
                <a:lnTo>
                  <a:pt x="723857" y="118941"/>
                </a:lnTo>
                <a:lnTo>
                  <a:pt x="730638" y="80956"/>
                </a:lnTo>
                <a:lnTo>
                  <a:pt x="585794" y="60599"/>
                </a:lnTo>
                <a:lnTo>
                  <a:pt x="584437" y="69740"/>
                </a:lnTo>
                <a:lnTo>
                  <a:pt x="581953" y="71530"/>
                </a:lnTo>
                <a:lnTo>
                  <a:pt x="572545" y="71245"/>
                </a:lnTo>
                <a:lnTo>
                  <a:pt x="569829" y="60969"/>
                </a:lnTo>
                <a:lnTo>
                  <a:pt x="578202" y="60394"/>
                </a:lnTo>
                <a:lnTo>
                  <a:pt x="585794" y="60599"/>
                </a:lnTo>
                <a:lnTo>
                  <a:pt x="730638" y="80956"/>
                </a:lnTo>
                <a:lnTo>
                  <a:pt x="735396" y="41332"/>
                </a:lnTo>
                <a:lnTo>
                  <a:pt x="738017" y="0"/>
                </a:lnTo>
                <a:lnTo>
                  <a:pt x="628476" y="3221"/>
                </a:lnTo>
                <a:lnTo>
                  <a:pt x="621000" y="5719"/>
                </a:lnTo>
                <a:lnTo>
                  <a:pt x="401050" y="10054"/>
                </a:lnTo>
                <a:lnTo>
                  <a:pt x="411676" y="11799"/>
                </a:lnTo>
                <a:lnTo>
                  <a:pt x="422372" y="15589"/>
                </a:lnTo>
                <a:lnTo>
                  <a:pt x="432654" y="20383"/>
                </a:lnTo>
                <a:lnTo>
                  <a:pt x="442034" y="25140"/>
                </a:lnTo>
                <a:lnTo>
                  <a:pt x="450028" y="28820"/>
                </a:lnTo>
                <a:lnTo>
                  <a:pt x="457275" y="31537"/>
                </a:lnTo>
                <a:lnTo>
                  <a:pt x="471410" y="36451"/>
                </a:lnTo>
                <a:lnTo>
                  <a:pt x="485698" y="41437"/>
                </a:lnTo>
                <a:lnTo>
                  <a:pt x="499349" y="46810"/>
                </a:lnTo>
                <a:lnTo>
                  <a:pt x="511577" y="52887"/>
                </a:lnTo>
                <a:lnTo>
                  <a:pt x="521593" y="59983"/>
                </a:lnTo>
                <a:lnTo>
                  <a:pt x="528610" y="68414"/>
                </a:lnTo>
                <a:lnTo>
                  <a:pt x="531841" y="78497"/>
                </a:lnTo>
                <a:lnTo>
                  <a:pt x="531549" y="78311"/>
                </a:lnTo>
                <a:lnTo>
                  <a:pt x="521690" y="72105"/>
                </a:lnTo>
                <a:lnTo>
                  <a:pt x="511472" y="65877"/>
                </a:lnTo>
                <a:lnTo>
                  <a:pt x="500902" y="59721"/>
                </a:lnTo>
                <a:lnTo>
                  <a:pt x="489984" y="53731"/>
                </a:lnTo>
                <a:lnTo>
                  <a:pt x="478724" y="48003"/>
                </a:lnTo>
                <a:lnTo>
                  <a:pt x="467128" y="42632"/>
                </a:lnTo>
                <a:lnTo>
                  <a:pt x="455200" y="37712"/>
                </a:lnTo>
                <a:lnTo>
                  <a:pt x="442946" y="33338"/>
                </a:lnTo>
                <a:lnTo>
                  <a:pt x="430371" y="29605"/>
                </a:lnTo>
                <a:lnTo>
                  <a:pt x="417481" y="26608"/>
                </a:lnTo>
                <a:lnTo>
                  <a:pt x="404280" y="24442"/>
                </a:lnTo>
                <a:lnTo>
                  <a:pt x="390775" y="23202"/>
                </a:lnTo>
                <a:lnTo>
                  <a:pt x="376971" y="22982"/>
                </a:lnTo>
                <a:lnTo>
                  <a:pt x="261996" y="19004"/>
                </a:lnTo>
                <a:lnTo>
                  <a:pt x="248481" y="44734"/>
                </a:lnTo>
                <a:lnTo>
                  <a:pt x="233929" y="6942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9234850" y="10215909"/>
            <a:ext cx="476393" cy="183483"/>
          </a:xfrm>
          <a:custGeom>
            <a:avLst/>
            <a:gdLst/>
            <a:ahLst/>
            <a:cxnLst/>
            <a:rect l="0" t="0" r="0" b="0"/>
            <a:pathLst>
              <a:path w="476393" h="183483" extrusionOk="0">
                <a:moveTo>
                  <a:pt x="0" y="179506"/>
                </a:moveTo>
                <a:lnTo>
                  <a:pt x="114974" y="183483"/>
                </a:lnTo>
                <a:lnTo>
                  <a:pt x="119960" y="177365"/>
                </a:lnTo>
                <a:lnTo>
                  <a:pt x="128985" y="171897"/>
                </a:lnTo>
                <a:lnTo>
                  <a:pt x="139053" y="170556"/>
                </a:lnTo>
                <a:lnTo>
                  <a:pt x="359003" y="166221"/>
                </a:lnTo>
                <a:lnTo>
                  <a:pt x="348752" y="165942"/>
                </a:lnTo>
                <a:lnTo>
                  <a:pt x="348752" y="157172"/>
                </a:lnTo>
                <a:lnTo>
                  <a:pt x="353466" y="152183"/>
                </a:lnTo>
                <a:lnTo>
                  <a:pt x="363813" y="154499"/>
                </a:lnTo>
                <a:lnTo>
                  <a:pt x="366280" y="160104"/>
                </a:lnTo>
                <a:lnTo>
                  <a:pt x="366479" y="163723"/>
                </a:lnTo>
                <a:lnTo>
                  <a:pt x="476021" y="160501"/>
                </a:lnTo>
                <a:lnTo>
                  <a:pt x="476393" y="117389"/>
                </a:lnTo>
                <a:lnTo>
                  <a:pt x="474405" y="72426"/>
                </a:lnTo>
                <a:lnTo>
                  <a:pt x="458156" y="70448"/>
                </a:lnTo>
                <a:lnTo>
                  <a:pt x="441978" y="68398"/>
                </a:lnTo>
                <a:lnTo>
                  <a:pt x="425874" y="66275"/>
                </a:lnTo>
                <a:lnTo>
                  <a:pt x="409845" y="64075"/>
                </a:lnTo>
                <a:lnTo>
                  <a:pt x="393894" y="61798"/>
                </a:lnTo>
                <a:lnTo>
                  <a:pt x="378023" y="59442"/>
                </a:lnTo>
                <a:lnTo>
                  <a:pt x="362233" y="57004"/>
                </a:lnTo>
                <a:lnTo>
                  <a:pt x="346526" y="54482"/>
                </a:lnTo>
                <a:lnTo>
                  <a:pt x="330905" y="51875"/>
                </a:lnTo>
                <a:lnTo>
                  <a:pt x="315371" y="49180"/>
                </a:lnTo>
                <a:lnTo>
                  <a:pt x="299926" y="46396"/>
                </a:lnTo>
                <a:lnTo>
                  <a:pt x="284573" y="43520"/>
                </a:lnTo>
                <a:lnTo>
                  <a:pt x="269313" y="40552"/>
                </a:lnTo>
                <a:lnTo>
                  <a:pt x="254148" y="37487"/>
                </a:lnTo>
                <a:lnTo>
                  <a:pt x="239080" y="34326"/>
                </a:lnTo>
                <a:lnTo>
                  <a:pt x="224112" y="31066"/>
                </a:lnTo>
                <a:lnTo>
                  <a:pt x="209244" y="27704"/>
                </a:lnTo>
                <a:lnTo>
                  <a:pt x="194480" y="24239"/>
                </a:lnTo>
                <a:lnTo>
                  <a:pt x="179821" y="20669"/>
                </a:lnTo>
                <a:lnTo>
                  <a:pt x="165268" y="16993"/>
                </a:lnTo>
                <a:lnTo>
                  <a:pt x="55965" y="0"/>
                </a:lnTo>
                <a:lnTo>
                  <a:pt x="49925" y="33206"/>
                </a:lnTo>
                <a:lnTo>
                  <a:pt x="42492" y="65018"/>
                </a:lnTo>
                <a:lnTo>
                  <a:pt x="33723" y="95494"/>
                </a:lnTo>
                <a:lnTo>
                  <a:pt x="23678" y="124694"/>
                </a:lnTo>
                <a:lnTo>
                  <a:pt x="156539" y="113661"/>
                </a:lnTo>
                <a:lnTo>
                  <a:pt x="155662" y="109673"/>
                </a:lnTo>
                <a:lnTo>
                  <a:pt x="155881" y="104575"/>
                </a:lnTo>
                <a:lnTo>
                  <a:pt x="162618" y="104638"/>
                </a:lnTo>
                <a:lnTo>
                  <a:pt x="176992" y="106069"/>
                </a:lnTo>
                <a:lnTo>
                  <a:pt x="189874" y="108991"/>
                </a:lnTo>
                <a:lnTo>
                  <a:pt x="201641" y="113030"/>
                </a:lnTo>
                <a:lnTo>
                  <a:pt x="212667" y="117808"/>
                </a:lnTo>
                <a:lnTo>
                  <a:pt x="223329" y="122951"/>
                </a:lnTo>
                <a:lnTo>
                  <a:pt x="234002" y="128081"/>
                </a:lnTo>
                <a:lnTo>
                  <a:pt x="245062" y="132825"/>
                </a:lnTo>
                <a:lnTo>
                  <a:pt x="256884" y="136804"/>
                </a:lnTo>
                <a:lnTo>
                  <a:pt x="269844" y="139644"/>
                </a:lnTo>
                <a:lnTo>
                  <a:pt x="263815" y="142122"/>
                </a:lnTo>
                <a:lnTo>
                  <a:pt x="252739" y="144452"/>
                </a:lnTo>
                <a:lnTo>
                  <a:pt x="12417" y="152679"/>
                </a:lnTo>
                <a:lnTo>
                  <a:pt x="0" y="1795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9142345" y="10596598"/>
            <a:ext cx="171957" cy="57018"/>
          </a:xfrm>
          <a:custGeom>
            <a:avLst/>
            <a:gdLst/>
            <a:ahLst/>
            <a:cxnLst/>
            <a:rect l="0" t="0" r="0" b="0"/>
            <a:pathLst>
              <a:path w="171957" h="57018" extrusionOk="0">
                <a:moveTo>
                  <a:pt x="24001" y="2790"/>
                </a:moveTo>
                <a:lnTo>
                  <a:pt x="31707" y="4148"/>
                </a:lnTo>
                <a:lnTo>
                  <a:pt x="37619" y="10182"/>
                </a:lnTo>
                <a:lnTo>
                  <a:pt x="40906" y="21949"/>
                </a:lnTo>
                <a:lnTo>
                  <a:pt x="40780" y="21714"/>
                </a:lnTo>
                <a:lnTo>
                  <a:pt x="33279" y="14329"/>
                </a:lnTo>
                <a:lnTo>
                  <a:pt x="24363" y="14078"/>
                </a:lnTo>
                <a:lnTo>
                  <a:pt x="15118" y="18419"/>
                </a:lnTo>
                <a:lnTo>
                  <a:pt x="6635" y="24814"/>
                </a:lnTo>
                <a:lnTo>
                  <a:pt x="0" y="30720"/>
                </a:lnTo>
                <a:lnTo>
                  <a:pt x="2591" y="36733"/>
                </a:lnTo>
                <a:lnTo>
                  <a:pt x="10209" y="46731"/>
                </a:lnTo>
                <a:lnTo>
                  <a:pt x="17527" y="57018"/>
                </a:lnTo>
                <a:lnTo>
                  <a:pt x="171957" y="52240"/>
                </a:lnTo>
                <a:lnTo>
                  <a:pt x="159610" y="47665"/>
                </a:lnTo>
                <a:lnTo>
                  <a:pt x="147307" y="43001"/>
                </a:lnTo>
                <a:lnTo>
                  <a:pt x="135086" y="38228"/>
                </a:lnTo>
                <a:lnTo>
                  <a:pt x="122984" y="33326"/>
                </a:lnTo>
                <a:lnTo>
                  <a:pt x="111041" y="28272"/>
                </a:lnTo>
                <a:lnTo>
                  <a:pt x="99295" y="23047"/>
                </a:lnTo>
                <a:lnTo>
                  <a:pt x="87782" y="17627"/>
                </a:lnTo>
                <a:lnTo>
                  <a:pt x="76542" y="11994"/>
                </a:lnTo>
                <a:lnTo>
                  <a:pt x="65613" y="6125"/>
                </a:lnTo>
                <a:lnTo>
                  <a:pt x="55032" y="0"/>
                </a:lnTo>
                <a:lnTo>
                  <a:pt x="24001" y="279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9247267" y="10329570"/>
            <a:ext cx="240322" cy="39017"/>
          </a:xfrm>
          <a:custGeom>
            <a:avLst/>
            <a:gdLst/>
            <a:ahLst/>
            <a:cxnLst/>
            <a:rect l="0" t="0" r="0" b="0"/>
            <a:pathLst>
              <a:path w="240322" h="39017" extrusionOk="0">
                <a:moveTo>
                  <a:pt x="191388" y="13364"/>
                </a:moveTo>
                <a:lnTo>
                  <a:pt x="181305" y="8505"/>
                </a:lnTo>
                <a:lnTo>
                  <a:pt x="170594" y="4669"/>
                </a:lnTo>
                <a:lnTo>
                  <a:pt x="159028" y="2490"/>
                </a:lnTo>
                <a:lnTo>
                  <a:pt x="146382" y="2603"/>
                </a:lnTo>
                <a:lnTo>
                  <a:pt x="144121" y="0"/>
                </a:lnTo>
                <a:lnTo>
                  <a:pt x="11260" y="11033"/>
                </a:lnTo>
                <a:lnTo>
                  <a:pt x="0" y="39017"/>
                </a:lnTo>
                <a:lnTo>
                  <a:pt x="240322" y="30790"/>
                </a:lnTo>
                <a:lnTo>
                  <a:pt x="229978" y="30336"/>
                </a:lnTo>
                <a:lnTo>
                  <a:pt x="220139" y="27732"/>
                </a:lnTo>
                <a:lnTo>
                  <a:pt x="210579" y="23612"/>
                </a:lnTo>
                <a:lnTo>
                  <a:pt x="201071" y="18611"/>
                </a:lnTo>
                <a:lnTo>
                  <a:pt x="191388" y="1336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9224903" y="10566689"/>
            <a:ext cx="452624" cy="99499"/>
          </a:xfrm>
          <a:custGeom>
            <a:avLst/>
            <a:gdLst/>
            <a:ahLst/>
            <a:cxnLst/>
            <a:rect l="0" t="0" r="0" b="0"/>
            <a:pathLst>
              <a:path w="452624" h="99499" extrusionOk="0">
                <a:moveTo>
                  <a:pt x="426698" y="65632"/>
                </a:moveTo>
                <a:lnTo>
                  <a:pt x="440448" y="33494"/>
                </a:lnTo>
                <a:lnTo>
                  <a:pt x="452624" y="0"/>
                </a:lnTo>
                <a:lnTo>
                  <a:pt x="112753" y="5504"/>
                </a:lnTo>
                <a:lnTo>
                  <a:pt x="122003" y="10952"/>
                </a:lnTo>
                <a:lnTo>
                  <a:pt x="128253" y="13600"/>
                </a:lnTo>
                <a:lnTo>
                  <a:pt x="140045" y="16886"/>
                </a:lnTo>
                <a:lnTo>
                  <a:pt x="152284" y="19364"/>
                </a:lnTo>
                <a:lnTo>
                  <a:pt x="164293" y="22131"/>
                </a:lnTo>
                <a:lnTo>
                  <a:pt x="175389" y="26279"/>
                </a:lnTo>
                <a:lnTo>
                  <a:pt x="184893" y="32904"/>
                </a:lnTo>
                <a:lnTo>
                  <a:pt x="192126" y="43102"/>
                </a:lnTo>
                <a:lnTo>
                  <a:pt x="184598" y="42211"/>
                </a:lnTo>
                <a:lnTo>
                  <a:pt x="172045" y="38085"/>
                </a:lnTo>
                <a:lnTo>
                  <a:pt x="161407" y="32045"/>
                </a:lnTo>
                <a:lnTo>
                  <a:pt x="151220" y="25560"/>
                </a:lnTo>
                <a:lnTo>
                  <a:pt x="140078" y="25485"/>
                </a:lnTo>
                <a:lnTo>
                  <a:pt x="0" y="30171"/>
                </a:lnTo>
                <a:lnTo>
                  <a:pt x="11193" y="35987"/>
                </a:lnTo>
                <a:lnTo>
                  <a:pt x="22503" y="41765"/>
                </a:lnTo>
                <a:lnTo>
                  <a:pt x="33938" y="47485"/>
                </a:lnTo>
                <a:lnTo>
                  <a:pt x="227195" y="48940"/>
                </a:lnTo>
                <a:lnTo>
                  <a:pt x="231075" y="50558"/>
                </a:lnTo>
                <a:lnTo>
                  <a:pt x="243669" y="54211"/>
                </a:lnTo>
                <a:lnTo>
                  <a:pt x="250574" y="63548"/>
                </a:lnTo>
                <a:lnTo>
                  <a:pt x="242354" y="65067"/>
                </a:lnTo>
                <a:lnTo>
                  <a:pt x="231494" y="60337"/>
                </a:lnTo>
                <a:lnTo>
                  <a:pt x="45506" y="53128"/>
                </a:lnTo>
                <a:lnTo>
                  <a:pt x="57214" y="58675"/>
                </a:lnTo>
                <a:lnTo>
                  <a:pt x="69070" y="64105"/>
                </a:lnTo>
                <a:lnTo>
                  <a:pt x="81082" y="69400"/>
                </a:lnTo>
                <a:lnTo>
                  <a:pt x="90785" y="73374"/>
                </a:lnTo>
                <a:lnTo>
                  <a:pt x="102901" y="77873"/>
                </a:lnTo>
                <a:lnTo>
                  <a:pt x="115178" y="82111"/>
                </a:lnTo>
                <a:lnTo>
                  <a:pt x="127510" y="86240"/>
                </a:lnTo>
                <a:lnTo>
                  <a:pt x="139796" y="90412"/>
                </a:lnTo>
                <a:lnTo>
                  <a:pt x="151932" y="94781"/>
                </a:lnTo>
                <a:lnTo>
                  <a:pt x="163814" y="99499"/>
                </a:lnTo>
                <a:lnTo>
                  <a:pt x="411487" y="96486"/>
                </a:lnTo>
                <a:lnTo>
                  <a:pt x="426698" y="6563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9653740" y="10648043"/>
            <a:ext cx="149031" cy="16314"/>
          </a:xfrm>
          <a:custGeom>
            <a:avLst/>
            <a:gdLst/>
            <a:ahLst/>
            <a:cxnLst/>
            <a:rect l="0" t="0" r="0" b="0"/>
            <a:pathLst>
              <a:path w="149031" h="16314" extrusionOk="0">
                <a:moveTo>
                  <a:pt x="145802" y="0"/>
                </a:moveTo>
                <a:lnTo>
                  <a:pt x="0" y="5574"/>
                </a:lnTo>
                <a:lnTo>
                  <a:pt x="6550" y="9376"/>
                </a:lnTo>
                <a:lnTo>
                  <a:pt x="18655" y="14008"/>
                </a:lnTo>
                <a:lnTo>
                  <a:pt x="114580" y="16314"/>
                </a:lnTo>
                <a:lnTo>
                  <a:pt x="127142" y="13813"/>
                </a:lnTo>
                <a:lnTo>
                  <a:pt x="138771" y="10377"/>
                </a:lnTo>
                <a:lnTo>
                  <a:pt x="149031" y="5574"/>
                </a:lnTo>
                <a:lnTo>
                  <a:pt x="145802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9673378" y="10637597"/>
            <a:ext cx="126164" cy="10446"/>
          </a:xfrm>
          <a:custGeom>
            <a:avLst/>
            <a:gdLst/>
            <a:ahLst/>
            <a:cxnLst/>
            <a:rect l="0" t="0" r="0" b="0"/>
            <a:pathLst>
              <a:path w="126164" h="10446" extrusionOk="0">
                <a:moveTo>
                  <a:pt x="0" y="0"/>
                </a:moveTo>
                <a:lnTo>
                  <a:pt x="6646" y="1411"/>
                </a:lnTo>
                <a:lnTo>
                  <a:pt x="4001" y="8482"/>
                </a:lnTo>
                <a:lnTo>
                  <a:pt x="126164" y="10446"/>
                </a:lnTo>
                <a:lnTo>
                  <a:pt x="115842" y="7145"/>
                </a:lnTo>
                <a:lnTo>
                  <a:pt x="102119" y="7240"/>
                </a:lnTo>
                <a:lnTo>
                  <a:pt x="88473" y="7249"/>
                </a:lnTo>
                <a:lnTo>
                  <a:pt x="90922" y="3696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9561030" y="10545632"/>
            <a:ext cx="338163" cy="283129"/>
          </a:xfrm>
          <a:custGeom>
            <a:avLst/>
            <a:gdLst/>
            <a:ahLst/>
            <a:cxnLst/>
            <a:rect l="0" t="0" r="0" b="0"/>
            <a:pathLst>
              <a:path w="338163" h="283129" extrusionOk="0">
                <a:moveTo>
                  <a:pt x="306077" y="10611"/>
                </a:moveTo>
                <a:lnTo>
                  <a:pt x="294830" y="8680"/>
                </a:lnTo>
                <a:lnTo>
                  <a:pt x="282647" y="11549"/>
                </a:lnTo>
                <a:lnTo>
                  <a:pt x="207290" y="14836"/>
                </a:lnTo>
                <a:lnTo>
                  <a:pt x="195809" y="18029"/>
                </a:lnTo>
                <a:lnTo>
                  <a:pt x="182900" y="19796"/>
                </a:lnTo>
                <a:lnTo>
                  <a:pt x="170343" y="21917"/>
                </a:lnTo>
                <a:lnTo>
                  <a:pt x="159914" y="26171"/>
                </a:lnTo>
                <a:lnTo>
                  <a:pt x="160407" y="31351"/>
                </a:lnTo>
                <a:lnTo>
                  <a:pt x="156447" y="39656"/>
                </a:lnTo>
                <a:lnTo>
                  <a:pt x="145292" y="40780"/>
                </a:lnTo>
                <a:lnTo>
                  <a:pt x="147504" y="49873"/>
                </a:lnTo>
                <a:lnTo>
                  <a:pt x="250498" y="49536"/>
                </a:lnTo>
                <a:lnTo>
                  <a:pt x="257970" y="46229"/>
                </a:lnTo>
                <a:lnTo>
                  <a:pt x="269090" y="40006"/>
                </a:lnTo>
                <a:lnTo>
                  <a:pt x="280325" y="33321"/>
                </a:lnTo>
                <a:lnTo>
                  <a:pt x="291681" y="27449"/>
                </a:lnTo>
                <a:lnTo>
                  <a:pt x="303165" y="23663"/>
                </a:lnTo>
                <a:lnTo>
                  <a:pt x="314784" y="23238"/>
                </a:lnTo>
                <a:lnTo>
                  <a:pt x="308564" y="37328"/>
                </a:lnTo>
                <a:lnTo>
                  <a:pt x="302283" y="51357"/>
                </a:lnTo>
                <a:lnTo>
                  <a:pt x="295919" y="65302"/>
                </a:lnTo>
                <a:lnTo>
                  <a:pt x="289450" y="79143"/>
                </a:lnTo>
                <a:lnTo>
                  <a:pt x="282855" y="92857"/>
                </a:lnTo>
                <a:lnTo>
                  <a:pt x="276111" y="106422"/>
                </a:lnTo>
                <a:lnTo>
                  <a:pt x="269198" y="119819"/>
                </a:lnTo>
                <a:lnTo>
                  <a:pt x="262093" y="133024"/>
                </a:lnTo>
                <a:lnTo>
                  <a:pt x="254776" y="146016"/>
                </a:lnTo>
                <a:lnTo>
                  <a:pt x="247224" y="158773"/>
                </a:lnTo>
                <a:lnTo>
                  <a:pt x="239416" y="171275"/>
                </a:lnTo>
                <a:lnTo>
                  <a:pt x="231331" y="183499"/>
                </a:lnTo>
                <a:lnTo>
                  <a:pt x="222946" y="195424"/>
                </a:lnTo>
                <a:lnTo>
                  <a:pt x="214241" y="207028"/>
                </a:lnTo>
                <a:lnTo>
                  <a:pt x="205193" y="218289"/>
                </a:lnTo>
                <a:lnTo>
                  <a:pt x="195781" y="229187"/>
                </a:lnTo>
                <a:lnTo>
                  <a:pt x="185984" y="239699"/>
                </a:lnTo>
                <a:lnTo>
                  <a:pt x="175779" y="249804"/>
                </a:lnTo>
                <a:lnTo>
                  <a:pt x="165146" y="259480"/>
                </a:lnTo>
                <a:lnTo>
                  <a:pt x="154062" y="268706"/>
                </a:lnTo>
                <a:lnTo>
                  <a:pt x="151358" y="263029"/>
                </a:lnTo>
                <a:lnTo>
                  <a:pt x="0" y="267151"/>
                </a:lnTo>
                <a:lnTo>
                  <a:pt x="12285" y="268751"/>
                </a:lnTo>
                <a:lnTo>
                  <a:pt x="26055" y="268867"/>
                </a:lnTo>
                <a:lnTo>
                  <a:pt x="40099" y="268706"/>
                </a:lnTo>
                <a:lnTo>
                  <a:pt x="39665" y="269320"/>
                </a:lnTo>
                <a:lnTo>
                  <a:pt x="138165" y="270855"/>
                </a:lnTo>
                <a:lnTo>
                  <a:pt x="151143" y="268706"/>
                </a:lnTo>
                <a:lnTo>
                  <a:pt x="149575" y="271743"/>
                </a:lnTo>
                <a:lnTo>
                  <a:pt x="163222" y="283129"/>
                </a:lnTo>
                <a:lnTo>
                  <a:pt x="182039" y="264248"/>
                </a:lnTo>
                <a:lnTo>
                  <a:pt x="199877" y="244390"/>
                </a:lnTo>
                <a:lnTo>
                  <a:pt x="216798" y="223614"/>
                </a:lnTo>
                <a:lnTo>
                  <a:pt x="232866" y="201985"/>
                </a:lnTo>
                <a:lnTo>
                  <a:pt x="248142" y="179565"/>
                </a:lnTo>
                <a:lnTo>
                  <a:pt x="262690" y="156416"/>
                </a:lnTo>
                <a:lnTo>
                  <a:pt x="276571" y="132600"/>
                </a:lnTo>
                <a:lnTo>
                  <a:pt x="289848" y="108180"/>
                </a:lnTo>
                <a:lnTo>
                  <a:pt x="302583" y="83219"/>
                </a:lnTo>
                <a:lnTo>
                  <a:pt x="314839" y="57779"/>
                </a:lnTo>
                <a:lnTo>
                  <a:pt x="326678" y="31922"/>
                </a:lnTo>
                <a:lnTo>
                  <a:pt x="338163" y="5711"/>
                </a:lnTo>
                <a:lnTo>
                  <a:pt x="329808" y="0"/>
                </a:lnTo>
                <a:lnTo>
                  <a:pt x="287414" y="621"/>
                </a:lnTo>
                <a:lnTo>
                  <a:pt x="301424" y="1324"/>
                </a:lnTo>
                <a:lnTo>
                  <a:pt x="313536" y="3931"/>
                </a:lnTo>
                <a:lnTo>
                  <a:pt x="320635" y="11549"/>
                </a:lnTo>
                <a:lnTo>
                  <a:pt x="315868" y="12443"/>
                </a:lnTo>
                <a:lnTo>
                  <a:pt x="306077" y="1061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8940717" y="10214675"/>
            <a:ext cx="350098" cy="555863"/>
          </a:xfrm>
          <a:custGeom>
            <a:avLst/>
            <a:gdLst/>
            <a:ahLst/>
            <a:cxnLst/>
            <a:rect l="0" t="0" r="0" b="0"/>
            <a:pathLst>
              <a:path w="350098" h="555863" extrusionOk="0">
                <a:moveTo>
                  <a:pt x="0" y="468172"/>
                </a:moveTo>
                <a:lnTo>
                  <a:pt x="29217" y="468172"/>
                </a:lnTo>
                <a:lnTo>
                  <a:pt x="36400" y="478844"/>
                </a:lnTo>
                <a:lnTo>
                  <a:pt x="45291" y="487810"/>
                </a:lnTo>
                <a:lnTo>
                  <a:pt x="55452" y="495508"/>
                </a:lnTo>
                <a:lnTo>
                  <a:pt x="66445" y="502375"/>
                </a:lnTo>
                <a:lnTo>
                  <a:pt x="77832" y="508848"/>
                </a:lnTo>
                <a:lnTo>
                  <a:pt x="89175" y="515365"/>
                </a:lnTo>
                <a:lnTo>
                  <a:pt x="100037" y="522363"/>
                </a:lnTo>
                <a:lnTo>
                  <a:pt x="109979" y="530278"/>
                </a:lnTo>
                <a:lnTo>
                  <a:pt x="118563" y="539550"/>
                </a:lnTo>
                <a:lnTo>
                  <a:pt x="119801" y="541215"/>
                </a:lnTo>
                <a:lnTo>
                  <a:pt x="110033" y="549228"/>
                </a:lnTo>
                <a:lnTo>
                  <a:pt x="98888" y="555863"/>
                </a:lnTo>
                <a:lnTo>
                  <a:pt x="128689" y="552365"/>
                </a:lnTo>
                <a:lnTo>
                  <a:pt x="128571" y="547066"/>
                </a:lnTo>
                <a:lnTo>
                  <a:pt x="134315" y="547176"/>
                </a:lnTo>
                <a:lnTo>
                  <a:pt x="170889" y="554114"/>
                </a:lnTo>
                <a:lnTo>
                  <a:pt x="154038" y="544847"/>
                </a:lnTo>
                <a:lnTo>
                  <a:pt x="137342" y="535377"/>
                </a:lnTo>
                <a:lnTo>
                  <a:pt x="126168" y="528731"/>
                </a:lnTo>
                <a:lnTo>
                  <a:pt x="115273" y="521898"/>
                </a:lnTo>
                <a:lnTo>
                  <a:pt x="104590" y="514932"/>
                </a:lnTo>
                <a:lnTo>
                  <a:pt x="94054" y="507889"/>
                </a:lnTo>
                <a:lnTo>
                  <a:pt x="83599" y="500824"/>
                </a:lnTo>
                <a:lnTo>
                  <a:pt x="73159" y="493793"/>
                </a:lnTo>
                <a:lnTo>
                  <a:pt x="62669" y="486851"/>
                </a:lnTo>
                <a:lnTo>
                  <a:pt x="52062" y="480053"/>
                </a:lnTo>
                <a:lnTo>
                  <a:pt x="41274" y="473456"/>
                </a:lnTo>
                <a:lnTo>
                  <a:pt x="32136" y="468172"/>
                </a:lnTo>
                <a:lnTo>
                  <a:pt x="54502" y="451293"/>
                </a:lnTo>
                <a:lnTo>
                  <a:pt x="76545" y="434090"/>
                </a:lnTo>
                <a:lnTo>
                  <a:pt x="98205" y="416504"/>
                </a:lnTo>
                <a:lnTo>
                  <a:pt x="119422" y="398475"/>
                </a:lnTo>
                <a:lnTo>
                  <a:pt x="140136" y="379944"/>
                </a:lnTo>
                <a:lnTo>
                  <a:pt x="160289" y="360851"/>
                </a:lnTo>
                <a:lnTo>
                  <a:pt x="179820" y="341136"/>
                </a:lnTo>
                <a:lnTo>
                  <a:pt x="198670" y="320741"/>
                </a:lnTo>
                <a:lnTo>
                  <a:pt x="216779" y="299605"/>
                </a:lnTo>
                <a:lnTo>
                  <a:pt x="234089" y="277670"/>
                </a:lnTo>
                <a:lnTo>
                  <a:pt x="250539" y="254875"/>
                </a:lnTo>
                <a:lnTo>
                  <a:pt x="266071" y="231161"/>
                </a:lnTo>
                <a:lnTo>
                  <a:pt x="280624" y="206469"/>
                </a:lnTo>
                <a:lnTo>
                  <a:pt x="294138" y="180739"/>
                </a:lnTo>
                <a:lnTo>
                  <a:pt x="306556" y="153912"/>
                </a:lnTo>
                <a:lnTo>
                  <a:pt x="317816" y="125928"/>
                </a:lnTo>
                <a:lnTo>
                  <a:pt x="327860" y="96727"/>
                </a:lnTo>
                <a:lnTo>
                  <a:pt x="336628" y="66251"/>
                </a:lnTo>
                <a:lnTo>
                  <a:pt x="344060" y="34439"/>
                </a:lnTo>
                <a:lnTo>
                  <a:pt x="350098" y="1233"/>
                </a:lnTo>
                <a:lnTo>
                  <a:pt x="342177" y="0"/>
                </a:lnTo>
                <a:lnTo>
                  <a:pt x="341427" y="10669"/>
                </a:lnTo>
                <a:lnTo>
                  <a:pt x="339668" y="22424"/>
                </a:lnTo>
                <a:lnTo>
                  <a:pt x="333745" y="48163"/>
                </a:lnTo>
                <a:lnTo>
                  <a:pt x="325652" y="75153"/>
                </a:lnTo>
                <a:lnTo>
                  <a:pt x="316632" y="101331"/>
                </a:lnTo>
                <a:lnTo>
                  <a:pt x="307930" y="124634"/>
                </a:lnTo>
                <a:lnTo>
                  <a:pt x="298588" y="147972"/>
                </a:lnTo>
                <a:lnTo>
                  <a:pt x="287086" y="172258"/>
                </a:lnTo>
                <a:lnTo>
                  <a:pt x="274625" y="194770"/>
                </a:lnTo>
                <a:lnTo>
                  <a:pt x="261462" y="215907"/>
                </a:lnTo>
                <a:lnTo>
                  <a:pt x="247850" y="236069"/>
                </a:lnTo>
                <a:lnTo>
                  <a:pt x="236696" y="251922"/>
                </a:lnTo>
                <a:lnTo>
                  <a:pt x="226714" y="265781"/>
                </a:lnTo>
                <a:lnTo>
                  <a:pt x="216631" y="279360"/>
                </a:lnTo>
                <a:lnTo>
                  <a:pt x="206437" y="292649"/>
                </a:lnTo>
                <a:lnTo>
                  <a:pt x="196120" y="305639"/>
                </a:lnTo>
                <a:lnTo>
                  <a:pt x="185670" y="318320"/>
                </a:lnTo>
                <a:lnTo>
                  <a:pt x="175077" y="330684"/>
                </a:lnTo>
                <a:lnTo>
                  <a:pt x="164330" y="342721"/>
                </a:lnTo>
                <a:lnTo>
                  <a:pt x="153419" y="354423"/>
                </a:lnTo>
                <a:lnTo>
                  <a:pt x="142333" y="365778"/>
                </a:lnTo>
                <a:lnTo>
                  <a:pt x="131062" y="376779"/>
                </a:lnTo>
                <a:lnTo>
                  <a:pt x="119595" y="387417"/>
                </a:lnTo>
                <a:lnTo>
                  <a:pt x="107921" y="397681"/>
                </a:lnTo>
                <a:lnTo>
                  <a:pt x="96030" y="407563"/>
                </a:lnTo>
                <a:lnTo>
                  <a:pt x="83912" y="417053"/>
                </a:lnTo>
                <a:lnTo>
                  <a:pt x="71556" y="426142"/>
                </a:lnTo>
                <a:lnTo>
                  <a:pt x="58952" y="434822"/>
                </a:lnTo>
                <a:lnTo>
                  <a:pt x="46088" y="443082"/>
                </a:lnTo>
                <a:lnTo>
                  <a:pt x="32955" y="450913"/>
                </a:lnTo>
                <a:lnTo>
                  <a:pt x="19541" y="458306"/>
                </a:lnTo>
                <a:lnTo>
                  <a:pt x="5837" y="465253"/>
                </a:lnTo>
                <a:lnTo>
                  <a:pt x="3563" y="465897"/>
                </a:lnTo>
                <a:lnTo>
                  <a:pt x="68" y="465321"/>
                </a:lnTo>
                <a:lnTo>
                  <a:pt x="0" y="46817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9025449" y="10761851"/>
            <a:ext cx="242938" cy="83471"/>
          </a:xfrm>
          <a:custGeom>
            <a:avLst/>
            <a:gdLst/>
            <a:ahLst/>
            <a:cxnLst/>
            <a:rect l="0" t="0" r="0" b="0"/>
            <a:pathLst>
              <a:path w="242938" h="83471" extrusionOk="0">
                <a:moveTo>
                  <a:pt x="225195" y="75412"/>
                </a:moveTo>
                <a:lnTo>
                  <a:pt x="207507" y="67273"/>
                </a:lnTo>
                <a:lnTo>
                  <a:pt x="189885" y="59043"/>
                </a:lnTo>
                <a:lnTo>
                  <a:pt x="172340" y="50706"/>
                </a:lnTo>
                <a:lnTo>
                  <a:pt x="154883" y="42248"/>
                </a:lnTo>
                <a:lnTo>
                  <a:pt x="120680" y="34895"/>
                </a:lnTo>
                <a:lnTo>
                  <a:pt x="132401" y="40440"/>
                </a:lnTo>
                <a:lnTo>
                  <a:pt x="143018" y="47087"/>
                </a:lnTo>
                <a:lnTo>
                  <a:pt x="151964" y="55405"/>
                </a:lnTo>
                <a:lnTo>
                  <a:pt x="144649" y="58526"/>
                </a:lnTo>
                <a:lnTo>
                  <a:pt x="135966" y="57984"/>
                </a:lnTo>
                <a:lnTo>
                  <a:pt x="128951" y="53458"/>
                </a:lnTo>
                <a:lnTo>
                  <a:pt x="122041" y="47722"/>
                </a:lnTo>
                <a:lnTo>
                  <a:pt x="113674" y="43554"/>
                </a:lnTo>
                <a:lnTo>
                  <a:pt x="102287" y="43730"/>
                </a:lnTo>
                <a:lnTo>
                  <a:pt x="102342" y="36836"/>
                </a:lnTo>
                <a:lnTo>
                  <a:pt x="97257" y="35123"/>
                </a:lnTo>
                <a:lnTo>
                  <a:pt x="99354" y="26188"/>
                </a:lnTo>
                <a:lnTo>
                  <a:pt x="120277" y="24917"/>
                </a:lnTo>
                <a:lnTo>
                  <a:pt x="103151" y="16016"/>
                </a:lnTo>
                <a:lnTo>
                  <a:pt x="86157" y="6938"/>
                </a:lnTo>
                <a:lnTo>
                  <a:pt x="49583" y="0"/>
                </a:lnTo>
                <a:lnTo>
                  <a:pt x="61600" y="3133"/>
                </a:lnTo>
                <a:lnTo>
                  <a:pt x="73994" y="9218"/>
                </a:lnTo>
                <a:lnTo>
                  <a:pt x="85166" y="17242"/>
                </a:lnTo>
                <a:lnTo>
                  <a:pt x="93516" y="26188"/>
                </a:lnTo>
                <a:lnTo>
                  <a:pt x="93350" y="26161"/>
                </a:lnTo>
                <a:lnTo>
                  <a:pt x="81456" y="25721"/>
                </a:lnTo>
                <a:lnTo>
                  <a:pt x="69156" y="27214"/>
                </a:lnTo>
                <a:lnTo>
                  <a:pt x="56970" y="29176"/>
                </a:lnTo>
                <a:lnTo>
                  <a:pt x="45421" y="30147"/>
                </a:lnTo>
                <a:lnTo>
                  <a:pt x="35027" y="28665"/>
                </a:lnTo>
                <a:lnTo>
                  <a:pt x="26311" y="23269"/>
                </a:lnTo>
                <a:lnTo>
                  <a:pt x="25799" y="20916"/>
                </a:lnTo>
                <a:lnTo>
                  <a:pt x="28938" y="12938"/>
                </a:lnTo>
                <a:lnTo>
                  <a:pt x="36990" y="8617"/>
                </a:lnTo>
                <a:lnTo>
                  <a:pt x="43957" y="5189"/>
                </a:lnTo>
                <a:lnTo>
                  <a:pt x="14155" y="8687"/>
                </a:lnTo>
                <a:lnTo>
                  <a:pt x="3820" y="16131"/>
                </a:lnTo>
                <a:lnTo>
                  <a:pt x="0" y="20350"/>
                </a:lnTo>
                <a:lnTo>
                  <a:pt x="16802" y="31312"/>
                </a:lnTo>
                <a:lnTo>
                  <a:pt x="34092" y="41971"/>
                </a:lnTo>
                <a:lnTo>
                  <a:pt x="51836" y="52340"/>
                </a:lnTo>
                <a:lnTo>
                  <a:pt x="70004" y="62430"/>
                </a:lnTo>
                <a:lnTo>
                  <a:pt x="88561" y="72253"/>
                </a:lnTo>
                <a:lnTo>
                  <a:pt x="143193" y="78785"/>
                </a:lnTo>
                <a:lnTo>
                  <a:pt x="149282" y="78791"/>
                </a:lnTo>
                <a:lnTo>
                  <a:pt x="161774" y="78882"/>
                </a:lnTo>
                <a:lnTo>
                  <a:pt x="170830" y="82407"/>
                </a:lnTo>
                <a:lnTo>
                  <a:pt x="209480" y="82745"/>
                </a:lnTo>
                <a:lnTo>
                  <a:pt x="210412" y="78785"/>
                </a:lnTo>
                <a:lnTo>
                  <a:pt x="242938" y="83471"/>
                </a:lnTo>
                <a:lnTo>
                  <a:pt x="225195" y="7541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9114011" y="10834105"/>
            <a:ext cx="243528" cy="50822"/>
          </a:xfrm>
          <a:custGeom>
            <a:avLst/>
            <a:gdLst/>
            <a:ahLst/>
            <a:cxnLst/>
            <a:rect l="0" t="0" r="0" b="0"/>
            <a:pathLst>
              <a:path w="243528" h="50822" extrusionOk="0">
                <a:moveTo>
                  <a:pt x="141598" y="10149"/>
                </a:moveTo>
                <a:lnTo>
                  <a:pt x="142297" y="21140"/>
                </a:lnTo>
                <a:lnTo>
                  <a:pt x="171939" y="24620"/>
                </a:lnTo>
                <a:lnTo>
                  <a:pt x="171528" y="32829"/>
                </a:lnTo>
                <a:lnTo>
                  <a:pt x="170498" y="33690"/>
                </a:lnTo>
                <a:lnTo>
                  <a:pt x="160792" y="34170"/>
                </a:lnTo>
                <a:lnTo>
                  <a:pt x="156906" y="24072"/>
                </a:lnTo>
                <a:lnTo>
                  <a:pt x="123166" y="22743"/>
                </a:lnTo>
                <a:lnTo>
                  <a:pt x="118918" y="18221"/>
                </a:lnTo>
                <a:lnTo>
                  <a:pt x="117685" y="12109"/>
                </a:lnTo>
                <a:lnTo>
                  <a:pt x="120919" y="10491"/>
                </a:lnTo>
                <a:lnTo>
                  <a:pt x="82269" y="10154"/>
                </a:lnTo>
                <a:lnTo>
                  <a:pt x="83863" y="21140"/>
                </a:lnTo>
                <a:lnTo>
                  <a:pt x="83562" y="21297"/>
                </a:lnTo>
                <a:lnTo>
                  <a:pt x="71842" y="22580"/>
                </a:lnTo>
                <a:lnTo>
                  <a:pt x="60176" y="17295"/>
                </a:lnTo>
                <a:lnTo>
                  <a:pt x="54632" y="6531"/>
                </a:lnTo>
                <a:lnTo>
                  <a:pt x="0" y="0"/>
                </a:lnTo>
                <a:lnTo>
                  <a:pt x="18914" y="9568"/>
                </a:lnTo>
                <a:lnTo>
                  <a:pt x="38153" y="18893"/>
                </a:lnTo>
                <a:lnTo>
                  <a:pt x="57685" y="27988"/>
                </a:lnTo>
                <a:lnTo>
                  <a:pt x="107384" y="30525"/>
                </a:lnTo>
                <a:lnTo>
                  <a:pt x="118499" y="29853"/>
                </a:lnTo>
                <a:lnTo>
                  <a:pt x="128275" y="34633"/>
                </a:lnTo>
                <a:lnTo>
                  <a:pt x="130607" y="44532"/>
                </a:lnTo>
                <a:lnTo>
                  <a:pt x="122846" y="44472"/>
                </a:lnTo>
                <a:lnTo>
                  <a:pt x="112497" y="39738"/>
                </a:lnTo>
                <a:lnTo>
                  <a:pt x="97495" y="45531"/>
                </a:lnTo>
                <a:lnTo>
                  <a:pt x="160242" y="47251"/>
                </a:lnTo>
                <a:lnTo>
                  <a:pt x="171654" y="48881"/>
                </a:lnTo>
                <a:lnTo>
                  <a:pt x="243528" y="50822"/>
                </a:lnTo>
                <a:lnTo>
                  <a:pt x="225676" y="42947"/>
                </a:lnTo>
                <a:lnTo>
                  <a:pt x="207824" y="35063"/>
                </a:lnTo>
                <a:lnTo>
                  <a:pt x="189983" y="27156"/>
                </a:lnTo>
                <a:lnTo>
                  <a:pt x="172164" y="19212"/>
                </a:lnTo>
                <a:lnTo>
                  <a:pt x="154377" y="11218"/>
                </a:lnTo>
                <a:lnTo>
                  <a:pt x="121851" y="6531"/>
                </a:lnTo>
                <a:lnTo>
                  <a:pt x="130320" y="9751"/>
                </a:lnTo>
                <a:lnTo>
                  <a:pt x="141598" y="1014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9211506" y="10879636"/>
            <a:ext cx="181689" cy="25196"/>
          </a:xfrm>
          <a:custGeom>
            <a:avLst/>
            <a:gdLst/>
            <a:ahLst/>
            <a:cxnLst/>
            <a:rect l="0" t="0" r="0" b="0"/>
            <a:pathLst>
              <a:path w="181689" h="25196" extrusionOk="0">
                <a:moveTo>
                  <a:pt x="76951" y="13609"/>
                </a:moveTo>
                <a:lnTo>
                  <a:pt x="67961" y="11883"/>
                </a:lnTo>
                <a:lnTo>
                  <a:pt x="56272" y="12856"/>
                </a:lnTo>
                <a:lnTo>
                  <a:pt x="56491" y="1920"/>
                </a:lnTo>
                <a:lnTo>
                  <a:pt x="62747" y="1719"/>
                </a:lnTo>
                <a:lnTo>
                  <a:pt x="0" y="0"/>
                </a:lnTo>
                <a:lnTo>
                  <a:pt x="20213" y="8472"/>
                </a:lnTo>
                <a:lnTo>
                  <a:pt x="40588" y="16761"/>
                </a:lnTo>
                <a:lnTo>
                  <a:pt x="143599" y="25196"/>
                </a:lnTo>
                <a:lnTo>
                  <a:pt x="135385" y="16528"/>
                </a:lnTo>
                <a:lnTo>
                  <a:pt x="136028" y="16384"/>
                </a:lnTo>
                <a:lnTo>
                  <a:pt x="147781" y="16489"/>
                </a:lnTo>
                <a:lnTo>
                  <a:pt x="181689" y="21068"/>
                </a:lnTo>
                <a:lnTo>
                  <a:pt x="163872" y="13170"/>
                </a:lnTo>
                <a:lnTo>
                  <a:pt x="146032" y="5290"/>
                </a:lnTo>
                <a:lnTo>
                  <a:pt x="74159" y="3349"/>
                </a:lnTo>
                <a:lnTo>
                  <a:pt x="76951" y="1360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9237177" y="10854902"/>
            <a:ext cx="48772" cy="3823"/>
          </a:xfrm>
          <a:custGeom>
            <a:avLst/>
            <a:gdLst/>
            <a:ahLst/>
            <a:cxnLst/>
            <a:rect l="0" t="0" r="0" b="0"/>
            <a:pathLst>
              <a:path w="48772" h="3823" extrusionOk="0">
                <a:moveTo>
                  <a:pt x="48772" y="3823"/>
                </a:moveTo>
                <a:lnTo>
                  <a:pt x="19130" y="342"/>
                </a:lnTo>
                <a:lnTo>
                  <a:pt x="10716" y="0"/>
                </a:lnTo>
                <a:lnTo>
                  <a:pt x="0" y="1945"/>
                </a:lnTo>
                <a:lnTo>
                  <a:pt x="33739" y="3275"/>
                </a:lnTo>
                <a:lnTo>
                  <a:pt x="41194" y="3617"/>
                </a:lnTo>
                <a:lnTo>
                  <a:pt x="48772" y="382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9171696" y="10862093"/>
            <a:ext cx="54812" cy="17543"/>
          </a:xfrm>
          <a:custGeom>
            <a:avLst/>
            <a:gdLst/>
            <a:ahLst/>
            <a:cxnLst/>
            <a:rect l="0" t="0" r="0" b="0"/>
            <a:pathLst>
              <a:path w="54812" h="17543" extrusionOk="0">
                <a:moveTo>
                  <a:pt x="19791" y="8875"/>
                </a:moveTo>
                <a:lnTo>
                  <a:pt x="39809" y="17543"/>
                </a:lnTo>
                <a:lnTo>
                  <a:pt x="54812" y="11750"/>
                </a:lnTo>
                <a:lnTo>
                  <a:pt x="43705" y="7773"/>
                </a:lnTo>
                <a:lnTo>
                  <a:pt x="49698" y="2537"/>
                </a:lnTo>
                <a:lnTo>
                  <a:pt x="0" y="0"/>
                </a:lnTo>
                <a:lnTo>
                  <a:pt x="19791" y="887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9124804" y="10786769"/>
            <a:ext cx="55528" cy="17331"/>
          </a:xfrm>
          <a:custGeom>
            <a:avLst/>
            <a:gdLst/>
            <a:ahLst/>
            <a:cxnLst/>
            <a:rect l="0" t="0" r="0" b="0"/>
            <a:pathLst>
              <a:path w="55528" h="17331" extrusionOk="0">
                <a:moveTo>
                  <a:pt x="38170" y="8739"/>
                </a:moveTo>
                <a:lnTo>
                  <a:pt x="20923" y="0"/>
                </a:lnTo>
                <a:lnTo>
                  <a:pt x="0" y="1271"/>
                </a:lnTo>
                <a:lnTo>
                  <a:pt x="9066" y="4964"/>
                </a:lnTo>
                <a:lnTo>
                  <a:pt x="21325" y="9977"/>
                </a:lnTo>
                <a:lnTo>
                  <a:pt x="55528" y="17331"/>
                </a:lnTo>
                <a:lnTo>
                  <a:pt x="38170" y="873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9624509" y="10712075"/>
            <a:ext cx="154828" cy="11485"/>
          </a:xfrm>
          <a:custGeom>
            <a:avLst/>
            <a:gdLst/>
            <a:ahLst/>
            <a:cxnLst/>
            <a:rect l="0" t="0" r="0" b="0"/>
            <a:pathLst>
              <a:path w="154828" h="11485" extrusionOk="0">
                <a:moveTo>
                  <a:pt x="1325" y="9674"/>
                </a:moveTo>
                <a:lnTo>
                  <a:pt x="154828" y="11485"/>
                </a:lnTo>
                <a:lnTo>
                  <a:pt x="148305" y="3455"/>
                </a:lnTo>
                <a:lnTo>
                  <a:pt x="136818" y="391"/>
                </a:lnTo>
                <a:lnTo>
                  <a:pt x="122660" y="0"/>
                </a:lnTo>
                <a:lnTo>
                  <a:pt x="11878" y="1827"/>
                </a:lnTo>
                <a:lnTo>
                  <a:pt x="0" y="5827"/>
                </a:lnTo>
                <a:lnTo>
                  <a:pt x="1325" y="967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9252095" y="10232902"/>
            <a:ext cx="638743" cy="740029"/>
          </a:xfrm>
          <a:custGeom>
            <a:avLst/>
            <a:gdLst/>
            <a:ahLst/>
            <a:cxnLst/>
            <a:rect l="0" t="0" r="0" b="0"/>
            <a:pathLst>
              <a:path w="638743" h="740029" extrusionOk="0">
                <a:moveTo>
                  <a:pt x="465338" y="440818"/>
                </a:moveTo>
                <a:lnTo>
                  <a:pt x="477286" y="437705"/>
                </a:lnTo>
                <a:lnTo>
                  <a:pt x="490040" y="435397"/>
                </a:lnTo>
                <a:lnTo>
                  <a:pt x="503164" y="433458"/>
                </a:lnTo>
                <a:lnTo>
                  <a:pt x="516225" y="431456"/>
                </a:lnTo>
                <a:lnTo>
                  <a:pt x="420301" y="429149"/>
                </a:lnTo>
                <a:lnTo>
                  <a:pt x="427929" y="438256"/>
                </a:lnTo>
                <a:lnTo>
                  <a:pt x="426946" y="438336"/>
                </a:lnTo>
                <a:lnTo>
                  <a:pt x="414414" y="441031"/>
                </a:lnTo>
                <a:lnTo>
                  <a:pt x="402954" y="444803"/>
                </a:lnTo>
                <a:lnTo>
                  <a:pt x="389942" y="447026"/>
                </a:lnTo>
                <a:lnTo>
                  <a:pt x="390209" y="442692"/>
                </a:lnTo>
                <a:lnTo>
                  <a:pt x="394983" y="430765"/>
                </a:lnTo>
                <a:lnTo>
                  <a:pt x="401645" y="420715"/>
                </a:lnTo>
                <a:lnTo>
                  <a:pt x="547447" y="415141"/>
                </a:lnTo>
                <a:lnTo>
                  <a:pt x="425284" y="413177"/>
                </a:lnTo>
                <a:lnTo>
                  <a:pt x="416199" y="413849"/>
                </a:lnTo>
                <a:lnTo>
                  <a:pt x="407483" y="414877"/>
                </a:lnTo>
                <a:lnTo>
                  <a:pt x="407483" y="406106"/>
                </a:lnTo>
                <a:lnTo>
                  <a:pt x="413005" y="400309"/>
                </a:lnTo>
                <a:lnTo>
                  <a:pt x="421283" y="404695"/>
                </a:lnTo>
                <a:lnTo>
                  <a:pt x="512205" y="408392"/>
                </a:lnTo>
                <a:lnTo>
                  <a:pt x="522197" y="402856"/>
                </a:lnTo>
                <a:lnTo>
                  <a:pt x="535742" y="400870"/>
                </a:lnTo>
                <a:lnTo>
                  <a:pt x="550677" y="400268"/>
                </a:lnTo>
                <a:lnTo>
                  <a:pt x="552044" y="393831"/>
                </a:lnTo>
                <a:lnTo>
                  <a:pt x="548470" y="387026"/>
                </a:lnTo>
                <a:lnTo>
                  <a:pt x="550677" y="379808"/>
                </a:lnTo>
                <a:lnTo>
                  <a:pt x="554758" y="379956"/>
                </a:lnTo>
                <a:lnTo>
                  <a:pt x="568462" y="379390"/>
                </a:lnTo>
                <a:lnTo>
                  <a:pt x="580646" y="377304"/>
                </a:lnTo>
                <a:lnTo>
                  <a:pt x="591583" y="373970"/>
                </a:lnTo>
                <a:lnTo>
                  <a:pt x="587102" y="365185"/>
                </a:lnTo>
                <a:lnTo>
                  <a:pt x="574724" y="362271"/>
                </a:lnTo>
                <a:lnTo>
                  <a:pt x="559434" y="362267"/>
                </a:lnTo>
                <a:lnTo>
                  <a:pt x="456440" y="362604"/>
                </a:lnTo>
                <a:lnTo>
                  <a:pt x="454342" y="371867"/>
                </a:lnTo>
                <a:lnTo>
                  <a:pt x="448531" y="379480"/>
                </a:lnTo>
                <a:lnTo>
                  <a:pt x="440042" y="384474"/>
                </a:lnTo>
                <a:lnTo>
                  <a:pt x="429911" y="385880"/>
                </a:lnTo>
                <a:lnTo>
                  <a:pt x="419172" y="382727"/>
                </a:lnTo>
                <a:lnTo>
                  <a:pt x="420559" y="379828"/>
                </a:lnTo>
                <a:lnTo>
                  <a:pt x="425453" y="368047"/>
                </a:lnTo>
                <a:lnTo>
                  <a:pt x="429913" y="355830"/>
                </a:lnTo>
                <a:lnTo>
                  <a:pt x="434417" y="343658"/>
                </a:lnTo>
                <a:lnTo>
                  <a:pt x="439444" y="332008"/>
                </a:lnTo>
                <a:lnTo>
                  <a:pt x="445470" y="321360"/>
                </a:lnTo>
                <a:lnTo>
                  <a:pt x="450856" y="320716"/>
                </a:lnTo>
                <a:lnTo>
                  <a:pt x="463133" y="320294"/>
                </a:lnTo>
                <a:lnTo>
                  <a:pt x="474501" y="320989"/>
                </a:lnTo>
                <a:lnTo>
                  <a:pt x="485634" y="322121"/>
                </a:lnTo>
                <a:lnTo>
                  <a:pt x="497207" y="323013"/>
                </a:lnTo>
                <a:lnTo>
                  <a:pt x="509892" y="322986"/>
                </a:lnTo>
                <a:lnTo>
                  <a:pt x="524365" y="321360"/>
                </a:lnTo>
                <a:lnTo>
                  <a:pt x="516226" y="327566"/>
                </a:lnTo>
                <a:lnTo>
                  <a:pt x="591583" y="324279"/>
                </a:lnTo>
                <a:lnTo>
                  <a:pt x="589308" y="321689"/>
                </a:lnTo>
                <a:lnTo>
                  <a:pt x="588431" y="317687"/>
                </a:lnTo>
                <a:lnTo>
                  <a:pt x="588664" y="312603"/>
                </a:lnTo>
                <a:lnTo>
                  <a:pt x="596349" y="313351"/>
                </a:lnTo>
                <a:lnTo>
                  <a:pt x="638743" y="312730"/>
                </a:lnTo>
                <a:lnTo>
                  <a:pt x="629239" y="308167"/>
                </a:lnTo>
                <a:lnTo>
                  <a:pt x="618739" y="304600"/>
                </a:lnTo>
                <a:lnTo>
                  <a:pt x="607395" y="301876"/>
                </a:lnTo>
                <a:lnTo>
                  <a:pt x="595360" y="299842"/>
                </a:lnTo>
                <a:lnTo>
                  <a:pt x="582787" y="298347"/>
                </a:lnTo>
                <a:lnTo>
                  <a:pt x="569828" y="297236"/>
                </a:lnTo>
                <a:lnTo>
                  <a:pt x="556637" y="296359"/>
                </a:lnTo>
                <a:lnTo>
                  <a:pt x="543365" y="295561"/>
                </a:lnTo>
                <a:lnTo>
                  <a:pt x="530166" y="294691"/>
                </a:lnTo>
                <a:lnTo>
                  <a:pt x="517192" y="293595"/>
                </a:lnTo>
                <a:lnTo>
                  <a:pt x="504596" y="292122"/>
                </a:lnTo>
                <a:lnTo>
                  <a:pt x="492530" y="290118"/>
                </a:lnTo>
                <a:lnTo>
                  <a:pt x="481148" y="287431"/>
                </a:lnTo>
                <a:lnTo>
                  <a:pt x="470601" y="283908"/>
                </a:lnTo>
                <a:lnTo>
                  <a:pt x="462998" y="280453"/>
                </a:lnTo>
                <a:lnTo>
                  <a:pt x="466905" y="289505"/>
                </a:lnTo>
                <a:lnTo>
                  <a:pt x="475716" y="293656"/>
                </a:lnTo>
                <a:lnTo>
                  <a:pt x="482690" y="299642"/>
                </a:lnTo>
                <a:lnTo>
                  <a:pt x="483458" y="303833"/>
                </a:lnTo>
                <a:lnTo>
                  <a:pt x="470623" y="305162"/>
                </a:lnTo>
                <a:lnTo>
                  <a:pt x="458027" y="308046"/>
                </a:lnTo>
                <a:lnTo>
                  <a:pt x="448684" y="306980"/>
                </a:lnTo>
                <a:lnTo>
                  <a:pt x="448389" y="306752"/>
                </a:lnTo>
                <a:lnTo>
                  <a:pt x="451327" y="294971"/>
                </a:lnTo>
                <a:lnTo>
                  <a:pt x="454025" y="283078"/>
                </a:lnTo>
                <a:lnTo>
                  <a:pt x="456487" y="271075"/>
                </a:lnTo>
                <a:lnTo>
                  <a:pt x="458721" y="258966"/>
                </a:lnTo>
                <a:lnTo>
                  <a:pt x="460734" y="246755"/>
                </a:lnTo>
                <a:lnTo>
                  <a:pt x="462530" y="234446"/>
                </a:lnTo>
                <a:lnTo>
                  <a:pt x="464117" y="222043"/>
                </a:lnTo>
                <a:lnTo>
                  <a:pt x="465500" y="209550"/>
                </a:lnTo>
                <a:lnTo>
                  <a:pt x="466687" y="196970"/>
                </a:lnTo>
                <a:lnTo>
                  <a:pt x="467682" y="184308"/>
                </a:lnTo>
                <a:lnTo>
                  <a:pt x="468493" y="171567"/>
                </a:lnTo>
                <a:lnTo>
                  <a:pt x="469126" y="158751"/>
                </a:lnTo>
                <a:lnTo>
                  <a:pt x="469587" y="145864"/>
                </a:lnTo>
                <a:lnTo>
                  <a:pt x="469882" y="132910"/>
                </a:lnTo>
                <a:lnTo>
                  <a:pt x="470018" y="119893"/>
                </a:lnTo>
                <a:lnTo>
                  <a:pt x="470000" y="106817"/>
                </a:lnTo>
                <a:lnTo>
                  <a:pt x="469836" y="93685"/>
                </a:lnTo>
                <a:lnTo>
                  <a:pt x="469530" y="80501"/>
                </a:lnTo>
                <a:lnTo>
                  <a:pt x="469090" y="67270"/>
                </a:lnTo>
                <a:lnTo>
                  <a:pt x="468850" y="61284"/>
                </a:lnTo>
                <a:lnTo>
                  <a:pt x="469631" y="55268"/>
                </a:lnTo>
                <a:lnTo>
                  <a:pt x="481786" y="60599"/>
                </a:lnTo>
                <a:lnTo>
                  <a:pt x="480539" y="52527"/>
                </a:lnTo>
                <a:lnTo>
                  <a:pt x="480142" y="52185"/>
                </a:lnTo>
                <a:lnTo>
                  <a:pt x="479731" y="51856"/>
                </a:lnTo>
                <a:lnTo>
                  <a:pt x="479333" y="51541"/>
                </a:lnTo>
                <a:lnTo>
                  <a:pt x="399493" y="39111"/>
                </a:lnTo>
                <a:lnTo>
                  <a:pt x="387079" y="37670"/>
                </a:lnTo>
                <a:lnTo>
                  <a:pt x="374612" y="36087"/>
                </a:lnTo>
                <a:lnTo>
                  <a:pt x="362101" y="34366"/>
                </a:lnTo>
                <a:lnTo>
                  <a:pt x="349553" y="32514"/>
                </a:lnTo>
                <a:lnTo>
                  <a:pt x="336976" y="30538"/>
                </a:lnTo>
                <a:lnTo>
                  <a:pt x="324379" y="28444"/>
                </a:lnTo>
                <a:lnTo>
                  <a:pt x="311770" y="26238"/>
                </a:lnTo>
                <a:lnTo>
                  <a:pt x="299157" y="23926"/>
                </a:lnTo>
                <a:lnTo>
                  <a:pt x="287394" y="21679"/>
                </a:lnTo>
                <a:lnTo>
                  <a:pt x="148051" y="0"/>
                </a:lnTo>
                <a:lnTo>
                  <a:pt x="162601" y="3676"/>
                </a:lnTo>
                <a:lnTo>
                  <a:pt x="177259" y="7246"/>
                </a:lnTo>
                <a:lnTo>
                  <a:pt x="192022" y="10711"/>
                </a:lnTo>
                <a:lnTo>
                  <a:pt x="206888" y="14073"/>
                </a:lnTo>
                <a:lnTo>
                  <a:pt x="221855" y="17333"/>
                </a:lnTo>
                <a:lnTo>
                  <a:pt x="236921" y="20495"/>
                </a:lnTo>
                <a:lnTo>
                  <a:pt x="252085" y="23559"/>
                </a:lnTo>
                <a:lnTo>
                  <a:pt x="267344" y="26528"/>
                </a:lnTo>
                <a:lnTo>
                  <a:pt x="282696" y="29404"/>
                </a:lnTo>
                <a:lnTo>
                  <a:pt x="298140" y="32189"/>
                </a:lnTo>
                <a:lnTo>
                  <a:pt x="313672" y="34884"/>
                </a:lnTo>
                <a:lnTo>
                  <a:pt x="329293" y="37492"/>
                </a:lnTo>
                <a:lnTo>
                  <a:pt x="344998" y="40014"/>
                </a:lnTo>
                <a:lnTo>
                  <a:pt x="360787" y="42454"/>
                </a:lnTo>
                <a:lnTo>
                  <a:pt x="376657" y="44811"/>
                </a:lnTo>
                <a:lnTo>
                  <a:pt x="392607" y="47089"/>
                </a:lnTo>
                <a:lnTo>
                  <a:pt x="408634" y="49290"/>
                </a:lnTo>
                <a:lnTo>
                  <a:pt x="424737" y="51415"/>
                </a:lnTo>
                <a:lnTo>
                  <a:pt x="440913" y="53466"/>
                </a:lnTo>
                <a:lnTo>
                  <a:pt x="457160" y="55446"/>
                </a:lnTo>
                <a:lnTo>
                  <a:pt x="459149" y="100407"/>
                </a:lnTo>
                <a:lnTo>
                  <a:pt x="458776" y="143518"/>
                </a:lnTo>
                <a:lnTo>
                  <a:pt x="456154" y="184849"/>
                </a:lnTo>
                <a:lnTo>
                  <a:pt x="451397" y="224471"/>
                </a:lnTo>
                <a:lnTo>
                  <a:pt x="444615" y="262455"/>
                </a:lnTo>
                <a:lnTo>
                  <a:pt x="435923" y="298871"/>
                </a:lnTo>
                <a:lnTo>
                  <a:pt x="425432" y="333791"/>
                </a:lnTo>
                <a:lnTo>
                  <a:pt x="413256" y="367284"/>
                </a:lnTo>
                <a:lnTo>
                  <a:pt x="399506" y="399422"/>
                </a:lnTo>
                <a:lnTo>
                  <a:pt x="384295" y="430275"/>
                </a:lnTo>
                <a:lnTo>
                  <a:pt x="367737" y="459914"/>
                </a:lnTo>
                <a:lnTo>
                  <a:pt x="349943" y="488410"/>
                </a:lnTo>
                <a:lnTo>
                  <a:pt x="331026" y="515834"/>
                </a:lnTo>
                <a:lnTo>
                  <a:pt x="311099" y="542256"/>
                </a:lnTo>
                <a:lnTo>
                  <a:pt x="290274" y="567746"/>
                </a:lnTo>
                <a:lnTo>
                  <a:pt x="268664" y="592377"/>
                </a:lnTo>
                <a:lnTo>
                  <a:pt x="246381" y="616218"/>
                </a:lnTo>
                <a:lnTo>
                  <a:pt x="223539" y="639339"/>
                </a:lnTo>
                <a:lnTo>
                  <a:pt x="200249" y="661813"/>
                </a:lnTo>
                <a:lnTo>
                  <a:pt x="176624" y="683710"/>
                </a:lnTo>
                <a:lnTo>
                  <a:pt x="158885" y="675733"/>
                </a:lnTo>
                <a:lnTo>
                  <a:pt x="141101" y="667802"/>
                </a:lnTo>
                <a:lnTo>
                  <a:pt x="107192" y="663224"/>
                </a:lnTo>
                <a:lnTo>
                  <a:pt x="119896" y="667301"/>
                </a:lnTo>
                <a:lnTo>
                  <a:pt x="131171" y="674435"/>
                </a:lnTo>
                <a:lnTo>
                  <a:pt x="138636" y="683710"/>
                </a:lnTo>
                <a:lnTo>
                  <a:pt x="127156" y="681541"/>
                </a:lnTo>
                <a:lnTo>
                  <a:pt x="114076" y="677744"/>
                </a:lnTo>
                <a:lnTo>
                  <a:pt x="103011" y="671930"/>
                </a:lnTo>
                <a:lnTo>
                  <a:pt x="0" y="663496"/>
                </a:lnTo>
                <a:lnTo>
                  <a:pt x="20504" y="671613"/>
                </a:lnTo>
                <a:lnTo>
                  <a:pt x="41106" y="679571"/>
                </a:lnTo>
                <a:lnTo>
                  <a:pt x="61773" y="687381"/>
                </a:lnTo>
                <a:lnTo>
                  <a:pt x="82472" y="695055"/>
                </a:lnTo>
                <a:lnTo>
                  <a:pt x="103169" y="702605"/>
                </a:lnTo>
                <a:lnTo>
                  <a:pt x="123834" y="710043"/>
                </a:lnTo>
                <a:lnTo>
                  <a:pt x="144433" y="717381"/>
                </a:lnTo>
                <a:lnTo>
                  <a:pt x="164934" y="724630"/>
                </a:lnTo>
                <a:lnTo>
                  <a:pt x="176348" y="729218"/>
                </a:lnTo>
                <a:lnTo>
                  <a:pt x="187968" y="734173"/>
                </a:lnTo>
                <a:lnTo>
                  <a:pt x="199767" y="738206"/>
                </a:lnTo>
                <a:lnTo>
                  <a:pt x="211718" y="740029"/>
                </a:lnTo>
                <a:lnTo>
                  <a:pt x="220463" y="739238"/>
                </a:lnTo>
                <a:lnTo>
                  <a:pt x="211353" y="731207"/>
                </a:lnTo>
                <a:lnTo>
                  <a:pt x="199914" y="725506"/>
                </a:lnTo>
                <a:lnTo>
                  <a:pt x="187336" y="720946"/>
                </a:lnTo>
                <a:lnTo>
                  <a:pt x="174806" y="716336"/>
                </a:lnTo>
                <a:lnTo>
                  <a:pt x="163513" y="710489"/>
                </a:lnTo>
                <a:lnTo>
                  <a:pt x="159096" y="707089"/>
                </a:lnTo>
                <a:lnTo>
                  <a:pt x="172428" y="707375"/>
                </a:lnTo>
                <a:lnTo>
                  <a:pt x="185216" y="709240"/>
                </a:lnTo>
                <a:lnTo>
                  <a:pt x="197563" y="712046"/>
                </a:lnTo>
                <a:lnTo>
                  <a:pt x="209567" y="715156"/>
                </a:lnTo>
                <a:lnTo>
                  <a:pt x="221330" y="717931"/>
                </a:lnTo>
                <a:lnTo>
                  <a:pt x="232951" y="719734"/>
                </a:lnTo>
                <a:lnTo>
                  <a:pt x="244532" y="719927"/>
                </a:lnTo>
                <a:lnTo>
                  <a:pt x="252599" y="718778"/>
                </a:lnTo>
                <a:lnTo>
                  <a:pt x="241995" y="712690"/>
                </a:lnTo>
                <a:lnTo>
                  <a:pt x="229477" y="708512"/>
                </a:lnTo>
                <a:lnTo>
                  <a:pt x="217602" y="703688"/>
                </a:lnTo>
                <a:lnTo>
                  <a:pt x="208927" y="695663"/>
                </a:lnTo>
                <a:lnTo>
                  <a:pt x="208774" y="695399"/>
                </a:lnTo>
                <a:lnTo>
                  <a:pt x="220753" y="693257"/>
                </a:lnTo>
                <a:lnTo>
                  <a:pt x="233916" y="693041"/>
                </a:lnTo>
                <a:lnTo>
                  <a:pt x="247380" y="694441"/>
                </a:lnTo>
                <a:lnTo>
                  <a:pt x="260264" y="697147"/>
                </a:lnTo>
                <a:lnTo>
                  <a:pt x="271686" y="700851"/>
                </a:lnTo>
                <a:lnTo>
                  <a:pt x="278897" y="704170"/>
                </a:lnTo>
                <a:lnTo>
                  <a:pt x="307792" y="695368"/>
                </a:lnTo>
                <a:lnTo>
                  <a:pt x="335208" y="685088"/>
                </a:lnTo>
                <a:lnTo>
                  <a:pt x="361208" y="673392"/>
                </a:lnTo>
                <a:lnTo>
                  <a:pt x="385855" y="660343"/>
                </a:lnTo>
                <a:lnTo>
                  <a:pt x="409211" y="646002"/>
                </a:lnTo>
                <a:lnTo>
                  <a:pt x="431338" y="630433"/>
                </a:lnTo>
                <a:lnTo>
                  <a:pt x="452300" y="613698"/>
                </a:lnTo>
                <a:lnTo>
                  <a:pt x="472158" y="595859"/>
                </a:lnTo>
                <a:lnTo>
                  <a:pt x="458511" y="584473"/>
                </a:lnTo>
                <a:lnTo>
                  <a:pt x="452320" y="593831"/>
                </a:lnTo>
                <a:lnTo>
                  <a:pt x="444536" y="602717"/>
                </a:lnTo>
                <a:lnTo>
                  <a:pt x="435433" y="611186"/>
                </a:lnTo>
                <a:lnTo>
                  <a:pt x="425285" y="619289"/>
                </a:lnTo>
                <a:lnTo>
                  <a:pt x="414366" y="627083"/>
                </a:lnTo>
                <a:lnTo>
                  <a:pt x="402950" y="634619"/>
                </a:lnTo>
                <a:lnTo>
                  <a:pt x="391312" y="641951"/>
                </a:lnTo>
                <a:lnTo>
                  <a:pt x="379726" y="649134"/>
                </a:lnTo>
                <a:lnTo>
                  <a:pt x="368466" y="656220"/>
                </a:lnTo>
                <a:lnTo>
                  <a:pt x="357805" y="663263"/>
                </a:lnTo>
                <a:lnTo>
                  <a:pt x="345618" y="663375"/>
                </a:lnTo>
                <a:lnTo>
                  <a:pt x="331886" y="663320"/>
                </a:lnTo>
                <a:lnTo>
                  <a:pt x="318800" y="662622"/>
                </a:lnTo>
                <a:lnTo>
                  <a:pt x="306829" y="660814"/>
                </a:lnTo>
                <a:lnTo>
                  <a:pt x="296439" y="657425"/>
                </a:lnTo>
                <a:lnTo>
                  <a:pt x="303088" y="653575"/>
                </a:lnTo>
                <a:lnTo>
                  <a:pt x="314031" y="648661"/>
                </a:lnTo>
                <a:lnTo>
                  <a:pt x="325845" y="644618"/>
                </a:lnTo>
                <a:lnTo>
                  <a:pt x="338292" y="641208"/>
                </a:lnTo>
                <a:lnTo>
                  <a:pt x="351132" y="638191"/>
                </a:lnTo>
                <a:lnTo>
                  <a:pt x="364127" y="635329"/>
                </a:lnTo>
                <a:lnTo>
                  <a:pt x="377036" y="632381"/>
                </a:lnTo>
                <a:lnTo>
                  <a:pt x="389622" y="629110"/>
                </a:lnTo>
                <a:lnTo>
                  <a:pt x="401645" y="625275"/>
                </a:lnTo>
                <a:lnTo>
                  <a:pt x="401530" y="624774"/>
                </a:lnTo>
                <a:lnTo>
                  <a:pt x="396556" y="614788"/>
                </a:lnTo>
                <a:lnTo>
                  <a:pt x="388369" y="609847"/>
                </a:lnTo>
                <a:lnTo>
                  <a:pt x="377808" y="608311"/>
                </a:lnTo>
                <a:lnTo>
                  <a:pt x="365712" y="608540"/>
                </a:lnTo>
                <a:lnTo>
                  <a:pt x="352918" y="608895"/>
                </a:lnTo>
                <a:lnTo>
                  <a:pt x="340264" y="607734"/>
                </a:lnTo>
                <a:lnTo>
                  <a:pt x="346984" y="604488"/>
                </a:lnTo>
                <a:lnTo>
                  <a:pt x="357887" y="600263"/>
                </a:lnTo>
                <a:lnTo>
                  <a:pt x="369518" y="596767"/>
                </a:lnTo>
                <a:lnTo>
                  <a:pt x="381744" y="593865"/>
                </a:lnTo>
                <a:lnTo>
                  <a:pt x="394430" y="591424"/>
                </a:lnTo>
                <a:lnTo>
                  <a:pt x="407443" y="589310"/>
                </a:lnTo>
                <a:lnTo>
                  <a:pt x="420649" y="587388"/>
                </a:lnTo>
                <a:lnTo>
                  <a:pt x="433912" y="585524"/>
                </a:lnTo>
                <a:lnTo>
                  <a:pt x="447101" y="583585"/>
                </a:lnTo>
                <a:lnTo>
                  <a:pt x="348601" y="582051"/>
                </a:lnTo>
                <a:lnTo>
                  <a:pt x="340424" y="588795"/>
                </a:lnTo>
                <a:lnTo>
                  <a:pt x="329448" y="592742"/>
                </a:lnTo>
                <a:lnTo>
                  <a:pt x="317032" y="595250"/>
                </a:lnTo>
                <a:lnTo>
                  <a:pt x="304537" y="597678"/>
                </a:lnTo>
                <a:lnTo>
                  <a:pt x="293323" y="601386"/>
                </a:lnTo>
                <a:lnTo>
                  <a:pt x="284749" y="607734"/>
                </a:lnTo>
                <a:lnTo>
                  <a:pt x="286113" y="615756"/>
                </a:lnTo>
                <a:lnTo>
                  <a:pt x="293558" y="621309"/>
                </a:lnTo>
                <a:lnTo>
                  <a:pt x="305238" y="622626"/>
                </a:lnTo>
                <a:lnTo>
                  <a:pt x="318703" y="622155"/>
                </a:lnTo>
                <a:lnTo>
                  <a:pt x="331507" y="622343"/>
                </a:lnTo>
                <a:lnTo>
                  <a:pt x="328207" y="625904"/>
                </a:lnTo>
                <a:lnTo>
                  <a:pt x="318591" y="632195"/>
                </a:lnTo>
                <a:lnTo>
                  <a:pt x="306964" y="636473"/>
                </a:lnTo>
                <a:lnTo>
                  <a:pt x="294231" y="639644"/>
                </a:lnTo>
                <a:lnTo>
                  <a:pt x="281298" y="642614"/>
                </a:lnTo>
                <a:lnTo>
                  <a:pt x="269070" y="646288"/>
                </a:lnTo>
                <a:lnTo>
                  <a:pt x="258451" y="651574"/>
                </a:lnTo>
                <a:lnTo>
                  <a:pt x="257971" y="658282"/>
                </a:lnTo>
                <a:lnTo>
                  <a:pt x="262162" y="665647"/>
                </a:lnTo>
                <a:lnTo>
                  <a:pt x="268123" y="671248"/>
                </a:lnTo>
                <a:lnTo>
                  <a:pt x="270140" y="680791"/>
                </a:lnTo>
                <a:lnTo>
                  <a:pt x="263041" y="681782"/>
                </a:lnTo>
                <a:lnTo>
                  <a:pt x="250426" y="683077"/>
                </a:lnTo>
                <a:lnTo>
                  <a:pt x="237771" y="683713"/>
                </a:lnTo>
                <a:lnTo>
                  <a:pt x="225121" y="683602"/>
                </a:lnTo>
                <a:lnTo>
                  <a:pt x="212517" y="682657"/>
                </a:lnTo>
                <a:lnTo>
                  <a:pt x="200003" y="680791"/>
                </a:lnTo>
                <a:lnTo>
                  <a:pt x="203286" y="677012"/>
                </a:lnTo>
                <a:lnTo>
                  <a:pt x="211795" y="667569"/>
                </a:lnTo>
                <a:lnTo>
                  <a:pt x="220499" y="658319"/>
                </a:lnTo>
                <a:lnTo>
                  <a:pt x="229347" y="649214"/>
                </a:lnTo>
                <a:lnTo>
                  <a:pt x="238289" y="640203"/>
                </a:lnTo>
                <a:lnTo>
                  <a:pt x="247277" y="631237"/>
                </a:lnTo>
                <a:lnTo>
                  <a:pt x="256259" y="622265"/>
                </a:lnTo>
                <a:lnTo>
                  <a:pt x="265187" y="613240"/>
                </a:lnTo>
                <a:lnTo>
                  <a:pt x="274011" y="604110"/>
                </a:lnTo>
                <a:lnTo>
                  <a:pt x="282680" y="594826"/>
                </a:lnTo>
                <a:lnTo>
                  <a:pt x="291146" y="585339"/>
                </a:lnTo>
                <a:lnTo>
                  <a:pt x="299358" y="575598"/>
                </a:lnTo>
                <a:lnTo>
                  <a:pt x="308935" y="579881"/>
                </a:lnTo>
                <a:lnTo>
                  <a:pt x="460294" y="575759"/>
                </a:lnTo>
                <a:lnTo>
                  <a:pt x="453413" y="569814"/>
                </a:lnTo>
                <a:lnTo>
                  <a:pt x="444172" y="567293"/>
                </a:lnTo>
                <a:lnTo>
                  <a:pt x="433269" y="567075"/>
                </a:lnTo>
                <a:lnTo>
                  <a:pt x="421404" y="568041"/>
                </a:lnTo>
                <a:lnTo>
                  <a:pt x="409275" y="569068"/>
                </a:lnTo>
                <a:lnTo>
                  <a:pt x="397582" y="569037"/>
                </a:lnTo>
                <a:lnTo>
                  <a:pt x="387023" y="566827"/>
                </a:lnTo>
                <a:lnTo>
                  <a:pt x="393622" y="563136"/>
                </a:lnTo>
                <a:lnTo>
                  <a:pt x="404617" y="558981"/>
                </a:lnTo>
                <a:lnTo>
                  <a:pt x="416751" y="555966"/>
                </a:lnTo>
                <a:lnTo>
                  <a:pt x="429594" y="553658"/>
                </a:lnTo>
                <a:lnTo>
                  <a:pt x="442712" y="551625"/>
                </a:lnTo>
                <a:lnTo>
                  <a:pt x="455673" y="549436"/>
                </a:lnTo>
                <a:lnTo>
                  <a:pt x="468045" y="546658"/>
                </a:lnTo>
                <a:lnTo>
                  <a:pt x="479397" y="542860"/>
                </a:lnTo>
                <a:lnTo>
                  <a:pt x="489296" y="537610"/>
                </a:lnTo>
                <a:lnTo>
                  <a:pt x="486487" y="531792"/>
                </a:lnTo>
                <a:lnTo>
                  <a:pt x="478791" y="526804"/>
                </a:lnTo>
                <a:lnTo>
                  <a:pt x="467912" y="524999"/>
                </a:lnTo>
                <a:lnTo>
                  <a:pt x="455033" y="525194"/>
                </a:lnTo>
                <a:lnTo>
                  <a:pt x="441340" y="526203"/>
                </a:lnTo>
                <a:lnTo>
                  <a:pt x="428018" y="526840"/>
                </a:lnTo>
                <a:lnTo>
                  <a:pt x="416253" y="525921"/>
                </a:lnTo>
                <a:lnTo>
                  <a:pt x="421901" y="522069"/>
                </a:lnTo>
                <a:lnTo>
                  <a:pt x="432241" y="517233"/>
                </a:lnTo>
                <a:lnTo>
                  <a:pt x="443851" y="513667"/>
                </a:lnTo>
                <a:lnTo>
                  <a:pt x="456336" y="510974"/>
                </a:lnTo>
                <a:lnTo>
                  <a:pt x="469295" y="508755"/>
                </a:lnTo>
                <a:lnTo>
                  <a:pt x="482333" y="506613"/>
                </a:lnTo>
                <a:lnTo>
                  <a:pt x="495049" y="504150"/>
                </a:lnTo>
                <a:lnTo>
                  <a:pt x="507048" y="500967"/>
                </a:lnTo>
                <a:lnTo>
                  <a:pt x="517930" y="496667"/>
                </a:lnTo>
                <a:lnTo>
                  <a:pt x="527297" y="490852"/>
                </a:lnTo>
                <a:lnTo>
                  <a:pt x="527243" y="490658"/>
                </a:lnTo>
                <a:lnTo>
                  <a:pt x="373740" y="488847"/>
                </a:lnTo>
                <a:lnTo>
                  <a:pt x="379524" y="496037"/>
                </a:lnTo>
                <a:lnTo>
                  <a:pt x="387868" y="498980"/>
                </a:lnTo>
                <a:lnTo>
                  <a:pt x="398128" y="498928"/>
                </a:lnTo>
                <a:lnTo>
                  <a:pt x="409662" y="497131"/>
                </a:lnTo>
                <a:lnTo>
                  <a:pt x="421826" y="494839"/>
                </a:lnTo>
                <a:lnTo>
                  <a:pt x="433977" y="493302"/>
                </a:lnTo>
                <a:lnTo>
                  <a:pt x="445470" y="493771"/>
                </a:lnTo>
                <a:lnTo>
                  <a:pt x="440960" y="496969"/>
                </a:lnTo>
                <a:lnTo>
                  <a:pt x="430547" y="502155"/>
                </a:lnTo>
                <a:lnTo>
                  <a:pt x="418779" y="505985"/>
                </a:lnTo>
                <a:lnTo>
                  <a:pt x="406092" y="508894"/>
                </a:lnTo>
                <a:lnTo>
                  <a:pt x="392923" y="511320"/>
                </a:lnTo>
                <a:lnTo>
                  <a:pt x="379708" y="513700"/>
                </a:lnTo>
                <a:lnTo>
                  <a:pt x="366884" y="516470"/>
                </a:lnTo>
                <a:lnTo>
                  <a:pt x="354887" y="520069"/>
                </a:lnTo>
                <a:lnTo>
                  <a:pt x="356226" y="526014"/>
                </a:lnTo>
                <a:lnTo>
                  <a:pt x="362088" y="535073"/>
                </a:lnTo>
                <a:lnTo>
                  <a:pt x="371192" y="539138"/>
                </a:lnTo>
                <a:lnTo>
                  <a:pt x="382784" y="540124"/>
                </a:lnTo>
                <a:lnTo>
                  <a:pt x="396106" y="539949"/>
                </a:lnTo>
                <a:lnTo>
                  <a:pt x="410402" y="540529"/>
                </a:lnTo>
                <a:lnTo>
                  <a:pt x="402622" y="544408"/>
                </a:lnTo>
                <a:lnTo>
                  <a:pt x="391499" y="548317"/>
                </a:lnTo>
                <a:lnTo>
                  <a:pt x="379401" y="551252"/>
                </a:lnTo>
                <a:lnTo>
                  <a:pt x="366606" y="553490"/>
                </a:lnTo>
                <a:lnTo>
                  <a:pt x="353389" y="555306"/>
                </a:lnTo>
                <a:lnTo>
                  <a:pt x="340025" y="556977"/>
                </a:lnTo>
                <a:lnTo>
                  <a:pt x="326792" y="558779"/>
                </a:lnTo>
                <a:lnTo>
                  <a:pt x="313966" y="560990"/>
                </a:lnTo>
                <a:lnTo>
                  <a:pt x="318978" y="551436"/>
                </a:lnTo>
                <a:lnTo>
                  <a:pt x="325541" y="540459"/>
                </a:lnTo>
                <a:lnTo>
                  <a:pt x="332538" y="529916"/>
                </a:lnTo>
                <a:lnTo>
                  <a:pt x="339822" y="519660"/>
                </a:lnTo>
                <a:lnTo>
                  <a:pt x="347243" y="509541"/>
                </a:lnTo>
                <a:lnTo>
                  <a:pt x="354651" y="499410"/>
                </a:lnTo>
                <a:lnTo>
                  <a:pt x="361899" y="489117"/>
                </a:lnTo>
                <a:lnTo>
                  <a:pt x="368836" y="478515"/>
                </a:lnTo>
                <a:lnTo>
                  <a:pt x="375315" y="467453"/>
                </a:lnTo>
                <a:lnTo>
                  <a:pt x="381185" y="455783"/>
                </a:lnTo>
                <a:lnTo>
                  <a:pt x="387858" y="459520"/>
                </a:lnTo>
                <a:lnTo>
                  <a:pt x="399716" y="464138"/>
                </a:lnTo>
                <a:lnTo>
                  <a:pt x="412017" y="466654"/>
                </a:lnTo>
                <a:lnTo>
                  <a:pt x="425010" y="467473"/>
                </a:lnTo>
                <a:lnTo>
                  <a:pt x="421230" y="470289"/>
                </a:lnTo>
                <a:lnTo>
                  <a:pt x="410127" y="475067"/>
                </a:lnTo>
                <a:lnTo>
                  <a:pt x="397339" y="478163"/>
                </a:lnTo>
                <a:lnTo>
                  <a:pt x="384293" y="481000"/>
                </a:lnTo>
                <a:lnTo>
                  <a:pt x="495075" y="479172"/>
                </a:lnTo>
                <a:lnTo>
                  <a:pt x="480539" y="479163"/>
                </a:lnTo>
                <a:lnTo>
                  <a:pt x="482224" y="476760"/>
                </a:lnTo>
                <a:lnTo>
                  <a:pt x="491524" y="471011"/>
                </a:lnTo>
                <a:lnTo>
                  <a:pt x="503803" y="468241"/>
                </a:lnTo>
                <a:lnTo>
                  <a:pt x="516561" y="465950"/>
                </a:lnTo>
                <a:lnTo>
                  <a:pt x="527297" y="461635"/>
                </a:lnTo>
                <a:lnTo>
                  <a:pt x="524588" y="456479"/>
                </a:lnTo>
                <a:lnTo>
                  <a:pt x="517427" y="450646"/>
                </a:lnTo>
                <a:lnTo>
                  <a:pt x="507923" y="448176"/>
                </a:lnTo>
                <a:lnTo>
                  <a:pt x="496820" y="447948"/>
                </a:lnTo>
                <a:lnTo>
                  <a:pt x="484863" y="448840"/>
                </a:lnTo>
                <a:lnTo>
                  <a:pt x="472798" y="449731"/>
                </a:lnTo>
                <a:lnTo>
                  <a:pt x="461370" y="449501"/>
                </a:lnTo>
                <a:lnTo>
                  <a:pt x="451322" y="447026"/>
                </a:lnTo>
                <a:lnTo>
                  <a:pt x="454629" y="445171"/>
                </a:lnTo>
                <a:lnTo>
                  <a:pt x="465338" y="44081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7577709" y="6300133"/>
            <a:ext cx="32136" cy="96435"/>
          </a:xfrm>
          <a:custGeom>
            <a:avLst/>
            <a:gdLst/>
            <a:ahLst/>
            <a:cxnLst/>
            <a:rect l="0" t="0" r="0" b="0"/>
            <a:pathLst>
              <a:path w="32136" h="96435" extrusionOk="0">
                <a:moveTo>
                  <a:pt x="20446" y="0"/>
                </a:moveTo>
                <a:lnTo>
                  <a:pt x="19040" y="2002"/>
                </a:lnTo>
                <a:lnTo>
                  <a:pt x="12121" y="12447"/>
                </a:lnTo>
                <a:lnTo>
                  <a:pt x="5720" y="23419"/>
                </a:lnTo>
                <a:lnTo>
                  <a:pt x="0" y="35068"/>
                </a:lnTo>
                <a:lnTo>
                  <a:pt x="3611" y="40757"/>
                </a:lnTo>
                <a:lnTo>
                  <a:pt x="9351" y="51137"/>
                </a:lnTo>
                <a:lnTo>
                  <a:pt x="13368" y="61616"/>
                </a:lnTo>
                <a:lnTo>
                  <a:pt x="15032" y="72472"/>
                </a:lnTo>
                <a:lnTo>
                  <a:pt x="13709" y="83986"/>
                </a:lnTo>
                <a:lnTo>
                  <a:pt x="8770" y="96435"/>
                </a:lnTo>
                <a:lnTo>
                  <a:pt x="12436" y="94756"/>
                </a:lnTo>
                <a:lnTo>
                  <a:pt x="23427" y="87966"/>
                </a:lnTo>
                <a:lnTo>
                  <a:pt x="32136" y="78894"/>
                </a:lnTo>
                <a:lnTo>
                  <a:pt x="29631" y="69570"/>
                </a:lnTo>
                <a:lnTo>
                  <a:pt x="24701" y="57991"/>
                </a:lnTo>
                <a:lnTo>
                  <a:pt x="19265" y="46918"/>
                </a:lnTo>
                <a:lnTo>
                  <a:pt x="14608" y="35068"/>
                </a:lnTo>
                <a:lnTo>
                  <a:pt x="18562" y="28457"/>
                </a:lnTo>
                <a:lnTo>
                  <a:pt x="23996" y="18316"/>
                </a:lnTo>
                <a:lnTo>
                  <a:pt x="26078" y="8025"/>
                </a:lnTo>
                <a:lnTo>
                  <a:pt x="20446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7577709" y="6425786"/>
            <a:ext cx="204560" cy="204560"/>
          </a:xfrm>
          <a:custGeom>
            <a:avLst/>
            <a:gdLst/>
            <a:ahLst/>
            <a:cxnLst/>
            <a:rect l="0" t="0" r="0" b="0"/>
            <a:pathLst>
              <a:path w="204560" h="204560" extrusionOk="0">
                <a:moveTo>
                  <a:pt x="51328" y="52289"/>
                </a:moveTo>
                <a:lnTo>
                  <a:pt x="52394" y="64828"/>
                </a:lnTo>
                <a:lnTo>
                  <a:pt x="52171" y="77465"/>
                </a:lnTo>
                <a:lnTo>
                  <a:pt x="50640" y="90034"/>
                </a:lnTo>
                <a:lnTo>
                  <a:pt x="47779" y="102367"/>
                </a:lnTo>
                <a:lnTo>
                  <a:pt x="43569" y="114300"/>
                </a:lnTo>
                <a:lnTo>
                  <a:pt x="37987" y="125666"/>
                </a:lnTo>
                <a:lnTo>
                  <a:pt x="32574" y="125227"/>
                </a:lnTo>
                <a:lnTo>
                  <a:pt x="36192" y="115758"/>
                </a:lnTo>
                <a:lnTo>
                  <a:pt x="32136" y="113976"/>
                </a:lnTo>
                <a:lnTo>
                  <a:pt x="23312" y="118257"/>
                </a:lnTo>
                <a:lnTo>
                  <a:pt x="12191" y="123956"/>
                </a:lnTo>
                <a:lnTo>
                  <a:pt x="0" y="128585"/>
                </a:lnTo>
                <a:lnTo>
                  <a:pt x="8451" y="136789"/>
                </a:lnTo>
                <a:lnTo>
                  <a:pt x="18108" y="143787"/>
                </a:lnTo>
                <a:lnTo>
                  <a:pt x="28788" y="149761"/>
                </a:lnTo>
                <a:lnTo>
                  <a:pt x="40310" y="154894"/>
                </a:lnTo>
                <a:lnTo>
                  <a:pt x="52490" y="159370"/>
                </a:lnTo>
                <a:lnTo>
                  <a:pt x="65146" y="163369"/>
                </a:lnTo>
                <a:lnTo>
                  <a:pt x="78096" y="167075"/>
                </a:lnTo>
                <a:lnTo>
                  <a:pt x="91157" y="170671"/>
                </a:lnTo>
                <a:lnTo>
                  <a:pt x="104146" y="174339"/>
                </a:lnTo>
                <a:lnTo>
                  <a:pt x="116882" y="178262"/>
                </a:lnTo>
                <a:lnTo>
                  <a:pt x="116490" y="168159"/>
                </a:lnTo>
                <a:lnTo>
                  <a:pt x="116224" y="155830"/>
                </a:lnTo>
                <a:lnTo>
                  <a:pt x="116170" y="143211"/>
                </a:lnTo>
                <a:lnTo>
                  <a:pt x="116323" y="130377"/>
                </a:lnTo>
                <a:lnTo>
                  <a:pt x="116676" y="117406"/>
                </a:lnTo>
                <a:lnTo>
                  <a:pt x="117226" y="104371"/>
                </a:lnTo>
                <a:lnTo>
                  <a:pt x="117966" y="91350"/>
                </a:lnTo>
                <a:lnTo>
                  <a:pt x="118892" y="78419"/>
                </a:lnTo>
                <a:lnTo>
                  <a:pt x="119999" y="65653"/>
                </a:lnTo>
                <a:lnTo>
                  <a:pt x="121281" y="53128"/>
                </a:lnTo>
                <a:lnTo>
                  <a:pt x="122733" y="40920"/>
                </a:lnTo>
                <a:lnTo>
                  <a:pt x="124932" y="43080"/>
                </a:lnTo>
                <a:lnTo>
                  <a:pt x="129846" y="50925"/>
                </a:lnTo>
                <a:lnTo>
                  <a:pt x="132540" y="60529"/>
                </a:lnTo>
                <a:lnTo>
                  <a:pt x="133443" y="71559"/>
                </a:lnTo>
                <a:lnTo>
                  <a:pt x="132984" y="83682"/>
                </a:lnTo>
                <a:lnTo>
                  <a:pt x="131593" y="96566"/>
                </a:lnTo>
                <a:lnTo>
                  <a:pt x="129697" y="109876"/>
                </a:lnTo>
                <a:lnTo>
                  <a:pt x="127726" y="123280"/>
                </a:lnTo>
                <a:lnTo>
                  <a:pt x="126109" y="136444"/>
                </a:lnTo>
                <a:lnTo>
                  <a:pt x="125275" y="149036"/>
                </a:lnTo>
                <a:lnTo>
                  <a:pt x="125652" y="160721"/>
                </a:lnTo>
                <a:lnTo>
                  <a:pt x="123377" y="167217"/>
                </a:lnTo>
                <a:lnTo>
                  <a:pt x="119513" y="172109"/>
                </a:lnTo>
                <a:lnTo>
                  <a:pt x="119814" y="181181"/>
                </a:lnTo>
                <a:lnTo>
                  <a:pt x="127037" y="182879"/>
                </a:lnTo>
                <a:lnTo>
                  <a:pt x="138789" y="187891"/>
                </a:lnTo>
                <a:lnTo>
                  <a:pt x="149338" y="194105"/>
                </a:lnTo>
                <a:lnTo>
                  <a:pt x="160080" y="200127"/>
                </a:lnTo>
                <a:lnTo>
                  <a:pt x="172410" y="204560"/>
                </a:lnTo>
                <a:lnTo>
                  <a:pt x="172432" y="200156"/>
                </a:lnTo>
                <a:lnTo>
                  <a:pt x="172759" y="185964"/>
                </a:lnTo>
                <a:lnTo>
                  <a:pt x="173453" y="172140"/>
                </a:lnTo>
                <a:lnTo>
                  <a:pt x="174484" y="158653"/>
                </a:lnTo>
                <a:lnTo>
                  <a:pt x="175820" y="145472"/>
                </a:lnTo>
                <a:lnTo>
                  <a:pt x="177432" y="132566"/>
                </a:lnTo>
                <a:lnTo>
                  <a:pt x="179289" y="119905"/>
                </a:lnTo>
                <a:lnTo>
                  <a:pt x="181359" y="107458"/>
                </a:lnTo>
                <a:lnTo>
                  <a:pt x="183613" y="95195"/>
                </a:lnTo>
                <a:lnTo>
                  <a:pt x="186019" y="83084"/>
                </a:lnTo>
                <a:lnTo>
                  <a:pt x="188548" y="71095"/>
                </a:lnTo>
                <a:lnTo>
                  <a:pt x="191167" y="59197"/>
                </a:lnTo>
                <a:lnTo>
                  <a:pt x="193847" y="47359"/>
                </a:lnTo>
                <a:lnTo>
                  <a:pt x="196557" y="35551"/>
                </a:lnTo>
                <a:lnTo>
                  <a:pt x="199267" y="23743"/>
                </a:lnTo>
                <a:lnTo>
                  <a:pt x="201945" y="11902"/>
                </a:lnTo>
                <a:lnTo>
                  <a:pt x="204560" y="0"/>
                </a:lnTo>
                <a:lnTo>
                  <a:pt x="198718" y="2043"/>
                </a:lnTo>
                <a:lnTo>
                  <a:pt x="187265" y="5932"/>
                </a:lnTo>
                <a:lnTo>
                  <a:pt x="175635" y="9663"/>
                </a:lnTo>
                <a:lnTo>
                  <a:pt x="163845" y="13157"/>
                </a:lnTo>
                <a:lnTo>
                  <a:pt x="151912" y="16335"/>
                </a:lnTo>
                <a:lnTo>
                  <a:pt x="139854" y="19116"/>
                </a:lnTo>
                <a:lnTo>
                  <a:pt x="127687" y="21422"/>
                </a:lnTo>
                <a:lnTo>
                  <a:pt x="115429" y="23171"/>
                </a:lnTo>
                <a:lnTo>
                  <a:pt x="103096" y="24285"/>
                </a:lnTo>
                <a:lnTo>
                  <a:pt x="90705" y="24684"/>
                </a:lnTo>
                <a:lnTo>
                  <a:pt x="78274" y="24287"/>
                </a:lnTo>
                <a:lnTo>
                  <a:pt x="65819" y="23015"/>
                </a:lnTo>
                <a:lnTo>
                  <a:pt x="53357" y="20788"/>
                </a:lnTo>
                <a:lnTo>
                  <a:pt x="40906" y="17527"/>
                </a:lnTo>
                <a:lnTo>
                  <a:pt x="45415" y="28171"/>
                </a:lnTo>
                <a:lnTo>
                  <a:pt x="48995" y="40015"/>
                </a:lnTo>
                <a:lnTo>
                  <a:pt x="51328" y="5228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7343932" y="6521014"/>
            <a:ext cx="23872" cy="20801"/>
          </a:xfrm>
          <a:custGeom>
            <a:avLst/>
            <a:gdLst/>
            <a:ahLst/>
            <a:cxnLst/>
            <a:rect l="0" t="0" r="0" b="0"/>
            <a:pathLst>
              <a:path w="23872" h="20801" extrusionOk="0">
                <a:moveTo>
                  <a:pt x="23562" y="1383"/>
                </a:moveTo>
                <a:lnTo>
                  <a:pt x="23872" y="714"/>
                </a:lnTo>
                <a:lnTo>
                  <a:pt x="23332" y="756"/>
                </a:lnTo>
                <a:lnTo>
                  <a:pt x="23562" y="1383"/>
                </a:lnTo>
                <a:close/>
              </a:path>
              <a:path w="23872" h="20801" extrusionOk="0">
                <a:moveTo>
                  <a:pt x="26298" y="18735"/>
                </a:moveTo>
                <a:lnTo>
                  <a:pt x="26289" y="8814"/>
                </a:lnTo>
                <a:lnTo>
                  <a:pt x="23562" y="1383"/>
                </a:lnTo>
                <a:lnTo>
                  <a:pt x="18856" y="11568"/>
                </a:lnTo>
                <a:lnTo>
                  <a:pt x="20460" y="15816"/>
                </a:lnTo>
                <a:lnTo>
                  <a:pt x="14402" y="17556"/>
                </a:lnTo>
                <a:lnTo>
                  <a:pt x="1260" y="12212"/>
                </a:lnTo>
                <a:lnTo>
                  <a:pt x="0" y="18735"/>
                </a:lnTo>
                <a:lnTo>
                  <a:pt x="3890" y="18815"/>
                </a:lnTo>
                <a:lnTo>
                  <a:pt x="15294" y="20801"/>
                </a:lnTo>
                <a:lnTo>
                  <a:pt x="26298" y="18735"/>
                </a:lnTo>
                <a:close/>
              </a:path>
              <a:path w="23872" h="20801" extrusionOk="0">
                <a:moveTo>
                  <a:pt x="17527" y="1207"/>
                </a:moveTo>
                <a:lnTo>
                  <a:pt x="23332" y="756"/>
                </a:lnTo>
                <a:lnTo>
                  <a:pt x="23055" y="0"/>
                </a:lnTo>
                <a:lnTo>
                  <a:pt x="17527" y="120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7402380" y="6528040"/>
            <a:ext cx="17527" cy="14641"/>
          </a:xfrm>
          <a:custGeom>
            <a:avLst/>
            <a:gdLst/>
            <a:ahLst/>
            <a:cxnLst/>
            <a:rect l="0" t="0" r="0" b="0"/>
            <a:pathLst>
              <a:path w="17527" h="14641" extrusionOk="0">
                <a:moveTo>
                  <a:pt x="15544" y="8981"/>
                </a:moveTo>
                <a:lnTo>
                  <a:pt x="8064" y="0"/>
                </a:lnTo>
                <a:lnTo>
                  <a:pt x="0" y="19"/>
                </a:lnTo>
                <a:lnTo>
                  <a:pt x="7687" y="3048"/>
                </a:lnTo>
                <a:lnTo>
                  <a:pt x="9839" y="11613"/>
                </a:lnTo>
                <a:lnTo>
                  <a:pt x="17527" y="14641"/>
                </a:lnTo>
                <a:lnTo>
                  <a:pt x="15544" y="898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7215346" y="6532279"/>
            <a:ext cx="64299" cy="30849"/>
          </a:xfrm>
          <a:custGeom>
            <a:avLst/>
            <a:gdLst/>
            <a:ahLst/>
            <a:cxnLst/>
            <a:rect l="0" t="0" r="0" b="0"/>
            <a:pathLst>
              <a:path w="64299" h="30849" extrusionOk="0">
                <a:moveTo>
                  <a:pt x="9088" y="0"/>
                </a:moveTo>
                <a:lnTo>
                  <a:pt x="0" y="1632"/>
                </a:lnTo>
                <a:lnTo>
                  <a:pt x="7991" y="5654"/>
                </a:lnTo>
                <a:lnTo>
                  <a:pt x="18954" y="12431"/>
                </a:lnTo>
                <a:lnTo>
                  <a:pt x="30093" y="19603"/>
                </a:lnTo>
                <a:lnTo>
                  <a:pt x="41382" y="25906"/>
                </a:lnTo>
                <a:lnTo>
                  <a:pt x="52793" y="30076"/>
                </a:lnTo>
                <a:lnTo>
                  <a:pt x="64299" y="30849"/>
                </a:lnTo>
                <a:lnTo>
                  <a:pt x="60837" y="29681"/>
                </a:lnTo>
                <a:lnTo>
                  <a:pt x="50262" y="24115"/>
                </a:lnTo>
                <a:lnTo>
                  <a:pt x="39615" y="16739"/>
                </a:lnTo>
                <a:lnTo>
                  <a:pt x="29080" y="9178"/>
                </a:lnTo>
                <a:lnTo>
                  <a:pt x="18843" y="3056"/>
                </a:lnTo>
                <a:lnTo>
                  <a:pt x="9088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96528" y="6551355"/>
            <a:ext cx="23379" cy="7423"/>
          </a:xfrm>
          <a:custGeom>
            <a:avLst/>
            <a:gdLst/>
            <a:ahLst/>
            <a:cxnLst/>
            <a:rect l="0" t="0" r="0" b="0"/>
            <a:pathLst>
              <a:path w="23379" h="7423" extrusionOk="0">
                <a:moveTo>
                  <a:pt x="14762" y="7423"/>
                </a:moveTo>
                <a:lnTo>
                  <a:pt x="23379" y="83"/>
                </a:lnTo>
                <a:lnTo>
                  <a:pt x="21459" y="205"/>
                </a:lnTo>
                <a:lnTo>
                  <a:pt x="7664" y="0"/>
                </a:lnTo>
                <a:lnTo>
                  <a:pt x="0" y="5921"/>
                </a:lnTo>
                <a:lnTo>
                  <a:pt x="2800" y="6327"/>
                </a:lnTo>
                <a:lnTo>
                  <a:pt x="14762" y="742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291111" y="6577737"/>
            <a:ext cx="20670" cy="46758"/>
          </a:xfrm>
          <a:custGeom>
            <a:avLst/>
            <a:gdLst/>
            <a:ahLst/>
            <a:cxnLst/>
            <a:rect l="0" t="0" r="0" b="0"/>
            <a:pathLst>
              <a:path w="20670" h="46758" extrusionOk="0">
                <a:moveTo>
                  <a:pt x="224" y="0"/>
                </a:moveTo>
                <a:lnTo>
                  <a:pt x="0" y="2913"/>
                </a:lnTo>
                <a:lnTo>
                  <a:pt x="243" y="18802"/>
                </a:lnTo>
                <a:lnTo>
                  <a:pt x="3500" y="31675"/>
                </a:lnTo>
                <a:lnTo>
                  <a:pt x="10175" y="41129"/>
                </a:lnTo>
                <a:lnTo>
                  <a:pt x="20670" y="46758"/>
                </a:lnTo>
                <a:lnTo>
                  <a:pt x="20562" y="46559"/>
                </a:lnTo>
                <a:lnTo>
                  <a:pt x="15337" y="35057"/>
                </a:lnTo>
                <a:lnTo>
                  <a:pt x="10796" y="22871"/>
                </a:lnTo>
                <a:lnTo>
                  <a:pt x="6054" y="10889"/>
                </a:lnTo>
                <a:lnTo>
                  <a:pt x="224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7282565" y="6612805"/>
            <a:ext cx="125652" cy="105206"/>
          </a:xfrm>
          <a:custGeom>
            <a:avLst/>
            <a:gdLst/>
            <a:ahLst/>
            <a:cxnLst/>
            <a:rect l="0" t="0" r="0" b="0"/>
            <a:pathLst>
              <a:path w="125652" h="105206" extrusionOk="0">
                <a:moveTo>
                  <a:pt x="0" y="0"/>
                </a:moveTo>
                <a:lnTo>
                  <a:pt x="78" y="3501"/>
                </a:lnTo>
                <a:lnTo>
                  <a:pt x="2901" y="18537"/>
                </a:lnTo>
                <a:lnTo>
                  <a:pt x="9267" y="30029"/>
                </a:lnTo>
                <a:lnTo>
                  <a:pt x="18487" y="38666"/>
                </a:lnTo>
                <a:lnTo>
                  <a:pt x="29872" y="45138"/>
                </a:lnTo>
                <a:lnTo>
                  <a:pt x="42735" y="50133"/>
                </a:lnTo>
                <a:lnTo>
                  <a:pt x="56386" y="54340"/>
                </a:lnTo>
                <a:lnTo>
                  <a:pt x="70137" y="58447"/>
                </a:lnTo>
                <a:lnTo>
                  <a:pt x="75931" y="65450"/>
                </a:lnTo>
                <a:lnTo>
                  <a:pt x="83826" y="75449"/>
                </a:lnTo>
                <a:lnTo>
                  <a:pt x="92082" y="85090"/>
                </a:lnTo>
                <a:lnTo>
                  <a:pt x="101363" y="93707"/>
                </a:lnTo>
                <a:lnTo>
                  <a:pt x="112332" y="100634"/>
                </a:lnTo>
                <a:lnTo>
                  <a:pt x="125652" y="105206"/>
                </a:lnTo>
                <a:lnTo>
                  <a:pt x="119360" y="95326"/>
                </a:lnTo>
                <a:lnTo>
                  <a:pt x="111002" y="85793"/>
                </a:lnTo>
                <a:lnTo>
                  <a:pt x="101443" y="77462"/>
                </a:lnTo>
                <a:lnTo>
                  <a:pt x="90956" y="70059"/>
                </a:lnTo>
                <a:lnTo>
                  <a:pt x="79814" y="63309"/>
                </a:lnTo>
                <a:lnTo>
                  <a:pt x="68293" y="56940"/>
                </a:lnTo>
                <a:lnTo>
                  <a:pt x="56665" y="50677"/>
                </a:lnTo>
                <a:lnTo>
                  <a:pt x="45204" y="44247"/>
                </a:lnTo>
                <a:lnTo>
                  <a:pt x="34185" y="37375"/>
                </a:lnTo>
                <a:lnTo>
                  <a:pt x="23881" y="29788"/>
                </a:lnTo>
                <a:lnTo>
                  <a:pt x="14566" y="21213"/>
                </a:lnTo>
                <a:lnTo>
                  <a:pt x="6514" y="11374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7737150" y="6674172"/>
            <a:ext cx="27478" cy="43839"/>
          </a:xfrm>
          <a:custGeom>
            <a:avLst/>
            <a:gdLst/>
            <a:ahLst/>
            <a:cxnLst/>
            <a:rect l="0" t="0" r="0" b="0"/>
            <a:pathLst>
              <a:path w="27478" h="43839" extrusionOk="0">
                <a:moveTo>
                  <a:pt x="12970" y="0"/>
                </a:moveTo>
                <a:lnTo>
                  <a:pt x="4095" y="6687"/>
                </a:lnTo>
                <a:lnTo>
                  <a:pt x="0" y="17649"/>
                </a:lnTo>
                <a:lnTo>
                  <a:pt x="411" y="30669"/>
                </a:lnTo>
                <a:lnTo>
                  <a:pt x="4200" y="43839"/>
                </a:lnTo>
                <a:lnTo>
                  <a:pt x="21727" y="43839"/>
                </a:lnTo>
                <a:lnTo>
                  <a:pt x="23162" y="42252"/>
                </a:lnTo>
                <a:lnTo>
                  <a:pt x="27478" y="30972"/>
                </a:lnTo>
                <a:lnTo>
                  <a:pt x="27085" y="17326"/>
                </a:lnTo>
                <a:lnTo>
                  <a:pt x="22182" y="5581"/>
                </a:lnTo>
                <a:lnTo>
                  <a:pt x="1297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556141" y="6694633"/>
            <a:ext cx="9015" cy="73056"/>
          </a:xfrm>
          <a:custGeom>
            <a:avLst/>
            <a:gdLst/>
            <a:ahLst/>
            <a:cxnLst/>
            <a:rect l="0" t="0" r="0" b="0"/>
            <a:pathLst>
              <a:path w="9015" h="73056" extrusionOk="0">
                <a:moveTo>
                  <a:pt x="0" y="36799"/>
                </a:moveTo>
                <a:lnTo>
                  <a:pt x="32" y="49675"/>
                </a:lnTo>
                <a:lnTo>
                  <a:pt x="2085" y="61956"/>
                </a:lnTo>
                <a:lnTo>
                  <a:pt x="6959" y="73056"/>
                </a:lnTo>
                <a:lnTo>
                  <a:pt x="7542" y="63222"/>
                </a:lnTo>
                <a:lnTo>
                  <a:pt x="8417" y="49680"/>
                </a:lnTo>
                <a:lnTo>
                  <a:pt x="9015" y="35197"/>
                </a:lnTo>
                <a:lnTo>
                  <a:pt x="8825" y="21162"/>
                </a:lnTo>
                <a:lnTo>
                  <a:pt x="7333" y="8967"/>
                </a:lnTo>
                <a:lnTo>
                  <a:pt x="4026" y="0"/>
                </a:lnTo>
                <a:lnTo>
                  <a:pt x="3996" y="433"/>
                </a:lnTo>
                <a:lnTo>
                  <a:pt x="2784" y="11594"/>
                </a:lnTo>
                <a:lnTo>
                  <a:pt x="1184" y="23911"/>
                </a:lnTo>
                <a:lnTo>
                  <a:pt x="0" y="3679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7583547" y="6726782"/>
            <a:ext cx="17541" cy="11689"/>
          </a:xfrm>
          <a:custGeom>
            <a:avLst/>
            <a:gdLst/>
            <a:ahLst/>
            <a:cxnLst/>
            <a:rect l="0" t="0" r="0" b="0"/>
            <a:pathLst>
              <a:path w="17541" h="11689" extrusionOk="0">
                <a:moveTo>
                  <a:pt x="0" y="2918"/>
                </a:moveTo>
                <a:lnTo>
                  <a:pt x="0" y="11689"/>
                </a:lnTo>
                <a:lnTo>
                  <a:pt x="6440" y="8373"/>
                </a:lnTo>
                <a:lnTo>
                  <a:pt x="16129" y="8332"/>
                </a:lnTo>
                <a:lnTo>
                  <a:pt x="17541" y="0"/>
                </a:lnTo>
                <a:lnTo>
                  <a:pt x="6235" y="1945"/>
                </a:lnTo>
                <a:lnTo>
                  <a:pt x="7139" y="0"/>
                </a:lnTo>
                <a:lnTo>
                  <a:pt x="0" y="291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7700443" y="6724357"/>
            <a:ext cx="18459" cy="17034"/>
          </a:xfrm>
          <a:custGeom>
            <a:avLst/>
            <a:gdLst/>
            <a:ahLst/>
            <a:cxnLst/>
            <a:rect l="0" t="0" r="0" b="0"/>
            <a:pathLst>
              <a:path w="18459" h="17034" extrusionOk="0">
                <a:moveTo>
                  <a:pt x="7043" y="6536"/>
                </a:moveTo>
                <a:lnTo>
                  <a:pt x="0" y="5344"/>
                </a:lnTo>
                <a:lnTo>
                  <a:pt x="685" y="14402"/>
                </a:lnTo>
                <a:lnTo>
                  <a:pt x="10360" y="14457"/>
                </a:lnTo>
                <a:lnTo>
                  <a:pt x="17527" y="17034"/>
                </a:lnTo>
                <a:lnTo>
                  <a:pt x="18459" y="10250"/>
                </a:lnTo>
                <a:lnTo>
                  <a:pt x="17061" y="5810"/>
                </a:lnTo>
                <a:lnTo>
                  <a:pt x="14608" y="2425"/>
                </a:lnTo>
                <a:lnTo>
                  <a:pt x="6344" y="0"/>
                </a:lnTo>
                <a:lnTo>
                  <a:pt x="7043" y="653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7574791" y="6846583"/>
            <a:ext cx="108111" cy="46758"/>
          </a:xfrm>
          <a:custGeom>
            <a:avLst/>
            <a:gdLst/>
            <a:ahLst/>
            <a:cxnLst/>
            <a:rect l="0" t="0" r="0" b="0"/>
            <a:pathLst>
              <a:path w="108111" h="46758" extrusionOk="0">
                <a:moveTo>
                  <a:pt x="103656" y="11181"/>
                </a:moveTo>
                <a:lnTo>
                  <a:pt x="108111" y="0"/>
                </a:lnTo>
                <a:lnTo>
                  <a:pt x="104680" y="1157"/>
                </a:lnTo>
                <a:lnTo>
                  <a:pt x="92118" y="5293"/>
                </a:lnTo>
                <a:lnTo>
                  <a:pt x="79525" y="9400"/>
                </a:lnTo>
                <a:lnTo>
                  <a:pt x="67015" y="13589"/>
                </a:lnTo>
                <a:lnTo>
                  <a:pt x="54699" y="17973"/>
                </a:lnTo>
                <a:lnTo>
                  <a:pt x="42692" y="22664"/>
                </a:lnTo>
                <a:lnTo>
                  <a:pt x="31105" y="27776"/>
                </a:lnTo>
                <a:lnTo>
                  <a:pt x="20052" y="33420"/>
                </a:lnTo>
                <a:lnTo>
                  <a:pt x="9646" y="39710"/>
                </a:lnTo>
                <a:lnTo>
                  <a:pt x="0" y="46758"/>
                </a:lnTo>
                <a:lnTo>
                  <a:pt x="10878" y="43496"/>
                </a:lnTo>
                <a:lnTo>
                  <a:pt x="23817" y="40800"/>
                </a:lnTo>
                <a:lnTo>
                  <a:pt x="37275" y="38623"/>
                </a:lnTo>
                <a:lnTo>
                  <a:pt x="50801" y="36513"/>
                </a:lnTo>
                <a:lnTo>
                  <a:pt x="63944" y="34019"/>
                </a:lnTo>
                <a:lnTo>
                  <a:pt x="76253" y="30690"/>
                </a:lnTo>
                <a:lnTo>
                  <a:pt x="87275" y="26075"/>
                </a:lnTo>
                <a:lnTo>
                  <a:pt x="96560" y="19722"/>
                </a:lnTo>
                <a:lnTo>
                  <a:pt x="103656" y="1118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7516343" y="6907368"/>
            <a:ext cx="35068" cy="17211"/>
          </a:xfrm>
          <a:custGeom>
            <a:avLst/>
            <a:gdLst/>
            <a:ahLst/>
            <a:cxnLst/>
            <a:rect l="0" t="0" r="0" b="0"/>
            <a:pathLst>
              <a:path w="35068" h="17211" extrusionOk="0">
                <a:moveTo>
                  <a:pt x="0" y="582"/>
                </a:moveTo>
                <a:lnTo>
                  <a:pt x="2168" y="1465"/>
                </a:lnTo>
                <a:lnTo>
                  <a:pt x="10342" y="7324"/>
                </a:lnTo>
                <a:lnTo>
                  <a:pt x="18951" y="14067"/>
                </a:lnTo>
                <a:lnTo>
                  <a:pt x="27394" y="17211"/>
                </a:lnTo>
                <a:lnTo>
                  <a:pt x="35068" y="12272"/>
                </a:lnTo>
                <a:lnTo>
                  <a:pt x="32057" y="11107"/>
                </a:lnTo>
                <a:lnTo>
                  <a:pt x="21190" y="5204"/>
                </a:lnTo>
                <a:lnTo>
                  <a:pt x="9971" y="0"/>
                </a:lnTo>
                <a:lnTo>
                  <a:pt x="0" y="58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7478772" y="6906312"/>
            <a:ext cx="162465" cy="45477"/>
          </a:xfrm>
          <a:custGeom>
            <a:avLst/>
            <a:gdLst/>
            <a:ahLst/>
            <a:cxnLst/>
            <a:rect l="0" t="0" r="0" b="0"/>
            <a:pathLst>
              <a:path w="162465" h="45477" extrusionOk="0">
                <a:moveTo>
                  <a:pt x="111734" y="27022"/>
                </a:moveTo>
                <a:lnTo>
                  <a:pt x="122316" y="30869"/>
                </a:lnTo>
                <a:lnTo>
                  <a:pt x="124564" y="23386"/>
                </a:lnTo>
                <a:lnTo>
                  <a:pt x="125222" y="14301"/>
                </a:lnTo>
                <a:lnTo>
                  <a:pt x="131073" y="10409"/>
                </a:lnTo>
                <a:lnTo>
                  <a:pt x="138333" y="7949"/>
                </a:lnTo>
                <a:lnTo>
                  <a:pt x="150252" y="3985"/>
                </a:lnTo>
                <a:lnTo>
                  <a:pt x="162465" y="0"/>
                </a:lnTo>
                <a:lnTo>
                  <a:pt x="40395" y="540"/>
                </a:lnTo>
                <a:lnTo>
                  <a:pt x="50918" y="2270"/>
                </a:lnTo>
                <a:lnTo>
                  <a:pt x="62199" y="8229"/>
                </a:lnTo>
                <a:lnTo>
                  <a:pt x="72639" y="13328"/>
                </a:lnTo>
                <a:lnTo>
                  <a:pt x="70563" y="15823"/>
                </a:lnTo>
                <a:lnTo>
                  <a:pt x="62607" y="17998"/>
                </a:lnTo>
                <a:lnTo>
                  <a:pt x="54056" y="13370"/>
                </a:lnTo>
                <a:lnTo>
                  <a:pt x="45510" y="6422"/>
                </a:lnTo>
                <a:lnTo>
                  <a:pt x="37570" y="1638"/>
                </a:lnTo>
                <a:lnTo>
                  <a:pt x="0" y="1779"/>
                </a:lnTo>
                <a:lnTo>
                  <a:pt x="10851" y="8616"/>
                </a:lnTo>
                <a:lnTo>
                  <a:pt x="21773" y="15200"/>
                </a:lnTo>
                <a:lnTo>
                  <a:pt x="32790" y="21460"/>
                </a:lnTo>
                <a:lnTo>
                  <a:pt x="43926" y="27327"/>
                </a:lnTo>
                <a:lnTo>
                  <a:pt x="55208" y="32731"/>
                </a:lnTo>
                <a:lnTo>
                  <a:pt x="66659" y="37604"/>
                </a:lnTo>
                <a:lnTo>
                  <a:pt x="78303" y="41876"/>
                </a:lnTo>
                <a:lnTo>
                  <a:pt x="90167" y="45477"/>
                </a:lnTo>
                <a:lnTo>
                  <a:pt x="92179" y="43450"/>
                </a:lnTo>
                <a:lnTo>
                  <a:pt x="93907" y="32582"/>
                </a:lnTo>
                <a:lnTo>
                  <a:pt x="98937" y="25017"/>
                </a:lnTo>
                <a:lnTo>
                  <a:pt x="99424" y="24923"/>
                </a:lnTo>
                <a:lnTo>
                  <a:pt x="111734" y="2702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7566020" y="6050614"/>
            <a:ext cx="369722" cy="722913"/>
          </a:xfrm>
          <a:custGeom>
            <a:avLst/>
            <a:gdLst/>
            <a:ahLst/>
            <a:cxnLst/>
            <a:rect l="0" t="0" r="0" b="0"/>
            <a:pathLst>
              <a:path w="369722" h="722913" extrusionOk="0">
                <a:moveTo>
                  <a:pt x="151950" y="690776"/>
                </a:moveTo>
                <a:lnTo>
                  <a:pt x="144783" y="688200"/>
                </a:lnTo>
                <a:lnTo>
                  <a:pt x="135108" y="688145"/>
                </a:lnTo>
                <a:lnTo>
                  <a:pt x="134423" y="679087"/>
                </a:lnTo>
                <a:lnTo>
                  <a:pt x="141453" y="680279"/>
                </a:lnTo>
                <a:lnTo>
                  <a:pt x="140768" y="673742"/>
                </a:lnTo>
                <a:lnTo>
                  <a:pt x="149031" y="676168"/>
                </a:lnTo>
                <a:lnTo>
                  <a:pt x="369722" y="675274"/>
                </a:lnTo>
                <a:lnTo>
                  <a:pt x="361467" y="668869"/>
                </a:lnTo>
                <a:lnTo>
                  <a:pt x="351876" y="663800"/>
                </a:lnTo>
                <a:lnTo>
                  <a:pt x="341130" y="659886"/>
                </a:lnTo>
                <a:lnTo>
                  <a:pt x="329414" y="656943"/>
                </a:lnTo>
                <a:lnTo>
                  <a:pt x="316908" y="654788"/>
                </a:lnTo>
                <a:lnTo>
                  <a:pt x="303796" y="653240"/>
                </a:lnTo>
                <a:lnTo>
                  <a:pt x="290262" y="652114"/>
                </a:lnTo>
                <a:lnTo>
                  <a:pt x="276487" y="651230"/>
                </a:lnTo>
                <a:lnTo>
                  <a:pt x="262653" y="650403"/>
                </a:lnTo>
                <a:lnTo>
                  <a:pt x="248945" y="649451"/>
                </a:lnTo>
                <a:lnTo>
                  <a:pt x="235545" y="648191"/>
                </a:lnTo>
                <a:lnTo>
                  <a:pt x="222635" y="646441"/>
                </a:lnTo>
                <a:lnTo>
                  <a:pt x="210398" y="644018"/>
                </a:lnTo>
                <a:lnTo>
                  <a:pt x="212406" y="639143"/>
                </a:lnTo>
                <a:lnTo>
                  <a:pt x="211970" y="628812"/>
                </a:lnTo>
                <a:lnTo>
                  <a:pt x="206683" y="619819"/>
                </a:lnTo>
                <a:lnTo>
                  <a:pt x="200105" y="610749"/>
                </a:lnTo>
                <a:lnTo>
                  <a:pt x="195790" y="600193"/>
                </a:lnTo>
                <a:lnTo>
                  <a:pt x="194889" y="593433"/>
                </a:lnTo>
                <a:lnTo>
                  <a:pt x="194180" y="581861"/>
                </a:lnTo>
                <a:lnTo>
                  <a:pt x="194158" y="569247"/>
                </a:lnTo>
                <a:lnTo>
                  <a:pt x="194662" y="555970"/>
                </a:lnTo>
                <a:lnTo>
                  <a:pt x="195529" y="542405"/>
                </a:lnTo>
                <a:lnTo>
                  <a:pt x="196600" y="528930"/>
                </a:lnTo>
                <a:lnTo>
                  <a:pt x="197714" y="515922"/>
                </a:lnTo>
                <a:lnTo>
                  <a:pt x="198709" y="503757"/>
                </a:lnTo>
                <a:lnTo>
                  <a:pt x="199356" y="497098"/>
                </a:lnTo>
                <a:lnTo>
                  <a:pt x="201460" y="483573"/>
                </a:lnTo>
                <a:lnTo>
                  <a:pt x="204403" y="470265"/>
                </a:lnTo>
                <a:lnTo>
                  <a:pt x="207940" y="457218"/>
                </a:lnTo>
                <a:lnTo>
                  <a:pt x="211827" y="444475"/>
                </a:lnTo>
                <a:lnTo>
                  <a:pt x="215818" y="432081"/>
                </a:lnTo>
                <a:lnTo>
                  <a:pt x="219669" y="420078"/>
                </a:lnTo>
                <a:lnTo>
                  <a:pt x="223133" y="408512"/>
                </a:lnTo>
                <a:lnTo>
                  <a:pt x="225967" y="397425"/>
                </a:lnTo>
                <a:lnTo>
                  <a:pt x="227926" y="386861"/>
                </a:lnTo>
                <a:lnTo>
                  <a:pt x="230019" y="383228"/>
                </a:lnTo>
                <a:lnTo>
                  <a:pt x="226809" y="378197"/>
                </a:lnTo>
                <a:lnTo>
                  <a:pt x="222476" y="373025"/>
                </a:lnTo>
                <a:lnTo>
                  <a:pt x="225007" y="366415"/>
                </a:lnTo>
                <a:lnTo>
                  <a:pt x="228164" y="364187"/>
                </a:lnTo>
                <a:lnTo>
                  <a:pt x="237036" y="365085"/>
                </a:lnTo>
                <a:lnTo>
                  <a:pt x="248386" y="366415"/>
                </a:lnTo>
                <a:lnTo>
                  <a:pt x="248650" y="357362"/>
                </a:lnTo>
                <a:lnTo>
                  <a:pt x="246262" y="346610"/>
                </a:lnTo>
                <a:lnTo>
                  <a:pt x="245467" y="334265"/>
                </a:lnTo>
                <a:lnTo>
                  <a:pt x="252634" y="330511"/>
                </a:lnTo>
                <a:lnTo>
                  <a:pt x="261575" y="321763"/>
                </a:lnTo>
                <a:lnTo>
                  <a:pt x="268244" y="310743"/>
                </a:lnTo>
                <a:lnTo>
                  <a:pt x="273816" y="298628"/>
                </a:lnTo>
                <a:lnTo>
                  <a:pt x="279467" y="286594"/>
                </a:lnTo>
                <a:lnTo>
                  <a:pt x="286374" y="275817"/>
                </a:lnTo>
                <a:lnTo>
                  <a:pt x="286183" y="275539"/>
                </a:lnTo>
                <a:lnTo>
                  <a:pt x="278885" y="264919"/>
                </a:lnTo>
                <a:lnTo>
                  <a:pt x="271551" y="254336"/>
                </a:lnTo>
                <a:lnTo>
                  <a:pt x="264149" y="243821"/>
                </a:lnTo>
                <a:lnTo>
                  <a:pt x="256649" y="233404"/>
                </a:lnTo>
                <a:lnTo>
                  <a:pt x="249020" y="223116"/>
                </a:lnTo>
                <a:lnTo>
                  <a:pt x="241232" y="212988"/>
                </a:lnTo>
                <a:lnTo>
                  <a:pt x="233254" y="203050"/>
                </a:lnTo>
                <a:lnTo>
                  <a:pt x="225054" y="193333"/>
                </a:lnTo>
                <a:lnTo>
                  <a:pt x="216603" y="183868"/>
                </a:lnTo>
                <a:lnTo>
                  <a:pt x="207869" y="174686"/>
                </a:lnTo>
                <a:lnTo>
                  <a:pt x="198821" y="165816"/>
                </a:lnTo>
                <a:lnTo>
                  <a:pt x="189430" y="157291"/>
                </a:lnTo>
                <a:lnTo>
                  <a:pt x="179663" y="149140"/>
                </a:lnTo>
                <a:lnTo>
                  <a:pt x="169492" y="141394"/>
                </a:lnTo>
                <a:lnTo>
                  <a:pt x="176860" y="125299"/>
                </a:lnTo>
                <a:lnTo>
                  <a:pt x="181499" y="109721"/>
                </a:lnTo>
                <a:lnTo>
                  <a:pt x="183613" y="94761"/>
                </a:lnTo>
                <a:lnTo>
                  <a:pt x="183403" y="80521"/>
                </a:lnTo>
                <a:lnTo>
                  <a:pt x="181071" y="67101"/>
                </a:lnTo>
                <a:lnTo>
                  <a:pt x="176821" y="54604"/>
                </a:lnTo>
                <a:lnTo>
                  <a:pt x="170854" y="43131"/>
                </a:lnTo>
                <a:lnTo>
                  <a:pt x="163373" y="32783"/>
                </a:lnTo>
                <a:lnTo>
                  <a:pt x="154581" y="23662"/>
                </a:lnTo>
                <a:lnTo>
                  <a:pt x="144680" y="15868"/>
                </a:lnTo>
                <a:lnTo>
                  <a:pt x="133873" y="9503"/>
                </a:lnTo>
                <a:lnTo>
                  <a:pt x="122361" y="4670"/>
                </a:lnTo>
                <a:lnTo>
                  <a:pt x="110348" y="1468"/>
                </a:lnTo>
                <a:lnTo>
                  <a:pt x="98036" y="0"/>
                </a:lnTo>
                <a:lnTo>
                  <a:pt x="85626" y="366"/>
                </a:lnTo>
                <a:lnTo>
                  <a:pt x="73323" y="2669"/>
                </a:lnTo>
                <a:lnTo>
                  <a:pt x="61328" y="7009"/>
                </a:lnTo>
                <a:lnTo>
                  <a:pt x="49844" y="13488"/>
                </a:lnTo>
                <a:lnTo>
                  <a:pt x="39072" y="22207"/>
                </a:lnTo>
                <a:lnTo>
                  <a:pt x="29217" y="33269"/>
                </a:lnTo>
                <a:lnTo>
                  <a:pt x="28967" y="37163"/>
                </a:lnTo>
                <a:lnTo>
                  <a:pt x="29027" y="51542"/>
                </a:lnTo>
                <a:lnTo>
                  <a:pt x="30650" y="64352"/>
                </a:lnTo>
                <a:lnTo>
                  <a:pt x="33687" y="75746"/>
                </a:lnTo>
                <a:lnTo>
                  <a:pt x="37987" y="85879"/>
                </a:lnTo>
                <a:lnTo>
                  <a:pt x="32835" y="91725"/>
                </a:lnTo>
                <a:lnTo>
                  <a:pt x="26688" y="100123"/>
                </a:lnTo>
                <a:lnTo>
                  <a:pt x="29217" y="109258"/>
                </a:lnTo>
                <a:lnTo>
                  <a:pt x="30001" y="101146"/>
                </a:lnTo>
                <a:lnTo>
                  <a:pt x="37375" y="93969"/>
                </a:lnTo>
                <a:lnTo>
                  <a:pt x="43825" y="85879"/>
                </a:lnTo>
                <a:lnTo>
                  <a:pt x="41475" y="81074"/>
                </a:lnTo>
                <a:lnTo>
                  <a:pt x="37726" y="68438"/>
                </a:lnTo>
                <a:lnTo>
                  <a:pt x="37512" y="56678"/>
                </a:lnTo>
                <a:lnTo>
                  <a:pt x="40302" y="45901"/>
                </a:lnTo>
                <a:lnTo>
                  <a:pt x="45565" y="36214"/>
                </a:lnTo>
                <a:lnTo>
                  <a:pt x="52771" y="27724"/>
                </a:lnTo>
                <a:lnTo>
                  <a:pt x="61388" y="20538"/>
                </a:lnTo>
                <a:lnTo>
                  <a:pt x="70886" y="14763"/>
                </a:lnTo>
                <a:lnTo>
                  <a:pt x="80734" y="10505"/>
                </a:lnTo>
                <a:lnTo>
                  <a:pt x="90400" y="7872"/>
                </a:lnTo>
                <a:lnTo>
                  <a:pt x="99354" y="6970"/>
                </a:lnTo>
                <a:lnTo>
                  <a:pt x="100117" y="6975"/>
                </a:lnTo>
                <a:lnTo>
                  <a:pt x="112458" y="8330"/>
                </a:lnTo>
                <a:lnTo>
                  <a:pt x="123661" y="11929"/>
                </a:lnTo>
                <a:lnTo>
                  <a:pt x="133691" y="17512"/>
                </a:lnTo>
                <a:lnTo>
                  <a:pt x="142509" y="24821"/>
                </a:lnTo>
                <a:lnTo>
                  <a:pt x="150079" y="33597"/>
                </a:lnTo>
                <a:lnTo>
                  <a:pt x="156362" y="43583"/>
                </a:lnTo>
                <a:lnTo>
                  <a:pt x="161322" y="54519"/>
                </a:lnTo>
                <a:lnTo>
                  <a:pt x="164922" y="66147"/>
                </a:lnTo>
                <a:lnTo>
                  <a:pt x="167123" y="78210"/>
                </a:lnTo>
                <a:lnTo>
                  <a:pt x="167890" y="90447"/>
                </a:lnTo>
                <a:lnTo>
                  <a:pt x="167184" y="102602"/>
                </a:lnTo>
                <a:lnTo>
                  <a:pt x="164968" y="114415"/>
                </a:lnTo>
                <a:lnTo>
                  <a:pt x="161205" y="125628"/>
                </a:lnTo>
                <a:lnTo>
                  <a:pt x="155857" y="135983"/>
                </a:lnTo>
                <a:lnTo>
                  <a:pt x="148889" y="145221"/>
                </a:lnTo>
                <a:lnTo>
                  <a:pt x="140261" y="153083"/>
                </a:lnTo>
                <a:lnTo>
                  <a:pt x="138037" y="159056"/>
                </a:lnTo>
                <a:lnTo>
                  <a:pt x="139596" y="167154"/>
                </a:lnTo>
                <a:lnTo>
                  <a:pt x="145194" y="173046"/>
                </a:lnTo>
                <a:lnTo>
                  <a:pt x="149031" y="182300"/>
                </a:lnTo>
                <a:lnTo>
                  <a:pt x="137206" y="185645"/>
                </a:lnTo>
                <a:lnTo>
                  <a:pt x="125549" y="184966"/>
                </a:lnTo>
                <a:lnTo>
                  <a:pt x="115344" y="180976"/>
                </a:lnTo>
                <a:lnTo>
                  <a:pt x="106012" y="175238"/>
                </a:lnTo>
                <a:lnTo>
                  <a:pt x="96978" y="169316"/>
                </a:lnTo>
                <a:lnTo>
                  <a:pt x="87664" y="164773"/>
                </a:lnTo>
                <a:lnTo>
                  <a:pt x="90538" y="173238"/>
                </a:lnTo>
                <a:lnTo>
                  <a:pt x="97563" y="182250"/>
                </a:lnTo>
                <a:lnTo>
                  <a:pt x="107493" y="189026"/>
                </a:lnTo>
                <a:lnTo>
                  <a:pt x="119436" y="193531"/>
                </a:lnTo>
                <a:lnTo>
                  <a:pt x="132499" y="195732"/>
                </a:lnTo>
                <a:lnTo>
                  <a:pt x="145791" y="195592"/>
                </a:lnTo>
                <a:lnTo>
                  <a:pt x="158419" y="193077"/>
                </a:lnTo>
                <a:lnTo>
                  <a:pt x="169492" y="188152"/>
                </a:lnTo>
                <a:lnTo>
                  <a:pt x="169827" y="185925"/>
                </a:lnTo>
                <a:lnTo>
                  <a:pt x="167589" y="175155"/>
                </a:lnTo>
                <a:lnTo>
                  <a:pt x="162285" y="167451"/>
                </a:lnTo>
                <a:lnTo>
                  <a:pt x="160721" y="156016"/>
                </a:lnTo>
                <a:lnTo>
                  <a:pt x="171045" y="162287"/>
                </a:lnTo>
                <a:lnTo>
                  <a:pt x="180940" y="169382"/>
                </a:lnTo>
                <a:lnTo>
                  <a:pt x="191690" y="177900"/>
                </a:lnTo>
                <a:lnTo>
                  <a:pt x="202925" y="187547"/>
                </a:lnTo>
                <a:lnTo>
                  <a:pt x="214274" y="198027"/>
                </a:lnTo>
                <a:lnTo>
                  <a:pt x="225370" y="209047"/>
                </a:lnTo>
                <a:lnTo>
                  <a:pt x="235842" y="220310"/>
                </a:lnTo>
                <a:lnTo>
                  <a:pt x="245322" y="231523"/>
                </a:lnTo>
                <a:lnTo>
                  <a:pt x="253439" y="242392"/>
                </a:lnTo>
                <a:lnTo>
                  <a:pt x="259825" y="252620"/>
                </a:lnTo>
                <a:lnTo>
                  <a:pt x="264111" y="261914"/>
                </a:lnTo>
                <a:lnTo>
                  <a:pt x="265927" y="269979"/>
                </a:lnTo>
                <a:lnTo>
                  <a:pt x="265965" y="270987"/>
                </a:lnTo>
                <a:lnTo>
                  <a:pt x="263900" y="282228"/>
                </a:lnTo>
                <a:lnTo>
                  <a:pt x="258100" y="294005"/>
                </a:lnTo>
                <a:lnTo>
                  <a:pt x="249645" y="304978"/>
                </a:lnTo>
                <a:lnTo>
                  <a:pt x="239615" y="313805"/>
                </a:lnTo>
                <a:lnTo>
                  <a:pt x="237661" y="308634"/>
                </a:lnTo>
                <a:lnTo>
                  <a:pt x="234262" y="296355"/>
                </a:lnTo>
                <a:lnTo>
                  <a:pt x="231639" y="283300"/>
                </a:lnTo>
                <a:lnTo>
                  <a:pt x="229228" y="270034"/>
                </a:lnTo>
                <a:lnTo>
                  <a:pt x="226463" y="257120"/>
                </a:lnTo>
                <a:lnTo>
                  <a:pt x="222779" y="245124"/>
                </a:lnTo>
                <a:lnTo>
                  <a:pt x="217613" y="234609"/>
                </a:lnTo>
                <a:lnTo>
                  <a:pt x="210398" y="226140"/>
                </a:lnTo>
                <a:lnTo>
                  <a:pt x="209898" y="230152"/>
                </a:lnTo>
                <a:lnTo>
                  <a:pt x="209497" y="242537"/>
                </a:lnTo>
                <a:lnTo>
                  <a:pt x="210579" y="254784"/>
                </a:lnTo>
                <a:lnTo>
                  <a:pt x="212800" y="266936"/>
                </a:lnTo>
                <a:lnTo>
                  <a:pt x="215819" y="279031"/>
                </a:lnTo>
                <a:lnTo>
                  <a:pt x="219292" y="291112"/>
                </a:lnTo>
                <a:lnTo>
                  <a:pt x="222875" y="303218"/>
                </a:lnTo>
                <a:lnTo>
                  <a:pt x="226226" y="315392"/>
                </a:lnTo>
                <a:lnTo>
                  <a:pt x="229001" y="327673"/>
                </a:lnTo>
                <a:lnTo>
                  <a:pt x="230858" y="340103"/>
                </a:lnTo>
                <a:lnTo>
                  <a:pt x="224294" y="348885"/>
                </a:lnTo>
                <a:lnTo>
                  <a:pt x="216562" y="356661"/>
                </a:lnTo>
                <a:lnTo>
                  <a:pt x="207709" y="363536"/>
                </a:lnTo>
                <a:lnTo>
                  <a:pt x="197833" y="369535"/>
                </a:lnTo>
                <a:lnTo>
                  <a:pt x="187031" y="374683"/>
                </a:lnTo>
                <a:lnTo>
                  <a:pt x="216250" y="375172"/>
                </a:lnTo>
                <a:lnTo>
                  <a:pt x="215461" y="378809"/>
                </a:lnTo>
                <a:lnTo>
                  <a:pt x="212823" y="390689"/>
                </a:lnTo>
                <a:lnTo>
                  <a:pt x="210132" y="402517"/>
                </a:lnTo>
                <a:lnTo>
                  <a:pt x="207420" y="414322"/>
                </a:lnTo>
                <a:lnTo>
                  <a:pt x="204715" y="426135"/>
                </a:lnTo>
                <a:lnTo>
                  <a:pt x="202050" y="437988"/>
                </a:lnTo>
                <a:lnTo>
                  <a:pt x="199455" y="449911"/>
                </a:lnTo>
                <a:lnTo>
                  <a:pt x="196961" y="461934"/>
                </a:lnTo>
                <a:lnTo>
                  <a:pt x="194598" y="474088"/>
                </a:lnTo>
                <a:lnTo>
                  <a:pt x="192397" y="486404"/>
                </a:lnTo>
                <a:lnTo>
                  <a:pt x="190388" y="498913"/>
                </a:lnTo>
                <a:lnTo>
                  <a:pt x="188603" y="511645"/>
                </a:lnTo>
                <a:lnTo>
                  <a:pt x="187072" y="524632"/>
                </a:lnTo>
                <a:lnTo>
                  <a:pt x="185825" y="537903"/>
                </a:lnTo>
                <a:lnTo>
                  <a:pt x="184894" y="551490"/>
                </a:lnTo>
                <a:lnTo>
                  <a:pt x="184309" y="565422"/>
                </a:lnTo>
                <a:lnTo>
                  <a:pt x="184100" y="579732"/>
                </a:lnTo>
                <a:lnTo>
                  <a:pt x="177256" y="577655"/>
                </a:lnTo>
                <a:lnTo>
                  <a:pt x="165221" y="581618"/>
                </a:lnTo>
                <a:lnTo>
                  <a:pt x="173856" y="588736"/>
                </a:lnTo>
                <a:lnTo>
                  <a:pt x="181181" y="597260"/>
                </a:lnTo>
                <a:lnTo>
                  <a:pt x="181094" y="599410"/>
                </a:lnTo>
                <a:lnTo>
                  <a:pt x="181303" y="613121"/>
                </a:lnTo>
                <a:lnTo>
                  <a:pt x="178248" y="623558"/>
                </a:lnTo>
                <a:lnTo>
                  <a:pt x="175103" y="621872"/>
                </a:lnTo>
                <a:lnTo>
                  <a:pt x="175674" y="613493"/>
                </a:lnTo>
                <a:lnTo>
                  <a:pt x="172410" y="608949"/>
                </a:lnTo>
                <a:lnTo>
                  <a:pt x="173218" y="613822"/>
                </a:lnTo>
                <a:lnTo>
                  <a:pt x="171782" y="624784"/>
                </a:lnTo>
                <a:lnTo>
                  <a:pt x="184100" y="623558"/>
                </a:lnTo>
                <a:lnTo>
                  <a:pt x="186263" y="623972"/>
                </a:lnTo>
                <a:lnTo>
                  <a:pt x="194635" y="631117"/>
                </a:lnTo>
                <a:lnTo>
                  <a:pt x="198658" y="643579"/>
                </a:lnTo>
                <a:lnTo>
                  <a:pt x="198132" y="657094"/>
                </a:lnTo>
                <a:lnTo>
                  <a:pt x="192857" y="667397"/>
                </a:lnTo>
                <a:lnTo>
                  <a:pt x="175329" y="667397"/>
                </a:lnTo>
                <a:lnTo>
                  <a:pt x="171702" y="655132"/>
                </a:lnTo>
                <a:lnTo>
                  <a:pt x="166559" y="658627"/>
                </a:lnTo>
                <a:lnTo>
                  <a:pt x="155760" y="665199"/>
                </a:lnTo>
                <a:lnTo>
                  <a:pt x="145104" y="670965"/>
                </a:lnTo>
                <a:lnTo>
                  <a:pt x="134060" y="676341"/>
                </a:lnTo>
                <a:lnTo>
                  <a:pt x="122672" y="681374"/>
                </a:lnTo>
                <a:lnTo>
                  <a:pt x="110987" y="686110"/>
                </a:lnTo>
                <a:lnTo>
                  <a:pt x="99050" y="690595"/>
                </a:lnTo>
                <a:lnTo>
                  <a:pt x="86908" y="694874"/>
                </a:lnTo>
                <a:lnTo>
                  <a:pt x="74606" y="698993"/>
                </a:lnTo>
                <a:lnTo>
                  <a:pt x="62190" y="702997"/>
                </a:lnTo>
                <a:lnTo>
                  <a:pt x="49705" y="706934"/>
                </a:lnTo>
                <a:lnTo>
                  <a:pt x="37198" y="710848"/>
                </a:lnTo>
                <a:lnTo>
                  <a:pt x="24714" y="714785"/>
                </a:lnTo>
                <a:lnTo>
                  <a:pt x="12300" y="718791"/>
                </a:lnTo>
                <a:lnTo>
                  <a:pt x="0" y="722913"/>
                </a:lnTo>
                <a:lnTo>
                  <a:pt x="9806" y="722745"/>
                </a:lnTo>
                <a:lnTo>
                  <a:pt x="21916" y="721332"/>
                </a:lnTo>
                <a:lnTo>
                  <a:pt x="34520" y="718855"/>
                </a:lnTo>
                <a:lnTo>
                  <a:pt x="47375" y="715572"/>
                </a:lnTo>
                <a:lnTo>
                  <a:pt x="60237" y="711740"/>
                </a:lnTo>
                <a:lnTo>
                  <a:pt x="72863" y="707617"/>
                </a:lnTo>
                <a:lnTo>
                  <a:pt x="85010" y="703463"/>
                </a:lnTo>
                <a:lnTo>
                  <a:pt x="96435" y="699533"/>
                </a:lnTo>
                <a:lnTo>
                  <a:pt x="104371" y="695852"/>
                </a:lnTo>
                <a:lnTo>
                  <a:pt x="113997" y="691067"/>
                </a:lnTo>
                <a:lnTo>
                  <a:pt x="123219" y="689903"/>
                </a:lnTo>
                <a:lnTo>
                  <a:pt x="131504" y="696614"/>
                </a:lnTo>
                <a:lnTo>
                  <a:pt x="151950" y="69077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7731526" y="6674172"/>
            <a:ext cx="18594" cy="35068"/>
          </a:xfrm>
          <a:custGeom>
            <a:avLst/>
            <a:gdLst/>
            <a:ahLst/>
            <a:cxnLst/>
            <a:rect l="0" t="0" r="0" b="0"/>
            <a:pathLst>
              <a:path w="18594" h="35068" extrusionOk="0">
                <a:moveTo>
                  <a:pt x="18594" y="0"/>
                </a:moveTo>
                <a:lnTo>
                  <a:pt x="6275" y="1226"/>
                </a:lnTo>
                <a:lnTo>
                  <a:pt x="2722" y="12255"/>
                </a:lnTo>
                <a:lnTo>
                  <a:pt x="0" y="23489"/>
                </a:lnTo>
                <a:lnTo>
                  <a:pt x="1053" y="35068"/>
                </a:lnTo>
                <a:lnTo>
                  <a:pt x="6196" y="31574"/>
                </a:lnTo>
                <a:lnTo>
                  <a:pt x="5522" y="18483"/>
                </a:lnTo>
                <a:lnTo>
                  <a:pt x="9278" y="7322"/>
                </a:lnTo>
                <a:lnTo>
                  <a:pt x="18594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7599873" y="6880330"/>
            <a:ext cx="115641" cy="10183"/>
          </a:xfrm>
          <a:custGeom>
            <a:avLst/>
            <a:gdLst/>
            <a:ahLst/>
            <a:cxnLst/>
            <a:rect l="0" t="0" r="0" b="0"/>
            <a:pathLst>
              <a:path w="115641" h="10183" extrusionOk="0">
                <a:moveTo>
                  <a:pt x="40077" y="0"/>
                </a:moveTo>
                <a:lnTo>
                  <a:pt x="26995" y="2553"/>
                </a:lnTo>
                <a:lnTo>
                  <a:pt x="13485" y="4680"/>
                </a:lnTo>
                <a:lnTo>
                  <a:pt x="0" y="6831"/>
                </a:lnTo>
                <a:lnTo>
                  <a:pt x="91309" y="10183"/>
                </a:lnTo>
                <a:lnTo>
                  <a:pt x="103605" y="6359"/>
                </a:lnTo>
                <a:lnTo>
                  <a:pt x="115641" y="2620"/>
                </a:lnTo>
                <a:lnTo>
                  <a:pt x="40077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7229502" y="6661641"/>
            <a:ext cx="719327" cy="152806"/>
          </a:xfrm>
          <a:custGeom>
            <a:avLst/>
            <a:gdLst/>
            <a:ahLst/>
            <a:cxnLst/>
            <a:rect l="0" t="0" r="0" b="0"/>
            <a:pathLst>
              <a:path w="719327" h="152806" extrusionOk="0">
                <a:moveTo>
                  <a:pt x="19479" y="6402"/>
                </a:moveTo>
                <a:lnTo>
                  <a:pt x="28795" y="12413"/>
                </a:lnTo>
                <a:lnTo>
                  <a:pt x="37933" y="19007"/>
                </a:lnTo>
                <a:lnTo>
                  <a:pt x="46969" y="25216"/>
                </a:lnTo>
                <a:lnTo>
                  <a:pt x="55982" y="30072"/>
                </a:lnTo>
                <a:lnTo>
                  <a:pt x="55980" y="30479"/>
                </a:lnTo>
                <a:lnTo>
                  <a:pt x="50498" y="35570"/>
                </a:lnTo>
                <a:lnTo>
                  <a:pt x="40664" y="36311"/>
                </a:lnTo>
                <a:lnTo>
                  <a:pt x="35521" y="41761"/>
                </a:lnTo>
                <a:lnTo>
                  <a:pt x="37670" y="42192"/>
                </a:lnTo>
                <a:lnTo>
                  <a:pt x="49520" y="44391"/>
                </a:lnTo>
                <a:lnTo>
                  <a:pt x="63309" y="47827"/>
                </a:lnTo>
                <a:lnTo>
                  <a:pt x="76161" y="53450"/>
                </a:lnTo>
                <a:lnTo>
                  <a:pt x="85199" y="62208"/>
                </a:lnTo>
                <a:lnTo>
                  <a:pt x="91736" y="61783"/>
                </a:lnTo>
                <a:lnTo>
                  <a:pt x="81416" y="54849"/>
                </a:lnTo>
                <a:lnTo>
                  <a:pt x="85199" y="47599"/>
                </a:lnTo>
                <a:lnTo>
                  <a:pt x="96811" y="52935"/>
                </a:lnTo>
                <a:lnTo>
                  <a:pt x="108356" y="58340"/>
                </a:lnTo>
                <a:lnTo>
                  <a:pt x="119844" y="63800"/>
                </a:lnTo>
                <a:lnTo>
                  <a:pt x="131290" y="69304"/>
                </a:lnTo>
                <a:lnTo>
                  <a:pt x="142705" y="74838"/>
                </a:lnTo>
                <a:lnTo>
                  <a:pt x="154103" y="80389"/>
                </a:lnTo>
                <a:lnTo>
                  <a:pt x="165496" y="85945"/>
                </a:lnTo>
                <a:lnTo>
                  <a:pt x="176898" y="91493"/>
                </a:lnTo>
                <a:lnTo>
                  <a:pt x="188320" y="97021"/>
                </a:lnTo>
                <a:lnTo>
                  <a:pt x="199775" y="102515"/>
                </a:lnTo>
                <a:lnTo>
                  <a:pt x="211277" y="107963"/>
                </a:lnTo>
                <a:lnTo>
                  <a:pt x="222838" y="113352"/>
                </a:lnTo>
                <a:lnTo>
                  <a:pt x="234470" y="118669"/>
                </a:lnTo>
                <a:lnTo>
                  <a:pt x="246187" y="123901"/>
                </a:lnTo>
                <a:lnTo>
                  <a:pt x="258001" y="129036"/>
                </a:lnTo>
                <a:lnTo>
                  <a:pt x="269925" y="134061"/>
                </a:lnTo>
                <a:lnTo>
                  <a:pt x="281972" y="138964"/>
                </a:lnTo>
                <a:lnTo>
                  <a:pt x="294155" y="143730"/>
                </a:lnTo>
                <a:lnTo>
                  <a:pt x="306485" y="148348"/>
                </a:lnTo>
                <a:lnTo>
                  <a:pt x="318977" y="152806"/>
                </a:lnTo>
                <a:lnTo>
                  <a:pt x="326849" y="148212"/>
                </a:lnTo>
                <a:lnTo>
                  <a:pt x="337460" y="142472"/>
                </a:lnTo>
                <a:lnTo>
                  <a:pt x="348376" y="137036"/>
                </a:lnTo>
                <a:lnTo>
                  <a:pt x="359576" y="131884"/>
                </a:lnTo>
                <a:lnTo>
                  <a:pt x="371038" y="126996"/>
                </a:lnTo>
                <a:lnTo>
                  <a:pt x="382743" y="122350"/>
                </a:lnTo>
                <a:lnTo>
                  <a:pt x="394670" y="117927"/>
                </a:lnTo>
                <a:lnTo>
                  <a:pt x="406798" y="113704"/>
                </a:lnTo>
                <a:lnTo>
                  <a:pt x="419106" y="109663"/>
                </a:lnTo>
                <a:lnTo>
                  <a:pt x="431574" y="105781"/>
                </a:lnTo>
                <a:lnTo>
                  <a:pt x="444181" y="102038"/>
                </a:lnTo>
                <a:lnTo>
                  <a:pt x="456907" y="98414"/>
                </a:lnTo>
                <a:lnTo>
                  <a:pt x="469730" y="94888"/>
                </a:lnTo>
                <a:lnTo>
                  <a:pt x="482631" y="91439"/>
                </a:lnTo>
                <a:lnTo>
                  <a:pt x="505093" y="101554"/>
                </a:lnTo>
                <a:lnTo>
                  <a:pt x="504117" y="91083"/>
                </a:lnTo>
                <a:lnTo>
                  <a:pt x="500158" y="82668"/>
                </a:lnTo>
                <a:lnTo>
                  <a:pt x="503586" y="83465"/>
                </a:lnTo>
                <a:lnTo>
                  <a:pt x="515747" y="85766"/>
                </a:lnTo>
                <a:lnTo>
                  <a:pt x="528100" y="87401"/>
                </a:lnTo>
                <a:lnTo>
                  <a:pt x="540598" y="88507"/>
                </a:lnTo>
                <a:lnTo>
                  <a:pt x="553199" y="89218"/>
                </a:lnTo>
                <a:lnTo>
                  <a:pt x="565856" y="89670"/>
                </a:lnTo>
                <a:lnTo>
                  <a:pt x="578525" y="89998"/>
                </a:lnTo>
                <a:lnTo>
                  <a:pt x="591162" y="90338"/>
                </a:lnTo>
                <a:lnTo>
                  <a:pt x="603721" y="90824"/>
                </a:lnTo>
                <a:lnTo>
                  <a:pt x="616159" y="91593"/>
                </a:lnTo>
                <a:lnTo>
                  <a:pt x="628431" y="92779"/>
                </a:lnTo>
                <a:lnTo>
                  <a:pt x="640491" y="94518"/>
                </a:lnTo>
                <a:lnTo>
                  <a:pt x="652295" y="96945"/>
                </a:lnTo>
                <a:lnTo>
                  <a:pt x="663799" y="100196"/>
                </a:lnTo>
                <a:lnTo>
                  <a:pt x="666506" y="92946"/>
                </a:lnTo>
                <a:lnTo>
                  <a:pt x="674506" y="88910"/>
                </a:lnTo>
                <a:lnTo>
                  <a:pt x="685792" y="88160"/>
                </a:lnTo>
                <a:lnTo>
                  <a:pt x="698360" y="88692"/>
                </a:lnTo>
                <a:lnTo>
                  <a:pt x="710207" y="88502"/>
                </a:lnTo>
                <a:lnTo>
                  <a:pt x="719327" y="85587"/>
                </a:lnTo>
                <a:lnTo>
                  <a:pt x="718008" y="81799"/>
                </a:lnTo>
                <a:lnTo>
                  <a:pt x="712975" y="72172"/>
                </a:lnTo>
                <a:lnTo>
                  <a:pt x="706240" y="64247"/>
                </a:lnTo>
                <a:lnTo>
                  <a:pt x="485550" y="65141"/>
                </a:lnTo>
                <a:lnTo>
                  <a:pt x="488003" y="68526"/>
                </a:lnTo>
                <a:lnTo>
                  <a:pt x="489400" y="72966"/>
                </a:lnTo>
                <a:lnTo>
                  <a:pt x="488469" y="79749"/>
                </a:lnTo>
                <a:lnTo>
                  <a:pt x="468022" y="85587"/>
                </a:lnTo>
                <a:lnTo>
                  <a:pt x="461842" y="88304"/>
                </a:lnTo>
                <a:lnTo>
                  <a:pt x="451219" y="92522"/>
                </a:lnTo>
                <a:lnTo>
                  <a:pt x="439803" y="96682"/>
                </a:lnTo>
                <a:lnTo>
                  <a:pt x="427738" y="100887"/>
                </a:lnTo>
                <a:lnTo>
                  <a:pt x="415172" y="105242"/>
                </a:lnTo>
                <a:lnTo>
                  <a:pt x="402248" y="109851"/>
                </a:lnTo>
                <a:lnTo>
                  <a:pt x="389114" y="114818"/>
                </a:lnTo>
                <a:lnTo>
                  <a:pt x="388259" y="115155"/>
                </a:lnTo>
                <a:lnTo>
                  <a:pt x="376839" y="119902"/>
                </a:lnTo>
                <a:lnTo>
                  <a:pt x="365552" y="124855"/>
                </a:lnTo>
                <a:lnTo>
                  <a:pt x="354439" y="129705"/>
                </a:lnTo>
                <a:lnTo>
                  <a:pt x="343544" y="134144"/>
                </a:lnTo>
                <a:lnTo>
                  <a:pt x="332908" y="137862"/>
                </a:lnTo>
                <a:lnTo>
                  <a:pt x="322575" y="140550"/>
                </a:lnTo>
                <a:lnTo>
                  <a:pt x="312587" y="141899"/>
                </a:lnTo>
                <a:lnTo>
                  <a:pt x="302986" y="141599"/>
                </a:lnTo>
                <a:lnTo>
                  <a:pt x="293816" y="139342"/>
                </a:lnTo>
                <a:lnTo>
                  <a:pt x="285119" y="134819"/>
                </a:lnTo>
                <a:lnTo>
                  <a:pt x="276937" y="127720"/>
                </a:lnTo>
                <a:lnTo>
                  <a:pt x="269313" y="117737"/>
                </a:lnTo>
                <a:lnTo>
                  <a:pt x="266709" y="119998"/>
                </a:lnTo>
                <a:lnTo>
                  <a:pt x="262708" y="120875"/>
                </a:lnTo>
                <a:lnTo>
                  <a:pt x="257610" y="120656"/>
                </a:lnTo>
                <a:lnTo>
                  <a:pt x="254076" y="115620"/>
                </a:lnTo>
                <a:lnTo>
                  <a:pt x="245378" y="108194"/>
                </a:lnTo>
                <a:lnTo>
                  <a:pt x="234332" y="102117"/>
                </a:lnTo>
                <a:lnTo>
                  <a:pt x="221852" y="96748"/>
                </a:lnTo>
                <a:lnTo>
                  <a:pt x="208851" y="91451"/>
                </a:lnTo>
                <a:lnTo>
                  <a:pt x="196243" y="85587"/>
                </a:lnTo>
                <a:lnTo>
                  <a:pt x="186087" y="80092"/>
                </a:lnTo>
                <a:lnTo>
                  <a:pt x="174643" y="73561"/>
                </a:lnTo>
                <a:lnTo>
                  <a:pt x="163406" y="66883"/>
                </a:lnTo>
                <a:lnTo>
                  <a:pt x="152477" y="60222"/>
                </a:lnTo>
                <a:lnTo>
                  <a:pt x="141960" y="53740"/>
                </a:lnTo>
                <a:lnTo>
                  <a:pt x="131957" y="47599"/>
                </a:lnTo>
                <a:lnTo>
                  <a:pt x="126962" y="46864"/>
                </a:lnTo>
                <a:lnTo>
                  <a:pt x="114174" y="44309"/>
                </a:lnTo>
                <a:lnTo>
                  <a:pt x="101572" y="40869"/>
                </a:lnTo>
                <a:lnTo>
                  <a:pt x="89180" y="36618"/>
                </a:lnTo>
                <a:lnTo>
                  <a:pt x="77028" y="31630"/>
                </a:lnTo>
                <a:lnTo>
                  <a:pt x="65142" y="25978"/>
                </a:lnTo>
                <a:lnTo>
                  <a:pt x="53550" y="19738"/>
                </a:lnTo>
                <a:lnTo>
                  <a:pt x="42279" y="12982"/>
                </a:lnTo>
                <a:lnTo>
                  <a:pt x="31356" y="5785"/>
                </a:lnTo>
                <a:lnTo>
                  <a:pt x="0" y="0"/>
                </a:lnTo>
                <a:lnTo>
                  <a:pt x="9906" y="1942"/>
                </a:lnTo>
                <a:lnTo>
                  <a:pt x="19479" y="640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7191890" y="6165710"/>
            <a:ext cx="590380" cy="742380"/>
          </a:xfrm>
          <a:custGeom>
            <a:avLst/>
            <a:gdLst/>
            <a:ahLst/>
            <a:cxnLst/>
            <a:rect l="0" t="0" r="0" b="0"/>
            <a:pathLst>
              <a:path w="590380" h="742380" extrusionOk="0">
                <a:moveTo>
                  <a:pt x="307485" y="425846"/>
                </a:moveTo>
                <a:lnTo>
                  <a:pt x="298154" y="420797"/>
                </a:lnTo>
                <a:lnTo>
                  <a:pt x="299417" y="426012"/>
                </a:lnTo>
                <a:lnTo>
                  <a:pt x="295638" y="434211"/>
                </a:lnTo>
                <a:lnTo>
                  <a:pt x="286684" y="440150"/>
                </a:lnTo>
                <a:lnTo>
                  <a:pt x="277206" y="446484"/>
                </a:lnTo>
                <a:lnTo>
                  <a:pt x="271856" y="455866"/>
                </a:lnTo>
                <a:lnTo>
                  <a:pt x="272079" y="456003"/>
                </a:lnTo>
                <a:lnTo>
                  <a:pt x="277461" y="458573"/>
                </a:lnTo>
                <a:lnTo>
                  <a:pt x="284443" y="460818"/>
                </a:lnTo>
                <a:lnTo>
                  <a:pt x="292692" y="462696"/>
                </a:lnTo>
                <a:lnTo>
                  <a:pt x="301873" y="464165"/>
                </a:lnTo>
                <a:lnTo>
                  <a:pt x="311650" y="465182"/>
                </a:lnTo>
                <a:lnTo>
                  <a:pt x="321689" y="465704"/>
                </a:lnTo>
                <a:lnTo>
                  <a:pt x="331656" y="465689"/>
                </a:lnTo>
                <a:lnTo>
                  <a:pt x="341215" y="465094"/>
                </a:lnTo>
                <a:lnTo>
                  <a:pt x="350031" y="463877"/>
                </a:lnTo>
                <a:lnTo>
                  <a:pt x="357771" y="461996"/>
                </a:lnTo>
                <a:lnTo>
                  <a:pt x="364098" y="459407"/>
                </a:lnTo>
                <a:lnTo>
                  <a:pt x="368680" y="456068"/>
                </a:lnTo>
                <a:lnTo>
                  <a:pt x="371179" y="451936"/>
                </a:lnTo>
                <a:lnTo>
                  <a:pt x="371263" y="446970"/>
                </a:lnTo>
                <a:lnTo>
                  <a:pt x="368596" y="441126"/>
                </a:lnTo>
                <a:lnTo>
                  <a:pt x="362843" y="434362"/>
                </a:lnTo>
                <a:lnTo>
                  <a:pt x="353669" y="426635"/>
                </a:lnTo>
                <a:lnTo>
                  <a:pt x="352725" y="429091"/>
                </a:lnTo>
                <a:lnTo>
                  <a:pt x="356665" y="435817"/>
                </a:lnTo>
                <a:lnTo>
                  <a:pt x="363637" y="444088"/>
                </a:lnTo>
                <a:lnTo>
                  <a:pt x="365359" y="455866"/>
                </a:lnTo>
                <a:lnTo>
                  <a:pt x="355171" y="459601"/>
                </a:lnTo>
                <a:lnTo>
                  <a:pt x="342908" y="461431"/>
                </a:lnTo>
                <a:lnTo>
                  <a:pt x="329709" y="461571"/>
                </a:lnTo>
                <a:lnTo>
                  <a:pt x="316353" y="460421"/>
                </a:lnTo>
                <a:lnTo>
                  <a:pt x="303624" y="458385"/>
                </a:lnTo>
                <a:lnTo>
                  <a:pt x="292303" y="455866"/>
                </a:lnTo>
                <a:lnTo>
                  <a:pt x="295609" y="451894"/>
                </a:lnTo>
                <a:lnTo>
                  <a:pt x="303221" y="443753"/>
                </a:lnTo>
                <a:lnTo>
                  <a:pt x="312899" y="434482"/>
                </a:lnTo>
                <a:lnTo>
                  <a:pt x="324041" y="424915"/>
                </a:lnTo>
                <a:lnTo>
                  <a:pt x="336043" y="415885"/>
                </a:lnTo>
                <a:lnTo>
                  <a:pt x="348305" y="408225"/>
                </a:lnTo>
                <a:lnTo>
                  <a:pt x="360224" y="402769"/>
                </a:lnTo>
                <a:lnTo>
                  <a:pt x="371197" y="400350"/>
                </a:lnTo>
                <a:lnTo>
                  <a:pt x="379973" y="401158"/>
                </a:lnTo>
                <a:lnTo>
                  <a:pt x="390316" y="404213"/>
                </a:lnTo>
                <a:lnTo>
                  <a:pt x="401824" y="408926"/>
                </a:lnTo>
                <a:lnTo>
                  <a:pt x="414174" y="414704"/>
                </a:lnTo>
                <a:lnTo>
                  <a:pt x="427041" y="420953"/>
                </a:lnTo>
                <a:lnTo>
                  <a:pt x="440099" y="427078"/>
                </a:lnTo>
                <a:lnTo>
                  <a:pt x="453024" y="432486"/>
                </a:lnTo>
                <a:lnTo>
                  <a:pt x="466781" y="437448"/>
                </a:lnTo>
                <a:lnTo>
                  <a:pt x="480746" y="442089"/>
                </a:lnTo>
                <a:lnTo>
                  <a:pt x="494124" y="446433"/>
                </a:lnTo>
                <a:lnTo>
                  <a:pt x="506794" y="450765"/>
                </a:lnTo>
                <a:lnTo>
                  <a:pt x="518635" y="455368"/>
                </a:lnTo>
                <a:lnTo>
                  <a:pt x="529528" y="460526"/>
                </a:lnTo>
                <a:lnTo>
                  <a:pt x="539351" y="466522"/>
                </a:lnTo>
                <a:lnTo>
                  <a:pt x="551386" y="462559"/>
                </a:lnTo>
                <a:lnTo>
                  <a:pt x="540075" y="457104"/>
                </a:lnTo>
                <a:lnTo>
                  <a:pt x="529609" y="450804"/>
                </a:lnTo>
                <a:lnTo>
                  <a:pt x="518593" y="445056"/>
                </a:lnTo>
                <a:lnTo>
                  <a:pt x="505634" y="441257"/>
                </a:lnTo>
                <a:lnTo>
                  <a:pt x="505332" y="432199"/>
                </a:lnTo>
                <a:lnTo>
                  <a:pt x="509197" y="427293"/>
                </a:lnTo>
                <a:lnTo>
                  <a:pt x="511472" y="420797"/>
                </a:lnTo>
                <a:lnTo>
                  <a:pt x="511185" y="417023"/>
                </a:lnTo>
                <a:lnTo>
                  <a:pt x="511259" y="405000"/>
                </a:lnTo>
                <a:lnTo>
                  <a:pt x="512402" y="392182"/>
                </a:lnTo>
                <a:lnTo>
                  <a:pt x="514184" y="378902"/>
                </a:lnTo>
                <a:lnTo>
                  <a:pt x="516177" y="365493"/>
                </a:lnTo>
                <a:lnTo>
                  <a:pt x="517953" y="352288"/>
                </a:lnTo>
                <a:lnTo>
                  <a:pt x="519081" y="339620"/>
                </a:lnTo>
                <a:lnTo>
                  <a:pt x="519134" y="327823"/>
                </a:lnTo>
                <a:lnTo>
                  <a:pt x="517683" y="317229"/>
                </a:lnTo>
                <a:lnTo>
                  <a:pt x="514299" y="308171"/>
                </a:lnTo>
                <a:lnTo>
                  <a:pt x="508553" y="300982"/>
                </a:lnTo>
                <a:lnTo>
                  <a:pt x="507317" y="311257"/>
                </a:lnTo>
                <a:lnTo>
                  <a:pt x="506008" y="323739"/>
                </a:lnTo>
                <a:lnTo>
                  <a:pt x="504874" y="336473"/>
                </a:lnTo>
                <a:lnTo>
                  <a:pt x="503919" y="349384"/>
                </a:lnTo>
                <a:lnTo>
                  <a:pt x="503149" y="362396"/>
                </a:lnTo>
                <a:lnTo>
                  <a:pt x="502569" y="375433"/>
                </a:lnTo>
                <a:lnTo>
                  <a:pt x="502185" y="388419"/>
                </a:lnTo>
                <a:lnTo>
                  <a:pt x="502000" y="401279"/>
                </a:lnTo>
                <a:lnTo>
                  <a:pt x="502022" y="413936"/>
                </a:lnTo>
                <a:lnTo>
                  <a:pt x="502254" y="426314"/>
                </a:lnTo>
                <a:lnTo>
                  <a:pt x="502701" y="438338"/>
                </a:lnTo>
                <a:lnTo>
                  <a:pt x="489968" y="434415"/>
                </a:lnTo>
                <a:lnTo>
                  <a:pt x="476981" y="430747"/>
                </a:lnTo>
                <a:lnTo>
                  <a:pt x="463921" y="427151"/>
                </a:lnTo>
                <a:lnTo>
                  <a:pt x="450971" y="423445"/>
                </a:lnTo>
                <a:lnTo>
                  <a:pt x="438314" y="419445"/>
                </a:lnTo>
                <a:lnTo>
                  <a:pt x="426132" y="414970"/>
                </a:lnTo>
                <a:lnTo>
                  <a:pt x="414610" y="409837"/>
                </a:lnTo>
                <a:lnTo>
                  <a:pt x="403928" y="403862"/>
                </a:lnTo>
                <a:lnTo>
                  <a:pt x="394270" y="396865"/>
                </a:lnTo>
                <a:lnTo>
                  <a:pt x="385819" y="388661"/>
                </a:lnTo>
                <a:lnTo>
                  <a:pt x="395465" y="385190"/>
                </a:lnTo>
                <a:lnTo>
                  <a:pt x="406701" y="379612"/>
                </a:lnTo>
                <a:lnTo>
                  <a:pt x="417955" y="374052"/>
                </a:lnTo>
                <a:lnTo>
                  <a:pt x="422012" y="375834"/>
                </a:lnTo>
                <a:lnTo>
                  <a:pt x="418407" y="385290"/>
                </a:lnTo>
                <a:lnTo>
                  <a:pt x="423807" y="385728"/>
                </a:lnTo>
                <a:lnTo>
                  <a:pt x="429107" y="375032"/>
                </a:lnTo>
                <a:lnTo>
                  <a:pt x="433396" y="363127"/>
                </a:lnTo>
                <a:lnTo>
                  <a:pt x="436334" y="350812"/>
                </a:lnTo>
                <a:lnTo>
                  <a:pt x="437940" y="338251"/>
                </a:lnTo>
                <a:lnTo>
                  <a:pt x="438235" y="325613"/>
                </a:lnTo>
                <a:lnTo>
                  <a:pt x="437241" y="313064"/>
                </a:lnTo>
                <a:lnTo>
                  <a:pt x="434977" y="300770"/>
                </a:lnTo>
                <a:lnTo>
                  <a:pt x="431466" y="288899"/>
                </a:lnTo>
                <a:lnTo>
                  <a:pt x="426726" y="277617"/>
                </a:lnTo>
                <a:lnTo>
                  <a:pt x="433144" y="279430"/>
                </a:lnTo>
                <a:lnTo>
                  <a:pt x="445604" y="282143"/>
                </a:lnTo>
                <a:lnTo>
                  <a:pt x="458065" y="283864"/>
                </a:lnTo>
                <a:lnTo>
                  <a:pt x="470511" y="284673"/>
                </a:lnTo>
                <a:lnTo>
                  <a:pt x="482924" y="284649"/>
                </a:lnTo>
                <a:lnTo>
                  <a:pt x="495288" y="283872"/>
                </a:lnTo>
                <a:lnTo>
                  <a:pt x="507586" y="282420"/>
                </a:lnTo>
                <a:lnTo>
                  <a:pt x="519800" y="280374"/>
                </a:lnTo>
                <a:lnTo>
                  <a:pt x="531914" y="277814"/>
                </a:lnTo>
                <a:lnTo>
                  <a:pt x="543910" y="274818"/>
                </a:lnTo>
                <a:lnTo>
                  <a:pt x="555772" y="271467"/>
                </a:lnTo>
                <a:lnTo>
                  <a:pt x="567482" y="267840"/>
                </a:lnTo>
                <a:lnTo>
                  <a:pt x="579024" y="264016"/>
                </a:lnTo>
                <a:lnTo>
                  <a:pt x="590380" y="260075"/>
                </a:lnTo>
                <a:lnTo>
                  <a:pt x="561161" y="259587"/>
                </a:lnTo>
                <a:lnTo>
                  <a:pt x="549532" y="263908"/>
                </a:lnTo>
                <a:lnTo>
                  <a:pt x="537172" y="267429"/>
                </a:lnTo>
                <a:lnTo>
                  <a:pt x="524180" y="270174"/>
                </a:lnTo>
                <a:lnTo>
                  <a:pt x="510654" y="272169"/>
                </a:lnTo>
                <a:lnTo>
                  <a:pt x="496690" y="273438"/>
                </a:lnTo>
                <a:lnTo>
                  <a:pt x="482386" y="274007"/>
                </a:lnTo>
                <a:lnTo>
                  <a:pt x="467841" y="273901"/>
                </a:lnTo>
                <a:lnTo>
                  <a:pt x="453151" y="273146"/>
                </a:lnTo>
                <a:lnTo>
                  <a:pt x="438415" y="271765"/>
                </a:lnTo>
                <a:lnTo>
                  <a:pt x="434867" y="268932"/>
                </a:lnTo>
                <a:lnTo>
                  <a:pt x="430569" y="258798"/>
                </a:lnTo>
                <a:lnTo>
                  <a:pt x="426822" y="248112"/>
                </a:lnTo>
                <a:lnTo>
                  <a:pt x="417955" y="242548"/>
                </a:lnTo>
                <a:lnTo>
                  <a:pt x="417039" y="244260"/>
                </a:lnTo>
                <a:lnTo>
                  <a:pt x="414300" y="255248"/>
                </a:lnTo>
                <a:lnTo>
                  <a:pt x="410714" y="265397"/>
                </a:lnTo>
                <a:lnTo>
                  <a:pt x="400428" y="268846"/>
                </a:lnTo>
                <a:lnTo>
                  <a:pt x="395757" y="266225"/>
                </a:lnTo>
                <a:lnTo>
                  <a:pt x="390259" y="257233"/>
                </a:lnTo>
                <a:lnTo>
                  <a:pt x="391657" y="242548"/>
                </a:lnTo>
                <a:lnTo>
                  <a:pt x="386456" y="236857"/>
                </a:lnTo>
                <a:lnTo>
                  <a:pt x="376378" y="227656"/>
                </a:lnTo>
                <a:lnTo>
                  <a:pt x="366188" y="218816"/>
                </a:lnTo>
                <a:lnTo>
                  <a:pt x="357174" y="209591"/>
                </a:lnTo>
                <a:lnTo>
                  <a:pt x="350625" y="199240"/>
                </a:lnTo>
                <a:lnTo>
                  <a:pt x="347831" y="187019"/>
                </a:lnTo>
                <a:lnTo>
                  <a:pt x="347921" y="183736"/>
                </a:lnTo>
                <a:lnTo>
                  <a:pt x="350396" y="173488"/>
                </a:lnTo>
                <a:lnTo>
                  <a:pt x="355523" y="162655"/>
                </a:lnTo>
                <a:lnTo>
                  <a:pt x="362466" y="151408"/>
                </a:lnTo>
                <a:lnTo>
                  <a:pt x="370388" y="139918"/>
                </a:lnTo>
                <a:lnTo>
                  <a:pt x="378451" y="128357"/>
                </a:lnTo>
                <a:lnTo>
                  <a:pt x="385819" y="116895"/>
                </a:lnTo>
                <a:lnTo>
                  <a:pt x="387933" y="113277"/>
                </a:lnTo>
                <a:lnTo>
                  <a:pt x="394914" y="100585"/>
                </a:lnTo>
                <a:lnTo>
                  <a:pt x="401202" y="88327"/>
                </a:lnTo>
                <a:lnTo>
                  <a:pt x="407017" y="76659"/>
                </a:lnTo>
                <a:lnTo>
                  <a:pt x="412576" y="65737"/>
                </a:lnTo>
                <a:lnTo>
                  <a:pt x="418100" y="55718"/>
                </a:lnTo>
                <a:lnTo>
                  <a:pt x="423807" y="46758"/>
                </a:lnTo>
                <a:lnTo>
                  <a:pt x="430187" y="43954"/>
                </a:lnTo>
                <a:lnTo>
                  <a:pt x="443027" y="40376"/>
                </a:lnTo>
                <a:lnTo>
                  <a:pt x="455427" y="36354"/>
                </a:lnTo>
                <a:lnTo>
                  <a:pt x="464714" y="29217"/>
                </a:lnTo>
                <a:lnTo>
                  <a:pt x="460041" y="25561"/>
                </a:lnTo>
                <a:lnTo>
                  <a:pt x="449916" y="18022"/>
                </a:lnTo>
                <a:lnTo>
                  <a:pt x="438729" y="10697"/>
                </a:lnTo>
                <a:lnTo>
                  <a:pt x="426936" y="4586"/>
                </a:lnTo>
                <a:lnTo>
                  <a:pt x="414990" y="687"/>
                </a:lnTo>
                <a:lnTo>
                  <a:pt x="403347" y="0"/>
                </a:lnTo>
                <a:lnTo>
                  <a:pt x="411578" y="5548"/>
                </a:lnTo>
                <a:lnTo>
                  <a:pt x="421472" y="13465"/>
                </a:lnTo>
                <a:lnTo>
                  <a:pt x="431161" y="21585"/>
                </a:lnTo>
                <a:lnTo>
                  <a:pt x="441334" y="29217"/>
                </a:lnTo>
                <a:lnTo>
                  <a:pt x="430330" y="26983"/>
                </a:lnTo>
                <a:lnTo>
                  <a:pt x="427370" y="32780"/>
                </a:lnTo>
                <a:lnTo>
                  <a:pt x="417955" y="32149"/>
                </a:lnTo>
                <a:lnTo>
                  <a:pt x="412125" y="39557"/>
                </a:lnTo>
                <a:lnTo>
                  <a:pt x="405755" y="49596"/>
                </a:lnTo>
                <a:lnTo>
                  <a:pt x="400107" y="60331"/>
                </a:lnTo>
                <a:lnTo>
                  <a:pt x="394797" y="71657"/>
                </a:lnTo>
                <a:lnTo>
                  <a:pt x="389441" y="83468"/>
                </a:lnTo>
                <a:lnTo>
                  <a:pt x="383653" y="95659"/>
                </a:lnTo>
                <a:lnTo>
                  <a:pt x="377049" y="108125"/>
                </a:lnTo>
                <a:lnTo>
                  <a:pt x="371672" y="116445"/>
                </a:lnTo>
                <a:lnTo>
                  <a:pt x="363508" y="127206"/>
                </a:lnTo>
                <a:lnTo>
                  <a:pt x="354474" y="138440"/>
                </a:lnTo>
                <a:lnTo>
                  <a:pt x="345604" y="149802"/>
                </a:lnTo>
                <a:lnTo>
                  <a:pt x="337929" y="160944"/>
                </a:lnTo>
                <a:lnTo>
                  <a:pt x="332480" y="171519"/>
                </a:lnTo>
                <a:lnTo>
                  <a:pt x="330290" y="181181"/>
                </a:lnTo>
                <a:lnTo>
                  <a:pt x="330376" y="184718"/>
                </a:lnTo>
                <a:lnTo>
                  <a:pt x="333302" y="195994"/>
                </a:lnTo>
                <a:lnTo>
                  <a:pt x="339380" y="205110"/>
                </a:lnTo>
                <a:lnTo>
                  <a:pt x="347344" y="212934"/>
                </a:lnTo>
                <a:lnTo>
                  <a:pt x="355930" y="220331"/>
                </a:lnTo>
                <a:lnTo>
                  <a:pt x="363874" y="228169"/>
                </a:lnTo>
                <a:lnTo>
                  <a:pt x="369909" y="237314"/>
                </a:lnTo>
                <a:lnTo>
                  <a:pt x="372772" y="248634"/>
                </a:lnTo>
                <a:lnTo>
                  <a:pt x="371197" y="262994"/>
                </a:lnTo>
                <a:lnTo>
                  <a:pt x="376432" y="268029"/>
                </a:lnTo>
                <a:lnTo>
                  <a:pt x="386843" y="274662"/>
                </a:lnTo>
                <a:lnTo>
                  <a:pt x="398922" y="279619"/>
                </a:lnTo>
                <a:lnTo>
                  <a:pt x="412117" y="283455"/>
                </a:lnTo>
                <a:lnTo>
                  <a:pt x="412096" y="293681"/>
                </a:lnTo>
                <a:lnTo>
                  <a:pt x="417859" y="300103"/>
                </a:lnTo>
                <a:lnTo>
                  <a:pt x="425332" y="304816"/>
                </a:lnTo>
                <a:lnTo>
                  <a:pt x="429659" y="312672"/>
                </a:lnTo>
                <a:lnTo>
                  <a:pt x="428811" y="324870"/>
                </a:lnTo>
                <a:lnTo>
                  <a:pt x="425939" y="337398"/>
                </a:lnTo>
                <a:lnTo>
                  <a:pt x="420888" y="347740"/>
                </a:lnTo>
                <a:lnTo>
                  <a:pt x="410815" y="341573"/>
                </a:lnTo>
                <a:lnTo>
                  <a:pt x="403449" y="332445"/>
                </a:lnTo>
                <a:lnTo>
                  <a:pt x="396560" y="323834"/>
                </a:lnTo>
                <a:lnTo>
                  <a:pt x="385819" y="318523"/>
                </a:lnTo>
                <a:lnTo>
                  <a:pt x="381857" y="317985"/>
                </a:lnTo>
                <a:lnTo>
                  <a:pt x="370060" y="318927"/>
                </a:lnTo>
                <a:lnTo>
                  <a:pt x="358585" y="322989"/>
                </a:lnTo>
                <a:lnTo>
                  <a:pt x="347457" y="329212"/>
                </a:lnTo>
                <a:lnTo>
                  <a:pt x="336703" y="336636"/>
                </a:lnTo>
                <a:lnTo>
                  <a:pt x="326346" y="344301"/>
                </a:lnTo>
                <a:lnTo>
                  <a:pt x="316411" y="351246"/>
                </a:lnTo>
                <a:lnTo>
                  <a:pt x="306925" y="356511"/>
                </a:lnTo>
                <a:lnTo>
                  <a:pt x="295571" y="353946"/>
                </a:lnTo>
                <a:lnTo>
                  <a:pt x="284070" y="350435"/>
                </a:lnTo>
                <a:lnTo>
                  <a:pt x="272451" y="346163"/>
                </a:lnTo>
                <a:lnTo>
                  <a:pt x="260743" y="341314"/>
                </a:lnTo>
                <a:lnTo>
                  <a:pt x="248974" y="336074"/>
                </a:lnTo>
                <a:lnTo>
                  <a:pt x="237174" y="330627"/>
                </a:lnTo>
                <a:lnTo>
                  <a:pt x="225372" y="325157"/>
                </a:lnTo>
                <a:lnTo>
                  <a:pt x="213595" y="319850"/>
                </a:lnTo>
                <a:lnTo>
                  <a:pt x="201874" y="314890"/>
                </a:lnTo>
                <a:lnTo>
                  <a:pt x="190236" y="310462"/>
                </a:lnTo>
                <a:lnTo>
                  <a:pt x="178712" y="306750"/>
                </a:lnTo>
                <a:lnTo>
                  <a:pt x="167328" y="303939"/>
                </a:lnTo>
                <a:lnTo>
                  <a:pt x="156116" y="302214"/>
                </a:lnTo>
                <a:lnTo>
                  <a:pt x="145102" y="301759"/>
                </a:lnTo>
                <a:lnTo>
                  <a:pt x="134317" y="302759"/>
                </a:lnTo>
                <a:lnTo>
                  <a:pt x="123789" y="305399"/>
                </a:lnTo>
                <a:lnTo>
                  <a:pt x="113546" y="309864"/>
                </a:lnTo>
                <a:lnTo>
                  <a:pt x="103619" y="316338"/>
                </a:lnTo>
                <a:lnTo>
                  <a:pt x="94035" y="325005"/>
                </a:lnTo>
                <a:lnTo>
                  <a:pt x="84823" y="336051"/>
                </a:lnTo>
                <a:lnTo>
                  <a:pt x="70271" y="336260"/>
                </a:lnTo>
                <a:lnTo>
                  <a:pt x="58085" y="337498"/>
                </a:lnTo>
                <a:lnTo>
                  <a:pt x="47784" y="338948"/>
                </a:lnTo>
                <a:lnTo>
                  <a:pt x="37023" y="339735"/>
                </a:lnTo>
                <a:lnTo>
                  <a:pt x="23456" y="338984"/>
                </a:lnTo>
                <a:lnTo>
                  <a:pt x="19895" y="347434"/>
                </a:lnTo>
                <a:lnTo>
                  <a:pt x="10252" y="355158"/>
                </a:lnTo>
                <a:lnTo>
                  <a:pt x="3010" y="365282"/>
                </a:lnTo>
                <a:lnTo>
                  <a:pt x="3150" y="375577"/>
                </a:lnTo>
                <a:lnTo>
                  <a:pt x="2996" y="388834"/>
                </a:lnTo>
                <a:lnTo>
                  <a:pt x="2823" y="402112"/>
                </a:lnTo>
                <a:lnTo>
                  <a:pt x="3005" y="415038"/>
                </a:lnTo>
                <a:lnTo>
                  <a:pt x="3916" y="427238"/>
                </a:lnTo>
                <a:lnTo>
                  <a:pt x="5928" y="438338"/>
                </a:lnTo>
                <a:lnTo>
                  <a:pt x="3169" y="441200"/>
                </a:lnTo>
                <a:lnTo>
                  <a:pt x="0" y="452747"/>
                </a:lnTo>
                <a:lnTo>
                  <a:pt x="77" y="467555"/>
                </a:lnTo>
                <a:lnTo>
                  <a:pt x="1344" y="470945"/>
                </a:lnTo>
                <a:lnTo>
                  <a:pt x="11091" y="477874"/>
                </a:lnTo>
                <a:lnTo>
                  <a:pt x="20537" y="485096"/>
                </a:lnTo>
                <a:lnTo>
                  <a:pt x="17184" y="486566"/>
                </a:lnTo>
                <a:lnTo>
                  <a:pt x="8749" y="493211"/>
                </a:lnTo>
                <a:lnTo>
                  <a:pt x="4104" y="502036"/>
                </a:lnTo>
                <a:lnTo>
                  <a:pt x="2673" y="512388"/>
                </a:lnTo>
                <a:lnTo>
                  <a:pt x="3879" y="523609"/>
                </a:lnTo>
                <a:lnTo>
                  <a:pt x="7147" y="535045"/>
                </a:lnTo>
                <a:lnTo>
                  <a:pt x="11900" y="546041"/>
                </a:lnTo>
                <a:lnTo>
                  <a:pt x="17562" y="555940"/>
                </a:lnTo>
                <a:lnTo>
                  <a:pt x="23556" y="564088"/>
                </a:lnTo>
                <a:lnTo>
                  <a:pt x="29308" y="569829"/>
                </a:lnTo>
                <a:lnTo>
                  <a:pt x="30102" y="581943"/>
                </a:lnTo>
                <a:lnTo>
                  <a:pt x="25457" y="581217"/>
                </a:lnTo>
                <a:lnTo>
                  <a:pt x="29308" y="590289"/>
                </a:lnTo>
                <a:lnTo>
                  <a:pt x="37537" y="597418"/>
                </a:lnTo>
                <a:lnTo>
                  <a:pt x="47381" y="605151"/>
                </a:lnTo>
                <a:lnTo>
                  <a:pt x="57577" y="612420"/>
                </a:lnTo>
                <a:lnTo>
                  <a:pt x="68087" y="619282"/>
                </a:lnTo>
                <a:lnTo>
                  <a:pt x="78872" y="625790"/>
                </a:lnTo>
                <a:lnTo>
                  <a:pt x="89893" y="631999"/>
                </a:lnTo>
                <a:lnTo>
                  <a:pt x="101112" y="637963"/>
                </a:lnTo>
                <a:lnTo>
                  <a:pt x="112491" y="643738"/>
                </a:lnTo>
                <a:lnTo>
                  <a:pt x="123991" y="649377"/>
                </a:lnTo>
                <a:lnTo>
                  <a:pt x="135573" y="654935"/>
                </a:lnTo>
                <a:lnTo>
                  <a:pt x="147199" y="660467"/>
                </a:lnTo>
                <a:lnTo>
                  <a:pt x="158831" y="666028"/>
                </a:lnTo>
                <a:lnTo>
                  <a:pt x="170429" y="671671"/>
                </a:lnTo>
                <a:lnTo>
                  <a:pt x="181955" y="677452"/>
                </a:lnTo>
                <a:lnTo>
                  <a:pt x="193371" y="683424"/>
                </a:lnTo>
                <a:lnTo>
                  <a:pt x="204638" y="689643"/>
                </a:lnTo>
                <a:lnTo>
                  <a:pt x="210823" y="693223"/>
                </a:lnTo>
                <a:lnTo>
                  <a:pt x="221872" y="699898"/>
                </a:lnTo>
                <a:lnTo>
                  <a:pt x="232819" y="706805"/>
                </a:lnTo>
                <a:lnTo>
                  <a:pt x="243688" y="713874"/>
                </a:lnTo>
                <a:lnTo>
                  <a:pt x="254504" y="721035"/>
                </a:lnTo>
                <a:lnTo>
                  <a:pt x="265292" y="728219"/>
                </a:lnTo>
                <a:lnTo>
                  <a:pt x="276076" y="735358"/>
                </a:lnTo>
                <a:lnTo>
                  <a:pt x="286881" y="742380"/>
                </a:lnTo>
                <a:lnTo>
                  <a:pt x="324452" y="742240"/>
                </a:lnTo>
                <a:lnTo>
                  <a:pt x="327277" y="741141"/>
                </a:lnTo>
                <a:lnTo>
                  <a:pt x="449347" y="740601"/>
                </a:lnTo>
                <a:lnTo>
                  <a:pt x="461762" y="736612"/>
                </a:lnTo>
                <a:lnTo>
                  <a:pt x="474286" y="732638"/>
                </a:lnTo>
                <a:lnTo>
                  <a:pt x="486827" y="728695"/>
                </a:lnTo>
                <a:lnTo>
                  <a:pt x="499292" y="724803"/>
                </a:lnTo>
                <a:lnTo>
                  <a:pt x="407983" y="721451"/>
                </a:lnTo>
                <a:lnTo>
                  <a:pt x="394972" y="724078"/>
                </a:lnTo>
                <a:lnTo>
                  <a:pt x="382887" y="727631"/>
                </a:lnTo>
                <a:lnTo>
                  <a:pt x="385465" y="725605"/>
                </a:lnTo>
                <a:lnTo>
                  <a:pt x="395335" y="718778"/>
                </a:lnTo>
                <a:lnTo>
                  <a:pt x="405932" y="712678"/>
                </a:lnTo>
                <a:lnTo>
                  <a:pt x="417145" y="707193"/>
                </a:lnTo>
                <a:lnTo>
                  <a:pt x="428859" y="702209"/>
                </a:lnTo>
                <a:lnTo>
                  <a:pt x="440962" y="697614"/>
                </a:lnTo>
                <a:lnTo>
                  <a:pt x="453342" y="693295"/>
                </a:lnTo>
                <a:lnTo>
                  <a:pt x="465886" y="689141"/>
                </a:lnTo>
                <a:lnTo>
                  <a:pt x="478480" y="685037"/>
                </a:lnTo>
                <a:lnTo>
                  <a:pt x="491012" y="680873"/>
                </a:lnTo>
                <a:lnTo>
                  <a:pt x="487098" y="691116"/>
                </a:lnTo>
                <a:lnTo>
                  <a:pt x="480235" y="699888"/>
                </a:lnTo>
                <a:lnTo>
                  <a:pt x="471140" y="706428"/>
                </a:lnTo>
                <a:lnTo>
                  <a:pt x="460265" y="711188"/>
                </a:lnTo>
                <a:lnTo>
                  <a:pt x="448061" y="714619"/>
                </a:lnTo>
                <a:lnTo>
                  <a:pt x="523624" y="717240"/>
                </a:lnTo>
                <a:lnTo>
                  <a:pt x="535305" y="713604"/>
                </a:lnTo>
                <a:lnTo>
                  <a:pt x="546541" y="710090"/>
                </a:lnTo>
                <a:lnTo>
                  <a:pt x="557193" y="707243"/>
                </a:lnTo>
                <a:lnTo>
                  <a:pt x="569044" y="703024"/>
                </a:lnTo>
                <a:lnTo>
                  <a:pt x="577638" y="695780"/>
                </a:lnTo>
                <a:lnTo>
                  <a:pt x="578677" y="683805"/>
                </a:lnTo>
                <a:lnTo>
                  <a:pt x="571517" y="683848"/>
                </a:lnTo>
                <a:lnTo>
                  <a:pt x="559274" y="685872"/>
                </a:lnTo>
                <a:lnTo>
                  <a:pt x="548232" y="689098"/>
                </a:lnTo>
                <a:lnTo>
                  <a:pt x="536743" y="691878"/>
                </a:lnTo>
                <a:lnTo>
                  <a:pt x="523161" y="692562"/>
                </a:lnTo>
                <a:lnTo>
                  <a:pt x="519834" y="682947"/>
                </a:lnTo>
                <a:lnTo>
                  <a:pt x="520816" y="671930"/>
                </a:lnTo>
                <a:lnTo>
                  <a:pt x="526175" y="662991"/>
                </a:lnTo>
                <a:lnTo>
                  <a:pt x="533576" y="655478"/>
                </a:lnTo>
                <a:lnTo>
                  <a:pt x="540689" y="648737"/>
                </a:lnTo>
                <a:lnTo>
                  <a:pt x="539695" y="635672"/>
                </a:lnTo>
                <a:lnTo>
                  <a:pt x="540491" y="622371"/>
                </a:lnTo>
                <a:lnTo>
                  <a:pt x="541893" y="609456"/>
                </a:lnTo>
                <a:lnTo>
                  <a:pt x="542705" y="597485"/>
                </a:lnTo>
                <a:lnTo>
                  <a:pt x="520242" y="587370"/>
                </a:lnTo>
                <a:lnTo>
                  <a:pt x="524142" y="593790"/>
                </a:lnTo>
                <a:lnTo>
                  <a:pt x="526249" y="605175"/>
                </a:lnTo>
                <a:lnTo>
                  <a:pt x="526588" y="618329"/>
                </a:lnTo>
                <a:lnTo>
                  <a:pt x="526923" y="631487"/>
                </a:lnTo>
                <a:lnTo>
                  <a:pt x="529013" y="642885"/>
                </a:lnTo>
                <a:lnTo>
                  <a:pt x="526795" y="644092"/>
                </a:lnTo>
                <a:lnTo>
                  <a:pt x="515885" y="649701"/>
                </a:lnTo>
                <a:lnTo>
                  <a:pt x="504681" y="654997"/>
                </a:lnTo>
                <a:lnTo>
                  <a:pt x="493234" y="660048"/>
                </a:lnTo>
                <a:lnTo>
                  <a:pt x="481593" y="664921"/>
                </a:lnTo>
                <a:lnTo>
                  <a:pt x="469807" y="669685"/>
                </a:lnTo>
                <a:lnTo>
                  <a:pt x="457925" y="674408"/>
                </a:lnTo>
                <a:lnTo>
                  <a:pt x="445997" y="679158"/>
                </a:lnTo>
                <a:lnTo>
                  <a:pt x="434072" y="684002"/>
                </a:lnTo>
                <a:lnTo>
                  <a:pt x="422200" y="689009"/>
                </a:lnTo>
                <a:lnTo>
                  <a:pt x="410430" y="694247"/>
                </a:lnTo>
                <a:lnTo>
                  <a:pt x="398811" y="699782"/>
                </a:lnTo>
                <a:lnTo>
                  <a:pt x="387394" y="705685"/>
                </a:lnTo>
                <a:lnTo>
                  <a:pt x="376227" y="712021"/>
                </a:lnTo>
                <a:lnTo>
                  <a:pt x="365359" y="718861"/>
                </a:lnTo>
                <a:lnTo>
                  <a:pt x="368836" y="721175"/>
                </a:lnTo>
                <a:lnTo>
                  <a:pt x="376381" y="723891"/>
                </a:lnTo>
                <a:lnTo>
                  <a:pt x="377049" y="733483"/>
                </a:lnTo>
                <a:lnTo>
                  <a:pt x="368687" y="730992"/>
                </a:lnTo>
                <a:lnTo>
                  <a:pt x="359974" y="721747"/>
                </a:lnTo>
                <a:lnTo>
                  <a:pt x="353669" y="710090"/>
                </a:lnTo>
                <a:lnTo>
                  <a:pt x="356025" y="706473"/>
                </a:lnTo>
                <a:lnTo>
                  <a:pt x="359097" y="695355"/>
                </a:lnTo>
                <a:lnTo>
                  <a:pt x="358531" y="683680"/>
                </a:lnTo>
                <a:lnTo>
                  <a:pt x="356852" y="671886"/>
                </a:lnTo>
                <a:lnTo>
                  <a:pt x="356588" y="660413"/>
                </a:lnTo>
                <a:lnTo>
                  <a:pt x="354662" y="660568"/>
                </a:lnTo>
                <a:lnTo>
                  <a:pt x="349499" y="663913"/>
                </a:lnTo>
                <a:lnTo>
                  <a:pt x="348340" y="670732"/>
                </a:lnTo>
                <a:lnTo>
                  <a:pt x="349538" y="679854"/>
                </a:lnTo>
                <a:lnTo>
                  <a:pt x="351443" y="690107"/>
                </a:lnTo>
                <a:lnTo>
                  <a:pt x="352406" y="700320"/>
                </a:lnTo>
                <a:lnTo>
                  <a:pt x="350779" y="709322"/>
                </a:lnTo>
                <a:lnTo>
                  <a:pt x="344913" y="715942"/>
                </a:lnTo>
                <a:lnTo>
                  <a:pt x="327384" y="708922"/>
                </a:lnTo>
                <a:lnTo>
                  <a:pt x="310101" y="701658"/>
                </a:lnTo>
                <a:lnTo>
                  <a:pt x="293046" y="694165"/>
                </a:lnTo>
                <a:lnTo>
                  <a:pt x="276206" y="686458"/>
                </a:lnTo>
                <a:lnTo>
                  <a:pt x="259565" y="678553"/>
                </a:lnTo>
                <a:lnTo>
                  <a:pt x="243107" y="670464"/>
                </a:lnTo>
                <a:lnTo>
                  <a:pt x="226818" y="662206"/>
                </a:lnTo>
                <a:lnTo>
                  <a:pt x="210682" y="653796"/>
                </a:lnTo>
                <a:lnTo>
                  <a:pt x="194684" y="645247"/>
                </a:lnTo>
                <a:lnTo>
                  <a:pt x="178809" y="636576"/>
                </a:lnTo>
                <a:lnTo>
                  <a:pt x="163041" y="627797"/>
                </a:lnTo>
                <a:lnTo>
                  <a:pt x="147366" y="618926"/>
                </a:lnTo>
                <a:lnTo>
                  <a:pt x="131767" y="609977"/>
                </a:lnTo>
                <a:lnTo>
                  <a:pt x="116231" y="600967"/>
                </a:lnTo>
                <a:lnTo>
                  <a:pt x="100741" y="591909"/>
                </a:lnTo>
                <a:lnTo>
                  <a:pt x="85282" y="582820"/>
                </a:lnTo>
                <a:lnTo>
                  <a:pt x="69839" y="573714"/>
                </a:lnTo>
                <a:lnTo>
                  <a:pt x="54398" y="564607"/>
                </a:lnTo>
                <a:lnTo>
                  <a:pt x="38942" y="555514"/>
                </a:lnTo>
                <a:lnTo>
                  <a:pt x="23456" y="546450"/>
                </a:lnTo>
                <a:lnTo>
                  <a:pt x="22523" y="541801"/>
                </a:lnTo>
                <a:lnTo>
                  <a:pt x="20763" y="530592"/>
                </a:lnTo>
                <a:lnTo>
                  <a:pt x="19161" y="517463"/>
                </a:lnTo>
                <a:lnTo>
                  <a:pt x="17618" y="502624"/>
                </a:lnTo>
                <a:lnTo>
                  <a:pt x="27293" y="497474"/>
                </a:lnTo>
                <a:lnTo>
                  <a:pt x="37611" y="495931"/>
                </a:lnTo>
                <a:lnTo>
                  <a:pt x="68968" y="501716"/>
                </a:lnTo>
                <a:lnTo>
                  <a:pt x="58421" y="494152"/>
                </a:lnTo>
                <a:lnTo>
                  <a:pt x="48277" y="486295"/>
                </a:lnTo>
                <a:lnTo>
                  <a:pt x="38563" y="478218"/>
                </a:lnTo>
                <a:lnTo>
                  <a:pt x="29308" y="469997"/>
                </a:lnTo>
                <a:lnTo>
                  <a:pt x="20537" y="461704"/>
                </a:lnTo>
                <a:lnTo>
                  <a:pt x="20336" y="457086"/>
                </a:lnTo>
                <a:lnTo>
                  <a:pt x="19645" y="444804"/>
                </a:lnTo>
                <a:lnTo>
                  <a:pt x="18788" y="432449"/>
                </a:lnTo>
                <a:lnTo>
                  <a:pt x="17842" y="419981"/>
                </a:lnTo>
                <a:lnTo>
                  <a:pt x="16883" y="407362"/>
                </a:lnTo>
                <a:lnTo>
                  <a:pt x="15989" y="394552"/>
                </a:lnTo>
                <a:lnTo>
                  <a:pt x="15235" y="381512"/>
                </a:lnTo>
                <a:lnTo>
                  <a:pt x="14699" y="368201"/>
                </a:lnTo>
                <a:lnTo>
                  <a:pt x="17063" y="366449"/>
                </a:lnTo>
                <a:lnTo>
                  <a:pt x="26995" y="360503"/>
                </a:lnTo>
                <a:lnTo>
                  <a:pt x="38088" y="355722"/>
                </a:lnTo>
                <a:lnTo>
                  <a:pt x="50171" y="351933"/>
                </a:lnTo>
                <a:lnTo>
                  <a:pt x="63075" y="348968"/>
                </a:lnTo>
                <a:lnTo>
                  <a:pt x="76633" y="346654"/>
                </a:lnTo>
                <a:lnTo>
                  <a:pt x="90674" y="344821"/>
                </a:lnTo>
                <a:lnTo>
                  <a:pt x="98801" y="343204"/>
                </a:lnTo>
                <a:lnTo>
                  <a:pt x="98856" y="333516"/>
                </a:lnTo>
                <a:lnTo>
                  <a:pt x="102364" y="327294"/>
                </a:lnTo>
                <a:lnTo>
                  <a:pt x="108033" y="324239"/>
                </a:lnTo>
                <a:lnTo>
                  <a:pt x="120110" y="318897"/>
                </a:lnTo>
                <a:lnTo>
                  <a:pt x="131943" y="315177"/>
                </a:lnTo>
                <a:lnTo>
                  <a:pt x="143548" y="312942"/>
                </a:lnTo>
                <a:lnTo>
                  <a:pt x="154939" y="312058"/>
                </a:lnTo>
                <a:lnTo>
                  <a:pt x="166134" y="312388"/>
                </a:lnTo>
                <a:lnTo>
                  <a:pt x="177149" y="313795"/>
                </a:lnTo>
                <a:lnTo>
                  <a:pt x="187998" y="316145"/>
                </a:lnTo>
                <a:lnTo>
                  <a:pt x="198699" y="319301"/>
                </a:lnTo>
                <a:lnTo>
                  <a:pt x="209268" y="323127"/>
                </a:lnTo>
                <a:lnTo>
                  <a:pt x="219721" y="327488"/>
                </a:lnTo>
                <a:lnTo>
                  <a:pt x="230072" y="332246"/>
                </a:lnTo>
                <a:lnTo>
                  <a:pt x="240340" y="337267"/>
                </a:lnTo>
                <a:lnTo>
                  <a:pt x="250539" y="342414"/>
                </a:lnTo>
                <a:lnTo>
                  <a:pt x="260686" y="347551"/>
                </a:lnTo>
                <a:lnTo>
                  <a:pt x="270797" y="352542"/>
                </a:lnTo>
                <a:lnTo>
                  <a:pt x="280888" y="357252"/>
                </a:lnTo>
                <a:lnTo>
                  <a:pt x="290975" y="361543"/>
                </a:lnTo>
                <a:lnTo>
                  <a:pt x="301073" y="365282"/>
                </a:lnTo>
                <a:lnTo>
                  <a:pt x="293049" y="373311"/>
                </a:lnTo>
                <a:lnTo>
                  <a:pt x="283323" y="381365"/>
                </a:lnTo>
                <a:lnTo>
                  <a:pt x="272981" y="388803"/>
                </a:lnTo>
                <a:lnTo>
                  <a:pt x="262297" y="395900"/>
                </a:lnTo>
                <a:lnTo>
                  <a:pt x="251545" y="402928"/>
                </a:lnTo>
                <a:lnTo>
                  <a:pt x="241000" y="410163"/>
                </a:lnTo>
                <a:lnTo>
                  <a:pt x="230936" y="417878"/>
                </a:lnTo>
                <a:lnTo>
                  <a:pt x="232799" y="417821"/>
                </a:lnTo>
                <a:lnTo>
                  <a:pt x="242467" y="415940"/>
                </a:lnTo>
                <a:lnTo>
                  <a:pt x="252378" y="411698"/>
                </a:lnTo>
                <a:lnTo>
                  <a:pt x="262505" y="405510"/>
                </a:lnTo>
                <a:lnTo>
                  <a:pt x="272819" y="397789"/>
                </a:lnTo>
                <a:lnTo>
                  <a:pt x="283292" y="388948"/>
                </a:lnTo>
                <a:lnTo>
                  <a:pt x="293895" y="379402"/>
                </a:lnTo>
                <a:lnTo>
                  <a:pt x="304599" y="369565"/>
                </a:lnTo>
                <a:lnTo>
                  <a:pt x="315377" y="359850"/>
                </a:lnTo>
                <a:lnTo>
                  <a:pt x="326199" y="350670"/>
                </a:lnTo>
                <a:lnTo>
                  <a:pt x="337038" y="342441"/>
                </a:lnTo>
                <a:lnTo>
                  <a:pt x="347863" y="335575"/>
                </a:lnTo>
                <a:lnTo>
                  <a:pt x="358648" y="330486"/>
                </a:lnTo>
                <a:lnTo>
                  <a:pt x="369364" y="327587"/>
                </a:lnTo>
                <a:lnTo>
                  <a:pt x="379981" y="327294"/>
                </a:lnTo>
                <a:lnTo>
                  <a:pt x="387689" y="329411"/>
                </a:lnTo>
                <a:lnTo>
                  <a:pt x="397715" y="336234"/>
                </a:lnTo>
                <a:lnTo>
                  <a:pt x="404837" y="347326"/>
                </a:lnTo>
                <a:lnTo>
                  <a:pt x="406266" y="362363"/>
                </a:lnTo>
                <a:lnTo>
                  <a:pt x="404773" y="363624"/>
                </a:lnTo>
                <a:lnTo>
                  <a:pt x="397143" y="362962"/>
                </a:lnTo>
                <a:lnTo>
                  <a:pt x="388738" y="365282"/>
                </a:lnTo>
                <a:lnTo>
                  <a:pt x="389999" y="369873"/>
                </a:lnTo>
                <a:lnTo>
                  <a:pt x="397934" y="367776"/>
                </a:lnTo>
                <a:lnTo>
                  <a:pt x="394590" y="376958"/>
                </a:lnTo>
                <a:lnTo>
                  <a:pt x="385975" y="381652"/>
                </a:lnTo>
                <a:lnTo>
                  <a:pt x="375381" y="384813"/>
                </a:lnTo>
                <a:lnTo>
                  <a:pt x="362440" y="382809"/>
                </a:lnTo>
                <a:lnTo>
                  <a:pt x="362198" y="382862"/>
                </a:lnTo>
                <a:lnTo>
                  <a:pt x="359219" y="391432"/>
                </a:lnTo>
                <a:lnTo>
                  <a:pt x="356588" y="400350"/>
                </a:lnTo>
                <a:lnTo>
                  <a:pt x="344631" y="400332"/>
                </a:lnTo>
                <a:lnTo>
                  <a:pt x="331706" y="401928"/>
                </a:lnTo>
                <a:lnTo>
                  <a:pt x="323098" y="407847"/>
                </a:lnTo>
                <a:lnTo>
                  <a:pt x="321520" y="420797"/>
                </a:lnTo>
                <a:lnTo>
                  <a:pt x="317590" y="422503"/>
                </a:lnTo>
                <a:lnTo>
                  <a:pt x="307485" y="42584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7305718" y="6568980"/>
            <a:ext cx="61592" cy="49858"/>
          </a:xfrm>
          <a:custGeom>
            <a:avLst/>
            <a:gdLst/>
            <a:ahLst/>
            <a:cxnLst/>
            <a:rect l="0" t="0" r="0" b="0"/>
            <a:pathLst>
              <a:path w="61592" h="49858" extrusionOk="0">
                <a:moveTo>
                  <a:pt x="0" y="14849"/>
                </a:moveTo>
                <a:lnTo>
                  <a:pt x="1463" y="22966"/>
                </a:lnTo>
                <a:lnTo>
                  <a:pt x="5611" y="30703"/>
                </a:lnTo>
                <a:lnTo>
                  <a:pt x="11992" y="37661"/>
                </a:lnTo>
                <a:lnTo>
                  <a:pt x="20155" y="43440"/>
                </a:lnTo>
                <a:lnTo>
                  <a:pt x="29647" y="47639"/>
                </a:lnTo>
                <a:lnTo>
                  <a:pt x="40019" y="49858"/>
                </a:lnTo>
                <a:lnTo>
                  <a:pt x="50817" y="49698"/>
                </a:lnTo>
                <a:lnTo>
                  <a:pt x="61592" y="46758"/>
                </a:lnTo>
                <a:lnTo>
                  <a:pt x="49487" y="43747"/>
                </a:lnTo>
                <a:lnTo>
                  <a:pt x="37032" y="40497"/>
                </a:lnTo>
                <a:lnTo>
                  <a:pt x="25254" y="36414"/>
                </a:lnTo>
                <a:lnTo>
                  <a:pt x="15212" y="30910"/>
                </a:lnTo>
                <a:lnTo>
                  <a:pt x="7961" y="23397"/>
                </a:lnTo>
                <a:lnTo>
                  <a:pt x="4559" y="13290"/>
                </a:lnTo>
                <a:lnTo>
                  <a:pt x="6063" y="0"/>
                </a:lnTo>
                <a:lnTo>
                  <a:pt x="1672" y="6753"/>
                </a:lnTo>
                <a:lnTo>
                  <a:pt x="0" y="1484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7387757" y="6589440"/>
            <a:ext cx="154883" cy="149031"/>
          </a:xfrm>
          <a:custGeom>
            <a:avLst/>
            <a:gdLst/>
            <a:ahLst/>
            <a:cxnLst/>
            <a:rect l="0" t="0" r="0" b="0"/>
            <a:pathLst>
              <a:path w="154883" h="149031" extrusionOk="0">
                <a:moveTo>
                  <a:pt x="9503" y="17209"/>
                </a:moveTo>
                <a:lnTo>
                  <a:pt x="21240" y="15656"/>
                </a:lnTo>
                <a:lnTo>
                  <a:pt x="33127" y="14260"/>
                </a:lnTo>
                <a:lnTo>
                  <a:pt x="46758" y="14608"/>
                </a:lnTo>
                <a:lnTo>
                  <a:pt x="51925" y="23280"/>
                </a:lnTo>
                <a:lnTo>
                  <a:pt x="56209" y="36008"/>
                </a:lnTo>
                <a:lnTo>
                  <a:pt x="55528" y="46744"/>
                </a:lnTo>
                <a:lnTo>
                  <a:pt x="54062" y="46168"/>
                </a:lnTo>
                <a:lnTo>
                  <a:pt x="42540" y="45726"/>
                </a:lnTo>
                <a:lnTo>
                  <a:pt x="32168" y="51096"/>
                </a:lnTo>
                <a:lnTo>
                  <a:pt x="23906" y="59961"/>
                </a:lnTo>
                <a:lnTo>
                  <a:pt x="18710" y="69999"/>
                </a:lnTo>
                <a:lnTo>
                  <a:pt x="17541" y="78894"/>
                </a:lnTo>
                <a:lnTo>
                  <a:pt x="20061" y="73259"/>
                </a:lnTo>
                <a:lnTo>
                  <a:pt x="26900" y="64431"/>
                </a:lnTo>
                <a:lnTo>
                  <a:pt x="36199" y="56917"/>
                </a:lnTo>
                <a:lnTo>
                  <a:pt x="46794" y="52042"/>
                </a:lnTo>
                <a:lnTo>
                  <a:pt x="57522" y="51132"/>
                </a:lnTo>
                <a:lnTo>
                  <a:pt x="67218" y="55515"/>
                </a:lnTo>
                <a:lnTo>
                  <a:pt x="61930" y="57958"/>
                </a:lnTo>
                <a:lnTo>
                  <a:pt x="53388" y="64514"/>
                </a:lnTo>
                <a:lnTo>
                  <a:pt x="46119" y="73388"/>
                </a:lnTo>
                <a:lnTo>
                  <a:pt x="40347" y="83967"/>
                </a:lnTo>
                <a:lnTo>
                  <a:pt x="36296" y="95641"/>
                </a:lnTo>
                <a:lnTo>
                  <a:pt x="34190" y="107797"/>
                </a:lnTo>
                <a:lnTo>
                  <a:pt x="34253" y="119826"/>
                </a:lnTo>
                <a:lnTo>
                  <a:pt x="36708" y="131115"/>
                </a:lnTo>
                <a:lnTo>
                  <a:pt x="41779" y="141054"/>
                </a:lnTo>
                <a:lnTo>
                  <a:pt x="49690" y="149031"/>
                </a:lnTo>
                <a:lnTo>
                  <a:pt x="57006" y="149027"/>
                </a:lnTo>
                <a:lnTo>
                  <a:pt x="68844" y="148453"/>
                </a:lnTo>
                <a:lnTo>
                  <a:pt x="73056" y="140261"/>
                </a:lnTo>
                <a:lnTo>
                  <a:pt x="67102" y="140579"/>
                </a:lnTo>
                <a:lnTo>
                  <a:pt x="54854" y="138586"/>
                </a:lnTo>
                <a:lnTo>
                  <a:pt x="46312" y="133234"/>
                </a:lnTo>
                <a:lnTo>
                  <a:pt x="41082" y="125336"/>
                </a:lnTo>
                <a:lnTo>
                  <a:pt x="38774" y="115708"/>
                </a:lnTo>
                <a:lnTo>
                  <a:pt x="38994" y="105164"/>
                </a:lnTo>
                <a:lnTo>
                  <a:pt x="41350" y="94518"/>
                </a:lnTo>
                <a:lnTo>
                  <a:pt x="45451" y="84585"/>
                </a:lnTo>
                <a:lnTo>
                  <a:pt x="50905" y="76179"/>
                </a:lnTo>
                <a:lnTo>
                  <a:pt x="57318" y="70114"/>
                </a:lnTo>
                <a:lnTo>
                  <a:pt x="64299" y="67204"/>
                </a:lnTo>
                <a:lnTo>
                  <a:pt x="64519" y="67172"/>
                </a:lnTo>
                <a:lnTo>
                  <a:pt x="78296" y="68375"/>
                </a:lnTo>
                <a:lnTo>
                  <a:pt x="88479" y="75259"/>
                </a:lnTo>
                <a:lnTo>
                  <a:pt x="94660" y="86142"/>
                </a:lnTo>
                <a:lnTo>
                  <a:pt x="96435" y="99340"/>
                </a:lnTo>
                <a:lnTo>
                  <a:pt x="93079" y="109669"/>
                </a:lnTo>
                <a:lnTo>
                  <a:pt x="85955" y="119235"/>
                </a:lnTo>
                <a:lnTo>
                  <a:pt x="80422" y="128068"/>
                </a:lnTo>
                <a:lnTo>
                  <a:pt x="81827" y="137342"/>
                </a:lnTo>
                <a:lnTo>
                  <a:pt x="87701" y="136859"/>
                </a:lnTo>
                <a:lnTo>
                  <a:pt x="98044" y="131523"/>
                </a:lnTo>
                <a:lnTo>
                  <a:pt x="103853" y="121651"/>
                </a:lnTo>
                <a:lnTo>
                  <a:pt x="106824" y="108942"/>
                </a:lnTo>
                <a:lnTo>
                  <a:pt x="108655" y="95096"/>
                </a:lnTo>
                <a:lnTo>
                  <a:pt x="111044" y="81813"/>
                </a:lnTo>
                <a:lnTo>
                  <a:pt x="119600" y="85104"/>
                </a:lnTo>
                <a:lnTo>
                  <a:pt x="131563" y="89651"/>
                </a:lnTo>
                <a:lnTo>
                  <a:pt x="143391" y="94330"/>
                </a:lnTo>
                <a:lnTo>
                  <a:pt x="154883" y="99340"/>
                </a:lnTo>
                <a:lnTo>
                  <a:pt x="149979" y="96711"/>
                </a:lnTo>
                <a:lnTo>
                  <a:pt x="138487" y="90516"/>
                </a:lnTo>
                <a:lnTo>
                  <a:pt x="127112" y="84205"/>
                </a:lnTo>
                <a:lnTo>
                  <a:pt x="115959" y="77672"/>
                </a:lnTo>
                <a:lnTo>
                  <a:pt x="105134" y="70812"/>
                </a:lnTo>
                <a:lnTo>
                  <a:pt x="94742" y="63517"/>
                </a:lnTo>
                <a:lnTo>
                  <a:pt x="84888" y="55683"/>
                </a:lnTo>
                <a:lnTo>
                  <a:pt x="75679" y="47204"/>
                </a:lnTo>
                <a:lnTo>
                  <a:pt x="67218" y="37973"/>
                </a:lnTo>
                <a:lnTo>
                  <a:pt x="65430" y="23011"/>
                </a:lnTo>
                <a:lnTo>
                  <a:pt x="58329" y="13292"/>
                </a:lnTo>
                <a:lnTo>
                  <a:pt x="48363" y="6438"/>
                </a:lnTo>
                <a:lnTo>
                  <a:pt x="37987" y="0"/>
                </a:lnTo>
                <a:lnTo>
                  <a:pt x="34288" y="1257"/>
                </a:lnTo>
                <a:lnTo>
                  <a:pt x="21371" y="5186"/>
                </a:lnTo>
                <a:lnTo>
                  <a:pt x="9330" y="9994"/>
                </a:lnTo>
                <a:lnTo>
                  <a:pt x="0" y="17527"/>
                </a:lnTo>
                <a:lnTo>
                  <a:pt x="9503" y="1720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595237" y="6640095"/>
            <a:ext cx="140274" cy="42848"/>
          </a:xfrm>
          <a:custGeom>
            <a:avLst/>
            <a:gdLst/>
            <a:ahLst/>
            <a:cxnLst/>
            <a:rect l="0" t="0" r="0" b="0"/>
            <a:pathLst>
              <a:path w="140274" h="42848" extrusionOk="0">
                <a:moveTo>
                  <a:pt x="0" y="42848"/>
                </a:moveTo>
                <a:lnTo>
                  <a:pt x="5299" y="41244"/>
                </a:lnTo>
                <a:lnTo>
                  <a:pt x="17417" y="37784"/>
                </a:lnTo>
                <a:lnTo>
                  <a:pt x="29713" y="34501"/>
                </a:lnTo>
                <a:lnTo>
                  <a:pt x="42137" y="31348"/>
                </a:lnTo>
                <a:lnTo>
                  <a:pt x="54642" y="28275"/>
                </a:lnTo>
                <a:lnTo>
                  <a:pt x="67177" y="25232"/>
                </a:lnTo>
                <a:lnTo>
                  <a:pt x="79694" y="22170"/>
                </a:lnTo>
                <a:lnTo>
                  <a:pt x="92142" y="19041"/>
                </a:lnTo>
                <a:lnTo>
                  <a:pt x="104474" y="15794"/>
                </a:lnTo>
                <a:lnTo>
                  <a:pt x="116640" y="12381"/>
                </a:lnTo>
                <a:lnTo>
                  <a:pt x="128589" y="8753"/>
                </a:lnTo>
                <a:lnTo>
                  <a:pt x="140274" y="4860"/>
                </a:lnTo>
                <a:lnTo>
                  <a:pt x="133707" y="0"/>
                </a:lnTo>
                <a:lnTo>
                  <a:pt x="126287" y="3049"/>
                </a:lnTo>
                <a:lnTo>
                  <a:pt x="116895" y="7779"/>
                </a:lnTo>
                <a:lnTo>
                  <a:pt x="109251" y="9408"/>
                </a:lnTo>
                <a:lnTo>
                  <a:pt x="95776" y="12427"/>
                </a:lnTo>
                <a:lnTo>
                  <a:pt x="81545" y="15806"/>
                </a:lnTo>
                <a:lnTo>
                  <a:pt x="67024" y="19465"/>
                </a:lnTo>
                <a:lnTo>
                  <a:pt x="52681" y="23325"/>
                </a:lnTo>
                <a:lnTo>
                  <a:pt x="38984" y="27307"/>
                </a:lnTo>
                <a:lnTo>
                  <a:pt x="26399" y="31329"/>
                </a:lnTo>
                <a:lnTo>
                  <a:pt x="15396" y="35314"/>
                </a:lnTo>
                <a:lnTo>
                  <a:pt x="6440" y="39180"/>
                </a:lnTo>
                <a:lnTo>
                  <a:pt x="0" y="4284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7296299" y="6627211"/>
            <a:ext cx="147954" cy="14607"/>
          </a:xfrm>
          <a:custGeom>
            <a:avLst/>
            <a:gdLst/>
            <a:ahLst/>
            <a:cxnLst/>
            <a:rect l="0" t="0" r="0" b="0"/>
            <a:pathLst>
              <a:path w="147954" h="14607" extrusionOk="0">
                <a:moveTo>
                  <a:pt x="135394" y="7646"/>
                </a:moveTo>
                <a:lnTo>
                  <a:pt x="146986" y="8973"/>
                </a:lnTo>
                <a:lnTo>
                  <a:pt x="147954" y="0"/>
                </a:lnTo>
                <a:lnTo>
                  <a:pt x="0" y="5922"/>
                </a:lnTo>
                <a:lnTo>
                  <a:pt x="9205" y="14607"/>
                </a:lnTo>
                <a:lnTo>
                  <a:pt x="124828" y="12420"/>
                </a:lnTo>
                <a:lnTo>
                  <a:pt x="135394" y="764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7297260" y="6584851"/>
            <a:ext cx="49811" cy="39644"/>
          </a:xfrm>
          <a:custGeom>
            <a:avLst/>
            <a:gdLst/>
            <a:ahLst/>
            <a:cxnLst/>
            <a:rect l="0" t="0" r="0" b="0"/>
            <a:pathLst>
              <a:path w="49811" h="39644" extrusionOk="0">
                <a:moveTo>
                  <a:pt x="49811" y="34105"/>
                </a:moveTo>
                <a:lnTo>
                  <a:pt x="39362" y="32161"/>
                </a:lnTo>
                <a:lnTo>
                  <a:pt x="29735" y="28188"/>
                </a:lnTo>
                <a:lnTo>
                  <a:pt x="21382" y="22585"/>
                </a:lnTo>
                <a:lnTo>
                  <a:pt x="14753" y="15753"/>
                </a:lnTo>
                <a:lnTo>
                  <a:pt x="10302" y="8091"/>
                </a:lnTo>
                <a:lnTo>
                  <a:pt x="8478" y="0"/>
                </a:lnTo>
                <a:lnTo>
                  <a:pt x="0" y="3996"/>
                </a:lnTo>
                <a:lnTo>
                  <a:pt x="4730" y="15992"/>
                </a:lnTo>
                <a:lnTo>
                  <a:pt x="9275" y="28171"/>
                </a:lnTo>
                <a:lnTo>
                  <a:pt x="14521" y="39644"/>
                </a:lnTo>
                <a:lnTo>
                  <a:pt x="49811" y="3410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7310281" y="6568980"/>
            <a:ext cx="132117" cy="23419"/>
          </a:xfrm>
          <a:custGeom>
            <a:avLst/>
            <a:gdLst/>
            <a:ahLst/>
            <a:cxnLst/>
            <a:rect l="0" t="0" r="0" b="0"/>
            <a:pathLst>
              <a:path w="132117" h="23419" extrusionOk="0">
                <a:moveTo>
                  <a:pt x="0" y="13318"/>
                </a:moveTo>
                <a:lnTo>
                  <a:pt x="3414" y="23419"/>
                </a:lnTo>
                <a:lnTo>
                  <a:pt x="112544" y="14608"/>
                </a:lnTo>
                <a:lnTo>
                  <a:pt x="121606" y="7612"/>
                </a:lnTo>
                <a:lnTo>
                  <a:pt x="132117" y="341"/>
                </a:lnTo>
                <a:lnTo>
                  <a:pt x="1500" y="0"/>
                </a:lnTo>
                <a:lnTo>
                  <a:pt x="0" y="1331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7406148" y="6547817"/>
            <a:ext cx="68084" cy="7391"/>
          </a:xfrm>
          <a:custGeom>
            <a:avLst/>
            <a:gdLst/>
            <a:ahLst/>
            <a:cxnLst/>
            <a:rect l="0" t="0" r="0" b="0"/>
            <a:pathLst>
              <a:path w="68084" h="7391" extrusionOk="0">
                <a:moveTo>
                  <a:pt x="13759" y="3634"/>
                </a:moveTo>
                <a:lnTo>
                  <a:pt x="57697" y="7391"/>
                </a:lnTo>
                <a:lnTo>
                  <a:pt x="68084" y="0"/>
                </a:lnTo>
                <a:lnTo>
                  <a:pt x="0" y="3455"/>
                </a:lnTo>
                <a:lnTo>
                  <a:pt x="13759" y="363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7367429" y="6522540"/>
            <a:ext cx="42638" cy="8548"/>
          </a:xfrm>
          <a:custGeom>
            <a:avLst/>
            <a:gdLst/>
            <a:ahLst/>
            <a:cxnLst/>
            <a:rect l="0" t="0" r="0" b="0"/>
            <a:pathLst>
              <a:path w="42638" h="8548" extrusionOk="0">
                <a:moveTo>
                  <a:pt x="2669" y="6521"/>
                </a:moveTo>
                <a:lnTo>
                  <a:pt x="42638" y="8548"/>
                </a:lnTo>
                <a:lnTo>
                  <a:pt x="34950" y="5519"/>
                </a:lnTo>
                <a:lnTo>
                  <a:pt x="39250" y="3875"/>
                </a:lnTo>
                <a:lnTo>
                  <a:pt x="0" y="0"/>
                </a:lnTo>
                <a:lnTo>
                  <a:pt x="2669" y="652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7206589" y="6521782"/>
            <a:ext cx="160839" cy="31868"/>
          </a:xfrm>
          <a:custGeom>
            <a:avLst/>
            <a:gdLst/>
            <a:ahLst/>
            <a:cxnLst/>
            <a:rect l="0" t="0" r="0" b="0"/>
            <a:pathLst>
              <a:path w="160839" h="31868" extrusionOk="0">
                <a:moveTo>
                  <a:pt x="137342" y="17981"/>
                </a:moveTo>
                <a:lnTo>
                  <a:pt x="138603" y="11444"/>
                </a:lnTo>
                <a:lnTo>
                  <a:pt x="151745" y="16788"/>
                </a:lnTo>
                <a:lnTo>
                  <a:pt x="157788" y="15048"/>
                </a:lnTo>
                <a:lnTo>
                  <a:pt x="156199" y="10800"/>
                </a:lnTo>
                <a:lnTo>
                  <a:pt x="160839" y="758"/>
                </a:lnTo>
                <a:lnTo>
                  <a:pt x="160529" y="0"/>
                </a:lnTo>
                <a:lnTo>
                  <a:pt x="154869" y="440"/>
                </a:lnTo>
                <a:lnTo>
                  <a:pt x="20405" y="793"/>
                </a:lnTo>
                <a:lnTo>
                  <a:pt x="9599" y="5859"/>
                </a:lnTo>
                <a:lnTo>
                  <a:pt x="0" y="12129"/>
                </a:lnTo>
                <a:lnTo>
                  <a:pt x="171" y="17192"/>
                </a:lnTo>
                <a:lnTo>
                  <a:pt x="798" y="30395"/>
                </a:lnTo>
                <a:lnTo>
                  <a:pt x="41762" y="31868"/>
                </a:lnTo>
                <a:lnTo>
                  <a:pt x="30581" y="24800"/>
                </a:lnTo>
                <a:lnTo>
                  <a:pt x="19570" y="17799"/>
                </a:lnTo>
                <a:lnTo>
                  <a:pt x="8756" y="12129"/>
                </a:lnTo>
                <a:lnTo>
                  <a:pt x="11688" y="10967"/>
                </a:lnTo>
                <a:lnTo>
                  <a:pt x="21018" y="11071"/>
                </a:lnTo>
                <a:lnTo>
                  <a:pt x="30954" y="15326"/>
                </a:lnTo>
                <a:lnTo>
                  <a:pt x="41310" y="22105"/>
                </a:lnTo>
                <a:lnTo>
                  <a:pt x="150034" y="19556"/>
                </a:lnTo>
                <a:lnTo>
                  <a:pt x="137342" y="1798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207388" y="6477803"/>
            <a:ext cx="532856" cy="325689"/>
          </a:xfrm>
          <a:custGeom>
            <a:avLst/>
            <a:gdLst/>
            <a:ahLst/>
            <a:cxnLst/>
            <a:rect l="0" t="0" r="0" b="0"/>
            <a:pathLst>
              <a:path w="532856" h="325689" extrusionOk="0">
                <a:moveTo>
                  <a:pt x="145483" y="0"/>
                </a:moveTo>
                <a:lnTo>
                  <a:pt x="134200" y="214"/>
                </a:lnTo>
                <a:lnTo>
                  <a:pt x="122713" y="1705"/>
                </a:lnTo>
                <a:lnTo>
                  <a:pt x="111006" y="4609"/>
                </a:lnTo>
                <a:lnTo>
                  <a:pt x="99062" y="9063"/>
                </a:lnTo>
                <a:lnTo>
                  <a:pt x="86866" y="15201"/>
                </a:lnTo>
                <a:lnTo>
                  <a:pt x="83357" y="21422"/>
                </a:lnTo>
                <a:lnTo>
                  <a:pt x="83302" y="31111"/>
                </a:lnTo>
                <a:lnTo>
                  <a:pt x="75176" y="32728"/>
                </a:lnTo>
                <a:lnTo>
                  <a:pt x="57566" y="35108"/>
                </a:lnTo>
                <a:lnTo>
                  <a:pt x="44160" y="37577"/>
                </a:lnTo>
                <a:lnTo>
                  <a:pt x="31450" y="40741"/>
                </a:lnTo>
                <a:lnTo>
                  <a:pt x="19607" y="44771"/>
                </a:lnTo>
                <a:lnTo>
                  <a:pt x="154070" y="44418"/>
                </a:lnTo>
                <a:lnTo>
                  <a:pt x="159278" y="42874"/>
                </a:lnTo>
                <a:lnTo>
                  <a:pt x="159730" y="43978"/>
                </a:lnTo>
                <a:lnTo>
                  <a:pt x="160415" y="43924"/>
                </a:lnTo>
                <a:lnTo>
                  <a:pt x="160040" y="44736"/>
                </a:lnTo>
                <a:lnTo>
                  <a:pt x="199291" y="48611"/>
                </a:lnTo>
                <a:lnTo>
                  <a:pt x="207672" y="54753"/>
                </a:lnTo>
                <a:lnTo>
                  <a:pt x="212518" y="64878"/>
                </a:lnTo>
                <a:lnTo>
                  <a:pt x="204830" y="61849"/>
                </a:lnTo>
                <a:lnTo>
                  <a:pt x="202679" y="53284"/>
                </a:lnTo>
                <a:lnTo>
                  <a:pt x="162709" y="51257"/>
                </a:lnTo>
                <a:lnTo>
                  <a:pt x="162841" y="61959"/>
                </a:lnTo>
                <a:lnTo>
                  <a:pt x="159642" y="63368"/>
                </a:lnTo>
                <a:lnTo>
                  <a:pt x="149235" y="63534"/>
                </a:lnTo>
                <a:lnTo>
                  <a:pt x="40511" y="66083"/>
                </a:lnTo>
                <a:lnTo>
                  <a:pt x="51103" y="73763"/>
                </a:lnTo>
                <a:lnTo>
                  <a:pt x="61747" y="80719"/>
                </a:lnTo>
                <a:lnTo>
                  <a:pt x="72257" y="85324"/>
                </a:lnTo>
                <a:lnTo>
                  <a:pt x="63725" y="85128"/>
                </a:lnTo>
                <a:lnTo>
                  <a:pt x="52287" y="81717"/>
                </a:lnTo>
                <a:lnTo>
                  <a:pt x="40963" y="75846"/>
                </a:lnTo>
                <a:lnTo>
                  <a:pt x="0" y="74373"/>
                </a:lnTo>
                <a:lnTo>
                  <a:pt x="815" y="87320"/>
                </a:lnTo>
                <a:lnTo>
                  <a:pt x="1743" y="100052"/>
                </a:lnTo>
                <a:lnTo>
                  <a:pt x="2706" y="112609"/>
                </a:lnTo>
                <a:lnTo>
                  <a:pt x="3627" y="125030"/>
                </a:lnTo>
                <a:lnTo>
                  <a:pt x="4431" y="137355"/>
                </a:lnTo>
                <a:lnTo>
                  <a:pt x="5038" y="149624"/>
                </a:lnTo>
                <a:lnTo>
                  <a:pt x="8371" y="152834"/>
                </a:lnTo>
                <a:lnTo>
                  <a:pt x="17333" y="161106"/>
                </a:lnTo>
                <a:lnTo>
                  <a:pt x="26770" y="169278"/>
                </a:lnTo>
                <a:lnTo>
                  <a:pt x="36653" y="177277"/>
                </a:lnTo>
                <a:lnTo>
                  <a:pt x="46957" y="185028"/>
                </a:lnTo>
                <a:lnTo>
                  <a:pt x="57653" y="192458"/>
                </a:lnTo>
                <a:lnTo>
                  <a:pt x="68714" y="199493"/>
                </a:lnTo>
                <a:lnTo>
                  <a:pt x="80113" y="206057"/>
                </a:lnTo>
                <a:lnTo>
                  <a:pt x="91823" y="212078"/>
                </a:lnTo>
                <a:lnTo>
                  <a:pt x="103815" y="217481"/>
                </a:lnTo>
                <a:lnTo>
                  <a:pt x="116064" y="222193"/>
                </a:lnTo>
                <a:lnTo>
                  <a:pt x="128541" y="226139"/>
                </a:lnTo>
                <a:lnTo>
                  <a:pt x="141219" y="229245"/>
                </a:lnTo>
                <a:lnTo>
                  <a:pt x="154070" y="231437"/>
                </a:lnTo>
                <a:lnTo>
                  <a:pt x="162840" y="236817"/>
                </a:lnTo>
                <a:lnTo>
                  <a:pt x="173301" y="243267"/>
                </a:lnTo>
                <a:lnTo>
                  <a:pt x="184185" y="249915"/>
                </a:lnTo>
                <a:lnTo>
                  <a:pt x="195390" y="256599"/>
                </a:lnTo>
                <a:lnTo>
                  <a:pt x="206815" y="263157"/>
                </a:lnTo>
                <a:lnTo>
                  <a:pt x="218356" y="269425"/>
                </a:lnTo>
                <a:lnTo>
                  <a:pt x="225393" y="272852"/>
                </a:lnTo>
                <a:lnTo>
                  <a:pt x="238334" y="278316"/>
                </a:lnTo>
                <a:lnTo>
                  <a:pt x="251152" y="283574"/>
                </a:lnTo>
                <a:lnTo>
                  <a:pt x="262933" y="289265"/>
                </a:lnTo>
                <a:lnTo>
                  <a:pt x="272765" y="296025"/>
                </a:lnTo>
                <a:lnTo>
                  <a:pt x="279737" y="304494"/>
                </a:lnTo>
                <a:lnTo>
                  <a:pt x="284821" y="304713"/>
                </a:lnTo>
                <a:lnTo>
                  <a:pt x="288809" y="303849"/>
                </a:lnTo>
                <a:lnTo>
                  <a:pt x="291413" y="301575"/>
                </a:lnTo>
                <a:lnTo>
                  <a:pt x="291967" y="302434"/>
                </a:lnTo>
                <a:lnTo>
                  <a:pt x="299634" y="312189"/>
                </a:lnTo>
                <a:lnTo>
                  <a:pt x="307856" y="319083"/>
                </a:lnTo>
                <a:lnTo>
                  <a:pt x="316591" y="323425"/>
                </a:lnTo>
                <a:lnTo>
                  <a:pt x="325796" y="325524"/>
                </a:lnTo>
                <a:lnTo>
                  <a:pt x="335428" y="325689"/>
                </a:lnTo>
                <a:lnTo>
                  <a:pt x="345445" y="324229"/>
                </a:lnTo>
                <a:lnTo>
                  <a:pt x="355803" y="321453"/>
                </a:lnTo>
                <a:lnTo>
                  <a:pt x="366460" y="317671"/>
                </a:lnTo>
                <a:lnTo>
                  <a:pt x="377374" y="313191"/>
                </a:lnTo>
                <a:lnTo>
                  <a:pt x="388502" y="308322"/>
                </a:lnTo>
                <a:lnTo>
                  <a:pt x="399800" y="303374"/>
                </a:lnTo>
                <a:lnTo>
                  <a:pt x="411227" y="298656"/>
                </a:lnTo>
                <a:lnTo>
                  <a:pt x="419452" y="295507"/>
                </a:lnTo>
                <a:lnTo>
                  <a:pt x="432474" y="290778"/>
                </a:lnTo>
                <a:lnTo>
                  <a:pt x="445192" y="286340"/>
                </a:lnTo>
                <a:lnTo>
                  <a:pt x="457462" y="282089"/>
                </a:lnTo>
                <a:lnTo>
                  <a:pt x="469138" y="277922"/>
                </a:lnTo>
                <a:lnTo>
                  <a:pt x="480073" y="273735"/>
                </a:lnTo>
                <a:lnTo>
                  <a:pt x="490122" y="269425"/>
                </a:lnTo>
                <a:lnTo>
                  <a:pt x="483311" y="263173"/>
                </a:lnTo>
                <a:lnTo>
                  <a:pt x="474213" y="263316"/>
                </a:lnTo>
                <a:lnTo>
                  <a:pt x="464620" y="267795"/>
                </a:lnTo>
                <a:lnTo>
                  <a:pt x="455067" y="272357"/>
                </a:lnTo>
                <a:lnTo>
                  <a:pt x="445323" y="275698"/>
                </a:lnTo>
                <a:lnTo>
                  <a:pt x="433264" y="279831"/>
                </a:lnTo>
                <a:lnTo>
                  <a:pt x="420691" y="283971"/>
                </a:lnTo>
                <a:lnTo>
                  <a:pt x="407847" y="287859"/>
                </a:lnTo>
                <a:lnTo>
                  <a:pt x="394976" y="291237"/>
                </a:lnTo>
                <a:lnTo>
                  <a:pt x="382321" y="293846"/>
                </a:lnTo>
                <a:lnTo>
                  <a:pt x="370125" y="295428"/>
                </a:lnTo>
                <a:lnTo>
                  <a:pt x="358631" y="295723"/>
                </a:lnTo>
                <a:lnTo>
                  <a:pt x="359339" y="295481"/>
                </a:lnTo>
                <a:lnTo>
                  <a:pt x="371647" y="291367"/>
                </a:lnTo>
                <a:lnTo>
                  <a:pt x="384067" y="287366"/>
                </a:lnTo>
                <a:lnTo>
                  <a:pt x="396553" y="283432"/>
                </a:lnTo>
                <a:lnTo>
                  <a:pt x="409060" y="279518"/>
                </a:lnTo>
                <a:lnTo>
                  <a:pt x="421542" y="275578"/>
                </a:lnTo>
                <a:lnTo>
                  <a:pt x="433953" y="271568"/>
                </a:lnTo>
                <a:lnTo>
                  <a:pt x="446247" y="267441"/>
                </a:lnTo>
                <a:lnTo>
                  <a:pt x="357282" y="264508"/>
                </a:lnTo>
                <a:lnTo>
                  <a:pt x="356414" y="278265"/>
                </a:lnTo>
                <a:lnTo>
                  <a:pt x="355712" y="289885"/>
                </a:lnTo>
                <a:lnTo>
                  <a:pt x="355441" y="289452"/>
                </a:lnTo>
                <a:lnTo>
                  <a:pt x="350701" y="278291"/>
                </a:lnTo>
                <a:lnTo>
                  <a:pt x="348749" y="265974"/>
                </a:lnTo>
                <a:lnTo>
                  <a:pt x="348783" y="253085"/>
                </a:lnTo>
                <a:lnTo>
                  <a:pt x="239603" y="251458"/>
                </a:lnTo>
                <a:lnTo>
                  <a:pt x="253425" y="251897"/>
                </a:lnTo>
                <a:lnTo>
                  <a:pt x="252319" y="258105"/>
                </a:lnTo>
                <a:lnTo>
                  <a:pt x="242642" y="260837"/>
                </a:lnTo>
                <a:lnTo>
                  <a:pt x="230059" y="260668"/>
                </a:lnTo>
                <a:lnTo>
                  <a:pt x="225228" y="256441"/>
                </a:lnTo>
                <a:lnTo>
                  <a:pt x="218946" y="247282"/>
                </a:lnTo>
                <a:lnTo>
                  <a:pt x="215378" y="236506"/>
                </a:lnTo>
                <a:lnTo>
                  <a:pt x="214301" y="224724"/>
                </a:lnTo>
                <a:lnTo>
                  <a:pt x="215489" y="212549"/>
                </a:lnTo>
                <a:lnTo>
                  <a:pt x="218720" y="200590"/>
                </a:lnTo>
                <a:lnTo>
                  <a:pt x="223770" y="189460"/>
                </a:lnTo>
                <a:lnTo>
                  <a:pt x="230413" y="179769"/>
                </a:lnTo>
                <a:lnTo>
                  <a:pt x="238427" y="172129"/>
                </a:lnTo>
                <a:lnTo>
                  <a:pt x="247587" y="167151"/>
                </a:lnTo>
                <a:lnTo>
                  <a:pt x="241665" y="163704"/>
                </a:lnTo>
                <a:lnTo>
                  <a:pt x="231184" y="162808"/>
                </a:lnTo>
                <a:lnTo>
                  <a:pt x="220404" y="166369"/>
                </a:lnTo>
                <a:lnTo>
                  <a:pt x="210489" y="173061"/>
                </a:lnTo>
                <a:lnTo>
                  <a:pt x="202603" y="181557"/>
                </a:lnTo>
                <a:lnTo>
                  <a:pt x="197910" y="190530"/>
                </a:lnTo>
                <a:lnTo>
                  <a:pt x="197803" y="189565"/>
                </a:lnTo>
                <a:lnTo>
                  <a:pt x="199527" y="180402"/>
                </a:lnTo>
                <a:lnTo>
                  <a:pt x="205159" y="170383"/>
                </a:lnTo>
                <a:lnTo>
                  <a:pt x="213739" y="161827"/>
                </a:lnTo>
                <a:lnTo>
                  <a:pt x="98116" y="164014"/>
                </a:lnTo>
                <a:lnTo>
                  <a:pt x="108337" y="171684"/>
                </a:lnTo>
                <a:lnTo>
                  <a:pt x="119299" y="178612"/>
                </a:lnTo>
                <a:lnTo>
                  <a:pt x="130729" y="185073"/>
                </a:lnTo>
                <a:lnTo>
                  <a:pt x="142353" y="191341"/>
                </a:lnTo>
                <a:lnTo>
                  <a:pt x="153897" y="197688"/>
                </a:lnTo>
                <a:lnTo>
                  <a:pt x="165087" y="204389"/>
                </a:lnTo>
                <a:lnTo>
                  <a:pt x="175649" y="211718"/>
                </a:lnTo>
                <a:lnTo>
                  <a:pt x="185309" y="219948"/>
                </a:lnTo>
                <a:lnTo>
                  <a:pt x="193794" y="229353"/>
                </a:lnTo>
                <a:lnTo>
                  <a:pt x="200829" y="240208"/>
                </a:lnTo>
                <a:lnTo>
                  <a:pt x="191034" y="237207"/>
                </a:lnTo>
                <a:lnTo>
                  <a:pt x="179465" y="230883"/>
                </a:lnTo>
                <a:lnTo>
                  <a:pt x="169774" y="222680"/>
                </a:lnTo>
                <a:lnTo>
                  <a:pt x="161295" y="213263"/>
                </a:lnTo>
                <a:lnTo>
                  <a:pt x="153363" y="203297"/>
                </a:lnTo>
                <a:lnTo>
                  <a:pt x="145313" y="193449"/>
                </a:lnTo>
                <a:lnTo>
                  <a:pt x="142582" y="192601"/>
                </a:lnTo>
                <a:lnTo>
                  <a:pt x="128795" y="188527"/>
                </a:lnTo>
                <a:lnTo>
                  <a:pt x="115247" y="184216"/>
                </a:lnTo>
                <a:lnTo>
                  <a:pt x="102626" y="178979"/>
                </a:lnTo>
                <a:lnTo>
                  <a:pt x="91619" y="172127"/>
                </a:lnTo>
                <a:lnTo>
                  <a:pt x="82916" y="162972"/>
                </a:lnTo>
                <a:lnTo>
                  <a:pt x="77206" y="150827"/>
                </a:lnTo>
                <a:lnTo>
                  <a:pt x="75176" y="135002"/>
                </a:lnTo>
                <a:lnTo>
                  <a:pt x="80994" y="145355"/>
                </a:lnTo>
                <a:lnTo>
                  <a:pt x="88911" y="155329"/>
                </a:lnTo>
                <a:lnTo>
                  <a:pt x="236865" y="149407"/>
                </a:lnTo>
                <a:lnTo>
                  <a:pt x="233088" y="136658"/>
                </a:lnTo>
                <a:lnTo>
                  <a:pt x="227127" y="126245"/>
                </a:lnTo>
                <a:lnTo>
                  <a:pt x="216838" y="125755"/>
                </a:lnTo>
                <a:lnTo>
                  <a:pt x="204642" y="126847"/>
                </a:lnTo>
                <a:lnTo>
                  <a:pt x="193019" y="128512"/>
                </a:lnTo>
                <a:lnTo>
                  <a:pt x="180382" y="129164"/>
                </a:lnTo>
                <a:lnTo>
                  <a:pt x="182730" y="126560"/>
                </a:lnTo>
                <a:lnTo>
                  <a:pt x="193042" y="120017"/>
                </a:lnTo>
                <a:lnTo>
                  <a:pt x="205530" y="115654"/>
                </a:lnTo>
                <a:lnTo>
                  <a:pt x="218356" y="111622"/>
                </a:lnTo>
                <a:lnTo>
                  <a:pt x="228705" y="118059"/>
                </a:lnTo>
                <a:lnTo>
                  <a:pt x="238671" y="124910"/>
                </a:lnTo>
                <a:lnTo>
                  <a:pt x="245782" y="134614"/>
                </a:lnTo>
                <a:lnTo>
                  <a:pt x="247587" y="149624"/>
                </a:lnTo>
                <a:lnTo>
                  <a:pt x="251090" y="153652"/>
                </a:lnTo>
                <a:lnTo>
                  <a:pt x="259880" y="162547"/>
                </a:lnTo>
                <a:lnTo>
                  <a:pt x="269376" y="170737"/>
                </a:lnTo>
                <a:lnTo>
                  <a:pt x="279472" y="178329"/>
                </a:lnTo>
                <a:lnTo>
                  <a:pt x="463734" y="179496"/>
                </a:lnTo>
                <a:lnTo>
                  <a:pt x="478134" y="175998"/>
                </a:lnTo>
                <a:lnTo>
                  <a:pt x="491960" y="172830"/>
                </a:lnTo>
                <a:lnTo>
                  <a:pt x="504744" y="170070"/>
                </a:lnTo>
                <a:lnTo>
                  <a:pt x="512232" y="166666"/>
                </a:lnTo>
                <a:lnTo>
                  <a:pt x="519795" y="162342"/>
                </a:lnTo>
                <a:lnTo>
                  <a:pt x="532856" y="161908"/>
                </a:lnTo>
                <a:lnTo>
                  <a:pt x="524280" y="154731"/>
                </a:lnTo>
                <a:lnTo>
                  <a:pt x="514508" y="148689"/>
                </a:lnTo>
                <a:lnTo>
                  <a:pt x="503662" y="143499"/>
                </a:lnTo>
                <a:lnTo>
                  <a:pt x="491862" y="138877"/>
                </a:lnTo>
                <a:lnTo>
                  <a:pt x="479228" y="134538"/>
                </a:lnTo>
                <a:lnTo>
                  <a:pt x="465881" y="130201"/>
                </a:lnTo>
                <a:lnTo>
                  <a:pt x="451940" y="125580"/>
                </a:lnTo>
                <a:lnTo>
                  <a:pt x="437525" y="120393"/>
                </a:lnTo>
                <a:lnTo>
                  <a:pt x="424736" y="115046"/>
                </a:lnTo>
                <a:lnTo>
                  <a:pt x="411676" y="108924"/>
                </a:lnTo>
                <a:lnTo>
                  <a:pt x="398805" y="102673"/>
                </a:lnTo>
                <a:lnTo>
                  <a:pt x="386448" y="96886"/>
                </a:lnTo>
                <a:lnTo>
                  <a:pt x="374930" y="92159"/>
                </a:lnTo>
                <a:lnTo>
                  <a:pt x="364576" y="89084"/>
                </a:lnTo>
                <a:lnTo>
                  <a:pt x="355712" y="88257"/>
                </a:lnTo>
                <a:lnTo>
                  <a:pt x="349308" y="89288"/>
                </a:lnTo>
                <a:lnTo>
                  <a:pt x="337696" y="93619"/>
                </a:lnTo>
                <a:lnTo>
                  <a:pt x="325498" y="100489"/>
                </a:lnTo>
                <a:lnTo>
                  <a:pt x="313318" y="109066"/>
                </a:lnTo>
                <a:lnTo>
                  <a:pt x="301757" y="118515"/>
                </a:lnTo>
                <a:lnTo>
                  <a:pt x="291416" y="128005"/>
                </a:lnTo>
                <a:lnTo>
                  <a:pt x="282898" y="136701"/>
                </a:lnTo>
                <a:lnTo>
                  <a:pt x="276804" y="143772"/>
                </a:lnTo>
                <a:lnTo>
                  <a:pt x="287682" y="146206"/>
                </a:lnTo>
                <a:lnTo>
                  <a:pt x="300372" y="148266"/>
                </a:lnTo>
                <a:lnTo>
                  <a:pt x="313717" y="149455"/>
                </a:lnTo>
                <a:lnTo>
                  <a:pt x="326937" y="149371"/>
                </a:lnTo>
                <a:lnTo>
                  <a:pt x="339249" y="147611"/>
                </a:lnTo>
                <a:lnTo>
                  <a:pt x="349874" y="143772"/>
                </a:lnTo>
                <a:lnTo>
                  <a:pt x="350377" y="138938"/>
                </a:lnTo>
                <a:lnTo>
                  <a:pt x="345773" y="128667"/>
                </a:lnTo>
                <a:lnTo>
                  <a:pt x="338942" y="121195"/>
                </a:lnTo>
                <a:lnTo>
                  <a:pt x="338171" y="114555"/>
                </a:lnTo>
                <a:lnTo>
                  <a:pt x="338694" y="114949"/>
                </a:lnTo>
                <a:lnTo>
                  <a:pt x="347695" y="122627"/>
                </a:lnTo>
                <a:lnTo>
                  <a:pt x="353290" y="129345"/>
                </a:lnTo>
                <a:lnTo>
                  <a:pt x="355816" y="135144"/>
                </a:lnTo>
                <a:lnTo>
                  <a:pt x="355607" y="140068"/>
                </a:lnTo>
                <a:lnTo>
                  <a:pt x="352997" y="144160"/>
                </a:lnTo>
                <a:lnTo>
                  <a:pt x="348323" y="147460"/>
                </a:lnTo>
                <a:lnTo>
                  <a:pt x="341917" y="150013"/>
                </a:lnTo>
                <a:lnTo>
                  <a:pt x="334116" y="151861"/>
                </a:lnTo>
                <a:lnTo>
                  <a:pt x="325255" y="153046"/>
                </a:lnTo>
                <a:lnTo>
                  <a:pt x="315667" y="153611"/>
                </a:lnTo>
                <a:lnTo>
                  <a:pt x="305689" y="153598"/>
                </a:lnTo>
                <a:lnTo>
                  <a:pt x="295654" y="153050"/>
                </a:lnTo>
                <a:lnTo>
                  <a:pt x="285898" y="152009"/>
                </a:lnTo>
                <a:lnTo>
                  <a:pt x="276755" y="150518"/>
                </a:lnTo>
                <a:lnTo>
                  <a:pt x="268561" y="148620"/>
                </a:lnTo>
                <a:lnTo>
                  <a:pt x="261650" y="146357"/>
                </a:lnTo>
                <a:lnTo>
                  <a:pt x="256358" y="143772"/>
                </a:lnTo>
                <a:lnTo>
                  <a:pt x="257997" y="138930"/>
                </a:lnTo>
                <a:lnTo>
                  <a:pt x="265811" y="131278"/>
                </a:lnTo>
                <a:lnTo>
                  <a:pt x="275624" y="125458"/>
                </a:lnTo>
                <a:lnTo>
                  <a:pt x="282788" y="118818"/>
                </a:lnTo>
                <a:lnTo>
                  <a:pt x="282656" y="108703"/>
                </a:lnTo>
                <a:lnTo>
                  <a:pt x="285923" y="111936"/>
                </a:lnTo>
                <a:lnTo>
                  <a:pt x="295410" y="113128"/>
                </a:lnTo>
                <a:lnTo>
                  <a:pt x="306035" y="108703"/>
                </a:lnTo>
                <a:lnTo>
                  <a:pt x="306741" y="97444"/>
                </a:lnTo>
                <a:lnTo>
                  <a:pt x="314298" y="90487"/>
                </a:lnTo>
                <a:lnTo>
                  <a:pt x="326653" y="88326"/>
                </a:lnTo>
                <a:lnTo>
                  <a:pt x="341104" y="88257"/>
                </a:lnTo>
                <a:lnTo>
                  <a:pt x="341309" y="88177"/>
                </a:lnTo>
                <a:lnTo>
                  <a:pt x="343716" y="79043"/>
                </a:lnTo>
                <a:lnTo>
                  <a:pt x="346941" y="70716"/>
                </a:lnTo>
                <a:lnTo>
                  <a:pt x="357942" y="72818"/>
                </a:lnTo>
                <a:lnTo>
                  <a:pt x="368778" y="70345"/>
                </a:lnTo>
                <a:lnTo>
                  <a:pt x="379091" y="64878"/>
                </a:lnTo>
                <a:lnTo>
                  <a:pt x="382435" y="55682"/>
                </a:lnTo>
                <a:lnTo>
                  <a:pt x="374500" y="57765"/>
                </a:lnTo>
                <a:lnTo>
                  <a:pt x="373240" y="53188"/>
                </a:lnTo>
                <a:lnTo>
                  <a:pt x="375194" y="51466"/>
                </a:lnTo>
                <a:lnTo>
                  <a:pt x="383560" y="51389"/>
                </a:lnTo>
                <a:lnTo>
                  <a:pt x="390781" y="50256"/>
                </a:lnTo>
                <a:lnTo>
                  <a:pt x="390361" y="38700"/>
                </a:lnTo>
                <a:lnTo>
                  <a:pt x="384414" y="26572"/>
                </a:lnTo>
                <a:lnTo>
                  <a:pt x="374856" y="18630"/>
                </a:lnTo>
                <a:lnTo>
                  <a:pt x="364483" y="15201"/>
                </a:lnTo>
                <a:lnTo>
                  <a:pt x="362411" y="15033"/>
                </a:lnTo>
                <a:lnTo>
                  <a:pt x="351772" y="15870"/>
                </a:lnTo>
                <a:lnTo>
                  <a:pt x="341040" y="19230"/>
                </a:lnTo>
                <a:lnTo>
                  <a:pt x="330244" y="24700"/>
                </a:lnTo>
                <a:lnTo>
                  <a:pt x="319412" y="31866"/>
                </a:lnTo>
                <a:lnTo>
                  <a:pt x="308574" y="40314"/>
                </a:lnTo>
                <a:lnTo>
                  <a:pt x="297757" y="49631"/>
                </a:lnTo>
                <a:lnTo>
                  <a:pt x="286991" y="59403"/>
                </a:lnTo>
                <a:lnTo>
                  <a:pt x="276304" y="69216"/>
                </a:lnTo>
                <a:lnTo>
                  <a:pt x="265724" y="78656"/>
                </a:lnTo>
                <a:lnTo>
                  <a:pt x="255280" y="87310"/>
                </a:lnTo>
                <a:lnTo>
                  <a:pt x="245001" y="94763"/>
                </a:lnTo>
                <a:lnTo>
                  <a:pt x="234915" y="100602"/>
                </a:lnTo>
                <a:lnTo>
                  <a:pt x="225051" y="104414"/>
                </a:lnTo>
                <a:lnTo>
                  <a:pt x="215437" y="105784"/>
                </a:lnTo>
                <a:lnTo>
                  <a:pt x="106307" y="114595"/>
                </a:lnTo>
                <a:lnTo>
                  <a:pt x="113568" y="122102"/>
                </a:lnTo>
                <a:lnTo>
                  <a:pt x="123617" y="127602"/>
                </a:lnTo>
                <a:lnTo>
                  <a:pt x="135398" y="131683"/>
                </a:lnTo>
                <a:lnTo>
                  <a:pt x="147852" y="134931"/>
                </a:lnTo>
                <a:lnTo>
                  <a:pt x="159922" y="137934"/>
                </a:lnTo>
                <a:lnTo>
                  <a:pt x="150504" y="140667"/>
                </a:lnTo>
                <a:lnTo>
                  <a:pt x="139683" y="141153"/>
                </a:lnTo>
                <a:lnTo>
                  <a:pt x="104393" y="146691"/>
                </a:lnTo>
                <a:lnTo>
                  <a:pt x="102361" y="146036"/>
                </a:lnTo>
                <a:lnTo>
                  <a:pt x="92530" y="139741"/>
                </a:lnTo>
                <a:lnTo>
                  <a:pt x="86453" y="129689"/>
                </a:lnTo>
                <a:lnTo>
                  <a:pt x="83726" y="116285"/>
                </a:lnTo>
                <a:lnTo>
                  <a:pt x="83947" y="99933"/>
                </a:lnTo>
                <a:lnTo>
                  <a:pt x="84069" y="100118"/>
                </a:lnTo>
                <a:lnTo>
                  <a:pt x="89871" y="111043"/>
                </a:lnTo>
                <a:lnTo>
                  <a:pt x="98350" y="107047"/>
                </a:lnTo>
                <a:lnTo>
                  <a:pt x="99606" y="98926"/>
                </a:lnTo>
                <a:lnTo>
                  <a:pt x="104393" y="91176"/>
                </a:lnTo>
                <a:lnTo>
                  <a:pt x="235009" y="91518"/>
                </a:lnTo>
                <a:lnTo>
                  <a:pt x="245753" y="84481"/>
                </a:lnTo>
                <a:lnTo>
                  <a:pt x="256456" y="77405"/>
                </a:lnTo>
                <a:lnTo>
                  <a:pt x="212518" y="73648"/>
                </a:lnTo>
                <a:lnTo>
                  <a:pt x="210977" y="76997"/>
                </a:lnTo>
                <a:lnTo>
                  <a:pt x="200732" y="81087"/>
                </a:lnTo>
                <a:lnTo>
                  <a:pt x="189139" y="79486"/>
                </a:lnTo>
                <a:lnTo>
                  <a:pt x="189468" y="77758"/>
                </a:lnTo>
                <a:lnTo>
                  <a:pt x="198759" y="73469"/>
                </a:lnTo>
                <a:lnTo>
                  <a:pt x="266844" y="70013"/>
                </a:lnTo>
                <a:lnTo>
                  <a:pt x="276641" y="62033"/>
                </a:lnTo>
                <a:lnTo>
                  <a:pt x="285575" y="53188"/>
                </a:lnTo>
                <a:lnTo>
                  <a:pt x="280904" y="51538"/>
                </a:lnTo>
                <a:lnTo>
                  <a:pt x="270812" y="47527"/>
                </a:lnTo>
                <a:lnTo>
                  <a:pt x="260724" y="43025"/>
                </a:lnTo>
                <a:lnTo>
                  <a:pt x="250625" y="38169"/>
                </a:lnTo>
                <a:lnTo>
                  <a:pt x="240498" y="33093"/>
                </a:lnTo>
                <a:lnTo>
                  <a:pt x="230329" y="27935"/>
                </a:lnTo>
                <a:lnTo>
                  <a:pt x="220100" y="22829"/>
                </a:lnTo>
                <a:lnTo>
                  <a:pt x="209796" y="17913"/>
                </a:lnTo>
                <a:lnTo>
                  <a:pt x="199400" y="13322"/>
                </a:lnTo>
                <a:lnTo>
                  <a:pt x="188896" y="9191"/>
                </a:lnTo>
                <a:lnTo>
                  <a:pt x="178269" y="5658"/>
                </a:lnTo>
                <a:lnTo>
                  <a:pt x="167502" y="2857"/>
                </a:lnTo>
                <a:lnTo>
                  <a:pt x="156578" y="926"/>
                </a:lnTo>
                <a:lnTo>
                  <a:pt x="145483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7583547" y="6731706"/>
            <a:ext cx="105812" cy="6765"/>
          </a:xfrm>
          <a:custGeom>
            <a:avLst/>
            <a:gdLst/>
            <a:ahLst/>
            <a:cxnLst/>
            <a:rect l="0" t="0" r="0" b="0"/>
            <a:pathLst>
              <a:path w="105812" h="6765" extrusionOk="0">
                <a:moveTo>
                  <a:pt x="94143" y="4751"/>
                </a:moveTo>
                <a:lnTo>
                  <a:pt x="105812" y="0"/>
                </a:lnTo>
                <a:lnTo>
                  <a:pt x="16129" y="3394"/>
                </a:lnTo>
                <a:lnTo>
                  <a:pt x="6440" y="3463"/>
                </a:lnTo>
                <a:lnTo>
                  <a:pt x="0" y="6765"/>
                </a:lnTo>
                <a:lnTo>
                  <a:pt x="94143" y="475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7426387" y="6639712"/>
            <a:ext cx="320958" cy="105533"/>
          </a:xfrm>
          <a:custGeom>
            <a:avLst/>
            <a:gdLst/>
            <a:ahLst/>
            <a:cxnLst/>
            <a:rect l="0" t="0" r="0" b="0"/>
            <a:pathLst>
              <a:path w="320958" h="105533" extrusionOk="0">
                <a:moveTo>
                  <a:pt x="104743" y="42904"/>
                </a:moveTo>
                <a:lnTo>
                  <a:pt x="116253" y="49082"/>
                </a:lnTo>
                <a:lnTo>
                  <a:pt x="108040" y="45438"/>
                </a:lnTo>
                <a:lnTo>
                  <a:pt x="96288" y="40685"/>
                </a:lnTo>
                <a:lnTo>
                  <a:pt x="84347" y="36121"/>
                </a:lnTo>
                <a:lnTo>
                  <a:pt x="72414" y="31541"/>
                </a:lnTo>
                <a:lnTo>
                  <a:pt x="71267" y="36762"/>
                </a:lnTo>
                <a:lnTo>
                  <a:pt x="69310" y="50476"/>
                </a:lnTo>
                <a:lnTo>
                  <a:pt x="67221" y="64062"/>
                </a:lnTo>
                <a:lnTo>
                  <a:pt x="63303" y="75820"/>
                </a:lnTo>
                <a:lnTo>
                  <a:pt x="55860" y="84052"/>
                </a:lnTo>
                <a:lnTo>
                  <a:pt x="43197" y="87056"/>
                </a:lnTo>
                <a:lnTo>
                  <a:pt x="41554" y="78613"/>
                </a:lnTo>
                <a:lnTo>
                  <a:pt x="46675" y="69788"/>
                </a:lnTo>
                <a:lnTo>
                  <a:pt x="53877" y="60335"/>
                </a:lnTo>
                <a:lnTo>
                  <a:pt x="57805" y="49082"/>
                </a:lnTo>
                <a:lnTo>
                  <a:pt x="55970" y="35693"/>
                </a:lnTo>
                <a:lnTo>
                  <a:pt x="49728" y="24855"/>
                </a:lnTo>
                <a:lnTo>
                  <a:pt x="39492" y="18041"/>
                </a:lnTo>
                <a:lnTo>
                  <a:pt x="25669" y="16933"/>
                </a:lnTo>
                <a:lnTo>
                  <a:pt x="22865" y="17654"/>
                </a:lnTo>
                <a:lnTo>
                  <a:pt x="16061" y="21909"/>
                </a:lnTo>
                <a:lnTo>
                  <a:pt x="9981" y="28997"/>
                </a:lnTo>
                <a:lnTo>
                  <a:pt x="5016" y="38105"/>
                </a:lnTo>
                <a:lnTo>
                  <a:pt x="1558" y="48418"/>
                </a:lnTo>
                <a:lnTo>
                  <a:pt x="0" y="59121"/>
                </a:lnTo>
                <a:lnTo>
                  <a:pt x="733" y="69400"/>
                </a:lnTo>
                <a:lnTo>
                  <a:pt x="4150" y="78441"/>
                </a:lnTo>
                <a:lnTo>
                  <a:pt x="10643" y="85429"/>
                </a:lnTo>
                <a:lnTo>
                  <a:pt x="20604" y="89550"/>
                </a:lnTo>
                <a:lnTo>
                  <a:pt x="129784" y="91177"/>
                </a:lnTo>
                <a:lnTo>
                  <a:pt x="131002" y="78301"/>
                </a:lnTo>
                <a:lnTo>
                  <a:pt x="132602" y="66021"/>
                </a:lnTo>
                <a:lnTo>
                  <a:pt x="133780" y="54920"/>
                </a:lnTo>
                <a:lnTo>
                  <a:pt x="136745" y="62407"/>
                </a:lnTo>
                <a:lnTo>
                  <a:pt x="138460" y="74234"/>
                </a:lnTo>
                <a:lnTo>
                  <a:pt x="138802" y="88095"/>
                </a:lnTo>
                <a:lnTo>
                  <a:pt x="138283" y="102599"/>
                </a:lnTo>
                <a:lnTo>
                  <a:pt x="227248" y="105533"/>
                </a:lnTo>
                <a:lnTo>
                  <a:pt x="239380" y="101244"/>
                </a:lnTo>
                <a:lnTo>
                  <a:pt x="251303" y="96746"/>
                </a:lnTo>
                <a:lnTo>
                  <a:pt x="157160" y="98760"/>
                </a:lnTo>
                <a:lnTo>
                  <a:pt x="157160" y="89989"/>
                </a:lnTo>
                <a:lnTo>
                  <a:pt x="164299" y="87070"/>
                </a:lnTo>
                <a:lnTo>
                  <a:pt x="163395" y="89016"/>
                </a:lnTo>
                <a:lnTo>
                  <a:pt x="174701" y="87056"/>
                </a:lnTo>
                <a:lnTo>
                  <a:pt x="173289" y="95388"/>
                </a:lnTo>
                <a:lnTo>
                  <a:pt x="262972" y="91994"/>
                </a:lnTo>
                <a:lnTo>
                  <a:pt x="274341" y="86942"/>
                </a:lnTo>
                <a:lnTo>
                  <a:pt x="285365" y="81544"/>
                </a:lnTo>
                <a:lnTo>
                  <a:pt x="295997" y="75755"/>
                </a:lnTo>
                <a:lnTo>
                  <a:pt x="306191" y="69529"/>
                </a:lnTo>
                <a:lnTo>
                  <a:pt x="305070" y="64346"/>
                </a:lnTo>
                <a:lnTo>
                  <a:pt x="306054" y="52937"/>
                </a:lnTo>
                <a:lnTo>
                  <a:pt x="309508" y="41810"/>
                </a:lnTo>
                <a:lnTo>
                  <a:pt x="312487" y="30828"/>
                </a:lnTo>
                <a:lnTo>
                  <a:pt x="312043" y="19852"/>
                </a:lnTo>
                <a:lnTo>
                  <a:pt x="315189" y="21545"/>
                </a:lnTo>
                <a:lnTo>
                  <a:pt x="314617" y="29926"/>
                </a:lnTo>
                <a:lnTo>
                  <a:pt x="317881" y="34460"/>
                </a:lnTo>
                <a:lnTo>
                  <a:pt x="318878" y="33223"/>
                </a:lnTo>
                <a:lnTo>
                  <a:pt x="320958" y="21813"/>
                </a:lnTo>
                <a:lnTo>
                  <a:pt x="320814" y="8162"/>
                </a:lnTo>
                <a:lnTo>
                  <a:pt x="313857" y="0"/>
                </a:lnTo>
                <a:lnTo>
                  <a:pt x="300796" y="433"/>
                </a:lnTo>
                <a:lnTo>
                  <a:pt x="309124" y="5243"/>
                </a:lnTo>
                <a:lnTo>
                  <a:pt x="303982" y="7004"/>
                </a:lnTo>
                <a:lnTo>
                  <a:pt x="292174" y="10774"/>
                </a:lnTo>
                <a:lnTo>
                  <a:pt x="280122" y="14300"/>
                </a:lnTo>
                <a:lnTo>
                  <a:pt x="267877" y="17633"/>
                </a:lnTo>
                <a:lnTo>
                  <a:pt x="255487" y="20822"/>
                </a:lnTo>
                <a:lnTo>
                  <a:pt x="243003" y="23915"/>
                </a:lnTo>
                <a:lnTo>
                  <a:pt x="230472" y="26962"/>
                </a:lnTo>
                <a:lnTo>
                  <a:pt x="217944" y="30013"/>
                </a:lnTo>
                <a:lnTo>
                  <a:pt x="205469" y="33116"/>
                </a:lnTo>
                <a:lnTo>
                  <a:pt x="193095" y="36320"/>
                </a:lnTo>
                <a:lnTo>
                  <a:pt x="180872" y="39675"/>
                </a:lnTo>
                <a:lnTo>
                  <a:pt x="168849" y="43231"/>
                </a:lnTo>
                <a:lnTo>
                  <a:pt x="172451" y="41022"/>
                </a:lnTo>
                <a:lnTo>
                  <a:pt x="180480" y="37224"/>
                </a:lnTo>
                <a:lnTo>
                  <a:pt x="190740" y="33277"/>
                </a:lnTo>
                <a:lnTo>
                  <a:pt x="202763" y="29259"/>
                </a:lnTo>
                <a:lnTo>
                  <a:pt x="216081" y="25252"/>
                </a:lnTo>
                <a:lnTo>
                  <a:pt x="230228" y="21335"/>
                </a:lnTo>
                <a:lnTo>
                  <a:pt x="244735" y="17588"/>
                </a:lnTo>
                <a:lnTo>
                  <a:pt x="60473" y="16420"/>
                </a:lnTo>
                <a:lnTo>
                  <a:pt x="71063" y="23518"/>
                </a:lnTo>
                <a:lnTo>
                  <a:pt x="82042" y="30228"/>
                </a:lnTo>
                <a:lnTo>
                  <a:pt x="93304" y="36655"/>
                </a:lnTo>
                <a:lnTo>
                  <a:pt x="104743" y="4290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7209508" y="6661690"/>
            <a:ext cx="511395" cy="237503"/>
          </a:xfrm>
          <a:custGeom>
            <a:avLst/>
            <a:gdLst/>
            <a:ahLst/>
            <a:cxnLst/>
            <a:rect l="0" t="0" r="0" b="0"/>
            <a:pathLst>
              <a:path w="511395" h="237503" extrusionOk="0">
                <a:moveTo>
                  <a:pt x="407029" y="191975"/>
                </a:moveTo>
                <a:lnTo>
                  <a:pt x="418915" y="187008"/>
                </a:lnTo>
                <a:lnTo>
                  <a:pt x="430844" y="182189"/>
                </a:lnTo>
                <a:lnTo>
                  <a:pt x="442766" y="177450"/>
                </a:lnTo>
                <a:lnTo>
                  <a:pt x="454632" y="172724"/>
                </a:lnTo>
                <a:lnTo>
                  <a:pt x="466393" y="167943"/>
                </a:lnTo>
                <a:lnTo>
                  <a:pt x="477998" y="163038"/>
                </a:lnTo>
                <a:lnTo>
                  <a:pt x="489400" y="157942"/>
                </a:lnTo>
                <a:lnTo>
                  <a:pt x="500549" y="152587"/>
                </a:lnTo>
                <a:lnTo>
                  <a:pt x="511395" y="146905"/>
                </a:lnTo>
                <a:lnTo>
                  <a:pt x="509567" y="138402"/>
                </a:lnTo>
                <a:lnTo>
                  <a:pt x="508974" y="125498"/>
                </a:lnTo>
                <a:lnTo>
                  <a:pt x="508793" y="112187"/>
                </a:lnTo>
                <a:lnTo>
                  <a:pt x="507263" y="100230"/>
                </a:lnTo>
                <a:lnTo>
                  <a:pt x="502624" y="91390"/>
                </a:lnTo>
                <a:lnTo>
                  <a:pt x="492798" y="94009"/>
                </a:lnTo>
                <a:lnTo>
                  <a:pt x="479955" y="97516"/>
                </a:lnTo>
                <a:lnTo>
                  <a:pt x="467205" y="101115"/>
                </a:lnTo>
                <a:lnTo>
                  <a:pt x="454568" y="104828"/>
                </a:lnTo>
                <a:lnTo>
                  <a:pt x="442064" y="108675"/>
                </a:lnTo>
                <a:lnTo>
                  <a:pt x="429715" y="112677"/>
                </a:lnTo>
                <a:lnTo>
                  <a:pt x="417542" y="116854"/>
                </a:lnTo>
                <a:lnTo>
                  <a:pt x="405564" y="121229"/>
                </a:lnTo>
                <a:lnTo>
                  <a:pt x="393804" y="125820"/>
                </a:lnTo>
                <a:lnTo>
                  <a:pt x="382281" y="130649"/>
                </a:lnTo>
                <a:lnTo>
                  <a:pt x="371017" y="135736"/>
                </a:lnTo>
                <a:lnTo>
                  <a:pt x="360032" y="141103"/>
                </a:lnTo>
                <a:lnTo>
                  <a:pt x="349347" y="146769"/>
                </a:lnTo>
                <a:lnTo>
                  <a:pt x="338984" y="152757"/>
                </a:lnTo>
                <a:lnTo>
                  <a:pt x="326490" y="148299"/>
                </a:lnTo>
                <a:lnTo>
                  <a:pt x="314158" y="143681"/>
                </a:lnTo>
                <a:lnTo>
                  <a:pt x="301974" y="138915"/>
                </a:lnTo>
                <a:lnTo>
                  <a:pt x="289926" y="134012"/>
                </a:lnTo>
                <a:lnTo>
                  <a:pt x="278000" y="128987"/>
                </a:lnTo>
                <a:lnTo>
                  <a:pt x="266185" y="123852"/>
                </a:lnTo>
                <a:lnTo>
                  <a:pt x="254468" y="118620"/>
                </a:lnTo>
                <a:lnTo>
                  <a:pt x="242835" y="113303"/>
                </a:lnTo>
                <a:lnTo>
                  <a:pt x="231274" y="107914"/>
                </a:lnTo>
                <a:lnTo>
                  <a:pt x="219772" y="102466"/>
                </a:lnTo>
                <a:lnTo>
                  <a:pt x="208316" y="96972"/>
                </a:lnTo>
                <a:lnTo>
                  <a:pt x="196895" y="91444"/>
                </a:lnTo>
                <a:lnTo>
                  <a:pt x="185494" y="85896"/>
                </a:lnTo>
                <a:lnTo>
                  <a:pt x="174102" y="80340"/>
                </a:lnTo>
                <a:lnTo>
                  <a:pt x="162705" y="74788"/>
                </a:lnTo>
                <a:lnTo>
                  <a:pt x="151290" y="69255"/>
                </a:lnTo>
                <a:lnTo>
                  <a:pt x="139846" y="63751"/>
                </a:lnTo>
                <a:lnTo>
                  <a:pt x="128359" y="58291"/>
                </a:lnTo>
                <a:lnTo>
                  <a:pt x="116816" y="52886"/>
                </a:lnTo>
                <a:lnTo>
                  <a:pt x="105206" y="47550"/>
                </a:lnTo>
                <a:lnTo>
                  <a:pt x="101410" y="54800"/>
                </a:lnTo>
                <a:lnTo>
                  <a:pt x="111715" y="61734"/>
                </a:lnTo>
                <a:lnTo>
                  <a:pt x="105206" y="62159"/>
                </a:lnTo>
                <a:lnTo>
                  <a:pt x="103613" y="59818"/>
                </a:lnTo>
                <a:lnTo>
                  <a:pt x="93437" y="51865"/>
                </a:lnTo>
                <a:lnTo>
                  <a:pt x="80113" y="46829"/>
                </a:lnTo>
                <a:lnTo>
                  <a:pt x="66518" y="43761"/>
                </a:lnTo>
                <a:lnTo>
                  <a:pt x="55528" y="41712"/>
                </a:lnTo>
                <a:lnTo>
                  <a:pt x="55529" y="41336"/>
                </a:lnTo>
                <a:lnTo>
                  <a:pt x="60994" y="36210"/>
                </a:lnTo>
                <a:lnTo>
                  <a:pt x="70833" y="35462"/>
                </a:lnTo>
                <a:lnTo>
                  <a:pt x="75975" y="30023"/>
                </a:lnTo>
                <a:lnTo>
                  <a:pt x="67874" y="25736"/>
                </a:lnTo>
                <a:lnTo>
                  <a:pt x="58844" y="19620"/>
                </a:lnTo>
                <a:lnTo>
                  <a:pt x="49721" y="13020"/>
                </a:lnTo>
                <a:lnTo>
                  <a:pt x="40426" y="6905"/>
                </a:lnTo>
                <a:lnTo>
                  <a:pt x="30884" y="2242"/>
                </a:lnTo>
                <a:lnTo>
                  <a:pt x="21017" y="0"/>
                </a:lnTo>
                <a:lnTo>
                  <a:pt x="10748" y="1144"/>
                </a:lnTo>
                <a:lnTo>
                  <a:pt x="0" y="6644"/>
                </a:lnTo>
                <a:lnTo>
                  <a:pt x="737" y="13986"/>
                </a:lnTo>
                <a:lnTo>
                  <a:pt x="2295" y="28028"/>
                </a:lnTo>
                <a:lnTo>
                  <a:pt x="3964" y="40260"/>
                </a:lnTo>
                <a:lnTo>
                  <a:pt x="5837" y="50469"/>
                </a:lnTo>
                <a:lnTo>
                  <a:pt x="21323" y="59534"/>
                </a:lnTo>
                <a:lnTo>
                  <a:pt x="36779" y="68627"/>
                </a:lnTo>
                <a:lnTo>
                  <a:pt x="52221" y="77734"/>
                </a:lnTo>
                <a:lnTo>
                  <a:pt x="67663" y="86840"/>
                </a:lnTo>
                <a:lnTo>
                  <a:pt x="83122" y="95929"/>
                </a:lnTo>
                <a:lnTo>
                  <a:pt x="98612" y="104986"/>
                </a:lnTo>
                <a:lnTo>
                  <a:pt x="114149" y="113997"/>
                </a:lnTo>
                <a:lnTo>
                  <a:pt x="129747" y="122946"/>
                </a:lnTo>
                <a:lnTo>
                  <a:pt x="145423" y="131817"/>
                </a:lnTo>
                <a:lnTo>
                  <a:pt x="161190" y="140596"/>
                </a:lnTo>
                <a:lnTo>
                  <a:pt x="177066" y="149267"/>
                </a:lnTo>
                <a:lnTo>
                  <a:pt x="193064" y="157816"/>
                </a:lnTo>
                <a:lnTo>
                  <a:pt x="209199" y="166226"/>
                </a:lnTo>
                <a:lnTo>
                  <a:pt x="225489" y="174483"/>
                </a:lnTo>
                <a:lnTo>
                  <a:pt x="241946" y="182573"/>
                </a:lnTo>
                <a:lnTo>
                  <a:pt x="258588" y="190478"/>
                </a:lnTo>
                <a:lnTo>
                  <a:pt x="275428" y="198185"/>
                </a:lnTo>
                <a:lnTo>
                  <a:pt x="292482" y="205678"/>
                </a:lnTo>
                <a:lnTo>
                  <a:pt x="309766" y="212942"/>
                </a:lnTo>
                <a:lnTo>
                  <a:pt x="327294" y="219961"/>
                </a:lnTo>
                <a:lnTo>
                  <a:pt x="329096" y="218717"/>
                </a:lnTo>
                <a:lnTo>
                  <a:pt x="333843" y="211446"/>
                </a:lnTo>
                <a:lnTo>
                  <a:pt x="334730" y="202060"/>
                </a:lnTo>
                <a:lnTo>
                  <a:pt x="333406" y="191731"/>
                </a:lnTo>
                <a:lnTo>
                  <a:pt x="331521" y="181632"/>
                </a:lnTo>
                <a:lnTo>
                  <a:pt x="330723" y="172934"/>
                </a:lnTo>
                <a:lnTo>
                  <a:pt x="332660" y="166810"/>
                </a:lnTo>
                <a:lnTo>
                  <a:pt x="338984" y="164432"/>
                </a:lnTo>
                <a:lnTo>
                  <a:pt x="338754" y="168341"/>
                </a:lnTo>
                <a:lnTo>
                  <a:pt x="339789" y="179969"/>
                </a:lnTo>
                <a:lnTo>
                  <a:pt x="341368" y="191767"/>
                </a:lnTo>
                <a:lnTo>
                  <a:pt x="340965" y="203297"/>
                </a:lnTo>
                <a:lnTo>
                  <a:pt x="336051" y="214123"/>
                </a:lnTo>
                <a:lnTo>
                  <a:pt x="339824" y="221185"/>
                </a:lnTo>
                <a:lnTo>
                  <a:pt x="347035" y="231932"/>
                </a:lnTo>
                <a:lnTo>
                  <a:pt x="359430" y="237503"/>
                </a:lnTo>
                <a:lnTo>
                  <a:pt x="360495" y="230653"/>
                </a:lnTo>
                <a:lnTo>
                  <a:pt x="354707" y="226183"/>
                </a:lnTo>
                <a:lnTo>
                  <a:pt x="347740" y="222880"/>
                </a:lnTo>
                <a:lnTo>
                  <a:pt x="349964" y="221420"/>
                </a:lnTo>
                <a:lnTo>
                  <a:pt x="360897" y="214690"/>
                </a:lnTo>
                <a:lnTo>
                  <a:pt x="372120" y="208449"/>
                </a:lnTo>
                <a:lnTo>
                  <a:pt x="383582" y="202628"/>
                </a:lnTo>
                <a:lnTo>
                  <a:pt x="395235" y="197159"/>
                </a:lnTo>
                <a:lnTo>
                  <a:pt x="407029" y="19197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8678655" y="10258354"/>
            <a:ext cx="280522" cy="201350"/>
          </a:xfrm>
          <a:custGeom>
            <a:avLst/>
            <a:gdLst/>
            <a:ahLst/>
            <a:cxnLst/>
            <a:rect l="0" t="0" r="0" b="0"/>
            <a:pathLst>
              <a:path w="280522" h="201350" extrusionOk="0">
                <a:moveTo>
                  <a:pt x="101042" y="191440"/>
                </a:moveTo>
                <a:lnTo>
                  <a:pt x="105247" y="201350"/>
                </a:lnTo>
                <a:lnTo>
                  <a:pt x="107572" y="200627"/>
                </a:lnTo>
                <a:lnTo>
                  <a:pt x="119724" y="196929"/>
                </a:lnTo>
                <a:lnTo>
                  <a:pt x="131965" y="193319"/>
                </a:lnTo>
                <a:lnTo>
                  <a:pt x="144271" y="189776"/>
                </a:lnTo>
                <a:lnTo>
                  <a:pt x="156621" y="186277"/>
                </a:lnTo>
                <a:lnTo>
                  <a:pt x="168992" y="182799"/>
                </a:lnTo>
                <a:lnTo>
                  <a:pt x="181362" y="179321"/>
                </a:lnTo>
                <a:lnTo>
                  <a:pt x="193710" y="175818"/>
                </a:lnTo>
                <a:lnTo>
                  <a:pt x="206013" y="172270"/>
                </a:lnTo>
                <a:lnTo>
                  <a:pt x="218248" y="168652"/>
                </a:lnTo>
                <a:lnTo>
                  <a:pt x="230395" y="164944"/>
                </a:lnTo>
                <a:lnTo>
                  <a:pt x="242430" y="161123"/>
                </a:lnTo>
                <a:lnTo>
                  <a:pt x="254331" y="157166"/>
                </a:lnTo>
                <a:lnTo>
                  <a:pt x="266076" y="153050"/>
                </a:lnTo>
                <a:lnTo>
                  <a:pt x="277644" y="148753"/>
                </a:lnTo>
                <a:lnTo>
                  <a:pt x="276254" y="141161"/>
                </a:lnTo>
                <a:lnTo>
                  <a:pt x="275009" y="128863"/>
                </a:lnTo>
                <a:lnTo>
                  <a:pt x="274740" y="116344"/>
                </a:lnTo>
                <a:lnTo>
                  <a:pt x="275213" y="103675"/>
                </a:lnTo>
                <a:lnTo>
                  <a:pt x="276195" y="90931"/>
                </a:lnTo>
                <a:lnTo>
                  <a:pt x="255979" y="82182"/>
                </a:lnTo>
                <a:lnTo>
                  <a:pt x="262981" y="90319"/>
                </a:lnTo>
                <a:lnTo>
                  <a:pt x="260879" y="90197"/>
                </a:lnTo>
                <a:lnTo>
                  <a:pt x="247688" y="93856"/>
                </a:lnTo>
                <a:lnTo>
                  <a:pt x="240016" y="103048"/>
                </a:lnTo>
                <a:lnTo>
                  <a:pt x="233791" y="113698"/>
                </a:lnTo>
                <a:lnTo>
                  <a:pt x="221931" y="114074"/>
                </a:lnTo>
                <a:lnTo>
                  <a:pt x="208431" y="114571"/>
                </a:lnTo>
                <a:lnTo>
                  <a:pt x="195792" y="113426"/>
                </a:lnTo>
                <a:lnTo>
                  <a:pt x="185313" y="108856"/>
                </a:lnTo>
                <a:lnTo>
                  <a:pt x="178290" y="99076"/>
                </a:lnTo>
                <a:lnTo>
                  <a:pt x="188156" y="97048"/>
                </a:lnTo>
                <a:lnTo>
                  <a:pt x="187882" y="105079"/>
                </a:lnTo>
                <a:lnTo>
                  <a:pt x="192953" y="107847"/>
                </a:lnTo>
                <a:lnTo>
                  <a:pt x="199492" y="105665"/>
                </a:lnTo>
                <a:lnTo>
                  <a:pt x="210234" y="104093"/>
                </a:lnTo>
                <a:lnTo>
                  <a:pt x="222143" y="107847"/>
                </a:lnTo>
                <a:lnTo>
                  <a:pt x="225300" y="106214"/>
                </a:lnTo>
                <a:lnTo>
                  <a:pt x="231133" y="100363"/>
                </a:lnTo>
                <a:lnTo>
                  <a:pt x="237036" y="92758"/>
                </a:lnTo>
                <a:lnTo>
                  <a:pt x="243089" y="85677"/>
                </a:lnTo>
                <a:lnTo>
                  <a:pt x="249376" y="81393"/>
                </a:lnTo>
                <a:lnTo>
                  <a:pt x="277451" y="78182"/>
                </a:lnTo>
                <a:lnTo>
                  <a:pt x="278747" y="65503"/>
                </a:lnTo>
                <a:lnTo>
                  <a:pt x="279849" y="52965"/>
                </a:lnTo>
                <a:lnTo>
                  <a:pt x="280522" y="40642"/>
                </a:lnTo>
                <a:lnTo>
                  <a:pt x="274663" y="35531"/>
                </a:lnTo>
                <a:lnTo>
                  <a:pt x="266053" y="31621"/>
                </a:lnTo>
                <a:lnTo>
                  <a:pt x="256252" y="30122"/>
                </a:lnTo>
                <a:lnTo>
                  <a:pt x="245476" y="30620"/>
                </a:lnTo>
                <a:lnTo>
                  <a:pt x="233941" y="32700"/>
                </a:lnTo>
                <a:lnTo>
                  <a:pt x="221861" y="35947"/>
                </a:lnTo>
                <a:lnTo>
                  <a:pt x="209451" y="39947"/>
                </a:lnTo>
                <a:lnTo>
                  <a:pt x="196927" y="44285"/>
                </a:lnTo>
                <a:lnTo>
                  <a:pt x="184504" y="48547"/>
                </a:lnTo>
                <a:lnTo>
                  <a:pt x="172397" y="52318"/>
                </a:lnTo>
                <a:lnTo>
                  <a:pt x="165273" y="54414"/>
                </a:lnTo>
                <a:lnTo>
                  <a:pt x="151772" y="58605"/>
                </a:lnTo>
                <a:lnTo>
                  <a:pt x="138635" y="62712"/>
                </a:lnTo>
                <a:lnTo>
                  <a:pt x="125960" y="66387"/>
                </a:lnTo>
                <a:lnTo>
                  <a:pt x="113844" y="69286"/>
                </a:lnTo>
                <a:lnTo>
                  <a:pt x="102383" y="71061"/>
                </a:lnTo>
                <a:lnTo>
                  <a:pt x="91674" y="71368"/>
                </a:lnTo>
                <a:lnTo>
                  <a:pt x="81813" y="69859"/>
                </a:lnTo>
                <a:lnTo>
                  <a:pt x="90405" y="67892"/>
                </a:lnTo>
                <a:lnTo>
                  <a:pt x="102944" y="64736"/>
                </a:lnTo>
                <a:lnTo>
                  <a:pt x="115247" y="61350"/>
                </a:lnTo>
                <a:lnTo>
                  <a:pt x="127365" y="57784"/>
                </a:lnTo>
                <a:lnTo>
                  <a:pt x="139351" y="54089"/>
                </a:lnTo>
                <a:lnTo>
                  <a:pt x="151256" y="50317"/>
                </a:lnTo>
                <a:lnTo>
                  <a:pt x="163132" y="46518"/>
                </a:lnTo>
                <a:lnTo>
                  <a:pt x="175030" y="42744"/>
                </a:lnTo>
                <a:lnTo>
                  <a:pt x="187002" y="39044"/>
                </a:lnTo>
                <a:lnTo>
                  <a:pt x="199101" y="35471"/>
                </a:lnTo>
                <a:lnTo>
                  <a:pt x="211377" y="32075"/>
                </a:lnTo>
                <a:lnTo>
                  <a:pt x="223882" y="28908"/>
                </a:lnTo>
                <a:lnTo>
                  <a:pt x="236669" y="26020"/>
                </a:lnTo>
                <a:lnTo>
                  <a:pt x="227870" y="17266"/>
                </a:lnTo>
                <a:lnTo>
                  <a:pt x="218409" y="10494"/>
                </a:lnTo>
                <a:lnTo>
                  <a:pt x="208343" y="5542"/>
                </a:lnTo>
                <a:lnTo>
                  <a:pt x="197728" y="2250"/>
                </a:lnTo>
                <a:lnTo>
                  <a:pt x="186623" y="457"/>
                </a:lnTo>
                <a:lnTo>
                  <a:pt x="175084" y="0"/>
                </a:lnTo>
                <a:lnTo>
                  <a:pt x="163169" y="718"/>
                </a:lnTo>
                <a:lnTo>
                  <a:pt x="150934" y="2449"/>
                </a:lnTo>
                <a:lnTo>
                  <a:pt x="138437" y="5034"/>
                </a:lnTo>
                <a:lnTo>
                  <a:pt x="125734" y="8309"/>
                </a:lnTo>
                <a:lnTo>
                  <a:pt x="112884" y="12114"/>
                </a:lnTo>
                <a:lnTo>
                  <a:pt x="99943" y="16287"/>
                </a:lnTo>
                <a:lnTo>
                  <a:pt x="86968" y="20667"/>
                </a:lnTo>
                <a:lnTo>
                  <a:pt x="74016" y="25092"/>
                </a:lnTo>
                <a:lnTo>
                  <a:pt x="61145" y="29402"/>
                </a:lnTo>
                <a:lnTo>
                  <a:pt x="48412" y="33434"/>
                </a:lnTo>
                <a:lnTo>
                  <a:pt x="35874" y="37027"/>
                </a:lnTo>
                <a:lnTo>
                  <a:pt x="23588" y="40021"/>
                </a:lnTo>
                <a:lnTo>
                  <a:pt x="11610" y="42252"/>
                </a:lnTo>
                <a:lnTo>
                  <a:pt x="0" y="43561"/>
                </a:lnTo>
                <a:lnTo>
                  <a:pt x="1686" y="46920"/>
                </a:lnTo>
                <a:lnTo>
                  <a:pt x="5936" y="57388"/>
                </a:lnTo>
                <a:lnTo>
                  <a:pt x="9301" y="68736"/>
                </a:lnTo>
                <a:lnTo>
                  <a:pt x="11927" y="80816"/>
                </a:lnTo>
                <a:lnTo>
                  <a:pt x="13961" y="93481"/>
                </a:lnTo>
                <a:lnTo>
                  <a:pt x="15552" y="106585"/>
                </a:lnTo>
                <a:lnTo>
                  <a:pt x="16846" y="119980"/>
                </a:lnTo>
                <a:lnTo>
                  <a:pt x="17990" y="133520"/>
                </a:lnTo>
                <a:lnTo>
                  <a:pt x="19132" y="147056"/>
                </a:lnTo>
                <a:lnTo>
                  <a:pt x="20419" y="160443"/>
                </a:lnTo>
                <a:lnTo>
                  <a:pt x="32269" y="163315"/>
                </a:lnTo>
                <a:lnTo>
                  <a:pt x="43678" y="168254"/>
                </a:lnTo>
                <a:lnTo>
                  <a:pt x="54209" y="174068"/>
                </a:lnTo>
                <a:lnTo>
                  <a:pt x="64867" y="179754"/>
                </a:lnTo>
                <a:lnTo>
                  <a:pt x="76657" y="184312"/>
                </a:lnTo>
                <a:lnTo>
                  <a:pt x="90583" y="186741"/>
                </a:lnTo>
                <a:lnTo>
                  <a:pt x="90591" y="185008"/>
                </a:lnTo>
                <a:lnTo>
                  <a:pt x="89747" y="173310"/>
                </a:lnTo>
                <a:lnTo>
                  <a:pt x="87728" y="161377"/>
                </a:lnTo>
                <a:lnTo>
                  <a:pt x="85058" y="149296"/>
                </a:lnTo>
                <a:lnTo>
                  <a:pt x="82261" y="137156"/>
                </a:lnTo>
                <a:lnTo>
                  <a:pt x="79860" y="125044"/>
                </a:lnTo>
                <a:lnTo>
                  <a:pt x="78378" y="113048"/>
                </a:lnTo>
                <a:lnTo>
                  <a:pt x="78340" y="101255"/>
                </a:lnTo>
                <a:lnTo>
                  <a:pt x="80270" y="89753"/>
                </a:lnTo>
                <a:lnTo>
                  <a:pt x="84691" y="78630"/>
                </a:lnTo>
                <a:lnTo>
                  <a:pt x="86321" y="90001"/>
                </a:lnTo>
                <a:lnTo>
                  <a:pt x="87863" y="103514"/>
                </a:lnTo>
                <a:lnTo>
                  <a:pt x="89159" y="117072"/>
                </a:lnTo>
                <a:lnTo>
                  <a:pt x="134741" y="118010"/>
                </a:lnTo>
                <a:lnTo>
                  <a:pt x="145885" y="114489"/>
                </a:lnTo>
                <a:lnTo>
                  <a:pt x="157870" y="116604"/>
                </a:lnTo>
                <a:lnTo>
                  <a:pt x="152662" y="120046"/>
                </a:lnTo>
                <a:lnTo>
                  <a:pt x="142005" y="127000"/>
                </a:lnTo>
                <a:lnTo>
                  <a:pt x="131559" y="134159"/>
                </a:lnTo>
                <a:lnTo>
                  <a:pt x="91678" y="143758"/>
                </a:lnTo>
                <a:lnTo>
                  <a:pt x="93231" y="156602"/>
                </a:lnTo>
                <a:lnTo>
                  <a:pt x="95199" y="168925"/>
                </a:lnTo>
                <a:lnTo>
                  <a:pt x="97747" y="180585"/>
                </a:lnTo>
                <a:lnTo>
                  <a:pt x="101042" y="19144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8767815" y="10375427"/>
            <a:ext cx="45581" cy="26685"/>
          </a:xfrm>
          <a:custGeom>
            <a:avLst/>
            <a:gdLst/>
            <a:ahLst/>
            <a:cxnLst/>
            <a:rect l="0" t="0" r="0" b="0"/>
            <a:pathLst>
              <a:path w="45581" h="26685" extrusionOk="0">
                <a:moveTo>
                  <a:pt x="1216" y="13461"/>
                </a:moveTo>
                <a:lnTo>
                  <a:pt x="2518" y="26685"/>
                </a:lnTo>
                <a:lnTo>
                  <a:pt x="42399" y="17086"/>
                </a:lnTo>
                <a:lnTo>
                  <a:pt x="42399" y="2464"/>
                </a:lnTo>
                <a:lnTo>
                  <a:pt x="45581" y="937"/>
                </a:lnTo>
                <a:lnTo>
                  <a:pt x="0" y="0"/>
                </a:lnTo>
                <a:lnTo>
                  <a:pt x="1216" y="1346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8928032" y="10336537"/>
            <a:ext cx="28074" cy="12748"/>
          </a:xfrm>
          <a:custGeom>
            <a:avLst/>
            <a:gdLst/>
            <a:ahLst/>
            <a:cxnLst/>
            <a:rect l="0" t="0" r="0" b="0"/>
            <a:pathLst>
              <a:path w="28074" h="12748" extrusionOk="0">
                <a:moveTo>
                  <a:pt x="6603" y="3999"/>
                </a:moveTo>
                <a:lnTo>
                  <a:pt x="26818" y="12748"/>
                </a:lnTo>
                <a:lnTo>
                  <a:pt x="28074" y="0"/>
                </a:lnTo>
                <a:lnTo>
                  <a:pt x="0" y="3210"/>
                </a:lnTo>
                <a:lnTo>
                  <a:pt x="6603" y="399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18856945" y="10339342"/>
            <a:ext cx="84691" cy="33572"/>
          </a:xfrm>
          <a:custGeom>
            <a:avLst/>
            <a:gdLst/>
            <a:ahLst/>
            <a:cxnLst/>
            <a:rect l="0" t="0" r="0" b="0"/>
            <a:pathLst>
              <a:path w="84691" h="33572" extrusionOk="0">
                <a:moveTo>
                  <a:pt x="80846" y="3877"/>
                </a:moveTo>
                <a:lnTo>
                  <a:pt x="74071" y="0"/>
                </a:lnTo>
                <a:lnTo>
                  <a:pt x="67649" y="2239"/>
                </a:lnTo>
                <a:lnTo>
                  <a:pt x="61498" y="8320"/>
                </a:lnTo>
                <a:lnTo>
                  <a:pt x="55537" y="15967"/>
                </a:lnTo>
                <a:lnTo>
                  <a:pt x="49682" y="22905"/>
                </a:lnTo>
                <a:lnTo>
                  <a:pt x="43853" y="26859"/>
                </a:lnTo>
                <a:lnTo>
                  <a:pt x="37752" y="24384"/>
                </a:lnTo>
                <a:lnTo>
                  <a:pt x="27266" y="23245"/>
                </a:lnTo>
                <a:lnTo>
                  <a:pt x="14663" y="26859"/>
                </a:lnTo>
                <a:lnTo>
                  <a:pt x="9592" y="24104"/>
                </a:lnTo>
                <a:lnTo>
                  <a:pt x="9866" y="16060"/>
                </a:lnTo>
                <a:lnTo>
                  <a:pt x="0" y="18088"/>
                </a:lnTo>
                <a:lnTo>
                  <a:pt x="6174" y="27180"/>
                </a:lnTo>
                <a:lnTo>
                  <a:pt x="16377" y="32175"/>
                </a:lnTo>
                <a:lnTo>
                  <a:pt x="28863" y="33572"/>
                </a:lnTo>
                <a:lnTo>
                  <a:pt x="42337" y="33156"/>
                </a:lnTo>
                <a:lnTo>
                  <a:pt x="55501" y="32710"/>
                </a:lnTo>
                <a:lnTo>
                  <a:pt x="56290" y="31515"/>
                </a:lnTo>
                <a:lnTo>
                  <a:pt x="62474" y="20825"/>
                </a:lnTo>
                <a:lnTo>
                  <a:pt x="70584" y="12073"/>
                </a:lnTo>
                <a:lnTo>
                  <a:pt x="84691" y="9331"/>
                </a:lnTo>
                <a:lnTo>
                  <a:pt x="80846" y="387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810214" y="10373477"/>
            <a:ext cx="26311" cy="19022"/>
          </a:xfrm>
          <a:custGeom>
            <a:avLst/>
            <a:gdLst/>
            <a:ahLst/>
            <a:cxnLst/>
            <a:rect l="0" t="0" r="0" b="0"/>
            <a:pathLst>
              <a:path w="26311" h="19022" extrusionOk="0">
                <a:moveTo>
                  <a:pt x="0" y="4413"/>
                </a:moveTo>
                <a:lnTo>
                  <a:pt x="0" y="19022"/>
                </a:lnTo>
                <a:lnTo>
                  <a:pt x="5068" y="15476"/>
                </a:lnTo>
                <a:lnTo>
                  <a:pt x="15662" y="8467"/>
                </a:lnTo>
                <a:lnTo>
                  <a:pt x="26311" y="1494"/>
                </a:lnTo>
                <a:lnTo>
                  <a:pt x="22664" y="43"/>
                </a:lnTo>
                <a:lnTo>
                  <a:pt x="10972" y="0"/>
                </a:lnTo>
                <a:lnTo>
                  <a:pt x="0" y="441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9166657" y="10428630"/>
            <a:ext cx="102369" cy="37586"/>
          </a:xfrm>
          <a:custGeom>
            <a:avLst/>
            <a:gdLst/>
            <a:ahLst/>
            <a:cxnLst/>
            <a:rect l="0" t="0" r="0" b="0"/>
            <a:pathLst>
              <a:path w="102369" h="37586" extrusionOk="0">
                <a:moveTo>
                  <a:pt x="102369" y="1856"/>
                </a:moveTo>
                <a:lnTo>
                  <a:pt x="95261" y="702"/>
                </a:lnTo>
                <a:lnTo>
                  <a:pt x="82221" y="0"/>
                </a:lnTo>
                <a:lnTo>
                  <a:pt x="69418" y="903"/>
                </a:lnTo>
                <a:lnTo>
                  <a:pt x="56894" y="3094"/>
                </a:lnTo>
                <a:lnTo>
                  <a:pt x="44694" y="6259"/>
                </a:lnTo>
                <a:lnTo>
                  <a:pt x="32861" y="10080"/>
                </a:lnTo>
                <a:lnTo>
                  <a:pt x="21439" y="14240"/>
                </a:lnTo>
                <a:lnTo>
                  <a:pt x="10470" y="18425"/>
                </a:lnTo>
                <a:lnTo>
                  <a:pt x="0" y="22317"/>
                </a:lnTo>
                <a:lnTo>
                  <a:pt x="718" y="27814"/>
                </a:lnTo>
                <a:lnTo>
                  <a:pt x="5896" y="35604"/>
                </a:lnTo>
                <a:lnTo>
                  <a:pt x="14811" y="37586"/>
                </a:lnTo>
                <a:lnTo>
                  <a:pt x="26041" y="35707"/>
                </a:lnTo>
                <a:lnTo>
                  <a:pt x="38160" y="31914"/>
                </a:lnTo>
                <a:lnTo>
                  <a:pt x="49745" y="28155"/>
                </a:lnTo>
                <a:lnTo>
                  <a:pt x="59560" y="25824"/>
                </a:lnTo>
                <a:lnTo>
                  <a:pt x="74324" y="22680"/>
                </a:lnTo>
                <a:lnTo>
                  <a:pt x="88315" y="18424"/>
                </a:lnTo>
                <a:lnTo>
                  <a:pt x="98631" y="11875"/>
                </a:lnTo>
                <a:lnTo>
                  <a:pt x="102369" y="185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18786780" y="10453866"/>
            <a:ext cx="146085" cy="45958"/>
          </a:xfrm>
          <a:custGeom>
            <a:avLst/>
            <a:gdLst/>
            <a:ahLst/>
            <a:cxnLst/>
            <a:rect l="0" t="0" r="0" b="0"/>
            <a:pathLst>
              <a:path w="146085" h="45958" extrusionOk="0">
                <a:moveTo>
                  <a:pt x="146085" y="0"/>
                </a:moveTo>
                <a:lnTo>
                  <a:pt x="145956" y="22"/>
                </a:lnTo>
                <a:lnTo>
                  <a:pt x="132618" y="2486"/>
                </a:lnTo>
                <a:lnTo>
                  <a:pt x="119505" y="5179"/>
                </a:lnTo>
                <a:lnTo>
                  <a:pt x="106613" y="8099"/>
                </a:lnTo>
                <a:lnTo>
                  <a:pt x="93939" y="11240"/>
                </a:lnTo>
                <a:lnTo>
                  <a:pt x="81480" y="14598"/>
                </a:lnTo>
                <a:lnTo>
                  <a:pt x="69233" y="18170"/>
                </a:lnTo>
                <a:lnTo>
                  <a:pt x="57193" y="21950"/>
                </a:lnTo>
                <a:lnTo>
                  <a:pt x="45358" y="25936"/>
                </a:lnTo>
                <a:lnTo>
                  <a:pt x="33725" y="30121"/>
                </a:lnTo>
                <a:lnTo>
                  <a:pt x="22289" y="34503"/>
                </a:lnTo>
                <a:lnTo>
                  <a:pt x="11049" y="39077"/>
                </a:lnTo>
                <a:lnTo>
                  <a:pt x="0" y="43839"/>
                </a:lnTo>
                <a:lnTo>
                  <a:pt x="2115" y="44502"/>
                </a:lnTo>
                <a:lnTo>
                  <a:pt x="13000" y="45958"/>
                </a:lnTo>
                <a:lnTo>
                  <a:pt x="24513" y="44906"/>
                </a:lnTo>
                <a:lnTo>
                  <a:pt x="36463" y="42025"/>
                </a:lnTo>
                <a:lnTo>
                  <a:pt x="48661" y="37996"/>
                </a:lnTo>
                <a:lnTo>
                  <a:pt x="60917" y="33500"/>
                </a:lnTo>
                <a:lnTo>
                  <a:pt x="73042" y="29217"/>
                </a:lnTo>
                <a:lnTo>
                  <a:pt x="75478" y="28426"/>
                </a:lnTo>
                <a:lnTo>
                  <a:pt x="88212" y="24436"/>
                </a:lnTo>
                <a:lnTo>
                  <a:pt x="101034" y="20425"/>
                </a:lnTo>
                <a:lnTo>
                  <a:pt x="113589" y="16184"/>
                </a:lnTo>
                <a:lnTo>
                  <a:pt x="125520" y="11505"/>
                </a:lnTo>
                <a:lnTo>
                  <a:pt x="136471" y="6180"/>
                </a:lnTo>
                <a:lnTo>
                  <a:pt x="146085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9134587" y="10453866"/>
            <a:ext cx="29192" cy="32149"/>
          </a:xfrm>
          <a:custGeom>
            <a:avLst/>
            <a:gdLst/>
            <a:ahLst/>
            <a:cxnLst/>
            <a:rect l="0" t="0" r="0" b="0"/>
            <a:pathLst>
              <a:path w="29192" h="32149" extrusionOk="0">
                <a:moveTo>
                  <a:pt x="4490" y="26981"/>
                </a:moveTo>
                <a:lnTo>
                  <a:pt x="14529" y="32149"/>
                </a:lnTo>
                <a:lnTo>
                  <a:pt x="14826" y="28989"/>
                </a:lnTo>
                <a:lnTo>
                  <a:pt x="20296" y="22957"/>
                </a:lnTo>
                <a:lnTo>
                  <a:pt x="27378" y="18512"/>
                </a:lnTo>
                <a:lnTo>
                  <a:pt x="29192" y="8770"/>
                </a:lnTo>
                <a:lnTo>
                  <a:pt x="25399" y="8802"/>
                </a:lnTo>
                <a:lnTo>
                  <a:pt x="13820" y="4717"/>
                </a:lnTo>
                <a:lnTo>
                  <a:pt x="2880" y="0"/>
                </a:lnTo>
                <a:lnTo>
                  <a:pt x="1622" y="2467"/>
                </a:lnTo>
                <a:lnTo>
                  <a:pt x="0" y="15275"/>
                </a:lnTo>
                <a:lnTo>
                  <a:pt x="4490" y="26981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9219281" y="10459679"/>
            <a:ext cx="23433" cy="8795"/>
          </a:xfrm>
          <a:custGeom>
            <a:avLst/>
            <a:gdLst/>
            <a:ahLst/>
            <a:cxnLst/>
            <a:rect l="0" t="0" r="0" b="0"/>
            <a:pathLst>
              <a:path w="23433" h="8795" extrusionOk="0">
                <a:moveTo>
                  <a:pt x="23433" y="24"/>
                </a:moveTo>
                <a:lnTo>
                  <a:pt x="23072" y="0"/>
                </a:lnTo>
                <a:lnTo>
                  <a:pt x="9288" y="2195"/>
                </a:lnTo>
                <a:lnTo>
                  <a:pt x="0" y="8795"/>
                </a:lnTo>
                <a:lnTo>
                  <a:pt x="9729" y="7877"/>
                </a:lnTo>
                <a:lnTo>
                  <a:pt x="18363" y="5794"/>
                </a:lnTo>
                <a:lnTo>
                  <a:pt x="23433" y="2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19070318" y="10472558"/>
            <a:ext cx="64272" cy="130340"/>
          </a:xfrm>
          <a:custGeom>
            <a:avLst/>
            <a:gdLst/>
            <a:ahLst/>
            <a:cxnLst/>
            <a:rect l="0" t="0" r="0" b="0"/>
            <a:pathLst>
              <a:path w="64272" h="130340" extrusionOk="0">
                <a:moveTo>
                  <a:pt x="18024" y="31046"/>
                </a:moveTo>
                <a:lnTo>
                  <a:pt x="12143" y="38444"/>
                </a:lnTo>
                <a:lnTo>
                  <a:pt x="6141" y="44516"/>
                </a:lnTo>
                <a:lnTo>
                  <a:pt x="0" y="48527"/>
                </a:lnTo>
                <a:lnTo>
                  <a:pt x="2502" y="56980"/>
                </a:lnTo>
                <a:lnTo>
                  <a:pt x="5457" y="69722"/>
                </a:lnTo>
                <a:lnTo>
                  <a:pt x="8051" y="82824"/>
                </a:lnTo>
                <a:lnTo>
                  <a:pt x="10707" y="95862"/>
                </a:lnTo>
                <a:lnTo>
                  <a:pt x="13851" y="108411"/>
                </a:lnTo>
                <a:lnTo>
                  <a:pt x="17906" y="120045"/>
                </a:lnTo>
                <a:lnTo>
                  <a:pt x="23296" y="130340"/>
                </a:lnTo>
                <a:lnTo>
                  <a:pt x="23422" y="123698"/>
                </a:lnTo>
                <a:lnTo>
                  <a:pt x="25137" y="112617"/>
                </a:lnTo>
                <a:lnTo>
                  <a:pt x="28410" y="101289"/>
                </a:lnTo>
                <a:lnTo>
                  <a:pt x="32875" y="89730"/>
                </a:lnTo>
                <a:lnTo>
                  <a:pt x="38167" y="77954"/>
                </a:lnTo>
                <a:lnTo>
                  <a:pt x="43922" y="65978"/>
                </a:lnTo>
                <a:lnTo>
                  <a:pt x="49775" y="53816"/>
                </a:lnTo>
                <a:lnTo>
                  <a:pt x="55361" y="41485"/>
                </a:lnTo>
                <a:lnTo>
                  <a:pt x="60315" y="29000"/>
                </a:lnTo>
                <a:lnTo>
                  <a:pt x="64272" y="16377"/>
                </a:lnTo>
                <a:lnTo>
                  <a:pt x="62569" y="12674"/>
                </a:lnTo>
                <a:lnTo>
                  <a:pt x="57095" y="4120"/>
                </a:lnTo>
                <a:lnTo>
                  <a:pt x="51626" y="141"/>
                </a:lnTo>
                <a:lnTo>
                  <a:pt x="46146" y="0"/>
                </a:lnTo>
                <a:lnTo>
                  <a:pt x="40639" y="2958"/>
                </a:lnTo>
                <a:lnTo>
                  <a:pt x="35089" y="8280"/>
                </a:lnTo>
                <a:lnTo>
                  <a:pt x="29481" y="15227"/>
                </a:lnTo>
                <a:lnTo>
                  <a:pt x="23798" y="23061"/>
                </a:lnTo>
                <a:lnTo>
                  <a:pt x="18024" y="3104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19160902" y="10473160"/>
            <a:ext cx="29189" cy="12855"/>
          </a:xfrm>
          <a:custGeom>
            <a:avLst/>
            <a:gdLst/>
            <a:ahLst/>
            <a:cxnLst/>
            <a:rect l="0" t="0" r="0" b="0"/>
            <a:pathLst>
              <a:path w="29189" h="12855" extrusionOk="0">
                <a:moveTo>
                  <a:pt x="29189" y="1165"/>
                </a:moveTo>
                <a:lnTo>
                  <a:pt x="17698" y="0"/>
                </a:lnTo>
                <a:lnTo>
                  <a:pt x="8423" y="4381"/>
                </a:lnTo>
                <a:lnTo>
                  <a:pt x="0" y="12855"/>
                </a:lnTo>
                <a:lnTo>
                  <a:pt x="8373" y="11838"/>
                </a:lnTo>
                <a:lnTo>
                  <a:pt x="21735" y="9473"/>
                </a:lnTo>
                <a:lnTo>
                  <a:pt x="29189" y="116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18824741" y="10480041"/>
            <a:ext cx="136081" cy="46881"/>
          </a:xfrm>
          <a:custGeom>
            <a:avLst/>
            <a:gdLst/>
            <a:ahLst/>
            <a:cxnLst/>
            <a:rect l="0" t="0" r="0" b="0"/>
            <a:pathLst>
              <a:path w="136081" h="46881" extrusionOk="0">
                <a:moveTo>
                  <a:pt x="11045" y="41654"/>
                </a:moveTo>
                <a:lnTo>
                  <a:pt x="0" y="46881"/>
                </a:lnTo>
                <a:lnTo>
                  <a:pt x="10926" y="44331"/>
                </a:lnTo>
                <a:lnTo>
                  <a:pt x="23571" y="41084"/>
                </a:lnTo>
                <a:lnTo>
                  <a:pt x="35995" y="37611"/>
                </a:lnTo>
                <a:lnTo>
                  <a:pt x="48231" y="33949"/>
                </a:lnTo>
                <a:lnTo>
                  <a:pt x="60315" y="30132"/>
                </a:lnTo>
                <a:lnTo>
                  <a:pt x="72280" y="26195"/>
                </a:lnTo>
                <a:lnTo>
                  <a:pt x="84163" y="22176"/>
                </a:lnTo>
                <a:lnTo>
                  <a:pt x="95997" y="18109"/>
                </a:lnTo>
                <a:lnTo>
                  <a:pt x="107818" y="14029"/>
                </a:lnTo>
                <a:lnTo>
                  <a:pt x="119660" y="9972"/>
                </a:lnTo>
                <a:lnTo>
                  <a:pt x="131559" y="5974"/>
                </a:lnTo>
                <a:lnTo>
                  <a:pt x="132244" y="2302"/>
                </a:lnTo>
                <a:lnTo>
                  <a:pt x="136081" y="0"/>
                </a:lnTo>
                <a:lnTo>
                  <a:pt x="128681" y="123"/>
                </a:lnTo>
                <a:lnTo>
                  <a:pt x="119459" y="3603"/>
                </a:lnTo>
                <a:lnTo>
                  <a:pt x="107440" y="7857"/>
                </a:lnTo>
                <a:lnTo>
                  <a:pt x="95253" y="11943"/>
                </a:lnTo>
                <a:lnTo>
                  <a:pt x="82967" y="15932"/>
                </a:lnTo>
                <a:lnTo>
                  <a:pt x="70652" y="19891"/>
                </a:lnTo>
                <a:lnTo>
                  <a:pt x="58376" y="23890"/>
                </a:lnTo>
                <a:lnTo>
                  <a:pt x="46209" y="27996"/>
                </a:lnTo>
                <a:lnTo>
                  <a:pt x="34218" y="32280"/>
                </a:lnTo>
                <a:lnTo>
                  <a:pt x="22474" y="36810"/>
                </a:lnTo>
                <a:lnTo>
                  <a:pt x="11045" y="4165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18748820" y="10518152"/>
            <a:ext cx="239547" cy="81827"/>
          </a:xfrm>
          <a:custGeom>
            <a:avLst/>
            <a:gdLst/>
            <a:ahLst/>
            <a:cxnLst/>
            <a:rect l="0" t="0" r="0" b="0"/>
            <a:pathLst>
              <a:path w="239547" h="81827" extrusionOk="0">
                <a:moveTo>
                  <a:pt x="228043" y="5337"/>
                </a:moveTo>
                <a:lnTo>
                  <a:pt x="239547" y="0"/>
                </a:lnTo>
                <a:lnTo>
                  <a:pt x="227086" y="2567"/>
                </a:lnTo>
                <a:lnTo>
                  <a:pt x="213920" y="5524"/>
                </a:lnTo>
                <a:lnTo>
                  <a:pt x="200951" y="8679"/>
                </a:lnTo>
                <a:lnTo>
                  <a:pt x="188169" y="12020"/>
                </a:lnTo>
                <a:lnTo>
                  <a:pt x="175563" y="15536"/>
                </a:lnTo>
                <a:lnTo>
                  <a:pt x="163122" y="19218"/>
                </a:lnTo>
                <a:lnTo>
                  <a:pt x="150834" y="23052"/>
                </a:lnTo>
                <a:lnTo>
                  <a:pt x="138688" y="27029"/>
                </a:lnTo>
                <a:lnTo>
                  <a:pt x="126673" y="31138"/>
                </a:lnTo>
                <a:lnTo>
                  <a:pt x="114779" y="35366"/>
                </a:lnTo>
                <a:lnTo>
                  <a:pt x="102994" y="39704"/>
                </a:lnTo>
                <a:lnTo>
                  <a:pt x="91306" y="44140"/>
                </a:lnTo>
                <a:lnTo>
                  <a:pt x="79706" y="48663"/>
                </a:lnTo>
                <a:lnTo>
                  <a:pt x="68181" y="53261"/>
                </a:lnTo>
                <a:lnTo>
                  <a:pt x="56721" y="57925"/>
                </a:lnTo>
                <a:lnTo>
                  <a:pt x="45314" y="62642"/>
                </a:lnTo>
                <a:lnTo>
                  <a:pt x="33950" y="67402"/>
                </a:lnTo>
                <a:lnTo>
                  <a:pt x="22616" y="72193"/>
                </a:lnTo>
                <a:lnTo>
                  <a:pt x="11303" y="77005"/>
                </a:lnTo>
                <a:lnTo>
                  <a:pt x="0" y="81827"/>
                </a:lnTo>
                <a:lnTo>
                  <a:pt x="12150" y="79201"/>
                </a:lnTo>
                <a:lnTo>
                  <a:pt x="24501" y="75903"/>
                </a:lnTo>
                <a:lnTo>
                  <a:pt x="36659" y="72120"/>
                </a:lnTo>
                <a:lnTo>
                  <a:pt x="48664" y="67958"/>
                </a:lnTo>
                <a:lnTo>
                  <a:pt x="60558" y="63522"/>
                </a:lnTo>
                <a:lnTo>
                  <a:pt x="72380" y="58917"/>
                </a:lnTo>
                <a:lnTo>
                  <a:pt x="84172" y="54249"/>
                </a:lnTo>
                <a:lnTo>
                  <a:pt x="95975" y="49623"/>
                </a:lnTo>
                <a:lnTo>
                  <a:pt x="107828" y="45145"/>
                </a:lnTo>
                <a:lnTo>
                  <a:pt x="119773" y="40920"/>
                </a:lnTo>
                <a:lnTo>
                  <a:pt x="131460" y="37115"/>
                </a:lnTo>
                <a:lnTo>
                  <a:pt x="143635" y="33373"/>
                </a:lnTo>
                <a:lnTo>
                  <a:pt x="155853" y="29744"/>
                </a:lnTo>
                <a:lnTo>
                  <a:pt x="168080" y="26137"/>
                </a:lnTo>
                <a:lnTo>
                  <a:pt x="180277" y="22465"/>
                </a:lnTo>
                <a:lnTo>
                  <a:pt x="192408" y="18638"/>
                </a:lnTo>
                <a:lnTo>
                  <a:pt x="204437" y="14567"/>
                </a:lnTo>
                <a:lnTo>
                  <a:pt x="216328" y="10163"/>
                </a:lnTo>
                <a:lnTo>
                  <a:pt x="228043" y="533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18707845" y="10553221"/>
            <a:ext cx="38097" cy="11689"/>
          </a:xfrm>
          <a:custGeom>
            <a:avLst/>
            <a:gdLst/>
            <a:ahLst/>
            <a:cxnLst/>
            <a:rect l="0" t="0" r="0" b="0"/>
            <a:pathLst>
              <a:path w="38097" h="11689" extrusionOk="0">
                <a:moveTo>
                  <a:pt x="38097" y="0"/>
                </a:moveTo>
                <a:lnTo>
                  <a:pt x="36044" y="141"/>
                </a:lnTo>
                <a:lnTo>
                  <a:pt x="22459" y="2449"/>
                </a:lnTo>
                <a:lnTo>
                  <a:pt x="10674" y="6527"/>
                </a:lnTo>
                <a:lnTo>
                  <a:pt x="0" y="11689"/>
                </a:lnTo>
                <a:lnTo>
                  <a:pt x="1997" y="11490"/>
                </a:lnTo>
                <a:lnTo>
                  <a:pt x="15912" y="9505"/>
                </a:lnTo>
                <a:lnTo>
                  <a:pt x="28221" y="5961"/>
                </a:lnTo>
                <a:lnTo>
                  <a:pt x="38097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19035235" y="10588289"/>
            <a:ext cx="15364" cy="81827"/>
          </a:xfrm>
          <a:custGeom>
            <a:avLst/>
            <a:gdLst/>
            <a:ahLst/>
            <a:cxnLst/>
            <a:rect l="0" t="0" r="0" b="0"/>
            <a:pathLst>
              <a:path w="15364" h="81827" extrusionOk="0">
                <a:moveTo>
                  <a:pt x="0" y="0"/>
                </a:moveTo>
                <a:lnTo>
                  <a:pt x="553" y="7463"/>
                </a:lnTo>
                <a:lnTo>
                  <a:pt x="1673" y="21081"/>
                </a:lnTo>
                <a:lnTo>
                  <a:pt x="3061" y="34424"/>
                </a:lnTo>
                <a:lnTo>
                  <a:pt x="4879" y="47330"/>
                </a:lnTo>
                <a:lnTo>
                  <a:pt x="7289" y="59640"/>
                </a:lnTo>
                <a:lnTo>
                  <a:pt x="10450" y="71192"/>
                </a:lnTo>
                <a:lnTo>
                  <a:pt x="14526" y="81827"/>
                </a:lnTo>
                <a:lnTo>
                  <a:pt x="15214" y="74375"/>
                </a:lnTo>
                <a:lnTo>
                  <a:pt x="15364" y="61587"/>
                </a:lnTo>
                <a:lnTo>
                  <a:pt x="14421" y="47915"/>
                </a:lnTo>
                <a:lnTo>
                  <a:pt x="12400" y="34139"/>
                </a:lnTo>
                <a:lnTo>
                  <a:pt x="9313" y="21040"/>
                </a:lnTo>
                <a:lnTo>
                  <a:pt x="5175" y="9400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8754713" y="10608736"/>
            <a:ext cx="43716" cy="149045"/>
          </a:xfrm>
          <a:custGeom>
            <a:avLst/>
            <a:gdLst/>
            <a:ahLst/>
            <a:cxnLst/>
            <a:rect l="0" t="0" r="0" b="0"/>
            <a:pathLst>
              <a:path w="43716" h="149045" extrusionOk="0">
                <a:moveTo>
                  <a:pt x="0" y="0"/>
                </a:moveTo>
                <a:lnTo>
                  <a:pt x="5093" y="14280"/>
                </a:lnTo>
                <a:lnTo>
                  <a:pt x="9022" y="26103"/>
                </a:lnTo>
                <a:lnTo>
                  <a:pt x="12789" y="38092"/>
                </a:lnTo>
                <a:lnTo>
                  <a:pt x="16421" y="50219"/>
                </a:lnTo>
                <a:lnTo>
                  <a:pt x="19942" y="62458"/>
                </a:lnTo>
                <a:lnTo>
                  <a:pt x="23381" y="74783"/>
                </a:lnTo>
                <a:lnTo>
                  <a:pt x="26761" y="87167"/>
                </a:lnTo>
                <a:lnTo>
                  <a:pt x="30111" y="99584"/>
                </a:lnTo>
                <a:lnTo>
                  <a:pt x="33455" y="112006"/>
                </a:lnTo>
                <a:lnTo>
                  <a:pt x="36819" y="124408"/>
                </a:lnTo>
                <a:lnTo>
                  <a:pt x="40231" y="136764"/>
                </a:lnTo>
                <a:lnTo>
                  <a:pt x="43716" y="149045"/>
                </a:lnTo>
                <a:lnTo>
                  <a:pt x="43338" y="145793"/>
                </a:lnTo>
                <a:lnTo>
                  <a:pt x="41541" y="131825"/>
                </a:lnTo>
                <a:lnTo>
                  <a:pt x="39480" y="118126"/>
                </a:lnTo>
                <a:lnTo>
                  <a:pt x="37133" y="104712"/>
                </a:lnTo>
                <a:lnTo>
                  <a:pt x="34482" y="91605"/>
                </a:lnTo>
                <a:lnTo>
                  <a:pt x="31507" y="78821"/>
                </a:lnTo>
                <a:lnTo>
                  <a:pt x="28190" y="66381"/>
                </a:lnTo>
                <a:lnTo>
                  <a:pt x="24510" y="54303"/>
                </a:lnTo>
                <a:lnTo>
                  <a:pt x="20448" y="42605"/>
                </a:lnTo>
                <a:lnTo>
                  <a:pt x="15986" y="31307"/>
                </a:lnTo>
                <a:lnTo>
                  <a:pt x="11103" y="20428"/>
                </a:lnTo>
                <a:lnTo>
                  <a:pt x="5781" y="9986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8941636" y="10716875"/>
            <a:ext cx="134765" cy="76717"/>
          </a:xfrm>
          <a:custGeom>
            <a:avLst/>
            <a:gdLst/>
            <a:ahLst/>
            <a:cxnLst/>
            <a:rect l="0" t="0" r="0" b="0"/>
            <a:pathLst>
              <a:path w="134765" h="76717" extrusionOk="0">
                <a:moveTo>
                  <a:pt x="131267" y="9465"/>
                </a:moveTo>
                <a:lnTo>
                  <a:pt x="125666" y="0"/>
                </a:lnTo>
                <a:lnTo>
                  <a:pt x="115831" y="2223"/>
                </a:lnTo>
                <a:lnTo>
                  <a:pt x="102873" y="5866"/>
                </a:lnTo>
                <a:lnTo>
                  <a:pt x="90491" y="10090"/>
                </a:lnTo>
                <a:lnTo>
                  <a:pt x="78583" y="14793"/>
                </a:lnTo>
                <a:lnTo>
                  <a:pt x="67048" y="19875"/>
                </a:lnTo>
                <a:lnTo>
                  <a:pt x="55785" y="25233"/>
                </a:lnTo>
                <a:lnTo>
                  <a:pt x="44692" y="30764"/>
                </a:lnTo>
                <a:lnTo>
                  <a:pt x="33668" y="36368"/>
                </a:lnTo>
                <a:lnTo>
                  <a:pt x="22612" y="41943"/>
                </a:lnTo>
                <a:lnTo>
                  <a:pt x="11423" y="47386"/>
                </a:lnTo>
                <a:lnTo>
                  <a:pt x="0" y="52596"/>
                </a:lnTo>
                <a:lnTo>
                  <a:pt x="199" y="54764"/>
                </a:lnTo>
                <a:lnTo>
                  <a:pt x="3208" y="66734"/>
                </a:lnTo>
                <a:lnTo>
                  <a:pt x="8648" y="73786"/>
                </a:lnTo>
                <a:lnTo>
                  <a:pt x="15955" y="76717"/>
                </a:lnTo>
                <a:lnTo>
                  <a:pt x="24561" y="76330"/>
                </a:lnTo>
                <a:lnTo>
                  <a:pt x="33901" y="73422"/>
                </a:lnTo>
                <a:lnTo>
                  <a:pt x="43409" y="68795"/>
                </a:lnTo>
                <a:lnTo>
                  <a:pt x="52520" y="63248"/>
                </a:lnTo>
                <a:lnTo>
                  <a:pt x="60668" y="57582"/>
                </a:lnTo>
                <a:lnTo>
                  <a:pt x="67287" y="52596"/>
                </a:lnTo>
                <a:lnTo>
                  <a:pt x="66989" y="47841"/>
                </a:lnTo>
                <a:lnTo>
                  <a:pt x="60748" y="42190"/>
                </a:lnTo>
                <a:lnTo>
                  <a:pt x="61394" y="37987"/>
                </a:lnTo>
                <a:lnTo>
                  <a:pt x="64774" y="41094"/>
                </a:lnTo>
                <a:lnTo>
                  <a:pt x="73940" y="45245"/>
                </a:lnTo>
                <a:lnTo>
                  <a:pt x="83799" y="45094"/>
                </a:lnTo>
                <a:lnTo>
                  <a:pt x="94091" y="41885"/>
                </a:lnTo>
                <a:lnTo>
                  <a:pt x="104559" y="36863"/>
                </a:lnTo>
                <a:lnTo>
                  <a:pt x="114945" y="31272"/>
                </a:lnTo>
                <a:lnTo>
                  <a:pt x="124990" y="26358"/>
                </a:lnTo>
                <a:lnTo>
                  <a:pt x="134436" y="23365"/>
                </a:lnTo>
                <a:lnTo>
                  <a:pt x="134765" y="21036"/>
                </a:lnTo>
                <a:lnTo>
                  <a:pt x="131267" y="946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18900798" y="10813297"/>
            <a:ext cx="64272" cy="52609"/>
          </a:xfrm>
          <a:custGeom>
            <a:avLst/>
            <a:gdLst/>
            <a:ahLst/>
            <a:cxnLst/>
            <a:rect l="0" t="0" r="0" b="0"/>
            <a:pathLst>
              <a:path w="64272" h="52609" extrusionOk="0">
                <a:moveTo>
                  <a:pt x="46730" y="0"/>
                </a:moveTo>
                <a:lnTo>
                  <a:pt x="42958" y="2173"/>
                </a:lnTo>
                <a:lnTo>
                  <a:pt x="31048" y="7772"/>
                </a:lnTo>
                <a:lnTo>
                  <a:pt x="19006" y="13237"/>
                </a:lnTo>
                <a:lnTo>
                  <a:pt x="8200" y="19930"/>
                </a:lnTo>
                <a:lnTo>
                  <a:pt x="0" y="29217"/>
                </a:lnTo>
                <a:lnTo>
                  <a:pt x="1512" y="33062"/>
                </a:lnTo>
                <a:lnTo>
                  <a:pt x="7488" y="44853"/>
                </a:lnTo>
                <a:lnTo>
                  <a:pt x="17541" y="52609"/>
                </a:lnTo>
                <a:lnTo>
                  <a:pt x="18602" y="51716"/>
                </a:lnTo>
                <a:lnTo>
                  <a:pt x="29007" y="45097"/>
                </a:lnTo>
                <a:lnTo>
                  <a:pt x="40779" y="39833"/>
                </a:lnTo>
                <a:lnTo>
                  <a:pt x="52880" y="34885"/>
                </a:lnTo>
                <a:lnTo>
                  <a:pt x="64272" y="29217"/>
                </a:lnTo>
                <a:lnTo>
                  <a:pt x="62875" y="18680"/>
                </a:lnTo>
                <a:lnTo>
                  <a:pt x="57145" y="6983"/>
                </a:lnTo>
                <a:lnTo>
                  <a:pt x="4673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18921217" y="10845446"/>
            <a:ext cx="78935" cy="73056"/>
          </a:xfrm>
          <a:custGeom>
            <a:avLst/>
            <a:gdLst/>
            <a:ahLst/>
            <a:cxnLst/>
            <a:rect l="0" t="0" r="0" b="0"/>
            <a:pathLst>
              <a:path w="78935" h="73056" extrusionOk="0">
                <a:moveTo>
                  <a:pt x="23319" y="10643"/>
                </a:moveTo>
                <a:lnTo>
                  <a:pt x="11831" y="15731"/>
                </a:lnTo>
                <a:lnTo>
                  <a:pt x="0" y="20460"/>
                </a:lnTo>
                <a:lnTo>
                  <a:pt x="3759" y="33925"/>
                </a:lnTo>
                <a:lnTo>
                  <a:pt x="9694" y="45611"/>
                </a:lnTo>
                <a:lnTo>
                  <a:pt x="17235" y="55693"/>
                </a:lnTo>
                <a:lnTo>
                  <a:pt x="25869" y="64674"/>
                </a:lnTo>
                <a:lnTo>
                  <a:pt x="35082" y="73056"/>
                </a:lnTo>
                <a:lnTo>
                  <a:pt x="43987" y="70085"/>
                </a:lnTo>
                <a:lnTo>
                  <a:pt x="55794" y="65389"/>
                </a:lnTo>
                <a:lnTo>
                  <a:pt x="67305" y="60399"/>
                </a:lnTo>
                <a:lnTo>
                  <a:pt x="78935" y="55515"/>
                </a:lnTo>
                <a:lnTo>
                  <a:pt x="76064" y="42257"/>
                </a:lnTo>
                <a:lnTo>
                  <a:pt x="71028" y="30127"/>
                </a:lnTo>
                <a:lnTo>
                  <a:pt x="64553" y="19450"/>
                </a:lnTo>
                <a:lnTo>
                  <a:pt x="57254" y="9613"/>
                </a:lnTo>
                <a:lnTo>
                  <a:pt x="49745" y="0"/>
                </a:lnTo>
                <a:lnTo>
                  <a:pt x="46823" y="979"/>
                </a:lnTo>
                <a:lnTo>
                  <a:pt x="34853" y="5594"/>
                </a:lnTo>
                <a:lnTo>
                  <a:pt x="23319" y="1064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18938759" y="10865907"/>
            <a:ext cx="271751" cy="105192"/>
          </a:xfrm>
          <a:custGeom>
            <a:avLst/>
            <a:gdLst/>
            <a:ahLst/>
            <a:cxnLst/>
            <a:rect l="0" t="0" r="0" b="0"/>
            <a:pathLst>
              <a:path w="271751" h="105192" extrusionOk="0">
                <a:moveTo>
                  <a:pt x="271751" y="0"/>
                </a:moveTo>
                <a:lnTo>
                  <a:pt x="257783" y="4874"/>
                </a:lnTo>
                <a:lnTo>
                  <a:pt x="243799" y="9733"/>
                </a:lnTo>
                <a:lnTo>
                  <a:pt x="229809" y="14588"/>
                </a:lnTo>
                <a:lnTo>
                  <a:pt x="215822" y="19447"/>
                </a:lnTo>
                <a:lnTo>
                  <a:pt x="201848" y="24320"/>
                </a:lnTo>
                <a:lnTo>
                  <a:pt x="187895" y="29214"/>
                </a:lnTo>
                <a:lnTo>
                  <a:pt x="173973" y="34141"/>
                </a:lnTo>
                <a:lnTo>
                  <a:pt x="160091" y="39107"/>
                </a:lnTo>
                <a:lnTo>
                  <a:pt x="146258" y="44124"/>
                </a:lnTo>
                <a:lnTo>
                  <a:pt x="132484" y="49199"/>
                </a:lnTo>
                <a:lnTo>
                  <a:pt x="118777" y="54342"/>
                </a:lnTo>
                <a:lnTo>
                  <a:pt x="105148" y="59562"/>
                </a:lnTo>
                <a:lnTo>
                  <a:pt x="91605" y="64869"/>
                </a:lnTo>
                <a:lnTo>
                  <a:pt x="78158" y="70270"/>
                </a:lnTo>
                <a:lnTo>
                  <a:pt x="64815" y="75776"/>
                </a:lnTo>
                <a:lnTo>
                  <a:pt x="51587" y="81396"/>
                </a:lnTo>
                <a:lnTo>
                  <a:pt x="38482" y="87138"/>
                </a:lnTo>
                <a:lnTo>
                  <a:pt x="25510" y="93012"/>
                </a:lnTo>
                <a:lnTo>
                  <a:pt x="12679" y="99027"/>
                </a:lnTo>
                <a:lnTo>
                  <a:pt x="0" y="105192"/>
                </a:lnTo>
                <a:lnTo>
                  <a:pt x="14122" y="100467"/>
                </a:lnTo>
                <a:lnTo>
                  <a:pt x="28203" y="95701"/>
                </a:lnTo>
                <a:lnTo>
                  <a:pt x="42240" y="90891"/>
                </a:lnTo>
                <a:lnTo>
                  <a:pt x="56231" y="86035"/>
                </a:lnTo>
                <a:lnTo>
                  <a:pt x="70173" y="81130"/>
                </a:lnTo>
                <a:lnTo>
                  <a:pt x="84063" y="76174"/>
                </a:lnTo>
                <a:lnTo>
                  <a:pt x="97900" y="71164"/>
                </a:lnTo>
                <a:lnTo>
                  <a:pt x="111680" y="66098"/>
                </a:lnTo>
                <a:lnTo>
                  <a:pt x="125401" y="60973"/>
                </a:lnTo>
                <a:lnTo>
                  <a:pt x="139062" y="55787"/>
                </a:lnTo>
                <a:lnTo>
                  <a:pt x="152658" y="50537"/>
                </a:lnTo>
                <a:lnTo>
                  <a:pt x="166188" y="45221"/>
                </a:lnTo>
                <a:lnTo>
                  <a:pt x="179650" y="39836"/>
                </a:lnTo>
                <a:lnTo>
                  <a:pt x="193040" y="34379"/>
                </a:lnTo>
                <a:lnTo>
                  <a:pt x="206357" y="28849"/>
                </a:lnTo>
                <a:lnTo>
                  <a:pt x="219598" y="23242"/>
                </a:lnTo>
                <a:lnTo>
                  <a:pt x="232760" y="17556"/>
                </a:lnTo>
                <a:lnTo>
                  <a:pt x="245842" y="11788"/>
                </a:lnTo>
                <a:lnTo>
                  <a:pt x="258839" y="5937"/>
                </a:lnTo>
                <a:lnTo>
                  <a:pt x="271751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18929988" y="10898043"/>
            <a:ext cx="274629" cy="230858"/>
          </a:xfrm>
          <a:custGeom>
            <a:avLst/>
            <a:gdLst/>
            <a:ahLst/>
            <a:cxnLst/>
            <a:rect l="0" t="0" r="0" b="0"/>
            <a:pathLst>
              <a:path w="274629" h="230858" extrusionOk="0">
                <a:moveTo>
                  <a:pt x="272711" y="1918"/>
                </a:moveTo>
                <a:lnTo>
                  <a:pt x="268462" y="397"/>
                </a:lnTo>
                <a:lnTo>
                  <a:pt x="262981" y="0"/>
                </a:lnTo>
                <a:lnTo>
                  <a:pt x="250131" y="5408"/>
                </a:lnTo>
                <a:lnTo>
                  <a:pt x="237202" y="10738"/>
                </a:lnTo>
                <a:lnTo>
                  <a:pt x="224200" y="15995"/>
                </a:lnTo>
                <a:lnTo>
                  <a:pt x="211134" y="21190"/>
                </a:lnTo>
                <a:lnTo>
                  <a:pt x="198013" y="26329"/>
                </a:lnTo>
                <a:lnTo>
                  <a:pt x="184843" y="31420"/>
                </a:lnTo>
                <a:lnTo>
                  <a:pt x="171634" y="36473"/>
                </a:lnTo>
                <a:lnTo>
                  <a:pt x="158393" y="41495"/>
                </a:lnTo>
                <a:lnTo>
                  <a:pt x="145129" y="46493"/>
                </a:lnTo>
                <a:lnTo>
                  <a:pt x="131850" y="51477"/>
                </a:lnTo>
                <a:lnTo>
                  <a:pt x="118563" y="56454"/>
                </a:lnTo>
                <a:lnTo>
                  <a:pt x="105278" y="61433"/>
                </a:lnTo>
                <a:lnTo>
                  <a:pt x="92001" y="66421"/>
                </a:lnTo>
                <a:lnTo>
                  <a:pt x="78741" y="71427"/>
                </a:lnTo>
                <a:lnTo>
                  <a:pt x="65507" y="76459"/>
                </a:lnTo>
                <a:lnTo>
                  <a:pt x="52306" y="81524"/>
                </a:lnTo>
                <a:lnTo>
                  <a:pt x="39147" y="86631"/>
                </a:lnTo>
                <a:lnTo>
                  <a:pt x="26037" y="91789"/>
                </a:lnTo>
                <a:lnTo>
                  <a:pt x="12985" y="97005"/>
                </a:lnTo>
                <a:lnTo>
                  <a:pt x="0" y="102287"/>
                </a:lnTo>
                <a:lnTo>
                  <a:pt x="2164" y="105387"/>
                </a:lnTo>
                <a:lnTo>
                  <a:pt x="6957" y="115163"/>
                </a:lnTo>
                <a:lnTo>
                  <a:pt x="9906" y="126007"/>
                </a:lnTo>
                <a:lnTo>
                  <a:pt x="11382" y="137672"/>
                </a:lnTo>
                <a:lnTo>
                  <a:pt x="11756" y="149910"/>
                </a:lnTo>
                <a:lnTo>
                  <a:pt x="11398" y="162474"/>
                </a:lnTo>
                <a:lnTo>
                  <a:pt x="10680" y="175117"/>
                </a:lnTo>
                <a:lnTo>
                  <a:pt x="9973" y="187591"/>
                </a:lnTo>
                <a:lnTo>
                  <a:pt x="9646" y="199650"/>
                </a:lnTo>
                <a:lnTo>
                  <a:pt x="10072" y="211045"/>
                </a:lnTo>
                <a:lnTo>
                  <a:pt x="11620" y="221531"/>
                </a:lnTo>
                <a:lnTo>
                  <a:pt x="14663" y="230858"/>
                </a:lnTo>
                <a:lnTo>
                  <a:pt x="15123" y="228502"/>
                </a:lnTo>
                <a:lnTo>
                  <a:pt x="17369" y="215921"/>
                </a:lnTo>
                <a:lnTo>
                  <a:pt x="19336" y="202704"/>
                </a:lnTo>
                <a:lnTo>
                  <a:pt x="20899" y="189142"/>
                </a:lnTo>
                <a:lnTo>
                  <a:pt x="21930" y="175527"/>
                </a:lnTo>
                <a:lnTo>
                  <a:pt x="22302" y="162152"/>
                </a:lnTo>
                <a:lnTo>
                  <a:pt x="21888" y="149309"/>
                </a:lnTo>
                <a:lnTo>
                  <a:pt x="20561" y="137291"/>
                </a:lnTo>
                <a:lnTo>
                  <a:pt x="18195" y="126389"/>
                </a:lnTo>
                <a:lnTo>
                  <a:pt x="14663" y="116895"/>
                </a:lnTo>
                <a:lnTo>
                  <a:pt x="14934" y="116745"/>
                </a:lnTo>
                <a:lnTo>
                  <a:pt x="25666" y="111001"/>
                </a:lnTo>
                <a:lnTo>
                  <a:pt x="36651" y="105459"/>
                </a:lnTo>
                <a:lnTo>
                  <a:pt x="47868" y="100100"/>
                </a:lnTo>
                <a:lnTo>
                  <a:pt x="59293" y="94903"/>
                </a:lnTo>
                <a:lnTo>
                  <a:pt x="70905" y="89847"/>
                </a:lnTo>
                <a:lnTo>
                  <a:pt x="82680" y="84914"/>
                </a:lnTo>
                <a:lnTo>
                  <a:pt x="94595" y="80082"/>
                </a:lnTo>
                <a:lnTo>
                  <a:pt x="106628" y="75331"/>
                </a:lnTo>
                <a:lnTo>
                  <a:pt x="118756" y="70642"/>
                </a:lnTo>
                <a:lnTo>
                  <a:pt x="130957" y="65994"/>
                </a:lnTo>
                <a:lnTo>
                  <a:pt x="143207" y="61366"/>
                </a:lnTo>
                <a:lnTo>
                  <a:pt x="158281" y="55930"/>
                </a:lnTo>
                <a:lnTo>
                  <a:pt x="170631" y="51726"/>
                </a:lnTo>
                <a:lnTo>
                  <a:pt x="183019" y="47600"/>
                </a:lnTo>
                <a:lnTo>
                  <a:pt x="195370" y="43455"/>
                </a:lnTo>
                <a:lnTo>
                  <a:pt x="207612" y="39197"/>
                </a:lnTo>
                <a:lnTo>
                  <a:pt x="219670" y="34728"/>
                </a:lnTo>
                <a:lnTo>
                  <a:pt x="231471" y="29951"/>
                </a:lnTo>
                <a:lnTo>
                  <a:pt x="242941" y="24772"/>
                </a:lnTo>
                <a:lnTo>
                  <a:pt x="254006" y="19093"/>
                </a:lnTo>
                <a:lnTo>
                  <a:pt x="264594" y="12818"/>
                </a:lnTo>
                <a:lnTo>
                  <a:pt x="274629" y="5851"/>
                </a:lnTo>
                <a:lnTo>
                  <a:pt x="272711" y="191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8576423" y="10918503"/>
            <a:ext cx="29189" cy="32136"/>
          </a:xfrm>
          <a:custGeom>
            <a:avLst/>
            <a:gdLst/>
            <a:ahLst/>
            <a:cxnLst/>
            <a:rect l="0" t="0" r="0" b="0"/>
            <a:pathLst>
              <a:path w="29189" h="32136" extrusionOk="0">
                <a:moveTo>
                  <a:pt x="0" y="0"/>
                </a:moveTo>
                <a:lnTo>
                  <a:pt x="1859" y="5632"/>
                </a:lnTo>
                <a:lnTo>
                  <a:pt x="8765" y="16662"/>
                </a:lnTo>
                <a:lnTo>
                  <a:pt x="18245" y="25135"/>
                </a:lnTo>
                <a:lnTo>
                  <a:pt x="29189" y="32136"/>
                </a:lnTo>
                <a:lnTo>
                  <a:pt x="26442" y="27367"/>
                </a:lnTo>
                <a:lnTo>
                  <a:pt x="19585" y="16277"/>
                </a:lnTo>
                <a:lnTo>
                  <a:pt x="11224" y="6705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8891526" y="10997397"/>
            <a:ext cx="4925" cy="32149"/>
          </a:xfrm>
          <a:custGeom>
            <a:avLst/>
            <a:gdLst/>
            <a:ahLst/>
            <a:cxnLst/>
            <a:rect l="0" t="0" r="0" b="0"/>
            <a:pathLst>
              <a:path w="4925" h="32149" extrusionOk="0">
                <a:moveTo>
                  <a:pt x="501" y="0"/>
                </a:moveTo>
                <a:lnTo>
                  <a:pt x="699" y="9460"/>
                </a:lnTo>
                <a:lnTo>
                  <a:pt x="0" y="22827"/>
                </a:lnTo>
                <a:lnTo>
                  <a:pt x="3379" y="32149"/>
                </a:lnTo>
                <a:lnTo>
                  <a:pt x="4087" y="21391"/>
                </a:lnTo>
                <a:lnTo>
                  <a:pt x="4925" y="10248"/>
                </a:lnTo>
                <a:lnTo>
                  <a:pt x="501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8891585" y="11035385"/>
            <a:ext cx="3705" cy="58447"/>
          </a:xfrm>
          <a:custGeom>
            <a:avLst/>
            <a:gdLst/>
            <a:ahLst/>
            <a:cxnLst/>
            <a:rect l="0" t="0" r="0" b="0"/>
            <a:pathLst>
              <a:path w="3705" h="58447" extrusionOk="0">
                <a:moveTo>
                  <a:pt x="3091" y="5941"/>
                </a:moveTo>
                <a:lnTo>
                  <a:pt x="442" y="0"/>
                </a:lnTo>
                <a:lnTo>
                  <a:pt x="782" y="9083"/>
                </a:lnTo>
                <a:lnTo>
                  <a:pt x="406" y="24484"/>
                </a:lnTo>
                <a:lnTo>
                  <a:pt x="0" y="40079"/>
                </a:lnTo>
                <a:lnTo>
                  <a:pt x="619" y="52517"/>
                </a:lnTo>
                <a:lnTo>
                  <a:pt x="3320" y="58447"/>
                </a:lnTo>
                <a:lnTo>
                  <a:pt x="2972" y="49425"/>
                </a:lnTo>
                <a:lnTo>
                  <a:pt x="3321" y="34018"/>
                </a:lnTo>
                <a:lnTo>
                  <a:pt x="3705" y="18402"/>
                </a:lnTo>
                <a:lnTo>
                  <a:pt x="3091" y="594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18813777" y="11155200"/>
            <a:ext cx="13978" cy="14608"/>
          </a:xfrm>
          <a:custGeom>
            <a:avLst/>
            <a:gdLst/>
            <a:ahLst/>
            <a:cxnLst/>
            <a:rect l="0" t="0" r="0" b="0"/>
            <a:pathLst>
              <a:path w="13978" h="14608" extrusionOk="0">
                <a:moveTo>
                  <a:pt x="2192" y="0"/>
                </a:moveTo>
                <a:lnTo>
                  <a:pt x="0" y="10976"/>
                </a:lnTo>
                <a:lnTo>
                  <a:pt x="9866" y="9894"/>
                </a:lnTo>
                <a:lnTo>
                  <a:pt x="13978" y="14608"/>
                </a:lnTo>
                <a:lnTo>
                  <a:pt x="13978" y="5865"/>
                </a:lnTo>
                <a:lnTo>
                  <a:pt x="8633" y="2329"/>
                </a:lnTo>
                <a:lnTo>
                  <a:pt x="2192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8854577" y="11187349"/>
            <a:ext cx="8261" cy="11689"/>
          </a:xfrm>
          <a:custGeom>
            <a:avLst/>
            <a:gdLst/>
            <a:ahLst/>
            <a:cxnLst/>
            <a:rect l="0" t="0" r="0" b="0"/>
            <a:pathLst>
              <a:path w="8261" h="11689" extrusionOk="0">
                <a:moveTo>
                  <a:pt x="8261" y="0"/>
                </a:moveTo>
                <a:lnTo>
                  <a:pt x="3273" y="326"/>
                </a:lnTo>
                <a:lnTo>
                  <a:pt x="0" y="7684"/>
                </a:lnTo>
                <a:lnTo>
                  <a:pt x="8261" y="11689"/>
                </a:lnTo>
                <a:lnTo>
                  <a:pt x="8261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18547233" y="10245476"/>
            <a:ext cx="695481" cy="956569"/>
          </a:xfrm>
          <a:custGeom>
            <a:avLst/>
            <a:gdLst/>
            <a:ahLst/>
            <a:cxnLst/>
            <a:rect l="0" t="0" r="0" b="0"/>
            <a:pathLst>
              <a:path w="695481" h="956569" extrusionOk="0">
                <a:moveTo>
                  <a:pt x="215378" y="93194"/>
                </a:moveTo>
                <a:lnTo>
                  <a:pt x="211338" y="104377"/>
                </a:lnTo>
                <a:lnTo>
                  <a:pt x="209715" y="115924"/>
                </a:lnTo>
                <a:lnTo>
                  <a:pt x="209985" y="127749"/>
                </a:lnTo>
                <a:lnTo>
                  <a:pt x="211624" y="139763"/>
                </a:lnTo>
                <a:lnTo>
                  <a:pt x="214107" y="151880"/>
                </a:lnTo>
                <a:lnTo>
                  <a:pt x="216911" y="164012"/>
                </a:lnTo>
                <a:lnTo>
                  <a:pt x="219512" y="176070"/>
                </a:lnTo>
                <a:lnTo>
                  <a:pt x="221385" y="187969"/>
                </a:lnTo>
                <a:lnTo>
                  <a:pt x="222006" y="199619"/>
                </a:lnTo>
                <a:lnTo>
                  <a:pt x="209358" y="197544"/>
                </a:lnTo>
                <a:lnTo>
                  <a:pt x="197400" y="193154"/>
                </a:lnTo>
                <a:lnTo>
                  <a:pt x="186674" y="187536"/>
                </a:lnTo>
                <a:lnTo>
                  <a:pt x="176175" y="181690"/>
                </a:lnTo>
                <a:lnTo>
                  <a:pt x="164899" y="176618"/>
                </a:lnTo>
                <a:lnTo>
                  <a:pt x="151841" y="173321"/>
                </a:lnTo>
                <a:lnTo>
                  <a:pt x="151374" y="168759"/>
                </a:lnTo>
                <a:lnTo>
                  <a:pt x="150154" y="155305"/>
                </a:lnTo>
                <a:lnTo>
                  <a:pt x="149028" y="141752"/>
                </a:lnTo>
                <a:lnTo>
                  <a:pt x="147849" y="128247"/>
                </a:lnTo>
                <a:lnTo>
                  <a:pt x="146470" y="114937"/>
                </a:lnTo>
                <a:lnTo>
                  <a:pt x="144743" y="101968"/>
                </a:lnTo>
                <a:lnTo>
                  <a:pt x="142523" y="89487"/>
                </a:lnTo>
                <a:lnTo>
                  <a:pt x="139660" y="77640"/>
                </a:lnTo>
                <a:lnTo>
                  <a:pt x="136009" y="66575"/>
                </a:lnTo>
                <a:lnTo>
                  <a:pt x="131422" y="56439"/>
                </a:lnTo>
                <a:lnTo>
                  <a:pt x="143032" y="55132"/>
                </a:lnTo>
                <a:lnTo>
                  <a:pt x="155010" y="52902"/>
                </a:lnTo>
                <a:lnTo>
                  <a:pt x="167296" y="49909"/>
                </a:lnTo>
                <a:lnTo>
                  <a:pt x="179834" y="46317"/>
                </a:lnTo>
                <a:lnTo>
                  <a:pt x="192567" y="42285"/>
                </a:lnTo>
                <a:lnTo>
                  <a:pt x="205438" y="37976"/>
                </a:lnTo>
                <a:lnTo>
                  <a:pt x="218390" y="33551"/>
                </a:lnTo>
                <a:lnTo>
                  <a:pt x="231365" y="29171"/>
                </a:lnTo>
                <a:lnTo>
                  <a:pt x="244306" y="24997"/>
                </a:lnTo>
                <a:lnTo>
                  <a:pt x="257156" y="21192"/>
                </a:lnTo>
                <a:lnTo>
                  <a:pt x="269859" y="17916"/>
                </a:lnTo>
                <a:lnTo>
                  <a:pt x="282356" y="15331"/>
                </a:lnTo>
                <a:lnTo>
                  <a:pt x="294591" y="13598"/>
                </a:lnTo>
                <a:lnTo>
                  <a:pt x="306507" y="12880"/>
                </a:lnTo>
                <a:lnTo>
                  <a:pt x="318045" y="13336"/>
                </a:lnTo>
                <a:lnTo>
                  <a:pt x="359268" y="15339"/>
                </a:lnTo>
                <a:lnTo>
                  <a:pt x="348099" y="8937"/>
                </a:lnTo>
                <a:lnTo>
                  <a:pt x="336536" y="3902"/>
                </a:lnTo>
                <a:lnTo>
                  <a:pt x="324375" y="910"/>
                </a:lnTo>
                <a:lnTo>
                  <a:pt x="313819" y="0"/>
                </a:lnTo>
                <a:lnTo>
                  <a:pt x="301545" y="214"/>
                </a:lnTo>
                <a:lnTo>
                  <a:pt x="289304" y="1622"/>
                </a:lnTo>
                <a:lnTo>
                  <a:pt x="277098" y="4034"/>
                </a:lnTo>
                <a:lnTo>
                  <a:pt x="264931" y="7262"/>
                </a:lnTo>
                <a:lnTo>
                  <a:pt x="252806" y="11115"/>
                </a:lnTo>
                <a:lnTo>
                  <a:pt x="240727" y="15406"/>
                </a:lnTo>
                <a:lnTo>
                  <a:pt x="228696" y="19946"/>
                </a:lnTo>
                <a:lnTo>
                  <a:pt x="216718" y="24546"/>
                </a:lnTo>
                <a:lnTo>
                  <a:pt x="204796" y="29016"/>
                </a:lnTo>
                <a:lnTo>
                  <a:pt x="192933" y="33169"/>
                </a:lnTo>
                <a:lnTo>
                  <a:pt x="181133" y="36814"/>
                </a:lnTo>
                <a:lnTo>
                  <a:pt x="169398" y="39764"/>
                </a:lnTo>
                <a:lnTo>
                  <a:pt x="157733" y="41830"/>
                </a:lnTo>
                <a:lnTo>
                  <a:pt x="151545" y="39553"/>
                </a:lnTo>
                <a:lnTo>
                  <a:pt x="139443" y="39827"/>
                </a:lnTo>
                <a:lnTo>
                  <a:pt x="129371" y="45153"/>
                </a:lnTo>
                <a:lnTo>
                  <a:pt x="122651" y="53520"/>
                </a:lnTo>
                <a:lnTo>
                  <a:pt x="123577" y="57056"/>
                </a:lnTo>
                <a:lnTo>
                  <a:pt x="126383" y="68203"/>
                </a:lnTo>
                <a:lnTo>
                  <a:pt x="129129" y="79974"/>
                </a:lnTo>
                <a:lnTo>
                  <a:pt x="131718" y="92248"/>
                </a:lnTo>
                <a:lnTo>
                  <a:pt x="134054" y="104904"/>
                </a:lnTo>
                <a:lnTo>
                  <a:pt x="136039" y="117821"/>
                </a:lnTo>
                <a:lnTo>
                  <a:pt x="137577" y="130878"/>
                </a:lnTo>
                <a:lnTo>
                  <a:pt x="138570" y="143955"/>
                </a:lnTo>
                <a:lnTo>
                  <a:pt x="138922" y="156930"/>
                </a:lnTo>
                <a:lnTo>
                  <a:pt x="138536" y="169683"/>
                </a:lnTo>
                <a:lnTo>
                  <a:pt x="137314" y="182091"/>
                </a:lnTo>
                <a:lnTo>
                  <a:pt x="133476" y="182013"/>
                </a:lnTo>
                <a:lnTo>
                  <a:pt x="120696" y="182605"/>
                </a:lnTo>
                <a:lnTo>
                  <a:pt x="108153" y="184366"/>
                </a:lnTo>
                <a:lnTo>
                  <a:pt x="95811" y="187097"/>
                </a:lnTo>
                <a:lnTo>
                  <a:pt x="83635" y="190601"/>
                </a:lnTo>
                <a:lnTo>
                  <a:pt x="71587" y="194679"/>
                </a:lnTo>
                <a:lnTo>
                  <a:pt x="59632" y="199132"/>
                </a:lnTo>
                <a:lnTo>
                  <a:pt x="47735" y="203762"/>
                </a:lnTo>
                <a:lnTo>
                  <a:pt x="35859" y="208370"/>
                </a:lnTo>
                <a:lnTo>
                  <a:pt x="23968" y="212758"/>
                </a:lnTo>
                <a:lnTo>
                  <a:pt x="12027" y="216727"/>
                </a:lnTo>
                <a:lnTo>
                  <a:pt x="0" y="220079"/>
                </a:lnTo>
                <a:lnTo>
                  <a:pt x="2012" y="234165"/>
                </a:lnTo>
                <a:lnTo>
                  <a:pt x="3671" y="248768"/>
                </a:lnTo>
                <a:lnTo>
                  <a:pt x="5009" y="263843"/>
                </a:lnTo>
                <a:lnTo>
                  <a:pt x="6056" y="279348"/>
                </a:lnTo>
                <a:lnTo>
                  <a:pt x="6843" y="295238"/>
                </a:lnTo>
                <a:lnTo>
                  <a:pt x="7402" y="311470"/>
                </a:lnTo>
                <a:lnTo>
                  <a:pt x="7764" y="328002"/>
                </a:lnTo>
                <a:lnTo>
                  <a:pt x="7961" y="344788"/>
                </a:lnTo>
                <a:lnTo>
                  <a:pt x="8023" y="361786"/>
                </a:lnTo>
                <a:lnTo>
                  <a:pt x="7982" y="378952"/>
                </a:lnTo>
                <a:lnTo>
                  <a:pt x="7869" y="396243"/>
                </a:lnTo>
                <a:lnTo>
                  <a:pt x="7715" y="413615"/>
                </a:lnTo>
                <a:lnTo>
                  <a:pt x="7552" y="431025"/>
                </a:lnTo>
                <a:lnTo>
                  <a:pt x="7411" y="448429"/>
                </a:lnTo>
                <a:lnTo>
                  <a:pt x="7323" y="465783"/>
                </a:lnTo>
                <a:lnTo>
                  <a:pt x="7319" y="483045"/>
                </a:lnTo>
                <a:lnTo>
                  <a:pt x="7430" y="500170"/>
                </a:lnTo>
                <a:lnTo>
                  <a:pt x="7688" y="517115"/>
                </a:lnTo>
                <a:lnTo>
                  <a:pt x="8125" y="533837"/>
                </a:lnTo>
                <a:lnTo>
                  <a:pt x="8770" y="550292"/>
                </a:lnTo>
                <a:lnTo>
                  <a:pt x="9084" y="565782"/>
                </a:lnTo>
                <a:lnTo>
                  <a:pt x="8826" y="580415"/>
                </a:lnTo>
                <a:lnTo>
                  <a:pt x="8370" y="593943"/>
                </a:lnTo>
                <a:lnTo>
                  <a:pt x="8106" y="606482"/>
                </a:lnTo>
                <a:lnTo>
                  <a:pt x="8423" y="618148"/>
                </a:lnTo>
                <a:lnTo>
                  <a:pt x="9710" y="629058"/>
                </a:lnTo>
                <a:lnTo>
                  <a:pt x="12359" y="639329"/>
                </a:lnTo>
                <a:lnTo>
                  <a:pt x="16757" y="649076"/>
                </a:lnTo>
                <a:lnTo>
                  <a:pt x="23296" y="658418"/>
                </a:lnTo>
                <a:lnTo>
                  <a:pt x="15925" y="658416"/>
                </a:lnTo>
                <a:lnTo>
                  <a:pt x="4138" y="658997"/>
                </a:lnTo>
                <a:lnTo>
                  <a:pt x="0" y="667174"/>
                </a:lnTo>
                <a:lnTo>
                  <a:pt x="13321" y="683359"/>
                </a:lnTo>
                <a:lnTo>
                  <a:pt x="26765" y="699422"/>
                </a:lnTo>
                <a:lnTo>
                  <a:pt x="40325" y="715369"/>
                </a:lnTo>
                <a:lnTo>
                  <a:pt x="53996" y="731204"/>
                </a:lnTo>
                <a:lnTo>
                  <a:pt x="67773" y="746934"/>
                </a:lnTo>
                <a:lnTo>
                  <a:pt x="81650" y="762565"/>
                </a:lnTo>
                <a:lnTo>
                  <a:pt x="95621" y="778101"/>
                </a:lnTo>
                <a:lnTo>
                  <a:pt x="109683" y="793548"/>
                </a:lnTo>
                <a:lnTo>
                  <a:pt x="123828" y="808913"/>
                </a:lnTo>
                <a:lnTo>
                  <a:pt x="138051" y="824199"/>
                </a:lnTo>
                <a:lnTo>
                  <a:pt x="152347" y="839414"/>
                </a:lnTo>
                <a:lnTo>
                  <a:pt x="166711" y="854561"/>
                </a:lnTo>
                <a:lnTo>
                  <a:pt x="181137" y="869648"/>
                </a:lnTo>
                <a:lnTo>
                  <a:pt x="195620" y="884679"/>
                </a:lnTo>
                <a:lnTo>
                  <a:pt x="210154" y="899660"/>
                </a:lnTo>
                <a:lnTo>
                  <a:pt x="224733" y="914597"/>
                </a:lnTo>
                <a:lnTo>
                  <a:pt x="239353" y="929494"/>
                </a:lnTo>
                <a:lnTo>
                  <a:pt x="254008" y="944359"/>
                </a:lnTo>
                <a:lnTo>
                  <a:pt x="307342" y="945879"/>
                </a:lnTo>
                <a:lnTo>
                  <a:pt x="315604" y="941873"/>
                </a:lnTo>
                <a:lnTo>
                  <a:pt x="315604" y="953562"/>
                </a:lnTo>
                <a:lnTo>
                  <a:pt x="325604" y="956569"/>
                </a:lnTo>
                <a:lnTo>
                  <a:pt x="334858" y="948989"/>
                </a:lnTo>
                <a:lnTo>
                  <a:pt x="346150" y="943439"/>
                </a:lnTo>
                <a:lnTo>
                  <a:pt x="358765" y="939205"/>
                </a:lnTo>
                <a:lnTo>
                  <a:pt x="371991" y="935574"/>
                </a:lnTo>
                <a:lnTo>
                  <a:pt x="385113" y="931832"/>
                </a:lnTo>
                <a:lnTo>
                  <a:pt x="397418" y="927264"/>
                </a:lnTo>
                <a:lnTo>
                  <a:pt x="393779" y="930941"/>
                </a:lnTo>
                <a:lnTo>
                  <a:pt x="384758" y="937657"/>
                </a:lnTo>
                <a:lnTo>
                  <a:pt x="373049" y="944547"/>
                </a:lnTo>
                <a:lnTo>
                  <a:pt x="359755" y="951035"/>
                </a:lnTo>
                <a:lnTo>
                  <a:pt x="426607" y="950630"/>
                </a:lnTo>
                <a:lnTo>
                  <a:pt x="440472" y="944996"/>
                </a:lnTo>
                <a:lnTo>
                  <a:pt x="454535" y="939343"/>
                </a:lnTo>
                <a:lnTo>
                  <a:pt x="468755" y="933667"/>
                </a:lnTo>
                <a:lnTo>
                  <a:pt x="483092" y="927965"/>
                </a:lnTo>
                <a:lnTo>
                  <a:pt x="497507" y="922235"/>
                </a:lnTo>
                <a:lnTo>
                  <a:pt x="511958" y="916472"/>
                </a:lnTo>
                <a:lnTo>
                  <a:pt x="526405" y="910675"/>
                </a:lnTo>
                <a:lnTo>
                  <a:pt x="540807" y="904840"/>
                </a:lnTo>
                <a:lnTo>
                  <a:pt x="555125" y="898965"/>
                </a:lnTo>
                <a:lnTo>
                  <a:pt x="569318" y="893047"/>
                </a:lnTo>
                <a:lnTo>
                  <a:pt x="583346" y="887082"/>
                </a:lnTo>
                <a:lnTo>
                  <a:pt x="597167" y="881068"/>
                </a:lnTo>
                <a:lnTo>
                  <a:pt x="610743" y="875001"/>
                </a:lnTo>
                <a:lnTo>
                  <a:pt x="624031" y="868880"/>
                </a:lnTo>
                <a:lnTo>
                  <a:pt x="636993" y="862700"/>
                </a:lnTo>
                <a:lnTo>
                  <a:pt x="649587" y="856460"/>
                </a:lnTo>
                <a:lnTo>
                  <a:pt x="661773" y="850155"/>
                </a:lnTo>
                <a:lnTo>
                  <a:pt x="673511" y="843784"/>
                </a:lnTo>
                <a:lnTo>
                  <a:pt x="684761" y="837342"/>
                </a:lnTo>
                <a:lnTo>
                  <a:pt x="695481" y="830829"/>
                </a:lnTo>
                <a:lnTo>
                  <a:pt x="640510" y="834142"/>
                </a:lnTo>
                <a:lnTo>
                  <a:pt x="627947" y="836282"/>
                </a:lnTo>
                <a:lnTo>
                  <a:pt x="616546" y="839585"/>
                </a:lnTo>
                <a:lnTo>
                  <a:pt x="617113" y="835334"/>
                </a:lnTo>
                <a:lnTo>
                  <a:pt x="582666" y="833775"/>
                </a:lnTo>
                <a:lnTo>
                  <a:pt x="567083" y="841282"/>
                </a:lnTo>
                <a:lnTo>
                  <a:pt x="551312" y="848602"/>
                </a:lnTo>
                <a:lnTo>
                  <a:pt x="535368" y="855748"/>
                </a:lnTo>
                <a:lnTo>
                  <a:pt x="519264" y="862734"/>
                </a:lnTo>
                <a:lnTo>
                  <a:pt x="503014" y="869572"/>
                </a:lnTo>
                <a:lnTo>
                  <a:pt x="486631" y="876276"/>
                </a:lnTo>
                <a:lnTo>
                  <a:pt x="470129" y="882861"/>
                </a:lnTo>
                <a:lnTo>
                  <a:pt x="453521" y="889338"/>
                </a:lnTo>
                <a:lnTo>
                  <a:pt x="436821" y="895723"/>
                </a:lnTo>
                <a:lnTo>
                  <a:pt x="420043" y="902028"/>
                </a:lnTo>
                <a:lnTo>
                  <a:pt x="403199" y="908267"/>
                </a:lnTo>
                <a:lnTo>
                  <a:pt x="386304" y="914453"/>
                </a:lnTo>
                <a:lnTo>
                  <a:pt x="369372" y="920600"/>
                </a:lnTo>
                <a:lnTo>
                  <a:pt x="352415" y="926721"/>
                </a:lnTo>
                <a:lnTo>
                  <a:pt x="335447" y="932830"/>
                </a:lnTo>
                <a:lnTo>
                  <a:pt x="318482" y="938940"/>
                </a:lnTo>
                <a:lnTo>
                  <a:pt x="312178" y="939433"/>
                </a:lnTo>
                <a:lnTo>
                  <a:pt x="317112" y="928580"/>
                </a:lnTo>
                <a:lnTo>
                  <a:pt x="315604" y="924331"/>
                </a:lnTo>
                <a:lnTo>
                  <a:pt x="312646" y="921924"/>
                </a:lnTo>
                <a:lnTo>
                  <a:pt x="280522" y="915588"/>
                </a:lnTo>
                <a:lnTo>
                  <a:pt x="280522" y="924331"/>
                </a:lnTo>
                <a:lnTo>
                  <a:pt x="276411" y="919617"/>
                </a:lnTo>
                <a:lnTo>
                  <a:pt x="266544" y="920700"/>
                </a:lnTo>
                <a:lnTo>
                  <a:pt x="268736" y="909723"/>
                </a:lnTo>
                <a:lnTo>
                  <a:pt x="293278" y="906044"/>
                </a:lnTo>
                <a:lnTo>
                  <a:pt x="283578" y="898004"/>
                </a:lnTo>
                <a:lnTo>
                  <a:pt x="273877" y="889896"/>
                </a:lnTo>
                <a:lnTo>
                  <a:pt x="264186" y="881719"/>
                </a:lnTo>
                <a:lnTo>
                  <a:pt x="254512" y="873472"/>
                </a:lnTo>
                <a:lnTo>
                  <a:pt x="244864" y="865155"/>
                </a:lnTo>
                <a:lnTo>
                  <a:pt x="235251" y="856766"/>
                </a:lnTo>
                <a:lnTo>
                  <a:pt x="225681" y="848305"/>
                </a:lnTo>
                <a:lnTo>
                  <a:pt x="216162" y="839772"/>
                </a:lnTo>
                <a:lnTo>
                  <a:pt x="206704" y="831164"/>
                </a:lnTo>
                <a:lnTo>
                  <a:pt x="197314" y="822482"/>
                </a:lnTo>
                <a:lnTo>
                  <a:pt x="188001" y="813724"/>
                </a:lnTo>
                <a:lnTo>
                  <a:pt x="178774" y="804890"/>
                </a:lnTo>
                <a:lnTo>
                  <a:pt x="169641" y="795979"/>
                </a:lnTo>
                <a:lnTo>
                  <a:pt x="160611" y="786989"/>
                </a:lnTo>
                <a:lnTo>
                  <a:pt x="151598" y="777940"/>
                </a:lnTo>
                <a:lnTo>
                  <a:pt x="142470" y="768822"/>
                </a:lnTo>
                <a:lnTo>
                  <a:pt x="133318" y="759673"/>
                </a:lnTo>
                <a:lnTo>
                  <a:pt x="124178" y="750481"/>
                </a:lnTo>
                <a:lnTo>
                  <a:pt x="115089" y="741233"/>
                </a:lnTo>
                <a:lnTo>
                  <a:pt x="106089" y="731916"/>
                </a:lnTo>
                <a:lnTo>
                  <a:pt x="97213" y="722517"/>
                </a:lnTo>
                <a:lnTo>
                  <a:pt x="88501" y="713023"/>
                </a:lnTo>
                <a:lnTo>
                  <a:pt x="79990" y="703421"/>
                </a:lnTo>
                <a:lnTo>
                  <a:pt x="71717" y="693699"/>
                </a:lnTo>
                <a:lnTo>
                  <a:pt x="51750" y="693844"/>
                </a:lnTo>
                <a:lnTo>
                  <a:pt x="58379" y="705176"/>
                </a:lnTo>
                <a:lnTo>
                  <a:pt x="53685" y="702347"/>
                </a:lnTo>
                <a:lnTo>
                  <a:pt x="43222" y="694861"/>
                </a:lnTo>
                <a:lnTo>
                  <a:pt x="34686" y="685451"/>
                </a:lnTo>
                <a:lnTo>
                  <a:pt x="29189" y="673026"/>
                </a:lnTo>
                <a:lnTo>
                  <a:pt x="56036" y="673840"/>
                </a:lnTo>
                <a:lnTo>
                  <a:pt x="48704" y="663678"/>
                </a:lnTo>
                <a:lnTo>
                  <a:pt x="41760" y="653344"/>
                </a:lnTo>
                <a:lnTo>
                  <a:pt x="35243" y="642824"/>
                </a:lnTo>
                <a:lnTo>
                  <a:pt x="29189" y="632106"/>
                </a:lnTo>
                <a:lnTo>
                  <a:pt x="37137" y="636802"/>
                </a:lnTo>
                <a:lnTo>
                  <a:pt x="47841" y="644025"/>
                </a:lnTo>
                <a:lnTo>
                  <a:pt x="57970" y="651824"/>
                </a:lnTo>
                <a:lnTo>
                  <a:pt x="67623" y="660102"/>
                </a:lnTo>
                <a:lnTo>
                  <a:pt x="76895" y="668763"/>
                </a:lnTo>
                <a:lnTo>
                  <a:pt x="85882" y="677711"/>
                </a:lnTo>
                <a:lnTo>
                  <a:pt x="94683" y="686847"/>
                </a:lnTo>
                <a:lnTo>
                  <a:pt x="103393" y="696077"/>
                </a:lnTo>
                <a:lnTo>
                  <a:pt x="112109" y="705302"/>
                </a:lnTo>
                <a:lnTo>
                  <a:pt x="120927" y="714427"/>
                </a:lnTo>
                <a:lnTo>
                  <a:pt x="129944" y="723355"/>
                </a:lnTo>
                <a:lnTo>
                  <a:pt x="139257" y="731988"/>
                </a:lnTo>
                <a:lnTo>
                  <a:pt x="148963" y="740231"/>
                </a:lnTo>
                <a:lnTo>
                  <a:pt x="140789" y="730588"/>
                </a:lnTo>
                <a:lnTo>
                  <a:pt x="132531" y="720899"/>
                </a:lnTo>
                <a:lnTo>
                  <a:pt x="124224" y="711255"/>
                </a:lnTo>
                <a:lnTo>
                  <a:pt x="115846" y="701679"/>
                </a:lnTo>
                <a:lnTo>
                  <a:pt x="107375" y="692194"/>
                </a:lnTo>
                <a:lnTo>
                  <a:pt x="98790" y="682821"/>
                </a:lnTo>
                <a:lnTo>
                  <a:pt x="90067" y="673583"/>
                </a:lnTo>
                <a:lnTo>
                  <a:pt x="81184" y="664502"/>
                </a:lnTo>
                <a:lnTo>
                  <a:pt x="72120" y="655602"/>
                </a:lnTo>
                <a:lnTo>
                  <a:pt x="62852" y="646903"/>
                </a:lnTo>
                <a:lnTo>
                  <a:pt x="53358" y="638429"/>
                </a:lnTo>
                <a:lnTo>
                  <a:pt x="43615" y="630202"/>
                </a:lnTo>
                <a:lnTo>
                  <a:pt x="33602" y="622244"/>
                </a:lnTo>
                <a:lnTo>
                  <a:pt x="23296" y="614578"/>
                </a:lnTo>
                <a:lnTo>
                  <a:pt x="23620" y="608395"/>
                </a:lnTo>
                <a:lnTo>
                  <a:pt x="22460" y="595740"/>
                </a:lnTo>
                <a:lnTo>
                  <a:pt x="23302" y="586890"/>
                </a:lnTo>
                <a:lnTo>
                  <a:pt x="32067" y="582428"/>
                </a:lnTo>
                <a:lnTo>
                  <a:pt x="28474" y="566982"/>
                </a:lnTo>
                <a:lnTo>
                  <a:pt x="25583" y="550805"/>
                </a:lnTo>
                <a:lnTo>
                  <a:pt x="23320" y="533979"/>
                </a:lnTo>
                <a:lnTo>
                  <a:pt x="21616" y="516587"/>
                </a:lnTo>
                <a:lnTo>
                  <a:pt x="20397" y="498712"/>
                </a:lnTo>
                <a:lnTo>
                  <a:pt x="19593" y="480437"/>
                </a:lnTo>
                <a:lnTo>
                  <a:pt x="19131" y="461844"/>
                </a:lnTo>
                <a:lnTo>
                  <a:pt x="18940" y="443016"/>
                </a:lnTo>
                <a:lnTo>
                  <a:pt x="18947" y="424036"/>
                </a:lnTo>
                <a:lnTo>
                  <a:pt x="19082" y="404986"/>
                </a:lnTo>
                <a:lnTo>
                  <a:pt x="19273" y="385950"/>
                </a:lnTo>
                <a:lnTo>
                  <a:pt x="19447" y="367009"/>
                </a:lnTo>
                <a:lnTo>
                  <a:pt x="19534" y="348246"/>
                </a:lnTo>
                <a:lnTo>
                  <a:pt x="19460" y="329745"/>
                </a:lnTo>
                <a:lnTo>
                  <a:pt x="19155" y="311587"/>
                </a:lnTo>
                <a:lnTo>
                  <a:pt x="18547" y="293856"/>
                </a:lnTo>
                <a:lnTo>
                  <a:pt x="17564" y="276634"/>
                </a:lnTo>
                <a:lnTo>
                  <a:pt x="16134" y="260004"/>
                </a:lnTo>
                <a:lnTo>
                  <a:pt x="14186" y="244048"/>
                </a:lnTo>
                <a:lnTo>
                  <a:pt x="11648" y="228850"/>
                </a:lnTo>
                <a:lnTo>
                  <a:pt x="20601" y="226359"/>
                </a:lnTo>
                <a:lnTo>
                  <a:pt x="31899" y="222385"/>
                </a:lnTo>
                <a:lnTo>
                  <a:pt x="43407" y="217738"/>
                </a:lnTo>
                <a:lnTo>
                  <a:pt x="55077" y="212754"/>
                </a:lnTo>
                <a:lnTo>
                  <a:pt x="66862" y="207770"/>
                </a:lnTo>
                <a:lnTo>
                  <a:pt x="78714" y="203122"/>
                </a:lnTo>
                <a:lnTo>
                  <a:pt x="90585" y="199147"/>
                </a:lnTo>
                <a:lnTo>
                  <a:pt x="102428" y="196183"/>
                </a:lnTo>
                <a:lnTo>
                  <a:pt x="114196" y="194564"/>
                </a:lnTo>
                <a:lnTo>
                  <a:pt x="125840" y="194629"/>
                </a:lnTo>
                <a:lnTo>
                  <a:pt x="137314" y="196714"/>
                </a:lnTo>
                <a:lnTo>
                  <a:pt x="148004" y="195699"/>
                </a:lnTo>
                <a:lnTo>
                  <a:pt x="150607" y="186696"/>
                </a:lnTo>
                <a:lnTo>
                  <a:pt x="154856" y="179172"/>
                </a:lnTo>
                <a:lnTo>
                  <a:pt x="161608" y="182121"/>
                </a:lnTo>
                <a:lnTo>
                  <a:pt x="171853" y="188914"/>
                </a:lnTo>
                <a:lnTo>
                  <a:pt x="184045" y="193781"/>
                </a:lnTo>
                <a:lnTo>
                  <a:pt x="183824" y="194635"/>
                </a:lnTo>
                <a:lnTo>
                  <a:pt x="182375" y="208205"/>
                </a:lnTo>
                <a:lnTo>
                  <a:pt x="184862" y="219965"/>
                </a:lnTo>
                <a:lnTo>
                  <a:pt x="190636" y="229932"/>
                </a:lnTo>
                <a:lnTo>
                  <a:pt x="199049" y="238124"/>
                </a:lnTo>
                <a:lnTo>
                  <a:pt x="209455" y="244559"/>
                </a:lnTo>
                <a:lnTo>
                  <a:pt x="221206" y="249254"/>
                </a:lnTo>
                <a:lnTo>
                  <a:pt x="233654" y="252229"/>
                </a:lnTo>
                <a:lnTo>
                  <a:pt x="228127" y="245541"/>
                </a:lnTo>
                <a:lnTo>
                  <a:pt x="219680" y="240105"/>
                </a:lnTo>
                <a:lnTo>
                  <a:pt x="210683" y="235208"/>
                </a:lnTo>
                <a:lnTo>
                  <a:pt x="202968" y="229022"/>
                </a:lnTo>
                <a:lnTo>
                  <a:pt x="198366" y="219719"/>
                </a:lnTo>
                <a:lnTo>
                  <a:pt x="198709" y="205470"/>
                </a:lnTo>
                <a:lnTo>
                  <a:pt x="198948" y="205529"/>
                </a:lnTo>
                <a:lnTo>
                  <a:pt x="212587" y="209318"/>
                </a:lnTo>
                <a:lnTo>
                  <a:pt x="224929" y="214405"/>
                </a:lnTo>
                <a:lnTo>
                  <a:pt x="235150" y="221614"/>
                </a:lnTo>
                <a:lnTo>
                  <a:pt x="242425" y="231769"/>
                </a:lnTo>
                <a:lnTo>
                  <a:pt x="245175" y="230196"/>
                </a:lnTo>
                <a:lnTo>
                  <a:pt x="255887" y="224664"/>
                </a:lnTo>
                <a:lnTo>
                  <a:pt x="267125" y="219663"/>
                </a:lnTo>
                <a:lnTo>
                  <a:pt x="278800" y="215102"/>
                </a:lnTo>
                <a:lnTo>
                  <a:pt x="290822" y="210891"/>
                </a:lnTo>
                <a:lnTo>
                  <a:pt x="303100" y="206940"/>
                </a:lnTo>
                <a:lnTo>
                  <a:pt x="315547" y="203159"/>
                </a:lnTo>
                <a:lnTo>
                  <a:pt x="328071" y="199457"/>
                </a:lnTo>
                <a:lnTo>
                  <a:pt x="340583" y="195745"/>
                </a:lnTo>
                <a:lnTo>
                  <a:pt x="352994" y="191933"/>
                </a:lnTo>
                <a:lnTo>
                  <a:pt x="322763" y="189373"/>
                </a:lnTo>
                <a:lnTo>
                  <a:pt x="310409" y="192869"/>
                </a:lnTo>
                <a:lnTo>
                  <a:pt x="298036" y="196345"/>
                </a:lnTo>
                <a:lnTo>
                  <a:pt x="285667" y="199825"/>
                </a:lnTo>
                <a:lnTo>
                  <a:pt x="273323" y="203331"/>
                </a:lnTo>
                <a:lnTo>
                  <a:pt x="261028" y="206885"/>
                </a:lnTo>
                <a:lnTo>
                  <a:pt x="248802" y="210510"/>
                </a:lnTo>
                <a:lnTo>
                  <a:pt x="236669" y="214227"/>
                </a:lnTo>
                <a:lnTo>
                  <a:pt x="233032" y="205867"/>
                </a:lnTo>
                <a:lnTo>
                  <a:pt x="229612" y="195143"/>
                </a:lnTo>
                <a:lnTo>
                  <a:pt x="226964" y="183593"/>
                </a:lnTo>
                <a:lnTo>
                  <a:pt x="224924" y="171359"/>
                </a:lnTo>
                <a:lnTo>
                  <a:pt x="223328" y="158582"/>
                </a:lnTo>
                <a:lnTo>
                  <a:pt x="222011" y="145404"/>
                </a:lnTo>
                <a:lnTo>
                  <a:pt x="220809" y="131966"/>
                </a:lnTo>
                <a:lnTo>
                  <a:pt x="219558" y="118410"/>
                </a:lnTo>
                <a:lnTo>
                  <a:pt x="218093" y="104876"/>
                </a:lnTo>
                <a:lnTo>
                  <a:pt x="216250" y="91507"/>
                </a:lnTo>
                <a:lnTo>
                  <a:pt x="215378" y="9319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18815970" y="11151521"/>
            <a:ext cx="43909" cy="15879"/>
          </a:xfrm>
          <a:custGeom>
            <a:avLst/>
            <a:gdLst/>
            <a:ahLst/>
            <a:cxnLst/>
            <a:rect l="0" t="0" r="0" b="0"/>
            <a:pathLst>
              <a:path w="43909" h="15879" extrusionOk="0">
                <a:moveTo>
                  <a:pt x="34234" y="7972"/>
                </a:moveTo>
                <a:lnTo>
                  <a:pt x="24541" y="0"/>
                </a:lnTo>
                <a:lnTo>
                  <a:pt x="0" y="3678"/>
                </a:lnTo>
                <a:lnTo>
                  <a:pt x="6440" y="6008"/>
                </a:lnTo>
                <a:lnTo>
                  <a:pt x="11785" y="9544"/>
                </a:lnTo>
                <a:lnTo>
                  <a:pt x="43909" y="15879"/>
                </a:lnTo>
                <a:lnTo>
                  <a:pt x="34234" y="797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8801241" y="11189835"/>
            <a:ext cx="172599" cy="41993"/>
          </a:xfrm>
          <a:custGeom>
            <a:avLst/>
            <a:gdLst/>
            <a:ahLst/>
            <a:cxnLst/>
            <a:rect l="0" t="0" r="0" b="0"/>
            <a:pathLst>
              <a:path w="172599" h="41993" extrusionOk="0">
                <a:moveTo>
                  <a:pt x="14684" y="14836"/>
                </a:moveTo>
                <a:lnTo>
                  <a:pt x="29392" y="29650"/>
                </a:lnTo>
                <a:lnTo>
                  <a:pt x="37836" y="28355"/>
                </a:lnTo>
                <a:lnTo>
                  <a:pt x="48563" y="31801"/>
                </a:lnTo>
                <a:lnTo>
                  <a:pt x="59110" y="37513"/>
                </a:lnTo>
                <a:lnTo>
                  <a:pt x="70367" y="41339"/>
                </a:lnTo>
                <a:lnTo>
                  <a:pt x="81131" y="41993"/>
                </a:lnTo>
                <a:lnTo>
                  <a:pt x="93727" y="40929"/>
                </a:lnTo>
                <a:lnTo>
                  <a:pt x="105625" y="38137"/>
                </a:lnTo>
                <a:lnTo>
                  <a:pt x="117007" y="33995"/>
                </a:lnTo>
                <a:lnTo>
                  <a:pt x="128058" y="28881"/>
                </a:lnTo>
                <a:lnTo>
                  <a:pt x="138959" y="23174"/>
                </a:lnTo>
                <a:lnTo>
                  <a:pt x="149894" y="17251"/>
                </a:lnTo>
                <a:lnTo>
                  <a:pt x="161047" y="11490"/>
                </a:lnTo>
                <a:lnTo>
                  <a:pt x="172599" y="6270"/>
                </a:lnTo>
                <a:lnTo>
                  <a:pt x="105746" y="6676"/>
                </a:lnTo>
                <a:lnTo>
                  <a:pt x="91966" y="12187"/>
                </a:lnTo>
                <a:lnTo>
                  <a:pt x="78801" y="16144"/>
                </a:lnTo>
                <a:lnTo>
                  <a:pt x="67352" y="17974"/>
                </a:lnTo>
                <a:lnTo>
                  <a:pt x="71596" y="12210"/>
                </a:lnTo>
                <a:lnTo>
                  <a:pt x="61596" y="9203"/>
                </a:lnTo>
                <a:lnTo>
                  <a:pt x="56620" y="8877"/>
                </a:lnTo>
                <a:lnTo>
                  <a:pt x="53333" y="1520"/>
                </a:lnTo>
                <a:lnTo>
                  <a:pt x="0" y="0"/>
                </a:lnTo>
                <a:lnTo>
                  <a:pt x="14684" y="1483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18902947" y="10865907"/>
            <a:ext cx="64562" cy="73581"/>
          </a:xfrm>
          <a:custGeom>
            <a:avLst/>
            <a:gdLst/>
            <a:ahLst/>
            <a:cxnLst/>
            <a:rect l="0" t="0" r="0" b="0"/>
            <a:pathLst>
              <a:path w="64562" h="73581" extrusionOk="0">
                <a:moveTo>
                  <a:pt x="7905" y="15111"/>
                </a:moveTo>
                <a:lnTo>
                  <a:pt x="15851" y="24962"/>
                </a:lnTo>
                <a:lnTo>
                  <a:pt x="23714" y="34897"/>
                </a:lnTo>
                <a:lnTo>
                  <a:pt x="31368" y="45040"/>
                </a:lnTo>
                <a:lnTo>
                  <a:pt x="38689" y="55515"/>
                </a:lnTo>
                <a:lnTo>
                  <a:pt x="37438" y="59517"/>
                </a:lnTo>
                <a:lnTo>
                  <a:pt x="27777" y="67662"/>
                </a:lnTo>
                <a:lnTo>
                  <a:pt x="15392" y="73056"/>
                </a:lnTo>
                <a:lnTo>
                  <a:pt x="17213" y="73435"/>
                </a:lnTo>
                <a:lnTo>
                  <a:pt x="26497" y="73581"/>
                </a:lnTo>
                <a:lnTo>
                  <a:pt x="35936" y="71287"/>
                </a:lnTo>
                <a:lnTo>
                  <a:pt x="45468" y="67230"/>
                </a:lnTo>
                <a:lnTo>
                  <a:pt x="55031" y="62088"/>
                </a:lnTo>
                <a:lnTo>
                  <a:pt x="64562" y="56538"/>
                </a:lnTo>
                <a:lnTo>
                  <a:pt x="53352" y="52596"/>
                </a:lnTo>
                <a:lnTo>
                  <a:pt x="44336" y="44401"/>
                </a:lnTo>
                <a:lnTo>
                  <a:pt x="35684" y="35439"/>
                </a:lnTo>
                <a:lnTo>
                  <a:pt x="28113" y="25386"/>
                </a:lnTo>
                <a:lnTo>
                  <a:pt x="22138" y="13740"/>
                </a:lnTo>
                <a:lnTo>
                  <a:pt x="18270" y="0"/>
                </a:lnTo>
                <a:lnTo>
                  <a:pt x="0" y="5221"/>
                </a:lnTo>
                <a:lnTo>
                  <a:pt x="7905" y="15111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18947529" y="10786449"/>
            <a:ext cx="157733" cy="65267"/>
          </a:xfrm>
          <a:custGeom>
            <a:avLst/>
            <a:gdLst/>
            <a:ahLst/>
            <a:cxnLst/>
            <a:rect l="0" t="0" r="0" b="0"/>
            <a:pathLst>
              <a:path w="157733" h="65267" extrusionOk="0">
                <a:moveTo>
                  <a:pt x="0" y="26847"/>
                </a:moveTo>
                <a:lnTo>
                  <a:pt x="7639" y="31092"/>
                </a:lnTo>
                <a:lnTo>
                  <a:pt x="14816" y="41328"/>
                </a:lnTo>
                <a:lnTo>
                  <a:pt x="17541" y="56064"/>
                </a:lnTo>
                <a:lnTo>
                  <a:pt x="40215" y="65267"/>
                </a:lnTo>
                <a:lnTo>
                  <a:pt x="35082" y="53159"/>
                </a:lnTo>
                <a:lnTo>
                  <a:pt x="45389" y="49252"/>
                </a:lnTo>
                <a:lnTo>
                  <a:pt x="56184" y="43771"/>
                </a:lnTo>
                <a:lnTo>
                  <a:pt x="67145" y="38105"/>
                </a:lnTo>
                <a:lnTo>
                  <a:pt x="78393" y="33524"/>
                </a:lnTo>
                <a:lnTo>
                  <a:pt x="90049" y="31299"/>
                </a:lnTo>
                <a:lnTo>
                  <a:pt x="102232" y="32699"/>
                </a:lnTo>
                <a:lnTo>
                  <a:pt x="102504" y="32094"/>
                </a:lnTo>
                <a:lnTo>
                  <a:pt x="109951" y="22155"/>
                </a:lnTo>
                <a:lnTo>
                  <a:pt x="120441" y="15277"/>
                </a:lnTo>
                <a:lnTo>
                  <a:pt x="132732" y="10215"/>
                </a:lnTo>
                <a:lnTo>
                  <a:pt x="145577" y="5721"/>
                </a:lnTo>
                <a:lnTo>
                  <a:pt x="157733" y="549"/>
                </a:lnTo>
                <a:lnTo>
                  <a:pt x="157456" y="451"/>
                </a:lnTo>
                <a:lnTo>
                  <a:pt x="148958" y="0"/>
                </a:lnTo>
                <a:lnTo>
                  <a:pt x="139474" y="2967"/>
                </a:lnTo>
                <a:lnTo>
                  <a:pt x="129385" y="7729"/>
                </a:lnTo>
                <a:lnTo>
                  <a:pt x="119072" y="12661"/>
                </a:lnTo>
                <a:lnTo>
                  <a:pt x="108914" y="16139"/>
                </a:lnTo>
                <a:lnTo>
                  <a:pt x="99291" y="16540"/>
                </a:lnTo>
                <a:lnTo>
                  <a:pt x="90583" y="12239"/>
                </a:lnTo>
                <a:lnTo>
                  <a:pt x="90395" y="15142"/>
                </a:lnTo>
                <a:lnTo>
                  <a:pt x="84986" y="24136"/>
                </a:lnTo>
                <a:lnTo>
                  <a:pt x="74125" y="30655"/>
                </a:lnTo>
                <a:lnTo>
                  <a:pt x="60436" y="35894"/>
                </a:lnTo>
                <a:lnTo>
                  <a:pt x="46547" y="41047"/>
                </a:lnTo>
                <a:lnTo>
                  <a:pt x="35082" y="47308"/>
                </a:lnTo>
                <a:lnTo>
                  <a:pt x="25896" y="42220"/>
                </a:lnTo>
                <a:lnTo>
                  <a:pt x="18918" y="31486"/>
                </a:lnTo>
                <a:lnTo>
                  <a:pt x="0" y="2684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18940346" y="10796759"/>
            <a:ext cx="35161" cy="21176"/>
          </a:xfrm>
          <a:custGeom>
            <a:avLst/>
            <a:gdLst/>
            <a:ahLst/>
            <a:cxnLst/>
            <a:rect l="0" t="0" r="0" b="0"/>
            <a:pathLst>
              <a:path w="35161" h="21176" extrusionOk="0">
                <a:moveTo>
                  <a:pt x="21846" y="7780"/>
                </a:moveTo>
                <a:lnTo>
                  <a:pt x="24185" y="6284"/>
                </a:lnTo>
                <a:lnTo>
                  <a:pt x="35161" y="0"/>
                </a:lnTo>
                <a:lnTo>
                  <a:pt x="4305" y="7780"/>
                </a:lnTo>
                <a:lnTo>
                  <a:pt x="0" y="10872"/>
                </a:lnTo>
                <a:lnTo>
                  <a:pt x="26101" y="21176"/>
                </a:lnTo>
                <a:lnTo>
                  <a:pt x="21846" y="778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18962903" y="10730831"/>
            <a:ext cx="54133" cy="14282"/>
          </a:xfrm>
          <a:custGeom>
            <a:avLst/>
            <a:gdLst/>
            <a:ahLst/>
            <a:cxnLst/>
            <a:rect l="0" t="0" r="0" b="0"/>
            <a:pathLst>
              <a:path w="54133" h="14282" extrusionOk="0">
                <a:moveTo>
                  <a:pt x="15621" y="7112"/>
                </a:moveTo>
                <a:lnTo>
                  <a:pt x="0" y="14282"/>
                </a:lnTo>
                <a:lnTo>
                  <a:pt x="42683" y="7351"/>
                </a:lnTo>
                <a:lnTo>
                  <a:pt x="54133" y="2183"/>
                </a:lnTo>
                <a:lnTo>
                  <a:pt x="31301" y="0"/>
                </a:lnTo>
                <a:lnTo>
                  <a:pt x="15621" y="711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18713738" y="10258813"/>
            <a:ext cx="534733" cy="821997"/>
          </a:xfrm>
          <a:custGeom>
            <a:avLst/>
            <a:gdLst/>
            <a:ahLst/>
            <a:cxnLst/>
            <a:rect l="0" t="0" r="0" b="0"/>
            <a:pathLst>
              <a:path w="534733" h="821997" extrusionOk="0">
                <a:moveTo>
                  <a:pt x="3426" y="363996"/>
                </a:moveTo>
                <a:lnTo>
                  <a:pt x="2877" y="361612"/>
                </a:lnTo>
                <a:lnTo>
                  <a:pt x="0" y="361626"/>
                </a:lnTo>
                <a:lnTo>
                  <a:pt x="3249" y="371543"/>
                </a:lnTo>
                <a:lnTo>
                  <a:pt x="6866" y="383356"/>
                </a:lnTo>
                <a:lnTo>
                  <a:pt x="10299" y="395352"/>
                </a:lnTo>
                <a:lnTo>
                  <a:pt x="13572" y="407507"/>
                </a:lnTo>
                <a:lnTo>
                  <a:pt x="16710" y="419797"/>
                </a:lnTo>
                <a:lnTo>
                  <a:pt x="19737" y="432198"/>
                </a:lnTo>
                <a:lnTo>
                  <a:pt x="22677" y="444687"/>
                </a:lnTo>
                <a:lnTo>
                  <a:pt x="25554" y="457238"/>
                </a:lnTo>
                <a:lnTo>
                  <a:pt x="28393" y="469829"/>
                </a:lnTo>
                <a:lnTo>
                  <a:pt x="31217" y="482435"/>
                </a:lnTo>
                <a:lnTo>
                  <a:pt x="34052" y="495032"/>
                </a:lnTo>
                <a:lnTo>
                  <a:pt x="36920" y="507596"/>
                </a:lnTo>
                <a:lnTo>
                  <a:pt x="39847" y="520104"/>
                </a:lnTo>
                <a:lnTo>
                  <a:pt x="42857" y="532532"/>
                </a:lnTo>
                <a:lnTo>
                  <a:pt x="45973" y="544855"/>
                </a:lnTo>
                <a:lnTo>
                  <a:pt x="49220" y="557049"/>
                </a:lnTo>
                <a:lnTo>
                  <a:pt x="52623" y="569092"/>
                </a:lnTo>
                <a:lnTo>
                  <a:pt x="62352" y="576979"/>
                </a:lnTo>
                <a:lnTo>
                  <a:pt x="71867" y="585411"/>
                </a:lnTo>
                <a:lnTo>
                  <a:pt x="81027" y="594195"/>
                </a:lnTo>
                <a:lnTo>
                  <a:pt x="89883" y="603282"/>
                </a:lnTo>
                <a:lnTo>
                  <a:pt x="98483" y="612624"/>
                </a:lnTo>
                <a:lnTo>
                  <a:pt x="106876" y="622172"/>
                </a:lnTo>
                <a:lnTo>
                  <a:pt x="115111" y="631878"/>
                </a:lnTo>
                <a:lnTo>
                  <a:pt x="123236" y="641692"/>
                </a:lnTo>
                <a:lnTo>
                  <a:pt x="131302" y="651567"/>
                </a:lnTo>
                <a:lnTo>
                  <a:pt x="139356" y="661454"/>
                </a:lnTo>
                <a:lnTo>
                  <a:pt x="147447" y="671304"/>
                </a:lnTo>
                <a:lnTo>
                  <a:pt x="155625" y="681069"/>
                </a:lnTo>
                <a:lnTo>
                  <a:pt x="163939" y="690700"/>
                </a:lnTo>
                <a:lnTo>
                  <a:pt x="172436" y="700149"/>
                </a:lnTo>
                <a:lnTo>
                  <a:pt x="181167" y="709367"/>
                </a:lnTo>
                <a:lnTo>
                  <a:pt x="175388" y="698489"/>
                </a:lnTo>
                <a:lnTo>
                  <a:pt x="168449" y="687591"/>
                </a:lnTo>
                <a:lnTo>
                  <a:pt x="160864" y="677335"/>
                </a:lnTo>
                <a:lnTo>
                  <a:pt x="152768" y="667589"/>
                </a:lnTo>
                <a:lnTo>
                  <a:pt x="144293" y="658218"/>
                </a:lnTo>
                <a:lnTo>
                  <a:pt x="135574" y="649091"/>
                </a:lnTo>
                <a:lnTo>
                  <a:pt x="126745" y="640072"/>
                </a:lnTo>
                <a:lnTo>
                  <a:pt x="117938" y="631030"/>
                </a:lnTo>
                <a:lnTo>
                  <a:pt x="109289" y="621831"/>
                </a:lnTo>
                <a:lnTo>
                  <a:pt x="100930" y="612341"/>
                </a:lnTo>
                <a:lnTo>
                  <a:pt x="92995" y="602427"/>
                </a:lnTo>
                <a:lnTo>
                  <a:pt x="85619" y="591956"/>
                </a:lnTo>
                <a:lnTo>
                  <a:pt x="78935" y="580795"/>
                </a:lnTo>
                <a:lnTo>
                  <a:pt x="83819" y="578579"/>
                </a:lnTo>
                <a:lnTo>
                  <a:pt x="95368" y="573252"/>
                </a:lnTo>
                <a:lnTo>
                  <a:pt x="106850" y="567853"/>
                </a:lnTo>
                <a:lnTo>
                  <a:pt x="118285" y="562403"/>
                </a:lnTo>
                <a:lnTo>
                  <a:pt x="129691" y="556923"/>
                </a:lnTo>
                <a:lnTo>
                  <a:pt x="141087" y="551433"/>
                </a:lnTo>
                <a:lnTo>
                  <a:pt x="152494" y="545954"/>
                </a:lnTo>
                <a:lnTo>
                  <a:pt x="163931" y="540505"/>
                </a:lnTo>
                <a:lnTo>
                  <a:pt x="175416" y="535108"/>
                </a:lnTo>
                <a:lnTo>
                  <a:pt x="186969" y="529782"/>
                </a:lnTo>
                <a:lnTo>
                  <a:pt x="198610" y="524549"/>
                </a:lnTo>
                <a:lnTo>
                  <a:pt x="210357" y="519428"/>
                </a:lnTo>
                <a:lnTo>
                  <a:pt x="217648" y="523333"/>
                </a:lnTo>
                <a:lnTo>
                  <a:pt x="225214" y="533609"/>
                </a:lnTo>
                <a:lnTo>
                  <a:pt x="230913" y="545726"/>
                </a:lnTo>
                <a:lnTo>
                  <a:pt x="261769" y="537945"/>
                </a:lnTo>
                <a:lnTo>
                  <a:pt x="273140" y="532037"/>
                </a:lnTo>
                <a:lnTo>
                  <a:pt x="284435" y="526025"/>
                </a:lnTo>
                <a:lnTo>
                  <a:pt x="295185" y="519428"/>
                </a:lnTo>
                <a:lnTo>
                  <a:pt x="303455" y="520840"/>
                </a:lnTo>
                <a:lnTo>
                  <a:pt x="312215" y="529167"/>
                </a:lnTo>
                <a:lnTo>
                  <a:pt x="321497" y="536956"/>
                </a:lnTo>
                <a:lnTo>
                  <a:pt x="319159" y="532802"/>
                </a:lnTo>
                <a:lnTo>
                  <a:pt x="312183" y="523949"/>
                </a:lnTo>
                <a:lnTo>
                  <a:pt x="309712" y="510657"/>
                </a:lnTo>
                <a:lnTo>
                  <a:pt x="314978" y="507410"/>
                </a:lnTo>
                <a:lnTo>
                  <a:pt x="325658" y="501833"/>
                </a:lnTo>
                <a:lnTo>
                  <a:pt x="337269" y="497042"/>
                </a:lnTo>
                <a:lnTo>
                  <a:pt x="349217" y="493476"/>
                </a:lnTo>
                <a:lnTo>
                  <a:pt x="360903" y="491573"/>
                </a:lnTo>
                <a:lnTo>
                  <a:pt x="371731" y="491771"/>
                </a:lnTo>
                <a:lnTo>
                  <a:pt x="381106" y="494509"/>
                </a:lnTo>
                <a:lnTo>
                  <a:pt x="388430" y="500226"/>
                </a:lnTo>
                <a:lnTo>
                  <a:pt x="393107" y="509359"/>
                </a:lnTo>
                <a:lnTo>
                  <a:pt x="394540" y="522347"/>
                </a:lnTo>
                <a:lnTo>
                  <a:pt x="398855" y="525023"/>
                </a:lnTo>
                <a:lnTo>
                  <a:pt x="408920" y="532805"/>
                </a:lnTo>
                <a:lnTo>
                  <a:pt x="417753" y="541840"/>
                </a:lnTo>
                <a:lnTo>
                  <a:pt x="425509" y="551976"/>
                </a:lnTo>
                <a:lnTo>
                  <a:pt x="432338" y="563061"/>
                </a:lnTo>
                <a:lnTo>
                  <a:pt x="438393" y="574943"/>
                </a:lnTo>
                <a:lnTo>
                  <a:pt x="426703" y="579356"/>
                </a:lnTo>
                <a:lnTo>
                  <a:pt x="414949" y="584207"/>
                </a:lnTo>
                <a:lnTo>
                  <a:pt x="403429" y="589290"/>
                </a:lnTo>
                <a:lnTo>
                  <a:pt x="392068" y="594533"/>
                </a:lnTo>
                <a:lnTo>
                  <a:pt x="380793" y="599861"/>
                </a:lnTo>
                <a:lnTo>
                  <a:pt x="369530" y="605202"/>
                </a:lnTo>
                <a:lnTo>
                  <a:pt x="358204" y="610481"/>
                </a:lnTo>
                <a:lnTo>
                  <a:pt x="346743" y="615626"/>
                </a:lnTo>
                <a:lnTo>
                  <a:pt x="335072" y="620563"/>
                </a:lnTo>
                <a:lnTo>
                  <a:pt x="323118" y="625218"/>
                </a:lnTo>
                <a:lnTo>
                  <a:pt x="310806" y="629519"/>
                </a:lnTo>
                <a:lnTo>
                  <a:pt x="298063" y="633391"/>
                </a:lnTo>
                <a:lnTo>
                  <a:pt x="293191" y="625531"/>
                </a:lnTo>
                <a:lnTo>
                  <a:pt x="286490" y="614949"/>
                </a:lnTo>
                <a:lnTo>
                  <a:pt x="279987" y="604180"/>
                </a:lnTo>
                <a:lnTo>
                  <a:pt x="274006" y="592902"/>
                </a:lnTo>
                <a:lnTo>
                  <a:pt x="251332" y="583700"/>
                </a:lnTo>
                <a:lnTo>
                  <a:pt x="250093" y="584421"/>
                </a:lnTo>
                <a:lnTo>
                  <a:pt x="238567" y="589954"/>
                </a:lnTo>
                <a:lnTo>
                  <a:pt x="226451" y="594885"/>
                </a:lnTo>
                <a:lnTo>
                  <a:pt x="214783" y="600253"/>
                </a:lnTo>
                <a:lnTo>
                  <a:pt x="204601" y="607093"/>
                </a:lnTo>
                <a:lnTo>
                  <a:pt x="200932" y="605377"/>
                </a:lnTo>
                <a:lnTo>
                  <a:pt x="192467" y="596042"/>
                </a:lnTo>
                <a:lnTo>
                  <a:pt x="187060" y="583700"/>
                </a:lnTo>
                <a:lnTo>
                  <a:pt x="189468" y="580171"/>
                </a:lnTo>
                <a:lnTo>
                  <a:pt x="198707" y="571918"/>
                </a:lnTo>
                <a:lnTo>
                  <a:pt x="210086" y="565795"/>
                </a:lnTo>
                <a:lnTo>
                  <a:pt x="222237" y="560438"/>
                </a:lnTo>
                <a:lnTo>
                  <a:pt x="233791" y="554483"/>
                </a:lnTo>
                <a:lnTo>
                  <a:pt x="252709" y="559122"/>
                </a:lnTo>
                <a:lnTo>
                  <a:pt x="226608" y="548818"/>
                </a:lnTo>
                <a:lnTo>
                  <a:pt x="216312" y="555684"/>
                </a:lnTo>
                <a:lnTo>
                  <a:pt x="205439" y="561962"/>
                </a:lnTo>
                <a:lnTo>
                  <a:pt x="193790" y="567469"/>
                </a:lnTo>
                <a:lnTo>
                  <a:pt x="181167" y="572024"/>
                </a:lnTo>
                <a:lnTo>
                  <a:pt x="176283" y="570713"/>
                </a:lnTo>
                <a:lnTo>
                  <a:pt x="172539" y="563874"/>
                </a:lnTo>
                <a:lnTo>
                  <a:pt x="169392" y="556446"/>
                </a:lnTo>
                <a:lnTo>
                  <a:pt x="160748" y="554483"/>
                </a:lnTo>
                <a:lnTo>
                  <a:pt x="155843" y="558644"/>
                </a:lnTo>
                <a:lnTo>
                  <a:pt x="157203" y="565613"/>
                </a:lnTo>
                <a:lnTo>
                  <a:pt x="162016" y="573968"/>
                </a:lnTo>
                <a:lnTo>
                  <a:pt x="163626" y="583700"/>
                </a:lnTo>
                <a:lnTo>
                  <a:pt x="154582" y="588946"/>
                </a:lnTo>
                <a:lnTo>
                  <a:pt x="143197" y="595250"/>
                </a:lnTo>
                <a:lnTo>
                  <a:pt x="134436" y="604160"/>
                </a:lnTo>
                <a:lnTo>
                  <a:pt x="138080" y="604547"/>
                </a:lnTo>
                <a:lnTo>
                  <a:pt x="148296" y="600567"/>
                </a:lnTo>
                <a:lnTo>
                  <a:pt x="160036" y="593858"/>
                </a:lnTo>
                <a:lnTo>
                  <a:pt x="172397" y="589552"/>
                </a:lnTo>
                <a:lnTo>
                  <a:pt x="174016" y="591922"/>
                </a:lnTo>
                <a:lnTo>
                  <a:pt x="181468" y="602262"/>
                </a:lnTo>
                <a:lnTo>
                  <a:pt x="189209" y="612315"/>
                </a:lnTo>
                <a:lnTo>
                  <a:pt x="207479" y="607093"/>
                </a:lnTo>
                <a:lnTo>
                  <a:pt x="210316" y="606034"/>
                </a:lnTo>
                <a:lnTo>
                  <a:pt x="222031" y="601187"/>
                </a:lnTo>
                <a:lnTo>
                  <a:pt x="233495" y="596076"/>
                </a:lnTo>
                <a:lnTo>
                  <a:pt x="245097" y="591093"/>
                </a:lnTo>
                <a:lnTo>
                  <a:pt x="257225" y="586633"/>
                </a:lnTo>
                <a:lnTo>
                  <a:pt x="264279" y="595664"/>
                </a:lnTo>
                <a:lnTo>
                  <a:pt x="271607" y="605469"/>
                </a:lnTo>
                <a:lnTo>
                  <a:pt x="278148" y="616077"/>
                </a:lnTo>
                <a:lnTo>
                  <a:pt x="283289" y="628103"/>
                </a:lnTo>
                <a:lnTo>
                  <a:pt x="286415" y="642162"/>
                </a:lnTo>
                <a:lnTo>
                  <a:pt x="278026" y="645638"/>
                </a:lnTo>
                <a:lnTo>
                  <a:pt x="266523" y="650634"/>
                </a:lnTo>
                <a:lnTo>
                  <a:pt x="254840" y="655451"/>
                </a:lnTo>
                <a:lnTo>
                  <a:pt x="242562" y="659689"/>
                </a:lnTo>
                <a:lnTo>
                  <a:pt x="253772" y="663631"/>
                </a:lnTo>
                <a:lnTo>
                  <a:pt x="263210" y="658350"/>
                </a:lnTo>
                <a:lnTo>
                  <a:pt x="272494" y="654016"/>
                </a:lnTo>
                <a:lnTo>
                  <a:pt x="281560" y="651305"/>
                </a:lnTo>
                <a:lnTo>
                  <a:pt x="290346" y="650896"/>
                </a:lnTo>
                <a:lnTo>
                  <a:pt x="298792" y="653465"/>
                </a:lnTo>
                <a:lnTo>
                  <a:pt x="306834" y="659689"/>
                </a:lnTo>
                <a:lnTo>
                  <a:pt x="307656" y="647575"/>
                </a:lnTo>
                <a:lnTo>
                  <a:pt x="302997" y="648301"/>
                </a:lnTo>
                <a:lnTo>
                  <a:pt x="306834" y="639229"/>
                </a:lnTo>
                <a:lnTo>
                  <a:pt x="309406" y="638148"/>
                </a:lnTo>
                <a:lnTo>
                  <a:pt x="321338" y="633153"/>
                </a:lnTo>
                <a:lnTo>
                  <a:pt x="333269" y="628153"/>
                </a:lnTo>
                <a:lnTo>
                  <a:pt x="345169" y="623119"/>
                </a:lnTo>
                <a:lnTo>
                  <a:pt x="357006" y="618018"/>
                </a:lnTo>
                <a:lnTo>
                  <a:pt x="368746" y="612821"/>
                </a:lnTo>
                <a:lnTo>
                  <a:pt x="380358" y="607496"/>
                </a:lnTo>
                <a:lnTo>
                  <a:pt x="391810" y="602012"/>
                </a:lnTo>
                <a:lnTo>
                  <a:pt x="403070" y="596337"/>
                </a:lnTo>
                <a:lnTo>
                  <a:pt x="414106" y="590442"/>
                </a:lnTo>
                <a:lnTo>
                  <a:pt x="424886" y="584294"/>
                </a:lnTo>
                <a:lnTo>
                  <a:pt x="435378" y="577862"/>
                </a:lnTo>
                <a:lnTo>
                  <a:pt x="446752" y="575327"/>
                </a:lnTo>
                <a:lnTo>
                  <a:pt x="445793" y="585002"/>
                </a:lnTo>
                <a:lnTo>
                  <a:pt x="452919" y="586633"/>
                </a:lnTo>
                <a:lnTo>
                  <a:pt x="450621" y="581126"/>
                </a:lnTo>
                <a:lnTo>
                  <a:pt x="444862" y="569246"/>
                </a:lnTo>
                <a:lnTo>
                  <a:pt x="438429" y="558043"/>
                </a:lnTo>
                <a:lnTo>
                  <a:pt x="431456" y="547382"/>
                </a:lnTo>
                <a:lnTo>
                  <a:pt x="424077" y="537128"/>
                </a:lnTo>
                <a:lnTo>
                  <a:pt x="416425" y="527149"/>
                </a:lnTo>
                <a:lnTo>
                  <a:pt x="408635" y="517308"/>
                </a:lnTo>
                <a:lnTo>
                  <a:pt x="400839" y="507473"/>
                </a:lnTo>
                <a:lnTo>
                  <a:pt x="393173" y="497508"/>
                </a:lnTo>
                <a:lnTo>
                  <a:pt x="385769" y="487278"/>
                </a:lnTo>
                <a:lnTo>
                  <a:pt x="383165" y="477960"/>
                </a:lnTo>
                <a:lnTo>
                  <a:pt x="390292" y="478234"/>
                </a:lnTo>
                <a:lnTo>
                  <a:pt x="391525" y="472670"/>
                </a:lnTo>
                <a:lnTo>
                  <a:pt x="383253" y="471680"/>
                </a:lnTo>
                <a:lnTo>
                  <a:pt x="371343" y="467973"/>
                </a:lnTo>
                <a:lnTo>
                  <a:pt x="365213" y="455129"/>
                </a:lnTo>
                <a:lnTo>
                  <a:pt x="369138" y="449201"/>
                </a:lnTo>
                <a:lnTo>
                  <a:pt x="380738" y="443785"/>
                </a:lnTo>
                <a:lnTo>
                  <a:pt x="394540" y="440520"/>
                </a:lnTo>
                <a:lnTo>
                  <a:pt x="400600" y="447037"/>
                </a:lnTo>
                <a:lnTo>
                  <a:pt x="409104" y="456382"/>
                </a:lnTo>
                <a:lnTo>
                  <a:pt x="417502" y="465836"/>
                </a:lnTo>
                <a:lnTo>
                  <a:pt x="425802" y="475392"/>
                </a:lnTo>
                <a:lnTo>
                  <a:pt x="434010" y="485043"/>
                </a:lnTo>
                <a:lnTo>
                  <a:pt x="442134" y="494781"/>
                </a:lnTo>
                <a:lnTo>
                  <a:pt x="450180" y="504600"/>
                </a:lnTo>
                <a:lnTo>
                  <a:pt x="458155" y="514492"/>
                </a:lnTo>
                <a:lnTo>
                  <a:pt x="466065" y="524450"/>
                </a:lnTo>
                <a:lnTo>
                  <a:pt x="473918" y="534467"/>
                </a:lnTo>
                <a:lnTo>
                  <a:pt x="481720" y="544536"/>
                </a:lnTo>
                <a:lnTo>
                  <a:pt x="489478" y="554649"/>
                </a:lnTo>
                <a:lnTo>
                  <a:pt x="497199" y="564799"/>
                </a:lnTo>
                <a:lnTo>
                  <a:pt x="504889" y="574980"/>
                </a:lnTo>
                <a:lnTo>
                  <a:pt x="512556" y="585184"/>
                </a:lnTo>
                <a:lnTo>
                  <a:pt x="520206" y="595403"/>
                </a:lnTo>
                <a:lnTo>
                  <a:pt x="520121" y="599693"/>
                </a:lnTo>
                <a:lnTo>
                  <a:pt x="519786" y="613321"/>
                </a:lnTo>
                <a:lnTo>
                  <a:pt x="519355" y="626820"/>
                </a:lnTo>
                <a:lnTo>
                  <a:pt x="518825" y="640186"/>
                </a:lnTo>
                <a:lnTo>
                  <a:pt x="518191" y="653412"/>
                </a:lnTo>
                <a:lnTo>
                  <a:pt x="517453" y="666491"/>
                </a:lnTo>
                <a:lnTo>
                  <a:pt x="516605" y="679417"/>
                </a:lnTo>
                <a:lnTo>
                  <a:pt x="515646" y="692185"/>
                </a:lnTo>
                <a:lnTo>
                  <a:pt x="514572" y="704787"/>
                </a:lnTo>
                <a:lnTo>
                  <a:pt x="513380" y="717218"/>
                </a:lnTo>
                <a:lnTo>
                  <a:pt x="512067" y="729472"/>
                </a:lnTo>
                <a:lnTo>
                  <a:pt x="510630" y="741541"/>
                </a:lnTo>
                <a:lnTo>
                  <a:pt x="509066" y="753421"/>
                </a:lnTo>
                <a:lnTo>
                  <a:pt x="507371" y="765104"/>
                </a:lnTo>
                <a:lnTo>
                  <a:pt x="505543" y="776585"/>
                </a:lnTo>
                <a:lnTo>
                  <a:pt x="494580" y="774338"/>
                </a:lnTo>
                <a:lnTo>
                  <a:pt x="491565" y="780148"/>
                </a:lnTo>
                <a:lnTo>
                  <a:pt x="482109" y="779504"/>
                </a:lnTo>
                <a:lnTo>
                  <a:pt x="482113" y="778193"/>
                </a:lnTo>
                <a:lnTo>
                  <a:pt x="482586" y="764938"/>
                </a:lnTo>
                <a:lnTo>
                  <a:pt x="483690" y="752318"/>
                </a:lnTo>
                <a:lnTo>
                  <a:pt x="485198" y="740105"/>
                </a:lnTo>
                <a:lnTo>
                  <a:pt x="486884" y="728073"/>
                </a:lnTo>
                <a:lnTo>
                  <a:pt x="488521" y="715995"/>
                </a:lnTo>
                <a:lnTo>
                  <a:pt x="489884" y="703644"/>
                </a:lnTo>
                <a:lnTo>
                  <a:pt x="490745" y="690794"/>
                </a:lnTo>
                <a:lnTo>
                  <a:pt x="490880" y="677217"/>
                </a:lnTo>
                <a:lnTo>
                  <a:pt x="488394" y="686974"/>
                </a:lnTo>
                <a:lnTo>
                  <a:pt x="485735" y="699342"/>
                </a:lnTo>
                <a:lnTo>
                  <a:pt x="483465" y="712068"/>
                </a:lnTo>
                <a:lnTo>
                  <a:pt x="481556" y="725014"/>
                </a:lnTo>
                <a:lnTo>
                  <a:pt x="479976" y="738045"/>
                </a:lnTo>
                <a:lnTo>
                  <a:pt x="478696" y="751022"/>
                </a:lnTo>
                <a:lnTo>
                  <a:pt x="477685" y="763808"/>
                </a:lnTo>
                <a:lnTo>
                  <a:pt x="476914" y="776267"/>
                </a:lnTo>
                <a:lnTo>
                  <a:pt x="476353" y="788261"/>
                </a:lnTo>
                <a:lnTo>
                  <a:pt x="461654" y="796654"/>
                </a:lnTo>
                <a:lnTo>
                  <a:pt x="446713" y="804806"/>
                </a:lnTo>
                <a:lnTo>
                  <a:pt x="431544" y="812729"/>
                </a:lnTo>
                <a:lnTo>
                  <a:pt x="416162" y="820438"/>
                </a:lnTo>
                <a:lnTo>
                  <a:pt x="450608" y="821997"/>
                </a:lnTo>
                <a:lnTo>
                  <a:pt x="459870" y="816649"/>
                </a:lnTo>
                <a:lnTo>
                  <a:pt x="472685" y="813574"/>
                </a:lnTo>
                <a:lnTo>
                  <a:pt x="482109" y="814573"/>
                </a:lnTo>
                <a:lnTo>
                  <a:pt x="474006" y="820805"/>
                </a:lnTo>
                <a:lnTo>
                  <a:pt x="528977" y="817492"/>
                </a:lnTo>
                <a:lnTo>
                  <a:pt x="522536" y="817135"/>
                </a:lnTo>
                <a:lnTo>
                  <a:pt x="527743" y="805090"/>
                </a:lnTo>
                <a:lnTo>
                  <a:pt x="525962" y="799951"/>
                </a:lnTo>
                <a:lnTo>
                  <a:pt x="517760" y="796549"/>
                </a:lnTo>
                <a:lnTo>
                  <a:pt x="505919" y="793756"/>
                </a:lnTo>
                <a:lnTo>
                  <a:pt x="499650" y="785342"/>
                </a:lnTo>
                <a:lnTo>
                  <a:pt x="499800" y="784738"/>
                </a:lnTo>
                <a:lnTo>
                  <a:pt x="505290" y="781123"/>
                </a:lnTo>
                <a:lnTo>
                  <a:pt x="514224" y="782416"/>
                </a:lnTo>
                <a:lnTo>
                  <a:pt x="523084" y="779504"/>
                </a:lnTo>
                <a:lnTo>
                  <a:pt x="523809" y="768332"/>
                </a:lnTo>
                <a:lnTo>
                  <a:pt x="524537" y="756622"/>
                </a:lnTo>
                <a:lnTo>
                  <a:pt x="525260" y="744584"/>
                </a:lnTo>
                <a:lnTo>
                  <a:pt x="525982" y="732258"/>
                </a:lnTo>
                <a:lnTo>
                  <a:pt x="526706" y="719686"/>
                </a:lnTo>
                <a:lnTo>
                  <a:pt x="527434" y="706910"/>
                </a:lnTo>
                <a:lnTo>
                  <a:pt x="528171" y="693971"/>
                </a:lnTo>
                <a:lnTo>
                  <a:pt x="528918" y="680910"/>
                </a:lnTo>
                <a:lnTo>
                  <a:pt x="529680" y="667768"/>
                </a:lnTo>
                <a:lnTo>
                  <a:pt x="530460" y="654588"/>
                </a:lnTo>
                <a:lnTo>
                  <a:pt x="531260" y="641410"/>
                </a:lnTo>
                <a:lnTo>
                  <a:pt x="532085" y="628276"/>
                </a:lnTo>
                <a:lnTo>
                  <a:pt x="532936" y="615228"/>
                </a:lnTo>
                <a:lnTo>
                  <a:pt x="533818" y="602306"/>
                </a:lnTo>
                <a:lnTo>
                  <a:pt x="534733" y="589552"/>
                </a:lnTo>
                <a:lnTo>
                  <a:pt x="528550" y="583160"/>
                </a:lnTo>
                <a:lnTo>
                  <a:pt x="519922" y="573927"/>
                </a:lnTo>
                <a:lnTo>
                  <a:pt x="511459" y="564530"/>
                </a:lnTo>
                <a:lnTo>
                  <a:pt x="503145" y="554984"/>
                </a:lnTo>
                <a:lnTo>
                  <a:pt x="494964" y="545306"/>
                </a:lnTo>
                <a:lnTo>
                  <a:pt x="486900" y="535511"/>
                </a:lnTo>
                <a:lnTo>
                  <a:pt x="478936" y="525615"/>
                </a:lnTo>
                <a:lnTo>
                  <a:pt x="471055" y="515635"/>
                </a:lnTo>
                <a:lnTo>
                  <a:pt x="463242" y="505587"/>
                </a:lnTo>
                <a:lnTo>
                  <a:pt x="455480" y="495486"/>
                </a:lnTo>
                <a:lnTo>
                  <a:pt x="447753" y="485349"/>
                </a:lnTo>
                <a:lnTo>
                  <a:pt x="440044" y="475192"/>
                </a:lnTo>
                <a:lnTo>
                  <a:pt x="432338" y="465031"/>
                </a:lnTo>
                <a:lnTo>
                  <a:pt x="424617" y="454881"/>
                </a:lnTo>
                <a:lnTo>
                  <a:pt x="416865" y="444760"/>
                </a:lnTo>
                <a:lnTo>
                  <a:pt x="409066" y="434682"/>
                </a:lnTo>
                <a:lnTo>
                  <a:pt x="412406" y="430802"/>
                </a:lnTo>
                <a:lnTo>
                  <a:pt x="422973" y="427384"/>
                </a:lnTo>
                <a:lnTo>
                  <a:pt x="429622" y="420060"/>
                </a:lnTo>
                <a:lnTo>
                  <a:pt x="426986" y="419985"/>
                </a:lnTo>
                <a:lnTo>
                  <a:pt x="415366" y="422174"/>
                </a:lnTo>
                <a:lnTo>
                  <a:pt x="405013" y="425592"/>
                </a:lnTo>
                <a:lnTo>
                  <a:pt x="391525" y="425911"/>
                </a:lnTo>
                <a:lnTo>
                  <a:pt x="387141" y="411804"/>
                </a:lnTo>
                <a:lnTo>
                  <a:pt x="384530" y="399009"/>
                </a:lnTo>
                <a:lnTo>
                  <a:pt x="383201" y="386480"/>
                </a:lnTo>
                <a:lnTo>
                  <a:pt x="383040" y="374206"/>
                </a:lnTo>
                <a:lnTo>
                  <a:pt x="383934" y="362176"/>
                </a:lnTo>
                <a:lnTo>
                  <a:pt x="385768" y="350380"/>
                </a:lnTo>
                <a:lnTo>
                  <a:pt x="388429" y="338807"/>
                </a:lnTo>
                <a:lnTo>
                  <a:pt x="391801" y="327448"/>
                </a:lnTo>
                <a:lnTo>
                  <a:pt x="395772" y="316290"/>
                </a:lnTo>
                <a:lnTo>
                  <a:pt x="400226" y="305324"/>
                </a:lnTo>
                <a:lnTo>
                  <a:pt x="405050" y="294539"/>
                </a:lnTo>
                <a:lnTo>
                  <a:pt x="410131" y="283925"/>
                </a:lnTo>
                <a:lnTo>
                  <a:pt x="415353" y="273470"/>
                </a:lnTo>
                <a:lnTo>
                  <a:pt x="420603" y="263165"/>
                </a:lnTo>
                <a:lnTo>
                  <a:pt x="425766" y="252999"/>
                </a:lnTo>
                <a:lnTo>
                  <a:pt x="430729" y="242961"/>
                </a:lnTo>
                <a:lnTo>
                  <a:pt x="435378" y="233040"/>
                </a:lnTo>
                <a:lnTo>
                  <a:pt x="420852" y="230121"/>
                </a:lnTo>
                <a:lnTo>
                  <a:pt x="418573" y="237850"/>
                </a:lnTo>
                <a:lnTo>
                  <a:pt x="413963" y="250391"/>
                </a:lnTo>
                <a:lnTo>
                  <a:pt x="408580" y="262784"/>
                </a:lnTo>
                <a:lnTo>
                  <a:pt x="402788" y="275013"/>
                </a:lnTo>
                <a:lnTo>
                  <a:pt x="396951" y="287063"/>
                </a:lnTo>
                <a:lnTo>
                  <a:pt x="391435" y="298919"/>
                </a:lnTo>
                <a:lnTo>
                  <a:pt x="386605" y="310564"/>
                </a:lnTo>
                <a:lnTo>
                  <a:pt x="382825" y="321984"/>
                </a:lnTo>
                <a:lnTo>
                  <a:pt x="380461" y="333163"/>
                </a:lnTo>
                <a:lnTo>
                  <a:pt x="379876" y="344084"/>
                </a:lnTo>
                <a:lnTo>
                  <a:pt x="375954" y="337059"/>
                </a:lnTo>
                <a:lnTo>
                  <a:pt x="371540" y="325786"/>
                </a:lnTo>
                <a:lnTo>
                  <a:pt x="368166" y="313470"/>
                </a:lnTo>
                <a:lnTo>
                  <a:pt x="365407" y="300537"/>
                </a:lnTo>
                <a:lnTo>
                  <a:pt x="362839" y="287409"/>
                </a:lnTo>
                <a:lnTo>
                  <a:pt x="360038" y="274513"/>
                </a:lnTo>
                <a:lnTo>
                  <a:pt x="356580" y="262271"/>
                </a:lnTo>
                <a:lnTo>
                  <a:pt x="358502" y="261291"/>
                </a:lnTo>
                <a:lnTo>
                  <a:pt x="364599" y="256561"/>
                </a:lnTo>
                <a:lnTo>
                  <a:pt x="370562" y="249998"/>
                </a:lnTo>
                <a:lnTo>
                  <a:pt x="376407" y="242340"/>
                </a:lnTo>
                <a:lnTo>
                  <a:pt x="382151" y="234323"/>
                </a:lnTo>
                <a:lnTo>
                  <a:pt x="387810" y="226685"/>
                </a:lnTo>
                <a:lnTo>
                  <a:pt x="371827" y="227049"/>
                </a:lnTo>
                <a:lnTo>
                  <a:pt x="362602" y="235777"/>
                </a:lnTo>
                <a:lnTo>
                  <a:pt x="350687" y="241811"/>
                </a:lnTo>
                <a:lnTo>
                  <a:pt x="348712" y="230488"/>
                </a:lnTo>
                <a:lnTo>
                  <a:pt x="344103" y="216754"/>
                </a:lnTo>
                <a:lnTo>
                  <a:pt x="337535" y="204622"/>
                </a:lnTo>
                <a:lnTo>
                  <a:pt x="329315" y="193951"/>
                </a:lnTo>
                <a:lnTo>
                  <a:pt x="319751" y="184600"/>
                </a:lnTo>
                <a:lnTo>
                  <a:pt x="309150" y="176427"/>
                </a:lnTo>
                <a:lnTo>
                  <a:pt x="297819" y="169293"/>
                </a:lnTo>
                <a:lnTo>
                  <a:pt x="286064" y="163055"/>
                </a:lnTo>
                <a:lnTo>
                  <a:pt x="274194" y="157572"/>
                </a:lnTo>
                <a:lnTo>
                  <a:pt x="262514" y="152703"/>
                </a:lnTo>
                <a:lnTo>
                  <a:pt x="251332" y="148308"/>
                </a:lnTo>
                <a:lnTo>
                  <a:pt x="250857" y="142945"/>
                </a:lnTo>
                <a:lnTo>
                  <a:pt x="250375" y="129445"/>
                </a:lnTo>
                <a:lnTo>
                  <a:pt x="250732" y="116218"/>
                </a:lnTo>
                <a:lnTo>
                  <a:pt x="251660" y="103264"/>
                </a:lnTo>
                <a:lnTo>
                  <a:pt x="252891" y="90587"/>
                </a:lnTo>
                <a:lnTo>
                  <a:pt x="254157" y="78188"/>
                </a:lnTo>
                <a:lnTo>
                  <a:pt x="255190" y="66069"/>
                </a:lnTo>
                <a:lnTo>
                  <a:pt x="255722" y="54232"/>
                </a:lnTo>
                <a:lnTo>
                  <a:pt x="255485" y="42679"/>
                </a:lnTo>
                <a:lnTo>
                  <a:pt x="254210" y="31412"/>
                </a:lnTo>
                <a:lnTo>
                  <a:pt x="249923" y="30931"/>
                </a:lnTo>
                <a:lnTo>
                  <a:pt x="237630" y="27804"/>
                </a:lnTo>
                <a:lnTo>
                  <a:pt x="225973" y="22674"/>
                </a:lnTo>
                <a:lnTo>
                  <a:pt x="214747" y="16214"/>
                </a:lnTo>
                <a:lnTo>
                  <a:pt x="203746" y="9098"/>
                </a:lnTo>
                <a:lnTo>
                  <a:pt x="192764" y="2002"/>
                </a:lnTo>
                <a:lnTo>
                  <a:pt x="151541" y="0"/>
                </a:lnTo>
                <a:lnTo>
                  <a:pt x="162646" y="1793"/>
                </a:lnTo>
                <a:lnTo>
                  <a:pt x="173260" y="5084"/>
                </a:lnTo>
                <a:lnTo>
                  <a:pt x="183327" y="10035"/>
                </a:lnTo>
                <a:lnTo>
                  <a:pt x="192788" y="16806"/>
                </a:lnTo>
                <a:lnTo>
                  <a:pt x="201586" y="25561"/>
                </a:lnTo>
                <a:lnTo>
                  <a:pt x="192953" y="27470"/>
                </a:lnTo>
                <a:lnTo>
                  <a:pt x="180361" y="30552"/>
                </a:lnTo>
                <a:lnTo>
                  <a:pt x="168016" y="33878"/>
                </a:lnTo>
                <a:lnTo>
                  <a:pt x="155865" y="37399"/>
                </a:lnTo>
                <a:lnTo>
                  <a:pt x="143857" y="41062"/>
                </a:lnTo>
                <a:lnTo>
                  <a:pt x="131940" y="44818"/>
                </a:lnTo>
                <a:lnTo>
                  <a:pt x="120063" y="48615"/>
                </a:lnTo>
                <a:lnTo>
                  <a:pt x="108173" y="52401"/>
                </a:lnTo>
                <a:lnTo>
                  <a:pt x="96219" y="56127"/>
                </a:lnTo>
                <a:lnTo>
                  <a:pt x="84150" y="59740"/>
                </a:lnTo>
                <a:lnTo>
                  <a:pt x="71913" y="63191"/>
                </a:lnTo>
                <a:lnTo>
                  <a:pt x="59457" y="66428"/>
                </a:lnTo>
                <a:lnTo>
                  <a:pt x="46730" y="69400"/>
                </a:lnTo>
                <a:lnTo>
                  <a:pt x="51739" y="70431"/>
                </a:lnTo>
                <a:lnTo>
                  <a:pt x="62053" y="70954"/>
                </a:lnTo>
                <a:lnTo>
                  <a:pt x="73165" y="69842"/>
                </a:lnTo>
                <a:lnTo>
                  <a:pt x="84978" y="67440"/>
                </a:lnTo>
                <a:lnTo>
                  <a:pt x="97397" y="64095"/>
                </a:lnTo>
                <a:lnTo>
                  <a:pt x="110323" y="60152"/>
                </a:lnTo>
                <a:lnTo>
                  <a:pt x="123661" y="55958"/>
                </a:lnTo>
                <a:lnTo>
                  <a:pt x="137314" y="51859"/>
                </a:lnTo>
                <a:lnTo>
                  <a:pt x="146917" y="48911"/>
                </a:lnTo>
                <a:lnTo>
                  <a:pt x="159293" y="44716"/>
                </a:lnTo>
                <a:lnTo>
                  <a:pt x="171814" y="40360"/>
                </a:lnTo>
                <a:lnTo>
                  <a:pt x="184264" y="36257"/>
                </a:lnTo>
                <a:lnTo>
                  <a:pt x="196429" y="32822"/>
                </a:lnTo>
                <a:lnTo>
                  <a:pt x="208094" y="30470"/>
                </a:lnTo>
                <a:lnTo>
                  <a:pt x="219042" y="29616"/>
                </a:lnTo>
                <a:lnTo>
                  <a:pt x="229059" y="30673"/>
                </a:lnTo>
                <a:lnTo>
                  <a:pt x="237930" y="34058"/>
                </a:lnTo>
                <a:lnTo>
                  <a:pt x="245440" y="40183"/>
                </a:lnTo>
                <a:lnTo>
                  <a:pt x="245077" y="47921"/>
                </a:lnTo>
                <a:lnTo>
                  <a:pt x="244107" y="60386"/>
                </a:lnTo>
                <a:lnTo>
                  <a:pt x="242856" y="73020"/>
                </a:lnTo>
                <a:lnTo>
                  <a:pt x="241558" y="85751"/>
                </a:lnTo>
                <a:lnTo>
                  <a:pt x="240447" y="98505"/>
                </a:lnTo>
                <a:lnTo>
                  <a:pt x="239758" y="111210"/>
                </a:lnTo>
                <a:lnTo>
                  <a:pt x="239725" y="123794"/>
                </a:lnTo>
                <a:lnTo>
                  <a:pt x="240582" y="136184"/>
                </a:lnTo>
                <a:lnTo>
                  <a:pt x="242562" y="148308"/>
                </a:lnTo>
                <a:lnTo>
                  <a:pt x="240356" y="149147"/>
                </a:lnTo>
                <a:lnTo>
                  <a:pt x="228752" y="153405"/>
                </a:lnTo>
                <a:lnTo>
                  <a:pt x="216975" y="157486"/>
                </a:lnTo>
                <a:lnTo>
                  <a:pt x="205046" y="161414"/>
                </a:lnTo>
                <a:lnTo>
                  <a:pt x="192987" y="165210"/>
                </a:lnTo>
                <a:lnTo>
                  <a:pt x="180822" y="168898"/>
                </a:lnTo>
                <a:lnTo>
                  <a:pt x="168572" y="172499"/>
                </a:lnTo>
                <a:lnTo>
                  <a:pt x="156258" y="176036"/>
                </a:lnTo>
                <a:lnTo>
                  <a:pt x="186489" y="178596"/>
                </a:lnTo>
                <a:lnTo>
                  <a:pt x="198709" y="174592"/>
                </a:lnTo>
                <a:lnTo>
                  <a:pt x="207890" y="173263"/>
                </a:lnTo>
                <a:lnTo>
                  <a:pt x="208027" y="180841"/>
                </a:lnTo>
                <a:lnTo>
                  <a:pt x="207479" y="189215"/>
                </a:lnTo>
                <a:lnTo>
                  <a:pt x="217894" y="188872"/>
                </a:lnTo>
                <a:lnTo>
                  <a:pt x="219265" y="179540"/>
                </a:lnTo>
                <a:lnTo>
                  <a:pt x="219128" y="168754"/>
                </a:lnTo>
                <a:lnTo>
                  <a:pt x="220135" y="168572"/>
                </a:lnTo>
                <a:lnTo>
                  <a:pt x="233385" y="166630"/>
                </a:lnTo>
                <a:lnTo>
                  <a:pt x="246265" y="164298"/>
                </a:lnTo>
                <a:lnTo>
                  <a:pt x="257225" y="159984"/>
                </a:lnTo>
                <a:lnTo>
                  <a:pt x="259594" y="160951"/>
                </a:lnTo>
                <a:lnTo>
                  <a:pt x="271092" y="166898"/>
                </a:lnTo>
                <a:lnTo>
                  <a:pt x="281530" y="173910"/>
                </a:lnTo>
                <a:lnTo>
                  <a:pt x="291491" y="181400"/>
                </a:lnTo>
                <a:lnTo>
                  <a:pt x="301562" y="188783"/>
                </a:lnTo>
                <a:lnTo>
                  <a:pt x="312328" y="195475"/>
                </a:lnTo>
                <a:lnTo>
                  <a:pt x="324375" y="200891"/>
                </a:lnTo>
                <a:lnTo>
                  <a:pt x="326565" y="208493"/>
                </a:lnTo>
                <a:lnTo>
                  <a:pt x="329917" y="220344"/>
                </a:lnTo>
                <a:lnTo>
                  <a:pt x="333210" y="232255"/>
                </a:lnTo>
                <a:lnTo>
                  <a:pt x="336444" y="244226"/>
                </a:lnTo>
                <a:lnTo>
                  <a:pt x="339617" y="256259"/>
                </a:lnTo>
                <a:lnTo>
                  <a:pt x="342728" y="268355"/>
                </a:lnTo>
                <a:lnTo>
                  <a:pt x="345775" y="280514"/>
                </a:lnTo>
                <a:lnTo>
                  <a:pt x="348758" y="292737"/>
                </a:lnTo>
                <a:lnTo>
                  <a:pt x="351676" y="305027"/>
                </a:lnTo>
                <a:lnTo>
                  <a:pt x="354527" y="317383"/>
                </a:lnTo>
                <a:lnTo>
                  <a:pt x="357310" y="329806"/>
                </a:lnTo>
                <a:lnTo>
                  <a:pt x="360024" y="342298"/>
                </a:lnTo>
                <a:lnTo>
                  <a:pt x="362669" y="354860"/>
                </a:lnTo>
                <a:lnTo>
                  <a:pt x="365242" y="367493"/>
                </a:lnTo>
                <a:lnTo>
                  <a:pt x="367742" y="380197"/>
                </a:lnTo>
                <a:lnTo>
                  <a:pt x="370170" y="392973"/>
                </a:lnTo>
                <a:lnTo>
                  <a:pt x="372522" y="405824"/>
                </a:lnTo>
                <a:lnTo>
                  <a:pt x="374799" y="418749"/>
                </a:lnTo>
                <a:lnTo>
                  <a:pt x="376999" y="431749"/>
                </a:lnTo>
                <a:lnTo>
                  <a:pt x="360511" y="438068"/>
                </a:lnTo>
                <a:lnTo>
                  <a:pt x="344212" y="444571"/>
                </a:lnTo>
                <a:lnTo>
                  <a:pt x="328079" y="451240"/>
                </a:lnTo>
                <a:lnTo>
                  <a:pt x="312092" y="458051"/>
                </a:lnTo>
                <a:lnTo>
                  <a:pt x="296228" y="464984"/>
                </a:lnTo>
                <a:lnTo>
                  <a:pt x="280467" y="472017"/>
                </a:lnTo>
                <a:lnTo>
                  <a:pt x="303298" y="474201"/>
                </a:lnTo>
                <a:lnTo>
                  <a:pt x="315094" y="469382"/>
                </a:lnTo>
                <a:lnTo>
                  <a:pt x="327336" y="465016"/>
                </a:lnTo>
                <a:lnTo>
                  <a:pt x="340126" y="461204"/>
                </a:lnTo>
                <a:lnTo>
                  <a:pt x="353565" y="458048"/>
                </a:lnTo>
                <a:lnTo>
                  <a:pt x="354012" y="459630"/>
                </a:lnTo>
                <a:lnTo>
                  <a:pt x="360016" y="468694"/>
                </a:lnTo>
                <a:lnTo>
                  <a:pt x="362335" y="481440"/>
                </a:lnTo>
                <a:lnTo>
                  <a:pt x="358702" y="482308"/>
                </a:lnTo>
                <a:lnTo>
                  <a:pt x="348987" y="486203"/>
                </a:lnTo>
                <a:lnTo>
                  <a:pt x="338774" y="491529"/>
                </a:lnTo>
                <a:lnTo>
                  <a:pt x="328322" y="497041"/>
                </a:lnTo>
                <a:lnTo>
                  <a:pt x="317890" y="501495"/>
                </a:lnTo>
                <a:lnTo>
                  <a:pt x="307735" y="503644"/>
                </a:lnTo>
                <a:lnTo>
                  <a:pt x="298116" y="502244"/>
                </a:lnTo>
                <a:lnTo>
                  <a:pt x="289293" y="496049"/>
                </a:lnTo>
                <a:lnTo>
                  <a:pt x="287084" y="498355"/>
                </a:lnTo>
                <a:lnTo>
                  <a:pt x="292304" y="503012"/>
                </a:lnTo>
                <a:lnTo>
                  <a:pt x="295185" y="510657"/>
                </a:lnTo>
                <a:lnTo>
                  <a:pt x="294351" y="511300"/>
                </a:lnTo>
                <a:lnTo>
                  <a:pt x="287479" y="516430"/>
                </a:lnTo>
                <a:lnTo>
                  <a:pt x="279158" y="522126"/>
                </a:lnTo>
                <a:lnTo>
                  <a:pt x="269955" y="527590"/>
                </a:lnTo>
                <a:lnTo>
                  <a:pt x="260436" y="532020"/>
                </a:lnTo>
                <a:lnTo>
                  <a:pt x="251167" y="534616"/>
                </a:lnTo>
                <a:lnTo>
                  <a:pt x="242712" y="534578"/>
                </a:lnTo>
                <a:lnTo>
                  <a:pt x="235639" y="531106"/>
                </a:lnTo>
                <a:lnTo>
                  <a:pt x="230512" y="523399"/>
                </a:lnTo>
                <a:lnTo>
                  <a:pt x="227898" y="510657"/>
                </a:lnTo>
                <a:lnTo>
                  <a:pt x="236232" y="506897"/>
                </a:lnTo>
                <a:lnTo>
                  <a:pt x="247475" y="501507"/>
                </a:lnTo>
                <a:lnTo>
                  <a:pt x="258556" y="495957"/>
                </a:lnTo>
                <a:lnTo>
                  <a:pt x="269578" y="490349"/>
                </a:lnTo>
                <a:lnTo>
                  <a:pt x="280642" y="484786"/>
                </a:lnTo>
                <a:lnTo>
                  <a:pt x="291848" y="479369"/>
                </a:lnTo>
                <a:lnTo>
                  <a:pt x="249165" y="486300"/>
                </a:lnTo>
                <a:lnTo>
                  <a:pt x="233581" y="493507"/>
                </a:lnTo>
                <a:lnTo>
                  <a:pt x="218014" y="500729"/>
                </a:lnTo>
                <a:lnTo>
                  <a:pt x="202442" y="507945"/>
                </a:lnTo>
                <a:lnTo>
                  <a:pt x="186843" y="515133"/>
                </a:lnTo>
                <a:lnTo>
                  <a:pt x="171196" y="522272"/>
                </a:lnTo>
                <a:lnTo>
                  <a:pt x="155480" y="529342"/>
                </a:lnTo>
                <a:lnTo>
                  <a:pt x="139672" y="536320"/>
                </a:lnTo>
                <a:lnTo>
                  <a:pt x="123752" y="543185"/>
                </a:lnTo>
                <a:lnTo>
                  <a:pt x="107697" y="549916"/>
                </a:lnTo>
                <a:lnTo>
                  <a:pt x="91488" y="556492"/>
                </a:lnTo>
                <a:lnTo>
                  <a:pt x="75101" y="562891"/>
                </a:lnTo>
                <a:lnTo>
                  <a:pt x="58516" y="569092"/>
                </a:lnTo>
                <a:lnTo>
                  <a:pt x="57239" y="560620"/>
                </a:lnTo>
                <a:lnTo>
                  <a:pt x="55035" y="547362"/>
                </a:lnTo>
                <a:lnTo>
                  <a:pt x="52623" y="534309"/>
                </a:lnTo>
                <a:lnTo>
                  <a:pt x="50021" y="521447"/>
                </a:lnTo>
                <a:lnTo>
                  <a:pt x="47244" y="508758"/>
                </a:lnTo>
                <a:lnTo>
                  <a:pt x="44307" y="496229"/>
                </a:lnTo>
                <a:lnTo>
                  <a:pt x="41225" y="483844"/>
                </a:lnTo>
                <a:lnTo>
                  <a:pt x="38015" y="471588"/>
                </a:lnTo>
                <a:lnTo>
                  <a:pt x="34691" y="459445"/>
                </a:lnTo>
                <a:lnTo>
                  <a:pt x="31270" y="447400"/>
                </a:lnTo>
                <a:lnTo>
                  <a:pt x="27766" y="435438"/>
                </a:lnTo>
                <a:lnTo>
                  <a:pt x="24196" y="423543"/>
                </a:lnTo>
                <a:lnTo>
                  <a:pt x="20575" y="411700"/>
                </a:lnTo>
                <a:lnTo>
                  <a:pt x="16919" y="399894"/>
                </a:lnTo>
                <a:lnTo>
                  <a:pt x="13242" y="388110"/>
                </a:lnTo>
                <a:lnTo>
                  <a:pt x="9562" y="376332"/>
                </a:lnTo>
                <a:lnTo>
                  <a:pt x="5892" y="364545"/>
                </a:lnTo>
                <a:lnTo>
                  <a:pt x="3426" y="36399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9137468" y="10453866"/>
            <a:ext cx="91333" cy="20093"/>
          </a:xfrm>
          <a:custGeom>
            <a:avLst/>
            <a:gdLst/>
            <a:ahLst/>
            <a:cxnLst/>
            <a:rect l="0" t="0" r="0" b="0"/>
            <a:pathLst>
              <a:path w="91333" h="20093" extrusionOk="0">
                <a:moveTo>
                  <a:pt x="3007" y="745"/>
                </a:moveTo>
                <a:lnTo>
                  <a:pt x="13340" y="6064"/>
                </a:lnTo>
                <a:lnTo>
                  <a:pt x="26311" y="8770"/>
                </a:lnTo>
                <a:lnTo>
                  <a:pt x="26729" y="12669"/>
                </a:lnTo>
                <a:lnTo>
                  <a:pt x="22606" y="20093"/>
                </a:lnTo>
                <a:lnTo>
                  <a:pt x="81813" y="14608"/>
                </a:lnTo>
                <a:lnTo>
                  <a:pt x="81984" y="14447"/>
                </a:lnTo>
                <a:lnTo>
                  <a:pt x="91333" y="7905"/>
                </a:lnTo>
                <a:lnTo>
                  <a:pt x="62228" y="8389"/>
                </a:lnTo>
                <a:lnTo>
                  <a:pt x="50309" y="11611"/>
                </a:lnTo>
                <a:lnTo>
                  <a:pt x="39879" y="12098"/>
                </a:lnTo>
                <a:lnTo>
                  <a:pt x="32365" y="7905"/>
                </a:lnTo>
                <a:lnTo>
                  <a:pt x="0" y="0"/>
                </a:lnTo>
                <a:lnTo>
                  <a:pt x="3007" y="745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19176480" y="10473576"/>
            <a:ext cx="68884" cy="10916"/>
          </a:xfrm>
          <a:custGeom>
            <a:avLst/>
            <a:gdLst/>
            <a:ahLst/>
            <a:cxnLst/>
            <a:rect l="0" t="0" r="0" b="0"/>
            <a:pathLst>
              <a:path w="68884" h="10916" extrusionOk="0">
                <a:moveTo>
                  <a:pt x="57628" y="5988"/>
                </a:moveTo>
                <a:lnTo>
                  <a:pt x="68884" y="392"/>
                </a:lnTo>
                <a:lnTo>
                  <a:pt x="0" y="0"/>
                </a:lnTo>
                <a:lnTo>
                  <a:pt x="13611" y="750"/>
                </a:lnTo>
                <a:lnTo>
                  <a:pt x="10186" y="6777"/>
                </a:lnTo>
                <a:lnTo>
                  <a:pt x="45877" y="10916"/>
                </a:lnTo>
                <a:lnTo>
                  <a:pt x="57628" y="598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18576423" y="10918503"/>
            <a:ext cx="42527" cy="20817"/>
          </a:xfrm>
          <a:custGeom>
            <a:avLst/>
            <a:gdLst/>
            <a:ahLst/>
            <a:cxnLst/>
            <a:rect l="0" t="0" r="0" b="0"/>
            <a:pathLst>
              <a:path w="42527" h="20817" extrusionOk="0">
                <a:moveTo>
                  <a:pt x="34530" y="10816"/>
                </a:moveTo>
                <a:lnTo>
                  <a:pt x="26847" y="814"/>
                </a:lnTo>
                <a:lnTo>
                  <a:pt x="0" y="0"/>
                </a:lnTo>
                <a:lnTo>
                  <a:pt x="5140" y="2374"/>
                </a:lnTo>
                <a:lnTo>
                  <a:pt x="14997" y="10444"/>
                </a:lnTo>
                <a:lnTo>
                  <a:pt x="22561" y="20817"/>
                </a:lnTo>
                <a:lnTo>
                  <a:pt x="42527" y="20672"/>
                </a:lnTo>
                <a:lnTo>
                  <a:pt x="34530" y="1081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19085565" y="10429030"/>
            <a:ext cx="159799" cy="65369"/>
          </a:xfrm>
          <a:custGeom>
            <a:avLst/>
            <a:gdLst/>
            <a:ahLst/>
            <a:cxnLst/>
            <a:rect l="0" t="0" r="0" b="0"/>
            <a:pathLst>
              <a:path w="159799" h="65369" extrusionOk="0">
                <a:moveTo>
                  <a:pt x="132365" y="4052"/>
                </a:moveTo>
                <a:lnTo>
                  <a:pt x="144730" y="1373"/>
                </a:lnTo>
                <a:lnTo>
                  <a:pt x="102699" y="0"/>
                </a:lnTo>
                <a:lnTo>
                  <a:pt x="91315" y="4563"/>
                </a:lnTo>
                <a:lnTo>
                  <a:pt x="80582" y="9285"/>
                </a:lnTo>
                <a:lnTo>
                  <a:pt x="70750" y="13916"/>
                </a:lnTo>
                <a:lnTo>
                  <a:pt x="62066" y="18210"/>
                </a:lnTo>
                <a:lnTo>
                  <a:pt x="54780" y="21917"/>
                </a:lnTo>
                <a:lnTo>
                  <a:pt x="45688" y="17840"/>
                </a:lnTo>
                <a:lnTo>
                  <a:pt x="34361" y="16065"/>
                </a:lnTo>
                <a:lnTo>
                  <a:pt x="32331" y="17306"/>
                </a:lnTo>
                <a:lnTo>
                  <a:pt x="22698" y="25649"/>
                </a:lnTo>
                <a:lnTo>
                  <a:pt x="14844" y="35762"/>
                </a:lnTo>
                <a:lnTo>
                  <a:pt x="7650" y="46528"/>
                </a:lnTo>
                <a:lnTo>
                  <a:pt x="0" y="56833"/>
                </a:lnTo>
                <a:lnTo>
                  <a:pt x="15983" y="56468"/>
                </a:lnTo>
                <a:lnTo>
                  <a:pt x="21571" y="49947"/>
                </a:lnTo>
                <a:lnTo>
                  <a:pt x="27106" y="45280"/>
                </a:lnTo>
                <a:lnTo>
                  <a:pt x="32603" y="43205"/>
                </a:lnTo>
                <a:lnTo>
                  <a:pt x="38078" y="44459"/>
                </a:lnTo>
                <a:lnTo>
                  <a:pt x="43546" y="49779"/>
                </a:lnTo>
                <a:lnTo>
                  <a:pt x="49025" y="59904"/>
                </a:lnTo>
                <a:lnTo>
                  <a:pt x="63551" y="62823"/>
                </a:lnTo>
                <a:lnTo>
                  <a:pt x="73912" y="64613"/>
                </a:lnTo>
                <a:lnTo>
                  <a:pt x="86724" y="65369"/>
                </a:lnTo>
                <a:lnTo>
                  <a:pt x="99512" y="64675"/>
                </a:lnTo>
                <a:lnTo>
                  <a:pt x="112182" y="62689"/>
                </a:lnTo>
                <a:lnTo>
                  <a:pt x="124641" y="59566"/>
                </a:lnTo>
                <a:lnTo>
                  <a:pt x="136792" y="55462"/>
                </a:lnTo>
                <a:lnTo>
                  <a:pt x="101101" y="51322"/>
                </a:lnTo>
                <a:lnTo>
                  <a:pt x="89404" y="55359"/>
                </a:lnTo>
                <a:lnTo>
                  <a:pt x="75336" y="56985"/>
                </a:lnTo>
                <a:lnTo>
                  <a:pt x="82203" y="49927"/>
                </a:lnTo>
                <a:lnTo>
                  <a:pt x="90915" y="44545"/>
                </a:lnTo>
                <a:lnTo>
                  <a:pt x="159799" y="44938"/>
                </a:lnTo>
                <a:lnTo>
                  <a:pt x="133716" y="39444"/>
                </a:lnTo>
                <a:lnTo>
                  <a:pt x="74509" y="44929"/>
                </a:lnTo>
                <a:lnTo>
                  <a:pt x="67188" y="49128"/>
                </a:lnTo>
                <a:lnTo>
                  <a:pt x="63551" y="56985"/>
                </a:lnTo>
                <a:lnTo>
                  <a:pt x="60850" y="56676"/>
                </a:lnTo>
                <a:lnTo>
                  <a:pt x="52005" y="49572"/>
                </a:lnTo>
                <a:lnTo>
                  <a:pt x="48834" y="37147"/>
                </a:lnTo>
                <a:lnTo>
                  <a:pt x="51903" y="24836"/>
                </a:lnTo>
                <a:lnTo>
                  <a:pt x="84268" y="32741"/>
                </a:lnTo>
                <a:lnTo>
                  <a:pt x="81092" y="21917"/>
                </a:lnTo>
                <a:lnTo>
                  <a:pt x="86692" y="19875"/>
                </a:lnTo>
                <a:lnTo>
                  <a:pt x="97463" y="15787"/>
                </a:lnTo>
                <a:lnTo>
                  <a:pt x="108692" y="11576"/>
                </a:lnTo>
                <a:lnTo>
                  <a:pt x="120340" y="7559"/>
                </a:lnTo>
                <a:lnTo>
                  <a:pt x="132365" y="405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19188265" y="10417276"/>
            <a:ext cx="95288" cy="56692"/>
          </a:xfrm>
          <a:custGeom>
            <a:avLst/>
            <a:gdLst/>
            <a:ahLst/>
            <a:cxnLst/>
            <a:rect l="0" t="0" r="0" b="0"/>
            <a:pathLst>
              <a:path w="95288" h="56692" extrusionOk="0">
                <a:moveTo>
                  <a:pt x="47077" y="48"/>
                </a:moveTo>
                <a:lnTo>
                  <a:pt x="35574" y="1496"/>
                </a:lnTo>
                <a:lnTo>
                  <a:pt x="23728" y="4095"/>
                </a:lnTo>
                <a:lnTo>
                  <a:pt x="11787" y="7597"/>
                </a:lnTo>
                <a:lnTo>
                  <a:pt x="0" y="11754"/>
                </a:lnTo>
                <a:lnTo>
                  <a:pt x="42030" y="13127"/>
                </a:lnTo>
                <a:lnTo>
                  <a:pt x="54694" y="11590"/>
                </a:lnTo>
                <a:lnTo>
                  <a:pt x="67618" y="11512"/>
                </a:lnTo>
                <a:lnTo>
                  <a:pt x="80762" y="13211"/>
                </a:lnTo>
                <a:lnTo>
                  <a:pt x="78696" y="21085"/>
                </a:lnTo>
                <a:lnTo>
                  <a:pt x="69761" y="28395"/>
                </a:lnTo>
                <a:lnTo>
                  <a:pt x="56421" y="33118"/>
                </a:lnTo>
                <a:lnTo>
                  <a:pt x="41579" y="36434"/>
                </a:lnTo>
                <a:lnTo>
                  <a:pt x="28138" y="39522"/>
                </a:lnTo>
                <a:lnTo>
                  <a:pt x="23417" y="40973"/>
                </a:lnTo>
                <a:lnTo>
                  <a:pt x="11431" y="44980"/>
                </a:lnTo>
                <a:lnTo>
                  <a:pt x="40536" y="44496"/>
                </a:lnTo>
                <a:lnTo>
                  <a:pt x="54450" y="42428"/>
                </a:lnTo>
                <a:lnTo>
                  <a:pt x="49379" y="48197"/>
                </a:lnTo>
                <a:lnTo>
                  <a:pt x="40746" y="50266"/>
                </a:lnTo>
                <a:lnTo>
                  <a:pt x="31016" y="51198"/>
                </a:lnTo>
                <a:lnTo>
                  <a:pt x="57099" y="56692"/>
                </a:lnTo>
                <a:lnTo>
                  <a:pt x="67766" y="50584"/>
                </a:lnTo>
                <a:lnTo>
                  <a:pt x="77749" y="44121"/>
                </a:lnTo>
                <a:lnTo>
                  <a:pt x="86955" y="37458"/>
                </a:lnTo>
                <a:lnTo>
                  <a:pt x="95288" y="30752"/>
                </a:lnTo>
                <a:lnTo>
                  <a:pt x="94955" y="29441"/>
                </a:lnTo>
                <a:lnTo>
                  <a:pt x="90736" y="18767"/>
                </a:lnTo>
                <a:lnTo>
                  <a:pt x="84681" y="10735"/>
                </a:lnTo>
                <a:lnTo>
                  <a:pt x="77039" y="5095"/>
                </a:lnTo>
                <a:lnTo>
                  <a:pt x="68058" y="1599"/>
                </a:lnTo>
                <a:lnTo>
                  <a:pt x="57988" y="0"/>
                </a:lnTo>
                <a:lnTo>
                  <a:pt x="47077" y="4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8798429" y="10716875"/>
            <a:ext cx="189938" cy="73056"/>
          </a:xfrm>
          <a:custGeom>
            <a:avLst/>
            <a:gdLst/>
            <a:ahLst/>
            <a:cxnLst/>
            <a:rect l="0" t="0" r="0" b="0"/>
            <a:pathLst>
              <a:path w="189938" h="73056" extrusionOk="0">
                <a:moveTo>
                  <a:pt x="189645" y="92"/>
                </a:moveTo>
                <a:lnTo>
                  <a:pt x="177383" y="4101"/>
                </a:lnTo>
                <a:lnTo>
                  <a:pt x="165089" y="8356"/>
                </a:lnTo>
                <a:lnTo>
                  <a:pt x="152782" y="12820"/>
                </a:lnTo>
                <a:lnTo>
                  <a:pt x="140479" y="17456"/>
                </a:lnTo>
                <a:lnTo>
                  <a:pt x="128200" y="22227"/>
                </a:lnTo>
                <a:lnTo>
                  <a:pt x="115963" y="27097"/>
                </a:lnTo>
                <a:lnTo>
                  <a:pt x="103787" y="32028"/>
                </a:lnTo>
                <a:lnTo>
                  <a:pt x="91690" y="36983"/>
                </a:lnTo>
                <a:lnTo>
                  <a:pt x="79691" y="41925"/>
                </a:lnTo>
                <a:lnTo>
                  <a:pt x="67808" y="46817"/>
                </a:lnTo>
                <a:lnTo>
                  <a:pt x="56061" y="51623"/>
                </a:lnTo>
                <a:lnTo>
                  <a:pt x="44467" y="56305"/>
                </a:lnTo>
                <a:lnTo>
                  <a:pt x="33045" y="60826"/>
                </a:lnTo>
                <a:lnTo>
                  <a:pt x="21814" y="65150"/>
                </a:lnTo>
                <a:lnTo>
                  <a:pt x="10793" y="69239"/>
                </a:lnTo>
                <a:lnTo>
                  <a:pt x="0" y="73056"/>
                </a:lnTo>
                <a:lnTo>
                  <a:pt x="327" y="72990"/>
                </a:lnTo>
                <a:lnTo>
                  <a:pt x="13781" y="70019"/>
                </a:lnTo>
                <a:lnTo>
                  <a:pt x="26839" y="66653"/>
                </a:lnTo>
                <a:lnTo>
                  <a:pt x="39540" y="62932"/>
                </a:lnTo>
                <a:lnTo>
                  <a:pt x="51924" y="58895"/>
                </a:lnTo>
                <a:lnTo>
                  <a:pt x="64030" y="54580"/>
                </a:lnTo>
                <a:lnTo>
                  <a:pt x="75895" y="50027"/>
                </a:lnTo>
                <a:lnTo>
                  <a:pt x="87560" y="45275"/>
                </a:lnTo>
                <a:lnTo>
                  <a:pt x="99063" y="40364"/>
                </a:lnTo>
                <a:lnTo>
                  <a:pt x="110443" y="35331"/>
                </a:lnTo>
                <a:lnTo>
                  <a:pt x="121739" y="30216"/>
                </a:lnTo>
                <a:lnTo>
                  <a:pt x="132990" y="25059"/>
                </a:lnTo>
                <a:lnTo>
                  <a:pt x="144236" y="19898"/>
                </a:lnTo>
                <a:lnTo>
                  <a:pt x="155514" y="14772"/>
                </a:lnTo>
                <a:lnTo>
                  <a:pt x="166865" y="9721"/>
                </a:lnTo>
                <a:lnTo>
                  <a:pt x="178326" y="4784"/>
                </a:lnTo>
                <a:lnTo>
                  <a:pt x="189938" y="0"/>
                </a:lnTo>
                <a:lnTo>
                  <a:pt x="189645" y="9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18962193" y="10750189"/>
            <a:ext cx="189938" cy="142015"/>
          </a:xfrm>
          <a:custGeom>
            <a:avLst/>
            <a:gdLst/>
            <a:ahLst/>
            <a:cxnLst/>
            <a:rect l="0" t="0" r="0" b="0"/>
            <a:pathLst>
              <a:path w="189938" h="142015" extrusionOk="0">
                <a:moveTo>
                  <a:pt x="64198" y="69635"/>
                </a:moveTo>
                <a:lnTo>
                  <a:pt x="52936" y="74142"/>
                </a:lnTo>
                <a:lnTo>
                  <a:pt x="41966" y="79787"/>
                </a:lnTo>
                <a:lnTo>
                  <a:pt x="31167" y="85302"/>
                </a:lnTo>
                <a:lnTo>
                  <a:pt x="20419" y="89419"/>
                </a:lnTo>
                <a:lnTo>
                  <a:pt x="24103" y="98429"/>
                </a:lnTo>
                <a:lnTo>
                  <a:pt x="29892" y="109894"/>
                </a:lnTo>
                <a:lnTo>
                  <a:pt x="36289" y="120766"/>
                </a:lnTo>
                <a:lnTo>
                  <a:pt x="42969" y="131366"/>
                </a:lnTo>
                <a:lnTo>
                  <a:pt x="49608" y="142015"/>
                </a:lnTo>
                <a:lnTo>
                  <a:pt x="61972" y="138267"/>
                </a:lnTo>
                <a:lnTo>
                  <a:pt x="74295" y="133978"/>
                </a:lnTo>
                <a:lnTo>
                  <a:pt x="86260" y="129332"/>
                </a:lnTo>
                <a:lnTo>
                  <a:pt x="97938" y="124403"/>
                </a:lnTo>
                <a:lnTo>
                  <a:pt x="109404" y="119263"/>
                </a:lnTo>
                <a:lnTo>
                  <a:pt x="120733" y="113987"/>
                </a:lnTo>
                <a:lnTo>
                  <a:pt x="131997" y="108647"/>
                </a:lnTo>
                <a:lnTo>
                  <a:pt x="143271" y="103318"/>
                </a:lnTo>
                <a:lnTo>
                  <a:pt x="154628" y="98071"/>
                </a:lnTo>
                <a:lnTo>
                  <a:pt x="166142" y="92982"/>
                </a:lnTo>
                <a:lnTo>
                  <a:pt x="177888" y="88123"/>
                </a:lnTo>
                <a:lnTo>
                  <a:pt x="189938" y="83567"/>
                </a:lnTo>
                <a:lnTo>
                  <a:pt x="187646" y="78823"/>
                </a:lnTo>
                <a:lnTo>
                  <a:pt x="181306" y="67235"/>
                </a:lnTo>
                <a:lnTo>
                  <a:pt x="174132" y="56504"/>
                </a:lnTo>
                <a:lnTo>
                  <a:pt x="165972" y="46782"/>
                </a:lnTo>
                <a:lnTo>
                  <a:pt x="156673" y="38220"/>
                </a:lnTo>
                <a:lnTo>
                  <a:pt x="146085" y="30971"/>
                </a:lnTo>
                <a:lnTo>
                  <a:pt x="145733" y="23316"/>
                </a:lnTo>
                <a:lnTo>
                  <a:pt x="142440" y="12505"/>
                </a:lnTo>
                <a:lnTo>
                  <a:pt x="136231" y="5307"/>
                </a:lnTo>
                <a:lnTo>
                  <a:pt x="127705" y="1285"/>
                </a:lnTo>
                <a:lnTo>
                  <a:pt x="117456" y="0"/>
                </a:lnTo>
                <a:lnTo>
                  <a:pt x="106081" y="1013"/>
                </a:lnTo>
                <a:lnTo>
                  <a:pt x="94177" y="3886"/>
                </a:lnTo>
                <a:lnTo>
                  <a:pt x="82341" y="8181"/>
                </a:lnTo>
                <a:lnTo>
                  <a:pt x="71169" y="13459"/>
                </a:lnTo>
                <a:lnTo>
                  <a:pt x="61257" y="19281"/>
                </a:lnTo>
                <a:lnTo>
                  <a:pt x="61221" y="25750"/>
                </a:lnTo>
                <a:lnTo>
                  <a:pt x="66478" y="36275"/>
                </a:lnTo>
                <a:lnTo>
                  <a:pt x="73042" y="45579"/>
                </a:lnTo>
                <a:lnTo>
                  <a:pt x="67173" y="41800"/>
                </a:lnTo>
                <a:lnTo>
                  <a:pt x="59284" y="32554"/>
                </a:lnTo>
                <a:lnTo>
                  <a:pt x="46730" y="28038"/>
                </a:lnTo>
                <a:lnTo>
                  <a:pt x="44412" y="29582"/>
                </a:lnTo>
                <a:lnTo>
                  <a:pt x="33500" y="36013"/>
                </a:lnTo>
                <a:lnTo>
                  <a:pt x="22148" y="41963"/>
                </a:lnTo>
                <a:lnTo>
                  <a:pt x="10824" y="47910"/>
                </a:lnTo>
                <a:lnTo>
                  <a:pt x="0" y="54336"/>
                </a:lnTo>
                <a:lnTo>
                  <a:pt x="3294" y="65287"/>
                </a:lnTo>
                <a:lnTo>
                  <a:pt x="9566" y="76723"/>
                </a:lnTo>
                <a:lnTo>
                  <a:pt x="20419" y="83567"/>
                </a:lnTo>
                <a:lnTo>
                  <a:pt x="23030" y="81759"/>
                </a:lnTo>
                <a:lnTo>
                  <a:pt x="35381" y="75901"/>
                </a:lnTo>
                <a:lnTo>
                  <a:pt x="49472" y="70839"/>
                </a:lnTo>
                <a:lnTo>
                  <a:pt x="62675" y="65379"/>
                </a:lnTo>
                <a:lnTo>
                  <a:pt x="72367" y="58330"/>
                </a:lnTo>
                <a:lnTo>
                  <a:pt x="75920" y="48498"/>
                </a:lnTo>
                <a:lnTo>
                  <a:pt x="76208" y="48749"/>
                </a:lnTo>
                <a:lnTo>
                  <a:pt x="84954" y="52856"/>
                </a:lnTo>
                <a:lnTo>
                  <a:pt x="94602" y="52319"/>
                </a:lnTo>
                <a:lnTo>
                  <a:pt x="104772" y="48762"/>
                </a:lnTo>
                <a:lnTo>
                  <a:pt x="115084" y="43808"/>
                </a:lnTo>
                <a:lnTo>
                  <a:pt x="125158" y="39082"/>
                </a:lnTo>
                <a:lnTo>
                  <a:pt x="134613" y="36207"/>
                </a:lnTo>
                <a:lnTo>
                  <a:pt x="143070" y="36809"/>
                </a:lnTo>
                <a:lnTo>
                  <a:pt x="142493" y="37105"/>
                </a:lnTo>
                <a:lnTo>
                  <a:pt x="130272" y="42212"/>
                </a:lnTo>
                <a:lnTo>
                  <a:pt x="117425" y="46702"/>
                </a:lnTo>
                <a:lnTo>
                  <a:pt x="105195" y="51824"/>
                </a:lnTo>
                <a:lnTo>
                  <a:pt x="94828" y="58827"/>
                </a:lnTo>
                <a:lnTo>
                  <a:pt x="87569" y="68959"/>
                </a:lnTo>
                <a:lnTo>
                  <a:pt x="75873" y="67535"/>
                </a:lnTo>
                <a:lnTo>
                  <a:pt x="64198" y="69635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9137207" y="11052926"/>
            <a:ext cx="260" cy="383"/>
          </a:xfrm>
          <a:custGeom>
            <a:avLst/>
            <a:gdLst/>
            <a:ahLst/>
            <a:cxnLst/>
            <a:rect l="0" t="0" r="0" b="0"/>
            <a:pathLst>
              <a:path w="260" h="383" extrusionOk="0">
                <a:moveTo>
                  <a:pt x="123" y="383"/>
                </a:moveTo>
                <a:lnTo>
                  <a:pt x="260" y="0"/>
                </a:lnTo>
                <a:lnTo>
                  <a:pt x="0" y="34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18967948" y="11052611"/>
            <a:ext cx="169259" cy="73371"/>
          </a:xfrm>
          <a:custGeom>
            <a:avLst/>
            <a:gdLst/>
            <a:ahLst/>
            <a:cxnLst/>
            <a:rect l="0" t="0" r="0" b="0"/>
            <a:pathLst>
              <a:path w="169259" h="73371" extrusionOk="0">
                <a:moveTo>
                  <a:pt x="166915" y="0"/>
                </a:moveTo>
                <a:lnTo>
                  <a:pt x="163012" y="2049"/>
                </a:lnTo>
                <a:lnTo>
                  <a:pt x="151506" y="7217"/>
                </a:lnTo>
                <a:lnTo>
                  <a:pt x="139483" y="12213"/>
                </a:lnTo>
                <a:lnTo>
                  <a:pt x="127068" y="17077"/>
                </a:lnTo>
                <a:lnTo>
                  <a:pt x="114383" y="21848"/>
                </a:lnTo>
                <a:lnTo>
                  <a:pt x="101554" y="26567"/>
                </a:lnTo>
                <a:lnTo>
                  <a:pt x="88703" y="31275"/>
                </a:lnTo>
                <a:lnTo>
                  <a:pt x="75955" y="36012"/>
                </a:lnTo>
                <a:lnTo>
                  <a:pt x="63434" y="40819"/>
                </a:lnTo>
                <a:lnTo>
                  <a:pt x="51263" y="45735"/>
                </a:lnTo>
                <a:lnTo>
                  <a:pt x="39566" y="50801"/>
                </a:lnTo>
                <a:lnTo>
                  <a:pt x="28468" y="56057"/>
                </a:lnTo>
                <a:lnTo>
                  <a:pt x="18091" y="61544"/>
                </a:lnTo>
                <a:lnTo>
                  <a:pt x="8560" y="67302"/>
                </a:lnTo>
                <a:lnTo>
                  <a:pt x="0" y="73371"/>
                </a:lnTo>
                <a:lnTo>
                  <a:pt x="4078" y="70990"/>
                </a:lnTo>
                <a:lnTo>
                  <a:pt x="13398" y="66533"/>
                </a:lnTo>
                <a:lnTo>
                  <a:pt x="24604" y="62054"/>
                </a:lnTo>
                <a:lnTo>
                  <a:pt x="37321" y="57536"/>
                </a:lnTo>
                <a:lnTo>
                  <a:pt x="51175" y="52961"/>
                </a:lnTo>
                <a:lnTo>
                  <a:pt x="65788" y="48313"/>
                </a:lnTo>
                <a:lnTo>
                  <a:pt x="80786" y="43574"/>
                </a:lnTo>
                <a:lnTo>
                  <a:pt x="95792" y="38727"/>
                </a:lnTo>
                <a:lnTo>
                  <a:pt x="110431" y="33754"/>
                </a:lnTo>
                <a:lnTo>
                  <a:pt x="124327" y="28638"/>
                </a:lnTo>
                <a:lnTo>
                  <a:pt x="137105" y="23363"/>
                </a:lnTo>
                <a:lnTo>
                  <a:pt x="148389" y="17910"/>
                </a:lnTo>
                <a:lnTo>
                  <a:pt x="157803" y="12262"/>
                </a:lnTo>
                <a:lnTo>
                  <a:pt x="164972" y="6403"/>
                </a:lnTo>
                <a:lnTo>
                  <a:pt x="169259" y="663"/>
                </a:lnTo>
                <a:lnTo>
                  <a:pt x="166915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19163780" y="11072180"/>
            <a:ext cx="32067" cy="12882"/>
          </a:xfrm>
          <a:custGeom>
            <a:avLst/>
            <a:gdLst/>
            <a:ahLst/>
            <a:cxnLst/>
            <a:rect l="0" t="0" r="0" b="0"/>
            <a:pathLst>
              <a:path w="32067" h="12882" extrusionOk="0">
                <a:moveTo>
                  <a:pt x="32067" y="1206"/>
                </a:moveTo>
                <a:lnTo>
                  <a:pt x="25913" y="0"/>
                </a:lnTo>
                <a:lnTo>
                  <a:pt x="13346" y="2118"/>
                </a:lnTo>
                <a:lnTo>
                  <a:pt x="2394" y="7013"/>
                </a:lnTo>
                <a:lnTo>
                  <a:pt x="0" y="12882"/>
                </a:lnTo>
                <a:lnTo>
                  <a:pt x="11093" y="9622"/>
                </a:lnTo>
                <a:lnTo>
                  <a:pt x="23693" y="7518"/>
                </a:lnTo>
                <a:lnTo>
                  <a:pt x="32067" y="120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8868594" y="11172741"/>
            <a:ext cx="76057" cy="35068"/>
          </a:xfrm>
          <a:custGeom>
            <a:avLst/>
            <a:gdLst/>
            <a:ahLst/>
            <a:cxnLst/>
            <a:rect l="0" t="0" r="0" b="0"/>
            <a:pathLst>
              <a:path w="76057" h="35068" extrusionOk="0">
                <a:moveTo>
                  <a:pt x="69157" y="6340"/>
                </a:moveTo>
                <a:lnTo>
                  <a:pt x="76057" y="0"/>
                </a:lnTo>
                <a:lnTo>
                  <a:pt x="68878" y="2852"/>
                </a:lnTo>
                <a:lnTo>
                  <a:pt x="56001" y="6839"/>
                </a:lnTo>
                <a:lnTo>
                  <a:pt x="42732" y="10427"/>
                </a:lnTo>
                <a:lnTo>
                  <a:pt x="29783" y="14330"/>
                </a:lnTo>
                <a:lnTo>
                  <a:pt x="17868" y="19262"/>
                </a:lnTo>
                <a:lnTo>
                  <a:pt x="7703" y="25937"/>
                </a:lnTo>
                <a:lnTo>
                  <a:pt x="0" y="35068"/>
                </a:lnTo>
                <a:lnTo>
                  <a:pt x="6540" y="34269"/>
                </a:lnTo>
                <a:lnTo>
                  <a:pt x="19142" y="31105"/>
                </a:lnTo>
                <a:lnTo>
                  <a:pt x="32806" y="26154"/>
                </a:lnTo>
                <a:lnTo>
                  <a:pt x="46430" y="19993"/>
                </a:lnTo>
                <a:lnTo>
                  <a:pt x="58914" y="13197"/>
                </a:lnTo>
                <a:lnTo>
                  <a:pt x="69157" y="634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8951765" y="11062769"/>
            <a:ext cx="159646" cy="14864"/>
          </a:xfrm>
          <a:custGeom>
            <a:avLst/>
            <a:gdLst/>
            <a:ahLst/>
            <a:cxnLst/>
            <a:rect l="0" t="0" r="0" b="0"/>
            <a:pathLst>
              <a:path w="159646" h="14864" extrusionOk="0">
                <a:moveTo>
                  <a:pt x="0" y="13443"/>
                </a:moveTo>
                <a:lnTo>
                  <a:pt x="121938" y="14864"/>
                </a:lnTo>
                <a:lnTo>
                  <a:pt x="134734" y="10132"/>
                </a:lnTo>
                <a:lnTo>
                  <a:pt x="147345" y="5336"/>
                </a:lnTo>
                <a:lnTo>
                  <a:pt x="159646" y="435"/>
                </a:lnTo>
                <a:lnTo>
                  <a:pt x="510" y="0"/>
                </a:lnTo>
                <a:lnTo>
                  <a:pt x="0" y="1344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18671360" y="10995905"/>
            <a:ext cx="223545" cy="36560"/>
          </a:xfrm>
          <a:custGeom>
            <a:avLst/>
            <a:gdLst/>
            <a:ahLst/>
            <a:cxnLst/>
            <a:rect l="0" t="0" r="0" b="0"/>
            <a:pathLst>
              <a:path w="223545" h="36560" extrusionOk="0">
                <a:moveTo>
                  <a:pt x="36485" y="36560"/>
                </a:moveTo>
                <a:lnTo>
                  <a:pt x="223545" y="33641"/>
                </a:lnTo>
                <a:lnTo>
                  <a:pt x="220386" y="27085"/>
                </a:lnTo>
                <a:lnTo>
                  <a:pt x="220630" y="14164"/>
                </a:lnTo>
                <a:lnTo>
                  <a:pt x="220667" y="1492"/>
                </a:lnTo>
                <a:lnTo>
                  <a:pt x="0" y="0"/>
                </a:lnTo>
                <a:lnTo>
                  <a:pt x="9139" y="9192"/>
                </a:lnTo>
                <a:lnTo>
                  <a:pt x="18291" y="18341"/>
                </a:lnTo>
                <a:lnTo>
                  <a:pt x="27419" y="27459"/>
                </a:lnTo>
                <a:lnTo>
                  <a:pt x="36485" y="3656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18759915" y="10762925"/>
            <a:ext cx="106608" cy="14674"/>
          </a:xfrm>
          <a:custGeom>
            <a:avLst/>
            <a:gdLst/>
            <a:ahLst/>
            <a:cxnLst/>
            <a:rect l="0" t="0" r="0" b="0"/>
            <a:pathLst>
              <a:path w="106608" h="14674" extrusionOk="0">
                <a:moveTo>
                  <a:pt x="2838" y="12627"/>
                </a:moveTo>
                <a:lnTo>
                  <a:pt x="71834" y="14674"/>
                </a:lnTo>
                <a:lnTo>
                  <a:pt x="83260" y="10149"/>
                </a:lnTo>
                <a:lnTo>
                  <a:pt x="94857" y="5463"/>
                </a:lnTo>
                <a:lnTo>
                  <a:pt x="106608" y="655"/>
                </a:lnTo>
                <a:lnTo>
                  <a:pt x="0" y="0"/>
                </a:lnTo>
                <a:lnTo>
                  <a:pt x="2838" y="1262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8716616" y="10418797"/>
            <a:ext cx="374121" cy="409107"/>
          </a:xfrm>
          <a:custGeom>
            <a:avLst/>
            <a:gdLst/>
            <a:ahLst/>
            <a:cxnLst/>
            <a:rect l="0" t="0" r="0" b="0"/>
            <a:pathLst>
              <a:path w="374121" h="409107" extrusionOk="0">
                <a:moveTo>
                  <a:pt x="205150" y="20857"/>
                </a:moveTo>
                <a:lnTo>
                  <a:pt x="205012" y="13279"/>
                </a:lnTo>
                <a:lnTo>
                  <a:pt x="195831" y="14608"/>
                </a:lnTo>
                <a:lnTo>
                  <a:pt x="192602" y="15697"/>
                </a:lnTo>
                <a:lnTo>
                  <a:pt x="180323" y="19641"/>
                </a:lnTo>
                <a:lnTo>
                  <a:pt x="167877" y="23418"/>
                </a:lnTo>
                <a:lnTo>
                  <a:pt x="155353" y="27119"/>
                </a:lnTo>
                <a:lnTo>
                  <a:pt x="142841" y="30833"/>
                </a:lnTo>
                <a:lnTo>
                  <a:pt x="130430" y="34650"/>
                </a:lnTo>
                <a:lnTo>
                  <a:pt x="118211" y="38662"/>
                </a:lnTo>
                <a:lnTo>
                  <a:pt x="189794" y="40221"/>
                </a:lnTo>
                <a:lnTo>
                  <a:pt x="202910" y="37530"/>
                </a:lnTo>
                <a:lnTo>
                  <a:pt x="216250" y="35068"/>
                </a:lnTo>
                <a:lnTo>
                  <a:pt x="214502" y="36347"/>
                </a:lnTo>
                <a:lnTo>
                  <a:pt x="204600" y="42344"/>
                </a:lnTo>
                <a:lnTo>
                  <a:pt x="193431" y="47528"/>
                </a:lnTo>
                <a:lnTo>
                  <a:pt x="181350" y="52105"/>
                </a:lnTo>
                <a:lnTo>
                  <a:pt x="168716" y="56285"/>
                </a:lnTo>
                <a:lnTo>
                  <a:pt x="155882" y="60276"/>
                </a:lnTo>
                <a:lnTo>
                  <a:pt x="143207" y="64285"/>
                </a:lnTo>
                <a:lnTo>
                  <a:pt x="140767" y="65104"/>
                </a:lnTo>
                <a:lnTo>
                  <a:pt x="224965" y="65798"/>
                </a:lnTo>
                <a:lnTo>
                  <a:pt x="236806" y="61366"/>
                </a:lnTo>
                <a:lnTo>
                  <a:pt x="244206" y="61243"/>
                </a:lnTo>
                <a:lnTo>
                  <a:pt x="240369" y="63545"/>
                </a:lnTo>
                <a:lnTo>
                  <a:pt x="239684" y="67218"/>
                </a:lnTo>
                <a:lnTo>
                  <a:pt x="229587" y="70604"/>
                </a:lnTo>
                <a:lnTo>
                  <a:pt x="217739" y="74654"/>
                </a:lnTo>
                <a:lnTo>
                  <a:pt x="205917" y="78733"/>
                </a:lnTo>
                <a:lnTo>
                  <a:pt x="194087" y="82804"/>
                </a:lnTo>
                <a:lnTo>
                  <a:pt x="182214" y="86833"/>
                </a:lnTo>
                <a:lnTo>
                  <a:pt x="170263" y="90784"/>
                </a:lnTo>
                <a:lnTo>
                  <a:pt x="158200" y="94622"/>
                </a:lnTo>
                <a:lnTo>
                  <a:pt x="145989" y="98310"/>
                </a:lnTo>
                <a:lnTo>
                  <a:pt x="133596" y="101814"/>
                </a:lnTo>
                <a:lnTo>
                  <a:pt x="120986" y="105097"/>
                </a:lnTo>
                <a:lnTo>
                  <a:pt x="108125" y="108125"/>
                </a:lnTo>
                <a:lnTo>
                  <a:pt x="232282" y="108254"/>
                </a:lnTo>
                <a:lnTo>
                  <a:pt x="245238" y="105087"/>
                </a:lnTo>
                <a:lnTo>
                  <a:pt x="258390" y="102116"/>
                </a:lnTo>
                <a:lnTo>
                  <a:pt x="271751" y="99354"/>
                </a:lnTo>
                <a:lnTo>
                  <a:pt x="260644" y="104518"/>
                </a:lnTo>
                <a:lnTo>
                  <a:pt x="248935" y="109361"/>
                </a:lnTo>
                <a:lnTo>
                  <a:pt x="237049" y="113777"/>
                </a:lnTo>
                <a:lnTo>
                  <a:pt x="225023" y="117858"/>
                </a:lnTo>
                <a:lnTo>
                  <a:pt x="212894" y="121691"/>
                </a:lnTo>
                <a:lnTo>
                  <a:pt x="200699" y="125366"/>
                </a:lnTo>
                <a:lnTo>
                  <a:pt x="188472" y="128971"/>
                </a:lnTo>
                <a:lnTo>
                  <a:pt x="176253" y="132596"/>
                </a:lnTo>
                <a:lnTo>
                  <a:pt x="164075" y="136330"/>
                </a:lnTo>
                <a:lnTo>
                  <a:pt x="151978" y="140261"/>
                </a:lnTo>
                <a:lnTo>
                  <a:pt x="140435" y="144342"/>
                </a:lnTo>
                <a:lnTo>
                  <a:pt x="128579" y="148816"/>
                </a:lnTo>
                <a:lnTo>
                  <a:pt x="116776" y="153441"/>
                </a:lnTo>
                <a:lnTo>
                  <a:pt x="104985" y="158111"/>
                </a:lnTo>
                <a:lnTo>
                  <a:pt x="93165" y="162720"/>
                </a:lnTo>
                <a:lnTo>
                  <a:pt x="81275" y="167165"/>
                </a:lnTo>
                <a:lnTo>
                  <a:pt x="69274" y="171338"/>
                </a:lnTo>
                <a:lnTo>
                  <a:pt x="57123" y="175136"/>
                </a:lnTo>
                <a:lnTo>
                  <a:pt x="44780" y="178452"/>
                </a:lnTo>
                <a:lnTo>
                  <a:pt x="319661" y="183191"/>
                </a:lnTo>
                <a:lnTo>
                  <a:pt x="318619" y="169492"/>
                </a:lnTo>
                <a:lnTo>
                  <a:pt x="322093" y="175293"/>
                </a:lnTo>
                <a:lnTo>
                  <a:pt x="326597" y="186235"/>
                </a:lnTo>
                <a:lnTo>
                  <a:pt x="330055" y="198910"/>
                </a:lnTo>
                <a:lnTo>
                  <a:pt x="332453" y="212537"/>
                </a:lnTo>
                <a:lnTo>
                  <a:pt x="333777" y="226335"/>
                </a:lnTo>
                <a:lnTo>
                  <a:pt x="334012" y="239523"/>
                </a:lnTo>
                <a:lnTo>
                  <a:pt x="333146" y="251319"/>
                </a:lnTo>
                <a:lnTo>
                  <a:pt x="330806" y="245659"/>
                </a:lnTo>
                <a:lnTo>
                  <a:pt x="327248" y="234506"/>
                </a:lnTo>
                <a:lnTo>
                  <a:pt x="324515" y="222522"/>
                </a:lnTo>
                <a:lnTo>
                  <a:pt x="322448" y="209867"/>
                </a:lnTo>
                <a:lnTo>
                  <a:pt x="320883" y="196703"/>
                </a:lnTo>
                <a:lnTo>
                  <a:pt x="38097" y="189952"/>
                </a:lnTo>
                <a:lnTo>
                  <a:pt x="45138" y="202289"/>
                </a:lnTo>
                <a:lnTo>
                  <a:pt x="50359" y="212832"/>
                </a:lnTo>
                <a:lnTo>
                  <a:pt x="55144" y="223808"/>
                </a:lnTo>
                <a:lnTo>
                  <a:pt x="59513" y="235198"/>
                </a:lnTo>
                <a:lnTo>
                  <a:pt x="63485" y="246985"/>
                </a:lnTo>
                <a:lnTo>
                  <a:pt x="67081" y="259148"/>
                </a:lnTo>
                <a:lnTo>
                  <a:pt x="70318" y="271669"/>
                </a:lnTo>
                <a:lnTo>
                  <a:pt x="73217" y="284529"/>
                </a:lnTo>
                <a:lnTo>
                  <a:pt x="75796" y="297710"/>
                </a:lnTo>
                <a:lnTo>
                  <a:pt x="78076" y="311192"/>
                </a:lnTo>
                <a:lnTo>
                  <a:pt x="80075" y="324956"/>
                </a:lnTo>
                <a:lnTo>
                  <a:pt x="81813" y="338984"/>
                </a:lnTo>
                <a:lnTo>
                  <a:pt x="81006" y="336176"/>
                </a:lnTo>
                <a:lnTo>
                  <a:pt x="77540" y="323874"/>
                </a:lnTo>
                <a:lnTo>
                  <a:pt x="74142" y="311505"/>
                </a:lnTo>
                <a:lnTo>
                  <a:pt x="70784" y="299095"/>
                </a:lnTo>
                <a:lnTo>
                  <a:pt x="67440" y="286671"/>
                </a:lnTo>
                <a:lnTo>
                  <a:pt x="64086" y="274259"/>
                </a:lnTo>
                <a:lnTo>
                  <a:pt x="60694" y="261886"/>
                </a:lnTo>
                <a:lnTo>
                  <a:pt x="57239" y="249578"/>
                </a:lnTo>
                <a:lnTo>
                  <a:pt x="53694" y="237363"/>
                </a:lnTo>
                <a:lnTo>
                  <a:pt x="50033" y="225266"/>
                </a:lnTo>
                <a:lnTo>
                  <a:pt x="46231" y="213314"/>
                </a:lnTo>
                <a:lnTo>
                  <a:pt x="0" y="201628"/>
                </a:lnTo>
                <a:lnTo>
                  <a:pt x="548" y="204012"/>
                </a:lnTo>
                <a:lnTo>
                  <a:pt x="3014" y="204560"/>
                </a:lnTo>
                <a:lnTo>
                  <a:pt x="5326" y="211994"/>
                </a:lnTo>
                <a:lnTo>
                  <a:pt x="9004" y="223774"/>
                </a:lnTo>
                <a:lnTo>
                  <a:pt x="12684" y="235554"/>
                </a:lnTo>
                <a:lnTo>
                  <a:pt x="16350" y="247350"/>
                </a:lnTo>
                <a:lnTo>
                  <a:pt x="19986" y="259178"/>
                </a:lnTo>
                <a:lnTo>
                  <a:pt x="23576" y="271052"/>
                </a:lnTo>
                <a:lnTo>
                  <a:pt x="27106" y="282987"/>
                </a:lnTo>
                <a:lnTo>
                  <a:pt x="30560" y="295000"/>
                </a:lnTo>
                <a:lnTo>
                  <a:pt x="33921" y="307105"/>
                </a:lnTo>
                <a:lnTo>
                  <a:pt x="37175" y="319318"/>
                </a:lnTo>
                <a:lnTo>
                  <a:pt x="40306" y="331653"/>
                </a:lnTo>
                <a:lnTo>
                  <a:pt x="43299" y="344127"/>
                </a:lnTo>
                <a:lnTo>
                  <a:pt x="149907" y="344783"/>
                </a:lnTo>
                <a:lnTo>
                  <a:pt x="161793" y="339888"/>
                </a:lnTo>
                <a:lnTo>
                  <a:pt x="173794" y="334944"/>
                </a:lnTo>
                <a:lnTo>
                  <a:pt x="185893" y="329988"/>
                </a:lnTo>
                <a:lnTo>
                  <a:pt x="198070" y="325056"/>
                </a:lnTo>
                <a:lnTo>
                  <a:pt x="210308" y="320187"/>
                </a:lnTo>
                <a:lnTo>
                  <a:pt x="222588" y="315416"/>
                </a:lnTo>
                <a:lnTo>
                  <a:pt x="234890" y="310782"/>
                </a:lnTo>
                <a:lnTo>
                  <a:pt x="247198" y="306320"/>
                </a:lnTo>
                <a:lnTo>
                  <a:pt x="259491" y="302068"/>
                </a:lnTo>
                <a:lnTo>
                  <a:pt x="271751" y="298063"/>
                </a:lnTo>
                <a:lnTo>
                  <a:pt x="271467" y="298177"/>
                </a:lnTo>
                <a:lnTo>
                  <a:pt x="259860" y="302968"/>
                </a:lnTo>
                <a:lnTo>
                  <a:pt x="248402" y="307910"/>
                </a:lnTo>
                <a:lnTo>
                  <a:pt x="237054" y="312965"/>
                </a:lnTo>
                <a:lnTo>
                  <a:pt x="225777" y="318092"/>
                </a:lnTo>
                <a:lnTo>
                  <a:pt x="214532" y="323254"/>
                </a:lnTo>
                <a:lnTo>
                  <a:pt x="203280" y="328411"/>
                </a:lnTo>
                <a:lnTo>
                  <a:pt x="191982" y="333524"/>
                </a:lnTo>
                <a:lnTo>
                  <a:pt x="180600" y="338554"/>
                </a:lnTo>
                <a:lnTo>
                  <a:pt x="169094" y="343463"/>
                </a:lnTo>
                <a:lnTo>
                  <a:pt x="157425" y="348210"/>
                </a:lnTo>
                <a:lnTo>
                  <a:pt x="145555" y="352758"/>
                </a:lnTo>
                <a:lnTo>
                  <a:pt x="133443" y="357067"/>
                </a:lnTo>
                <a:lnTo>
                  <a:pt x="121053" y="361098"/>
                </a:lnTo>
                <a:lnTo>
                  <a:pt x="108343" y="364812"/>
                </a:lnTo>
                <a:lnTo>
                  <a:pt x="95276" y="368170"/>
                </a:lnTo>
                <a:lnTo>
                  <a:pt x="81813" y="371133"/>
                </a:lnTo>
                <a:lnTo>
                  <a:pt x="82073" y="371044"/>
                </a:lnTo>
                <a:lnTo>
                  <a:pt x="92871" y="367222"/>
                </a:lnTo>
                <a:lnTo>
                  <a:pt x="103898" y="363129"/>
                </a:lnTo>
                <a:lnTo>
                  <a:pt x="115133" y="358801"/>
                </a:lnTo>
                <a:lnTo>
                  <a:pt x="46137" y="356755"/>
                </a:lnTo>
                <a:lnTo>
                  <a:pt x="48806" y="369551"/>
                </a:lnTo>
                <a:lnTo>
                  <a:pt x="51289" y="382532"/>
                </a:lnTo>
                <a:lnTo>
                  <a:pt x="53572" y="395712"/>
                </a:lnTo>
                <a:lnTo>
                  <a:pt x="55638" y="409107"/>
                </a:lnTo>
                <a:lnTo>
                  <a:pt x="72223" y="402906"/>
                </a:lnTo>
                <a:lnTo>
                  <a:pt x="88610" y="396507"/>
                </a:lnTo>
                <a:lnTo>
                  <a:pt x="104820" y="389932"/>
                </a:lnTo>
                <a:lnTo>
                  <a:pt x="120874" y="383200"/>
                </a:lnTo>
                <a:lnTo>
                  <a:pt x="136794" y="376335"/>
                </a:lnTo>
                <a:lnTo>
                  <a:pt x="152602" y="369357"/>
                </a:lnTo>
                <a:lnTo>
                  <a:pt x="168318" y="362288"/>
                </a:lnTo>
                <a:lnTo>
                  <a:pt x="183965" y="355149"/>
                </a:lnTo>
                <a:lnTo>
                  <a:pt x="199564" y="347960"/>
                </a:lnTo>
                <a:lnTo>
                  <a:pt x="215136" y="340745"/>
                </a:lnTo>
                <a:lnTo>
                  <a:pt x="230703" y="333523"/>
                </a:lnTo>
                <a:lnTo>
                  <a:pt x="246287" y="326316"/>
                </a:lnTo>
                <a:lnTo>
                  <a:pt x="261908" y="319146"/>
                </a:lnTo>
                <a:lnTo>
                  <a:pt x="277589" y="312033"/>
                </a:lnTo>
                <a:lnTo>
                  <a:pt x="293350" y="305000"/>
                </a:lnTo>
                <a:lnTo>
                  <a:pt x="309214" y="298067"/>
                </a:lnTo>
                <a:lnTo>
                  <a:pt x="325201" y="291255"/>
                </a:lnTo>
                <a:lnTo>
                  <a:pt x="341334" y="284587"/>
                </a:lnTo>
                <a:lnTo>
                  <a:pt x="357633" y="278083"/>
                </a:lnTo>
                <a:lnTo>
                  <a:pt x="374121" y="271765"/>
                </a:lnTo>
                <a:lnTo>
                  <a:pt x="372713" y="263382"/>
                </a:lnTo>
                <a:lnTo>
                  <a:pt x="370463" y="250430"/>
                </a:lnTo>
                <a:lnTo>
                  <a:pt x="368137" y="237553"/>
                </a:lnTo>
                <a:lnTo>
                  <a:pt x="365737" y="224751"/>
                </a:lnTo>
                <a:lnTo>
                  <a:pt x="363262" y="212021"/>
                </a:lnTo>
                <a:lnTo>
                  <a:pt x="360715" y="199363"/>
                </a:lnTo>
                <a:lnTo>
                  <a:pt x="358096" y="186776"/>
                </a:lnTo>
                <a:lnTo>
                  <a:pt x="355406" y="174259"/>
                </a:lnTo>
                <a:lnTo>
                  <a:pt x="352647" y="161812"/>
                </a:lnTo>
                <a:lnTo>
                  <a:pt x="349820" y="149432"/>
                </a:lnTo>
                <a:lnTo>
                  <a:pt x="346926" y="137119"/>
                </a:lnTo>
                <a:lnTo>
                  <a:pt x="343966" y="124872"/>
                </a:lnTo>
                <a:lnTo>
                  <a:pt x="340942" y="112690"/>
                </a:lnTo>
                <a:lnTo>
                  <a:pt x="337853" y="100572"/>
                </a:lnTo>
                <a:lnTo>
                  <a:pt x="334702" y="88517"/>
                </a:lnTo>
                <a:lnTo>
                  <a:pt x="331490" y="76524"/>
                </a:lnTo>
                <a:lnTo>
                  <a:pt x="328218" y="64592"/>
                </a:lnTo>
                <a:lnTo>
                  <a:pt x="324886" y="52719"/>
                </a:lnTo>
                <a:lnTo>
                  <a:pt x="321497" y="40906"/>
                </a:lnTo>
                <a:lnTo>
                  <a:pt x="319067" y="39997"/>
                </a:lnTo>
                <a:lnTo>
                  <a:pt x="307310" y="34292"/>
                </a:lnTo>
                <a:lnTo>
                  <a:pt x="296722" y="27422"/>
                </a:lnTo>
                <a:lnTo>
                  <a:pt x="286718" y="19973"/>
                </a:lnTo>
                <a:lnTo>
                  <a:pt x="276711" y="12529"/>
                </a:lnTo>
                <a:lnTo>
                  <a:pt x="266116" y="5676"/>
                </a:lnTo>
                <a:lnTo>
                  <a:pt x="254347" y="0"/>
                </a:lnTo>
                <a:lnTo>
                  <a:pt x="253595" y="445"/>
                </a:lnTo>
                <a:lnTo>
                  <a:pt x="242429" y="4547"/>
                </a:lnTo>
                <a:lnTo>
                  <a:pt x="229464" y="6791"/>
                </a:lnTo>
                <a:lnTo>
                  <a:pt x="216250" y="8770"/>
                </a:lnTo>
                <a:lnTo>
                  <a:pt x="216387" y="19555"/>
                </a:lnTo>
                <a:lnTo>
                  <a:pt x="215016" y="28888"/>
                </a:lnTo>
                <a:lnTo>
                  <a:pt x="204601" y="29230"/>
                </a:lnTo>
                <a:lnTo>
                  <a:pt x="205150" y="20857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8728823" y="10903894"/>
            <a:ext cx="503315" cy="281015"/>
          </a:xfrm>
          <a:custGeom>
            <a:avLst/>
            <a:gdLst/>
            <a:ahLst/>
            <a:cxnLst/>
            <a:rect l="0" t="0" r="0" b="0"/>
            <a:pathLst>
              <a:path w="503315" h="281015" extrusionOk="0">
                <a:moveTo>
                  <a:pt x="475794" y="32136"/>
                </a:moveTo>
                <a:lnTo>
                  <a:pt x="475605" y="46971"/>
                </a:lnTo>
                <a:lnTo>
                  <a:pt x="474686" y="59764"/>
                </a:lnTo>
                <a:lnTo>
                  <a:pt x="473287" y="72079"/>
                </a:lnTo>
                <a:lnTo>
                  <a:pt x="471635" y="84142"/>
                </a:lnTo>
                <a:lnTo>
                  <a:pt x="469957" y="96182"/>
                </a:lnTo>
                <a:lnTo>
                  <a:pt x="468478" y="108424"/>
                </a:lnTo>
                <a:lnTo>
                  <a:pt x="467425" y="121095"/>
                </a:lnTo>
                <a:lnTo>
                  <a:pt x="467023" y="134423"/>
                </a:lnTo>
                <a:lnTo>
                  <a:pt x="476479" y="135053"/>
                </a:lnTo>
                <a:lnTo>
                  <a:pt x="479494" y="129256"/>
                </a:lnTo>
                <a:lnTo>
                  <a:pt x="490457" y="131504"/>
                </a:lnTo>
                <a:lnTo>
                  <a:pt x="492830" y="116389"/>
                </a:lnTo>
                <a:lnTo>
                  <a:pt x="494483" y="104643"/>
                </a:lnTo>
                <a:lnTo>
                  <a:pt x="496008" y="92703"/>
                </a:lnTo>
                <a:lnTo>
                  <a:pt x="497406" y="80576"/>
                </a:lnTo>
                <a:lnTo>
                  <a:pt x="498680" y="68266"/>
                </a:lnTo>
                <a:lnTo>
                  <a:pt x="499835" y="55781"/>
                </a:lnTo>
                <a:lnTo>
                  <a:pt x="500873" y="43126"/>
                </a:lnTo>
                <a:lnTo>
                  <a:pt x="501797" y="30308"/>
                </a:lnTo>
                <a:lnTo>
                  <a:pt x="502610" y="17333"/>
                </a:lnTo>
                <a:lnTo>
                  <a:pt x="503315" y="4208"/>
                </a:lnTo>
                <a:lnTo>
                  <a:pt x="475794" y="0"/>
                </a:lnTo>
                <a:lnTo>
                  <a:pt x="473503" y="1694"/>
                </a:lnTo>
                <a:lnTo>
                  <a:pt x="463332" y="8491"/>
                </a:lnTo>
                <a:lnTo>
                  <a:pt x="452627" y="14618"/>
                </a:lnTo>
                <a:lnTo>
                  <a:pt x="441460" y="20171"/>
                </a:lnTo>
                <a:lnTo>
                  <a:pt x="429906" y="25248"/>
                </a:lnTo>
                <a:lnTo>
                  <a:pt x="418039" y="29944"/>
                </a:lnTo>
                <a:lnTo>
                  <a:pt x="405931" y="34355"/>
                </a:lnTo>
                <a:lnTo>
                  <a:pt x="393657" y="38578"/>
                </a:lnTo>
                <a:lnTo>
                  <a:pt x="381291" y="42710"/>
                </a:lnTo>
                <a:lnTo>
                  <a:pt x="368905" y="46845"/>
                </a:lnTo>
                <a:lnTo>
                  <a:pt x="356574" y="51082"/>
                </a:lnTo>
                <a:lnTo>
                  <a:pt x="344372" y="55515"/>
                </a:lnTo>
                <a:lnTo>
                  <a:pt x="331808" y="60261"/>
                </a:lnTo>
                <a:lnTo>
                  <a:pt x="319609" y="64910"/>
                </a:lnTo>
                <a:lnTo>
                  <a:pt x="307483" y="69601"/>
                </a:lnTo>
                <a:lnTo>
                  <a:pt x="295453" y="74353"/>
                </a:lnTo>
                <a:lnTo>
                  <a:pt x="283541" y="79187"/>
                </a:lnTo>
                <a:lnTo>
                  <a:pt x="271770" y="84124"/>
                </a:lnTo>
                <a:lnTo>
                  <a:pt x="260163" y="89182"/>
                </a:lnTo>
                <a:lnTo>
                  <a:pt x="248743" y="94383"/>
                </a:lnTo>
                <a:lnTo>
                  <a:pt x="237531" y="99747"/>
                </a:lnTo>
                <a:lnTo>
                  <a:pt x="226552" y="105294"/>
                </a:lnTo>
                <a:lnTo>
                  <a:pt x="215828" y="111044"/>
                </a:lnTo>
                <a:lnTo>
                  <a:pt x="216615" y="112772"/>
                </a:lnTo>
                <a:lnTo>
                  <a:pt x="219910" y="122563"/>
                </a:lnTo>
                <a:lnTo>
                  <a:pt x="222063" y="133705"/>
                </a:lnTo>
                <a:lnTo>
                  <a:pt x="223201" y="145906"/>
                </a:lnTo>
                <a:lnTo>
                  <a:pt x="223452" y="158874"/>
                </a:lnTo>
                <a:lnTo>
                  <a:pt x="382588" y="159309"/>
                </a:lnTo>
                <a:lnTo>
                  <a:pt x="394455" y="154263"/>
                </a:lnTo>
                <a:lnTo>
                  <a:pt x="405766" y="149031"/>
                </a:lnTo>
                <a:lnTo>
                  <a:pt x="406040" y="148716"/>
                </a:lnTo>
                <a:lnTo>
                  <a:pt x="408417" y="149389"/>
                </a:lnTo>
                <a:lnTo>
                  <a:pt x="408644" y="149031"/>
                </a:lnTo>
                <a:lnTo>
                  <a:pt x="408507" y="149415"/>
                </a:lnTo>
                <a:lnTo>
                  <a:pt x="406563" y="152316"/>
                </a:lnTo>
                <a:lnTo>
                  <a:pt x="400568" y="158282"/>
                </a:lnTo>
                <a:lnTo>
                  <a:pt x="392153" y="164027"/>
                </a:lnTo>
                <a:lnTo>
                  <a:pt x="381692" y="169569"/>
                </a:lnTo>
                <a:lnTo>
                  <a:pt x="369563" y="174926"/>
                </a:lnTo>
                <a:lnTo>
                  <a:pt x="356140" y="180113"/>
                </a:lnTo>
                <a:lnTo>
                  <a:pt x="341799" y="185150"/>
                </a:lnTo>
                <a:lnTo>
                  <a:pt x="326917" y="190052"/>
                </a:lnTo>
                <a:lnTo>
                  <a:pt x="311868" y="194838"/>
                </a:lnTo>
                <a:lnTo>
                  <a:pt x="297028" y="199524"/>
                </a:lnTo>
                <a:lnTo>
                  <a:pt x="282774" y="204129"/>
                </a:lnTo>
                <a:lnTo>
                  <a:pt x="269481" y="208669"/>
                </a:lnTo>
                <a:lnTo>
                  <a:pt x="257525" y="213161"/>
                </a:lnTo>
                <a:lnTo>
                  <a:pt x="247281" y="217624"/>
                </a:lnTo>
                <a:lnTo>
                  <a:pt x="239124" y="222074"/>
                </a:lnTo>
                <a:lnTo>
                  <a:pt x="241806" y="220056"/>
                </a:lnTo>
                <a:lnTo>
                  <a:pt x="250697" y="214095"/>
                </a:lnTo>
                <a:lnTo>
                  <a:pt x="260518" y="208432"/>
                </a:lnTo>
                <a:lnTo>
                  <a:pt x="271144" y="203025"/>
                </a:lnTo>
                <a:lnTo>
                  <a:pt x="282452" y="197836"/>
                </a:lnTo>
                <a:lnTo>
                  <a:pt x="294318" y="192824"/>
                </a:lnTo>
                <a:lnTo>
                  <a:pt x="306617" y="187948"/>
                </a:lnTo>
                <a:lnTo>
                  <a:pt x="319227" y="183169"/>
                </a:lnTo>
                <a:lnTo>
                  <a:pt x="332022" y="178446"/>
                </a:lnTo>
                <a:lnTo>
                  <a:pt x="344880" y="173738"/>
                </a:lnTo>
                <a:lnTo>
                  <a:pt x="222941" y="172317"/>
                </a:lnTo>
                <a:lnTo>
                  <a:pt x="221797" y="185944"/>
                </a:lnTo>
                <a:lnTo>
                  <a:pt x="220145" y="199463"/>
                </a:lnTo>
                <a:lnTo>
                  <a:pt x="218113" y="212581"/>
                </a:lnTo>
                <a:lnTo>
                  <a:pt x="215828" y="225007"/>
                </a:lnTo>
                <a:lnTo>
                  <a:pt x="214578" y="221914"/>
                </a:lnTo>
                <a:lnTo>
                  <a:pt x="212097" y="212156"/>
                </a:lnTo>
                <a:lnTo>
                  <a:pt x="210980" y="201327"/>
                </a:lnTo>
                <a:lnTo>
                  <a:pt x="210858" y="189673"/>
                </a:lnTo>
                <a:lnTo>
                  <a:pt x="211359" y="177442"/>
                </a:lnTo>
                <a:lnTo>
                  <a:pt x="212112" y="164881"/>
                </a:lnTo>
                <a:lnTo>
                  <a:pt x="212747" y="152237"/>
                </a:lnTo>
                <a:lnTo>
                  <a:pt x="212892" y="139758"/>
                </a:lnTo>
                <a:lnTo>
                  <a:pt x="163204" y="131504"/>
                </a:lnTo>
                <a:lnTo>
                  <a:pt x="165348" y="134929"/>
                </a:lnTo>
                <a:lnTo>
                  <a:pt x="166438" y="145867"/>
                </a:lnTo>
                <a:lnTo>
                  <a:pt x="166233" y="160926"/>
                </a:lnTo>
                <a:lnTo>
                  <a:pt x="165769" y="176738"/>
                </a:lnTo>
                <a:lnTo>
                  <a:pt x="166082" y="189938"/>
                </a:lnTo>
                <a:lnTo>
                  <a:pt x="163884" y="186482"/>
                </a:lnTo>
                <a:lnTo>
                  <a:pt x="162786" y="175534"/>
                </a:lnTo>
                <a:lnTo>
                  <a:pt x="163011" y="160484"/>
                </a:lnTo>
                <a:lnTo>
                  <a:pt x="163502" y="144688"/>
                </a:lnTo>
                <a:lnTo>
                  <a:pt x="0" y="149185"/>
                </a:lnTo>
                <a:lnTo>
                  <a:pt x="9254" y="157996"/>
                </a:lnTo>
                <a:lnTo>
                  <a:pt x="18591" y="166730"/>
                </a:lnTo>
                <a:lnTo>
                  <a:pt x="28003" y="175390"/>
                </a:lnTo>
                <a:lnTo>
                  <a:pt x="37481" y="183974"/>
                </a:lnTo>
                <a:lnTo>
                  <a:pt x="47016" y="192486"/>
                </a:lnTo>
                <a:lnTo>
                  <a:pt x="56600" y="200924"/>
                </a:lnTo>
                <a:lnTo>
                  <a:pt x="66225" y="209291"/>
                </a:lnTo>
                <a:lnTo>
                  <a:pt x="75882" y="217586"/>
                </a:lnTo>
                <a:lnTo>
                  <a:pt x="85562" y="225812"/>
                </a:lnTo>
                <a:lnTo>
                  <a:pt x="95257" y="233968"/>
                </a:lnTo>
                <a:lnTo>
                  <a:pt x="104958" y="242055"/>
                </a:lnTo>
                <a:lnTo>
                  <a:pt x="114657" y="250074"/>
                </a:lnTo>
                <a:lnTo>
                  <a:pt x="124345" y="258027"/>
                </a:lnTo>
                <a:lnTo>
                  <a:pt x="134014" y="265913"/>
                </a:lnTo>
                <a:lnTo>
                  <a:pt x="135522" y="270162"/>
                </a:lnTo>
                <a:lnTo>
                  <a:pt x="130588" y="281015"/>
                </a:lnTo>
                <a:lnTo>
                  <a:pt x="136892" y="280522"/>
                </a:lnTo>
                <a:lnTo>
                  <a:pt x="153857" y="274412"/>
                </a:lnTo>
                <a:lnTo>
                  <a:pt x="170824" y="268303"/>
                </a:lnTo>
                <a:lnTo>
                  <a:pt x="187781" y="262181"/>
                </a:lnTo>
                <a:lnTo>
                  <a:pt x="204714" y="256035"/>
                </a:lnTo>
                <a:lnTo>
                  <a:pt x="221609" y="249849"/>
                </a:lnTo>
                <a:lnTo>
                  <a:pt x="238452" y="243610"/>
                </a:lnTo>
                <a:lnTo>
                  <a:pt x="255231" y="237305"/>
                </a:lnTo>
                <a:lnTo>
                  <a:pt x="271931" y="230920"/>
                </a:lnTo>
                <a:lnTo>
                  <a:pt x="288539" y="224443"/>
                </a:lnTo>
                <a:lnTo>
                  <a:pt x="305041" y="217858"/>
                </a:lnTo>
                <a:lnTo>
                  <a:pt x="321424" y="211154"/>
                </a:lnTo>
                <a:lnTo>
                  <a:pt x="337674" y="204316"/>
                </a:lnTo>
                <a:lnTo>
                  <a:pt x="353778" y="197330"/>
                </a:lnTo>
                <a:lnTo>
                  <a:pt x="369722" y="190184"/>
                </a:lnTo>
                <a:lnTo>
                  <a:pt x="385493" y="182864"/>
                </a:lnTo>
                <a:lnTo>
                  <a:pt x="401076" y="175357"/>
                </a:lnTo>
                <a:lnTo>
                  <a:pt x="416459" y="167648"/>
                </a:lnTo>
                <a:lnTo>
                  <a:pt x="431627" y="159724"/>
                </a:lnTo>
                <a:lnTo>
                  <a:pt x="446568" y="151573"/>
                </a:lnTo>
                <a:lnTo>
                  <a:pt x="461268" y="143180"/>
                </a:lnTo>
                <a:lnTo>
                  <a:pt x="461712" y="133405"/>
                </a:lnTo>
                <a:lnTo>
                  <a:pt x="462442" y="121021"/>
                </a:lnTo>
                <a:lnTo>
                  <a:pt x="463407" y="108284"/>
                </a:lnTo>
                <a:lnTo>
                  <a:pt x="464636" y="95332"/>
                </a:lnTo>
                <a:lnTo>
                  <a:pt x="466159" y="82301"/>
                </a:lnTo>
                <a:lnTo>
                  <a:pt x="468007" y="69329"/>
                </a:lnTo>
                <a:lnTo>
                  <a:pt x="470208" y="56553"/>
                </a:lnTo>
                <a:lnTo>
                  <a:pt x="472794" y="44109"/>
                </a:lnTo>
                <a:lnTo>
                  <a:pt x="475794" y="3213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19135387" y="11053284"/>
            <a:ext cx="1943" cy="2926"/>
          </a:xfrm>
          <a:custGeom>
            <a:avLst/>
            <a:gdLst/>
            <a:ahLst/>
            <a:cxnLst/>
            <a:rect l="0" t="0" r="0" b="0"/>
            <a:pathLst>
              <a:path w="1943" h="2926" extrusionOk="0">
                <a:moveTo>
                  <a:pt x="0" y="2926"/>
                </a:moveTo>
                <a:lnTo>
                  <a:pt x="1943" y="25"/>
                </a:lnTo>
                <a:lnTo>
                  <a:pt x="0" y="292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8558882" y="10424649"/>
            <a:ext cx="390016" cy="134457"/>
          </a:xfrm>
          <a:custGeom>
            <a:avLst/>
            <a:gdLst/>
            <a:ahLst/>
            <a:cxnLst/>
            <a:rect l="0" t="0" r="0" b="0"/>
            <a:pathLst>
              <a:path w="390016" h="134457" extrusionOk="0">
                <a:moveTo>
                  <a:pt x="138959" y="7523"/>
                </a:moveTo>
                <a:lnTo>
                  <a:pt x="136355" y="16527"/>
                </a:lnTo>
                <a:lnTo>
                  <a:pt x="125666" y="17541"/>
                </a:lnTo>
                <a:lnTo>
                  <a:pt x="116400" y="15688"/>
                </a:lnTo>
                <a:lnTo>
                  <a:pt x="104785" y="15264"/>
                </a:lnTo>
                <a:lnTo>
                  <a:pt x="93037" y="16586"/>
                </a:lnTo>
                <a:lnTo>
                  <a:pt x="81204" y="19319"/>
                </a:lnTo>
                <a:lnTo>
                  <a:pt x="69335" y="23127"/>
                </a:lnTo>
                <a:lnTo>
                  <a:pt x="57476" y="27672"/>
                </a:lnTo>
                <a:lnTo>
                  <a:pt x="45674" y="32618"/>
                </a:lnTo>
                <a:lnTo>
                  <a:pt x="33979" y="37628"/>
                </a:lnTo>
                <a:lnTo>
                  <a:pt x="22436" y="42365"/>
                </a:lnTo>
                <a:lnTo>
                  <a:pt x="11094" y="46494"/>
                </a:lnTo>
                <a:lnTo>
                  <a:pt x="0" y="49677"/>
                </a:lnTo>
                <a:lnTo>
                  <a:pt x="2538" y="64875"/>
                </a:lnTo>
                <a:lnTo>
                  <a:pt x="4486" y="80831"/>
                </a:lnTo>
                <a:lnTo>
                  <a:pt x="5916" y="97461"/>
                </a:lnTo>
                <a:lnTo>
                  <a:pt x="6899" y="114683"/>
                </a:lnTo>
                <a:lnTo>
                  <a:pt x="7507" y="132414"/>
                </a:lnTo>
                <a:lnTo>
                  <a:pt x="161180" y="134457"/>
                </a:lnTo>
                <a:lnTo>
                  <a:pt x="173172" y="130582"/>
                </a:lnTo>
                <a:lnTo>
                  <a:pt x="187060" y="128571"/>
                </a:lnTo>
                <a:lnTo>
                  <a:pt x="315800" y="124924"/>
                </a:lnTo>
                <a:lnTo>
                  <a:pt x="327806" y="120807"/>
                </a:lnTo>
                <a:lnTo>
                  <a:pt x="339943" y="116821"/>
                </a:lnTo>
                <a:lnTo>
                  <a:pt x="352221" y="112976"/>
                </a:lnTo>
                <a:lnTo>
                  <a:pt x="364652" y="109284"/>
                </a:lnTo>
                <a:lnTo>
                  <a:pt x="377246" y="105756"/>
                </a:lnTo>
                <a:lnTo>
                  <a:pt x="390016" y="102403"/>
                </a:lnTo>
                <a:lnTo>
                  <a:pt x="265859" y="102273"/>
                </a:lnTo>
                <a:lnTo>
                  <a:pt x="274445" y="98158"/>
                </a:lnTo>
                <a:lnTo>
                  <a:pt x="285796" y="93235"/>
                </a:lnTo>
                <a:lnTo>
                  <a:pt x="297477" y="88643"/>
                </a:lnTo>
                <a:lnTo>
                  <a:pt x="309419" y="84311"/>
                </a:lnTo>
                <a:lnTo>
                  <a:pt x="321554" y="80171"/>
                </a:lnTo>
                <a:lnTo>
                  <a:pt x="333812" y="76155"/>
                </a:lnTo>
                <a:lnTo>
                  <a:pt x="346124" y="72193"/>
                </a:lnTo>
                <a:lnTo>
                  <a:pt x="358422" y="68217"/>
                </a:lnTo>
                <a:lnTo>
                  <a:pt x="370636" y="64157"/>
                </a:lnTo>
                <a:lnTo>
                  <a:pt x="382699" y="59946"/>
                </a:lnTo>
                <a:lnTo>
                  <a:pt x="298501" y="59253"/>
                </a:lnTo>
                <a:lnTo>
                  <a:pt x="286334" y="63634"/>
                </a:lnTo>
                <a:lnTo>
                  <a:pt x="274074" y="68091"/>
                </a:lnTo>
                <a:lnTo>
                  <a:pt x="261911" y="71942"/>
                </a:lnTo>
                <a:lnTo>
                  <a:pt x="250034" y="74506"/>
                </a:lnTo>
                <a:lnTo>
                  <a:pt x="238634" y="75105"/>
                </a:lnTo>
                <a:lnTo>
                  <a:pt x="227898" y="73056"/>
                </a:lnTo>
                <a:lnTo>
                  <a:pt x="239054" y="68249"/>
                </a:lnTo>
                <a:lnTo>
                  <a:pt x="250297" y="63677"/>
                </a:lnTo>
                <a:lnTo>
                  <a:pt x="261734" y="59297"/>
                </a:lnTo>
                <a:lnTo>
                  <a:pt x="273369" y="55114"/>
                </a:lnTo>
                <a:lnTo>
                  <a:pt x="285206" y="51130"/>
                </a:lnTo>
                <a:lnTo>
                  <a:pt x="297248" y="47352"/>
                </a:lnTo>
                <a:lnTo>
                  <a:pt x="309497" y="43782"/>
                </a:lnTo>
                <a:lnTo>
                  <a:pt x="321959" y="40426"/>
                </a:lnTo>
                <a:lnTo>
                  <a:pt x="334634" y="37287"/>
                </a:lnTo>
                <a:lnTo>
                  <a:pt x="347528" y="34369"/>
                </a:lnTo>
                <a:lnTo>
                  <a:pt x="275945" y="32810"/>
                </a:lnTo>
                <a:lnTo>
                  <a:pt x="264007" y="37105"/>
                </a:lnTo>
                <a:lnTo>
                  <a:pt x="252440" y="41774"/>
                </a:lnTo>
                <a:lnTo>
                  <a:pt x="241333" y="46908"/>
                </a:lnTo>
                <a:lnTo>
                  <a:pt x="230776" y="52596"/>
                </a:lnTo>
                <a:lnTo>
                  <a:pt x="230681" y="52393"/>
                </a:lnTo>
                <a:lnTo>
                  <a:pt x="223350" y="42296"/>
                </a:lnTo>
                <a:lnTo>
                  <a:pt x="213086" y="35130"/>
                </a:lnTo>
                <a:lnTo>
                  <a:pt x="200715" y="30072"/>
                </a:lnTo>
                <a:lnTo>
                  <a:pt x="187060" y="26298"/>
                </a:lnTo>
                <a:lnTo>
                  <a:pt x="186463" y="39141"/>
                </a:lnTo>
                <a:lnTo>
                  <a:pt x="190571" y="48939"/>
                </a:lnTo>
                <a:lnTo>
                  <a:pt x="198011" y="55400"/>
                </a:lnTo>
                <a:lnTo>
                  <a:pt x="206951" y="60355"/>
                </a:lnTo>
                <a:lnTo>
                  <a:pt x="215560" y="65631"/>
                </a:lnTo>
                <a:lnTo>
                  <a:pt x="222006" y="73056"/>
                </a:lnTo>
                <a:lnTo>
                  <a:pt x="221267" y="72928"/>
                </a:lnTo>
                <a:lnTo>
                  <a:pt x="208842" y="69853"/>
                </a:lnTo>
                <a:lnTo>
                  <a:pt x="197152" y="65056"/>
                </a:lnTo>
                <a:lnTo>
                  <a:pt x="186845" y="58519"/>
                </a:lnTo>
                <a:lnTo>
                  <a:pt x="178569" y="50223"/>
                </a:lnTo>
                <a:lnTo>
                  <a:pt x="172970" y="40152"/>
                </a:lnTo>
                <a:lnTo>
                  <a:pt x="170697" y="28286"/>
                </a:lnTo>
                <a:lnTo>
                  <a:pt x="172397" y="14608"/>
                </a:lnTo>
                <a:lnTo>
                  <a:pt x="164935" y="12341"/>
                </a:lnTo>
                <a:lnTo>
                  <a:pt x="154422" y="5805"/>
                </a:lnTo>
                <a:lnTo>
                  <a:pt x="143207" y="0"/>
                </a:lnTo>
                <a:lnTo>
                  <a:pt x="138959" y="7523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8566173" y="10549574"/>
            <a:ext cx="667771" cy="503506"/>
          </a:xfrm>
          <a:custGeom>
            <a:avLst/>
            <a:gdLst/>
            <a:ahLst/>
            <a:cxnLst/>
            <a:rect l="0" t="0" r="0" b="0"/>
            <a:pathLst>
              <a:path w="667771" h="503506" extrusionOk="0">
                <a:moveTo>
                  <a:pt x="582942" y="287102"/>
                </a:moveTo>
                <a:lnTo>
                  <a:pt x="570147" y="294883"/>
                </a:lnTo>
                <a:lnTo>
                  <a:pt x="559309" y="300974"/>
                </a:lnTo>
                <a:lnTo>
                  <a:pt x="548222" y="306819"/>
                </a:lnTo>
                <a:lnTo>
                  <a:pt x="536918" y="312450"/>
                </a:lnTo>
                <a:lnTo>
                  <a:pt x="525428" y="317897"/>
                </a:lnTo>
                <a:lnTo>
                  <a:pt x="513786" y="323192"/>
                </a:lnTo>
                <a:lnTo>
                  <a:pt x="502022" y="328366"/>
                </a:lnTo>
                <a:lnTo>
                  <a:pt x="490169" y="333449"/>
                </a:lnTo>
                <a:lnTo>
                  <a:pt x="478260" y="338473"/>
                </a:lnTo>
                <a:lnTo>
                  <a:pt x="466325" y="343469"/>
                </a:lnTo>
                <a:lnTo>
                  <a:pt x="454398" y="348468"/>
                </a:lnTo>
                <a:lnTo>
                  <a:pt x="450561" y="357541"/>
                </a:lnTo>
                <a:lnTo>
                  <a:pt x="455220" y="356814"/>
                </a:lnTo>
                <a:lnTo>
                  <a:pt x="454398" y="368929"/>
                </a:lnTo>
                <a:lnTo>
                  <a:pt x="452835" y="367368"/>
                </a:lnTo>
                <a:lnTo>
                  <a:pt x="444708" y="361924"/>
                </a:lnTo>
                <a:lnTo>
                  <a:pt x="436190" y="360001"/>
                </a:lnTo>
                <a:lnTo>
                  <a:pt x="427342" y="360921"/>
                </a:lnTo>
                <a:lnTo>
                  <a:pt x="418228" y="364009"/>
                </a:lnTo>
                <a:lnTo>
                  <a:pt x="408909" y="368585"/>
                </a:lnTo>
                <a:lnTo>
                  <a:pt x="399447" y="373974"/>
                </a:lnTo>
                <a:lnTo>
                  <a:pt x="389904" y="379497"/>
                </a:lnTo>
                <a:lnTo>
                  <a:pt x="380343" y="384477"/>
                </a:lnTo>
                <a:lnTo>
                  <a:pt x="370824" y="388237"/>
                </a:lnTo>
                <a:lnTo>
                  <a:pt x="361411" y="390100"/>
                </a:lnTo>
                <a:lnTo>
                  <a:pt x="352166" y="389389"/>
                </a:lnTo>
                <a:lnTo>
                  <a:pt x="355680" y="387650"/>
                </a:lnTo>
                <a:lnTo>
                  <a:pt x="368030" y="382194"/>
                </a:lnTo>
                <a:lnTo>
                  <a:pt x="375463" y="371848"/>
                </a:lnTo>
                <a:lnTo>
                  <a:pt x="373856" y="369464"/>
                </a:lnTo>
                <a:lnTo>
                  <a:pt x="366450" y="359074"/>
                </a:lnTo>
                <a:lnTo>
                  <a:pt x="358738" y="348988"/>
                </a:lnTo>
                <a:lnTo>
                  <a:pt x="350846" y="339083"/>
                </a:lnTo>
                <a:lnTo>
                  <a:pt x="342898" y="329234"/>
                </a:lnTo>
                <a:lnTo>
                  <a:pt x="335019" y="319318"/>
                </a:lnTo>
                <a:lnTo>
                  <a:pt x="327332" y="309212"/>
                </a:lnTo>
                <a:lnTo>
                  <a:pt x="319961" y="298791"/>
                </a:lnTo>
                <a:lnTo>
                  <a:pt x="314714" y="299990"/>
                </a:lnTo>
                <a:lnTo>
                  <a:pt x="302506" y="305939"/>
                </a:lnTo>
                <a:lnTo>
                  <a:pt x="291301" y="312120"/>
                </a:lnTo>
                <a:lnTo>
                  <a:pt x="282001" y="313400"/>
                </a:lnTo>
                <a:lnTo>
                  <a:pt x="288771" y="305914"/>
                </a:lnTo>
                <a:lnTo>
                  <a:pt x="299884" y="299342"/>
                </a:lnTo>
                <a:lnTo>
                  <a:pt x="311191" y="292940"/>
                </a:lnTo>
                <a:lnTo>
                  <a:pt x="310638" y="285785"/>
                </a:lnTo>
                <a:lnTo>
                  <a:pt x="306049" y="277042"/>
                </a:lnTo>
                <a:lnTo>
                  <a:pt x="303055" y="269684"/>
                </a:lnTo>
                <a:lnTo>
                  <a:pt x="308313" y="263722"/>
                </a:lnTo>
                <a:lnTo>
                  <a:pt x="314374" y="263856"/>
                </a:lnTo>
                <a:lnTo>
                  <a:pt x="319070" y="269744"/>
                </a:lnTo>
                <a:lnTo>
                  <a:pt x="321825" y="277564"/>
                </a:lnTo>
                <a:lnTo>
                  <a:pt x="328732" y="281264"/>
                </a:lnTo>
                <a:lnTo>
                  <a:pt x="334300" y="279431"/>
                </a:lnTo>
                <a:lnTo>
                  <a:pt x="346479" y="274443"/>
                </a:lnTo>
                <a:lnTo>
                  <a:pt x="357769" y="268581"/>
                </a:lnTo>
                <a:lnTo>
                  <a:pt x="368369" y="262028"/>
                </a:lnTo>
                <a:lnTo>
                  <a:pt x="378478" y="254966"/>
                </a:lnTo>
                <a:lnTo>
                  <a:pt x="374926" y="247329"/>
                </a:lnTo>
                <a:lnTo>
                  <a:pt x="368467" y="235949"/>
                </a:lnTo>
                <a:lnTo>
                  <a:pt x="357921" y="228667"/>
                </a:lnTo>
                <a:lnTo>
                  <a:pt x="352964" y="230807"/>
                </a:lnTo>
                <a:lnTo>
                  <a:pt x="341264" y="235978"/>
                </a:lnTo>
                <a:lnTo>
                  <a:pt x="329663" y="241252"/>
                </a:lnTo>
                <a:lnTo>
                  <a:pt x="318140" y="246611"/>
                </a:lnTo>
                <a:lnTo>
                  <a:pt x="306678" y="252032"/>
                </a:lnTo>
                <a:lnTo>
                  <a:pt x="295257" y="257496"/>
                </a:lnTo>
                <a:lnTo>
                  <a:pt x="283856" y="262982"/>
                </a:lnTo>
                <a:lnTo>
                  <a:pt x="272458" y="268471"/>
                </a:lnTo>
                <a:lnTo>
                  <a:pt x="261043" y="273940"/>
                </a:lnTo>
                <a:lnTo>
                  <a:pt x="249591" y="279371"/>
                </a:lnTo>
                <a:lnTo>
                  <a:pt x="238083" y="284743"/>
                </a:lnTo>
                <a:lnTo>
                  <a:pt x="226499" y="290034"/>
                </a:lnTo>
                <a:lnTo>
                  <a:pt x="232720" y="300482"/>
                </a:lnTo>
                <a:lnTo>
                  <a:pt x="240055" y="310995"/>
                </a:lnTo>
                <a:lnTo>
                  <a:pt x="247956" y="320941"/>
                </a:lnTo>
                <a:lnTo>
                  <a:pt x="256291" y="330455"/>
                </a:lnTo>
                <a:lnTo>
                  <a:pt x="264926" y="339669"/>
                </a:lnTo>
                <a:lnTo>
                  <a:pt x="273726" y="348718"/>
                </a:lnTo>
                <a:lnTo>
                  <a:pt x="282558" y="357733"/>
                </a:lnTo>
                <a:lnTo>
                  <a:pt x="291289" y="366850"/>
                </a:lnTo>
                <a:lnTo>
                  <a:pt x="299783" y="376200"/>
                </a:lnTo>
                <a:lnTo>
                  <a:pt x="307909" y="385917"/>
                </a:lnTo>
                <a:lnTo>
                  <a:pt x="315531" y="396135"/>
                </a:lnTo>
                <a:lnTo>
                  <a:pt x="322517" y="406987"/>
                </a:lnTo>
                <a:lnTo>
                  <a:pt x="328732" y="418606"/>
                </a:lnTo>
                <a:lnTo>
                  <a:pt x="320160" y="409561"/>
                </a:lnTo>
                <a:lnTo>
                  <a:pt x="311659" y="400116"/>
                </a:lnTo>
                <a:lnTo>
                  <a:pt x="303342" y="390488"/>
                </a:lnTo>
                <a:lnTo>
                  <a:pt x="295162" y="380725"/>
                </a:lnTo>
                <a:lnTo>
                  <a:pt x="287069" y="370876"/>
                </a:lnTo>
                <a:lnTo>
                  <a:pt x="279015" y="360990"/>
                </a:lnTo>
                <a:lnTo>
                  <a:pt x="270950" y="351114"/>
                </a:lnTo>
                <a:lnTo>
                  <a:pt x="262826" y="341298"/>
                </a:lnTo>
                <a:lnTo>
                  <a:pt x="254594" y="331590"/>
                </a:lnTo>
                <a:lnTo>
                  <a:pt x="246204" y="322038"/>
                </a:lnTo>
                <a:lnTo>
                  <a:pt x="237609" y="312692"/>
                </a:lnTo>
                <a:lnTo>
                  <a:pt x="228758" y="303600"/>
                </a:lnTo>
                <a:lnTo>
                  <a:pt x="219604" y="294810"/>
                </a:lnTo>
                <a:lnTo>
                  <a:pt x="210097" y="286371"/>
                </a:lnTo>
                <a:lnTo>
                  <a:pt x="200188" y="278331"/>
                </a:lnTo>
                <a:lnTo>
                  <a:pt x="197274" y="268066"/>
                </a:lnTo>
                <a:lnTo>
                  <a:pt x="194005" y="255893"/>
                </a:lnTo>
                <a:lnTo>
                  <a:pt x="190871" y="243587"/>
                </a:lnTo>
                <a:lnTo>
                  <a:pt x="187848" y="231173"/>
                </a:lnTo>
                <a:lnTo>
                  <a:pt x="184910" y="218676"/>
                </a:lnTo>
                <a:lnTo>
                  <a:pt x="182034" y="206118"/>
                </a:lnTo>
                <a:lnTo>
                  <a:pt x="179196" y="193524"/>
                </a:lnTo>
                <a:lnTo>
                  <a:pt x="176372" y="180918"/>
                </a:lnTo>
                <a:lnTo>
                  <a:pt x="173537" y="168324"/>
                </a:lnTo>
                <a:lnTo>
                  <a:pt x="170667" y="155765"/>
                </a:lnTo>
                <a:lnTo>
                  <a:pt x="167738" y="143266"/>
                </a:lnTo>
                <a:lnTo>
                  <a:pt x="164725" y="130850"/>
                </a:lnTo>
                <a:lnTo>
                  <a:pt x="161605" y="118542"/>
                </a:lnTo>
                <a:lnTo>
                  <a:pt x="158353" y="106366"/>
                </a:lnTo>
                <a:lnTo>
                  <a:pt x="154945" y="94345"/>
                </a:lnTo>
                <a:lnTo>
                  <a:pt x="151357" y="82503"/>
                </a:lnTo>
                <a:lnTo>
                  <a:pt x="147564" y="70865"/>
                </a:lnTo>
                <a:lnTo>
                  <a:pt x="150442" y="70851"/>
                </a:lnTo>
                <a:lnTo>
                  <a:pt x="196673" y="82537"/>
                </a:lnTo>
                <a:lnTo>
                  <a:pt x="192703" y="70757"/>
                </a:lnTo>
                <a:lnTo>
                  <a:pt x="188539" y="59175"/>
                </a:lnTo>
                <a:lnTo>
                  <a:pt x="471326" y="65927"/>
                </a:lnTo>
                <a:lnTo>
                  <a:pt x="470103" y="52415"/>
                </a:lnTo>
                <a:lnTo>
                  <a:pt x="195222" y="47675"/>
                </a:lnTo>
                <a:lnTo>
                  <a:pt x="182646" y="50405"/>
                </a:lnTo>
                <a:lnTo>
                  <a:pt x="193182" y="45911"/>
                </a:lnTo>
                <a:lnTo>
                  <a:pt x="204494" y="41098"/>
                </a:lnTo>
                <a:lnTo>
                  <a:pt x="215826" y="36305"/>
                </a:lnTo>
                <a:lnTo>
                  <a:pt x="227188" y="31542"/>
                </a:lnTo>
                <a:lnTo>
                  <a:pt x="238591" y="26822"/>
                </a:lnTo>
                <a:lnTo>
                  <a:pt x="250048" y="22154"/>
                </a:lnTo>
                <a:lnTo>
                  <a:pt x="261568" y="17551"/>
                </a:lnTo>
                <a:lnTo>
                  <a:pt x="273163" y="13023"/>
                </a:lnTo>
                <a:lnTo>
                  <a:pt x="284844" y="8581"/>
                </a:lnTo>
                <a:lnTo>
                  <a:pt x="296622" y="4236"/>
                </a:lnTo>
                <a:lnTo>
                  <a:pt x="308509" y="0"/>
                </a:lnTo>
                <a:lnTo>
                  <a:pt x="179768" y="3646"/>
                </a:lnTo>
                <a:lnTo>
                  <a:pt x="178582" y="4643"/>
                </a:lnTo>
                <a:lnTo>
                  <a:pt x="168322" y="10220"/>
                </a:lnTo>
                <a:lnTo>
                  <a:pt x="155743" y="13499"/>
                </a:lnTo>
                <a:lnTo>
                  <a:pt x="141671" y="15336"/>
                </a:lnTo>
                <a:lnTo>
                  <a:pt x="143102" y="14585"/>
                </a:lnTo>
                <a:lnTo>
                  <a:pt x="153889" y="9532"/>
                </a:lnTo>
                <a:lnTo>
                  <a:pt x="215" y="7489"/>
                </a:lnTo>
                <a:lnTo>
                  <a:pt x="520" y="25647"/>
                </a:lnTo>
                <a:lnTo>
                  <a:pt x="593" y="44149"/>
                </a:lnTo>
                <a:lnTo>
                  <a:pt x="507" y="62911"/>
                </a:lnTo>
                <a:lnTo>
                  <a:pt x="333" y="81852"/>
                </a:lnTo>
                <a:lnTo>
                  <a:pt x="142" y="100889"/>
                </a:lnTo>
                <a:lnTo>
                  <a:pt x="7" y="119939"/>
                </a:lnTo>
                <a:lnTo>
                  <a:pt x="0" y="138919"/>
                </a:lnTo>
                <a:lnTo>
                  <a:pt x="191" y="157747"/>
                </a:lnTo>
                <a:lnTo>
                  <a:pt x="653" y="176340"/>
                </a:lnTo>
                <a:lnTo>
                  <a:pt x="1457" y="194615"/>
                </a:lnTo>
                <a:lnTo>
                  <a:pt x="2676" y="212489"/>
                </a:lnTo>
                <a:lnTo>
                  <a:pt x="4380" y="229881"/>
                </a:lnTo>
                <a:lnTo>
                  <a:pt x="6642" y="246707"/>
                </a:lnTo>
                <a:lnTo>
                  <a:pt x="9534" y="262885"/>
                </a:lnTo>
                <a:lnTo>
                  <a:pt x="13127" y="278331"/>
                </a:lnTo>
                <a:lnTo>
                  <a:pt x="8177" y="279600"/>
                </a:lnTo>
                <a:lnTo>
                  <a:pt x="3393" y="285940"/>
                </a:lnTo>
                <a:lnTo>
                  <a:pt x="4093" y="296428"/>
                </a:lnTo>
                <a:lnTo>
                  <a:pt x="4356" y="310481"/>
                </a:lnTo>
                <a:lnTo>
                  <a:pt x="14590" y="318091"/>
                </a:lnTo>
                <a:lnTo>
                  <a:pt x="24605" y="326047"/>
                </a:lnTo>
                <a:lnTo>
                  <a:pt x="34349" y="334272"/>
                </a:lnTo>
                <a:lnTo>
                  <a:pt x="43845" y="342744"/>
                </a:lnTo>
                <a:lnTo>
                  <a:pt x="53115" y="351441"/>
                </a:lnTo>
                <a:lnTo>
                  <a:pt x="62180" y="360341"/>
                </a:lnTo>
                <a:lnTo>
                  <a:pt x="71064" y="369420"/>
                </a:lnTo>
                <a:lnTo>
                  <a:pt x="79788" y="378657"/>
                </a:lnTo>
                <a:lnTo>
                  <a:pt x="88374" y="388029"/>
                </a:lnTo>
                <a:lnTo>
                  <a:pt x="96846" y="397514"/>
                </a:lnTo>
                <a:lnTo>
                  <a:pt x="105224" y="407089"/>
                </a:lnTo>
                <a:lnTo>
                  <a:pt x="113531" y="416732"/>
                </a:lnTo>
                <a:lnTo>
                  <a:pt x="121790" y="426421"/>
                </a:lnTo>
                <a:lnTo>
                  <a:pt x="130023" y="436133"/>
                </a:lnTo>
                <a:lnTo>
                  <a:pt x="123131" y="430364"/>
                </a:lnTo>
                <a:lnTo>
                  <a:pt x="113712" y="421835"/>
                </a:lnTo>
                <a:lnTo>
                  <a:pt x="104618" y="412984"/>
                </a:lnTo>
                <a:lnTo>
                  <a:pt x="95751" y="403908"/>
                </a:lnTo>
                <a:lnTo>
                  <a:pt x="87015" y="394702"/>
                </a:lnTo>
                <a:lnTo>
                  <a:pt x="78313" y="385463"/>
                </a:lnTo>
                <a:lnTo>
                  <a:pt x="69550" y="376289"/>
                </a:lnTo>
                <a:lnTo>
                  <a:pt x="60627" y="367276"/>
                </a:lnTo>
                <a:lnTo>
                  <a:pt x="51449" y="358520"/>
                </a:lnTo>
                <a:lnTo>
                  <a:pt x="41919" y="350119"/>
                </a:lnTo>
                <a:lnTo>
                  <a:pt x="31940" y="342169"/>
                </a:lnTo>
                <a:lnTo>
                  <a:pt x="21415" y="334766"/>
                </a:lnTo>
                <a:lnTo>
                  <a:pt x="10249" y="328008"/>
                </a:lnTo>
                <a:lnTo>
                  <a:pt x="16267" y="338665"/>
                </a:lnTo>
                <a:lnTo>
                  <a:pt x="22782" y="349186"/>
                </a:lnTo>
                <a:lnTo>
                  <a:pt x="29723" y="359522"/>
                </a:lnTo>
                <a:lnTo>
                  <a:pt x="37053" y="369685"/>
                </a:lnTo>
                <a:lnTo>
                  <a:pt x="44735" y="379689"/>
                </a:lnTo>
                <a:lnTo>
                  <a:pt x="52730" y="389545"/>
                </a:lnTo>
                <a:lnTo>
                  <a:pt x="61002" y="399269"/>
                </a:lnTo>
                <a:lnTo>
                  <a:pt x="69512" y="408871"/>
                </a:lnTo>
                <a:lnTo>
                  <a:pt x="78223" y="418365"/>
                </a:lnTo>
                <a:lnTo>
                  <a:pt x="87097" y="427765"/>
                </a:lnTo>
                <a:lnTo>
                  <a:pt x="96097" y="437082"/>
                </a:lnTo>
                <a:lnTo>
                  <a:pt x="105186" y="446331"/>
                </a:lnTo>
                <a:lnTo>
                  <a:pt x="325854" y="447823"/>
                </a:lnTo>
                <a:lnTo>
                  <a:pt x="329918" y="455671"/>
                </a:lnTo>
                <a:lnTo>
                  <a:pt x="329813" y="466370"/>
                </a:lnTo>
                <a:lnTo>
                  <a:pt x="328732" y="479973"/>
                </a:lnTo>
                <a:lnTo>
                  <a:pt x="141671" y="482892"/>
                </a:lnTo>
                <a:lnTo>
                  <a:pt x="144425" y="485653"/>
                </a:lnTo>
                <a:lnTo>
                  <a:pt x="153487" y="494618"/>
                </a:lnTo>
                <a:lnTo>
                  <a:pt x="162650" y="503506"/>
                </a:lnTo>
                <a:lnTo>
                  <a:pt x="326152" y="499009"/>
                </a:lnTo>
                <a:lnTo>
                  <a:pt x="325854" y="485824"/>
                </a:lnTo>
                <a:lnTo>
                  <a:pt x="375542" y="494079"/>
                </a:lnTo>
                <a:lnTo>
                  <a:pt x="374828" y="482012"/>
                </a:lnTo>
                <a:lnTo>
                  <a:pt x="372882" y="470604"/>
                </a:lnTo>
                <a:lnTo>
                  <a:pt x="369334" y="460103"/>
                </a:lnTo>
                <a:lnTo>
                  <a:pt x="363814" y="450756"/>
                </a:lnTo>
                <a:lnTo>
                  <a:pt x="376800" y="445474"/>
                </a:lnTo>
                <a:lnTo>
                  <a:pt x="389852" y="440258"/>
                </a:lnTo>
                <a:lnTo>
                  <a:pt x="402962" y="435100"/>
                </a:lnTo>
                <a:lnTo>
                  <a:pt x="416121" y="429993"/>
                </a:lnTo>
                <a:lnTo>
                  <a:pt x="429322" y="424928"/>
                </a:lnTo>
                <a:lnTo>
                  <a:pt x="442556" y="419896"/>
                </a:lnTo>
                <a:lnTo>
                  <a:pt x="455816" y="414890"/>
                </a:lnTo>
                <a:lnTo>
                  <a:pt x="469092" y="409902"/>
                </a:lnTo>
                <a:lnTo>
                  <a:pt x="482378" y="404923"/>
                </a:lnTo>
                <a:lnTo>
                  <a:pt x="495665" y="399946"/>
                </a:lnTo>
                <a:lnTo>
                  <a:pt x="508944" y="394962"/>
                </a:lnTo>
                <a:lnTo>
                  <a:pt x="522208" y="389963"/>
                </a:lnTo>
                <a:lnTo>
                  <a:pt x="535449" y="384942"/>
                </a:lnTo>
                <a:lnTo>
                  <a:pt x="548658" y="379889"/>
                </a:lnTo>
                <a:lnTo>
                  <a:pt x="561827" y="374798"/>
                </a:lnTo>
                <a:lnTo>
                  <a:pt x="574949" y="369659"/>
                </a:lnTo>
                <a:lnTo>
                  <a:pt x="588015" y="364464"/>
                </a:lnTo>
                <a:lnTo>
                  <a:pt x="601017" y="359207"/>
                </a:lnTo>
                <a:lnTo>
                  <a:pt x="613946" y="353877"/>
                </a:lnTo>
                <a:lnTo>
                  <a:pt x="626795" y="348468"/>
                </a:lnTo>
                <a:lnTo>
                  <a:pt x="632277" y="348880"/>
                </a:lnTo>
                <a:lnTo>
                  <a:pt x="636525" y="350387"/>
                </a:lnTo>
                <a:lnTo>
                  <a:pt x="638444" y="354320"/>
                </a:lnTo>
                <a:lnTo>
                  <a:pt x="665965" y="358528"/>
                </a:lnTo>
                <a:lnTo>
                  <a:pt x="666566" y="345258"/>
                </a:lnTo>
                <a:lnTo>
                  <a:pt x="565626" y="350712"/>
                </a:lnTo>
                <a:lnTo>
                  <a:pt x="552235" y="356168"/>
                </a:lnTo>
                <a:lnTo>
                  <a:pt x="538774" y="361554"/>
                </a:lnTo>
                <a:lnTo>
                  <a:pt x="525243" y="366870"/>
                </a:lnTo>
                <a:lnTo>
                  <a:pt x="511647" y="372120"/>
                </a:lnTo>
                <a:lnTo>
                  <a:pt x="497987" y="377306"/>
                </a:lnTo>
                <a:lnTo>
                  <a:pt x="484265" y="382431"/>
                </a:lnTo>
                <a:lnTo>
                  <a:pt x="470485" y="387497"/>
                </a:lnTo>
                <a:lnTo>
                  <a:pt x="456649" y="392507"/>
                </a:lnTo>
                <a:lnTo>
                  <a:pt x="442758" y="397463"/>
                </a:lnTo>
                <a:lnTo>
                  <a:pt x="428816" y="402368"/>
                </a:lnTo>
                <a:lnTo>
                  <a:pt x="414826" y="407224"/>
                </a:lnTo>
                <a:lnTo>
                  <a:pt x="400789" y="412034"/>
                </a:lnTo>
                <a:lnTo>
                  <a:pt x="386707" y="416800"/>
                </a:lnTo>
                <a:lnTo>
                  <a:pt x="372585" y="421525"/>
                </a:lnTo>
                <a:lnTo>
                  <a:pt x="385264" y="415358"/>
                </a:lnTo>
                <a:lnTo>
                  <a:pt x="398095" y="409342"/>
                </a:lnTo>
                <a:lnTo>
                  <a:pt x="411067" y="403467"/>
                </a:lnTo>
                <a:lnTo>
                  <a:pt x="424172" y="397724"/>
                </a:lnTo>
                <a:lnTo>
                  <a:pt x="437401" y="392103"/>
                </a:lnTo>
                <a:lnTo>
                  <a:pt x="450743" y="386597"/>
                </a:lnTo>
                <a:lnTo>
                  <a:pt x="464191" y="381195"/>
                </a:lnTo>
                <a:lnTo>
                  <a:pt x="477733" y="375889"/>
                </a:lnTo>
                <a:lnTo>
                  <a:pt x="491363" y="370669"/>
                </a:lnTo>
                <a:lnTo>
                  <a:pt x="505069" y="365527"/>
                </a:lnTo>
                <a:lnTo>
                  <a:pt x="518843" y="360452"/>
                </a:lnTo>
                <a:lnTo>
                  <a:pt x="532676" y="355436"/>
                </a:lnTo>
                <a:lnTo>
                  <a:pt x="546558" y="350470"/>
                </a:lnTo>
                <a:lnTo>
                  <a:pt x="560480" y="345545"/>
                </a:lnTo>
                <a:lnTo>
                  <a:pt x="574433" y="340651"/>
                </a:lnTo>
                <a:lnTo>
                  <a:pt x="588408" y="335779"/>
                </a:lnTo>
                <a:lnTo>
                  <a:pt x="602394" y="330920"/>
                </a:lnTo>
                <a:lnTo>
                  <a:pt x="616384" y="326066"/>
                </a:lnTo>
                <a:lnTo>
                  <a:pt x="630368" y="321206"/>
                </a:lnTo>
                <a:lnTo>
                  <a:pt x="644337" y="316332"/>
                </a:lnTo>
                <a:lnTo>
                  <a:pt x="631425" y="322270"/>
                </a:lnTo>
                <a:lnTo>
                  <a:pt x="618427" y="328121"/>
                </a:lnTo>
                <a:lnTo>
                  <a:pt x="605346" y="333889"/>
                </a:lnTo>
                <a:lnTo>
                  <a:pt x="667065" y="331850"/>
                </a:lnTo>
                <a:lnTo>
                  <a:pt x="667465" y="318309"/>
                </a:lnTo>
                <a:lnTo>
                  <a:pt x="667771" y="304643"/>
                </a:lnTo>
                <a:lnTo>
                  <a:pt x="662381" y="297438"/>
                </a:lnTo>
                <a:lnTo>
                  <a:pt x="654723" y="287229"/>
                </a:lnTo>
                <a:lnTo>
                  <a:pt x="647046" y="277041"/>
                </a:lnTo>
                <a:lnTo>
                  <a:pt x="639342" y="266880"/>
                </a:lnTo>
                <a:lnTo>
                  <a:pt x="631604" y="256756"/>
                </a:lnTo>
                <a:lnTo>
                  <a:pt x="623824" y="246673"/>
                </a:lnTo>
                <a:lnTo>
                  <a:pt x="615996" y="236640"/>
                </a:lnTo>
                <a:lnTo>
                  <a:pt x="608111" y="226664"/>
                </a:lnTo>
                <a:lnTo>
                  <a:pt x="600161" y="216752"/>
                </a:lnTo>
                <a:lnTo>
                  <a:pt x="592141" y="206911"/>
                </a:lnTo>
                <a:lnTo>
                  <a:pt x="584042" y="197148"/>
                </a:lnTo>
                <a:lnTo>
                  <a:pt x="575856" y="187470"/>
                </a:lnTo>
                <a:lnTo>
                  <a:pt x="567577" y="177886"/>
                </a:lnTo>
                <a:lnTo>
                  <a:pt x="559197" y="168401"/>
                </a:lnTo>
                <a:lnTo>
                  <a:pt x="550709" y="159023"/>
                </a:lnTo>
                <a:lnTo>
                  <a:pt x="542104" y="149759"/>
                </a:lnTo>
                <a:lnTo>
                  <a:pt x="534202" y="151631"/>
                </a:lnTo>
                <a:lnTo>
                  <a:pt x="521091" y="155588"/>
                </a:lnTo>
                <a:lnTo>
                  <a:pt x="512915" y="164368"/>
                </a:lnTo>
                <a:lnTo>
                  <a:pt x="515867" y="174111"/>
                </a:lnTo>
                <a:lnTo>
                  <a:pt x="526363" y="180206"/>
                </a:lnTo>
                <a:lnTo>
                  <a:pt x="539089" y="181909"/>
                </a:lnTo>
                <a:lnTo>
                  <a:pt x="537856" y="187473"/>
                </a:lnTo>
                <a:lnTo>
                  <a:pt x="530730" y="187199"/>
                </a:lnTo>
                <a:lnTo>
                  <a:pt x="533334" y="196518"/>
                </a:lnTo>
                <a:lnTo>
                  <a:pt x="536568" y="201084"/>
                </a:lnTo>
                <a:lnTo>
                  <a:pt x="544104" y="211180"/>
                </a:lnTo>
                <a:lnTo>
                  <a:pt x="551844" y="221071"/>
                </a:lnTo>
                <a:lnTo>
                  <a:pt x="559654" y="230893"/>
                </a:lnTo>
                <a:lnTo>
                  <a:pt x="567400" y="240778"/>
                </a:lnTo>
                <a:lnTo>
                  <a:pt x="574947" y="250862"/>
                </a:lnTo>
                <a:lnTo>
                  <a:pt x="582163" y="261279"/>
                </a:lnTo>
                <a:lnTo>
                  <a:pt x="588914" y="272164"/>
                </a:lnTo>
                <a:lnTo>
                  <a:pt x="595065" y="283650"/>
                </a:lnTo>
                <a:lnTo>
                  <a:pt x="600484" y="295872"/>
                </a:lnTo>
                <a:lnTo>
                  <a:pt x="593357" y="294241"/>
                </a:lnTo>
                <a:lnTo>
                  <a:pt x="594317" y="284566"/>
                </a:lnTo>
                <a:lnTo>
                  <a:pt x="582942" y="2871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9131799" y="10881424"/>
            <a:ext cx="101439" cy="18862"/>
          </a:xfrm>
          <a:custGeom>
            <a:avLst/>
            <a:gdLst/>
            <a:ahLst/>
            <a:cxnLst/>
            <a:rect l="0" t="0" r="0" b="0"/>
            <a:pathLst>
              <a:path w="101439" h="18862" extrusionOk="0">
                <a:moveTo>
                  <a:pt x="100940" y="13408"/>
                </a:moveTo>
                <a:lnTo>
                  <a:pt x="101439" y="0"/>
                </a:lnTo>
                <a:lnTo>
                  <a:pt x="39719" y="2039"/>
                </a:lnTo>
                <a:lnTo>
                  <a:pt x="26557" y="7724"/>
                </a:lnTo>
                <a:lnTo>
                  <a:pt x="13316" y="13331"/>
                </a:lnTo>
                <a:lnTo>
                  <a:pt x="0" y="18862"/>
                </a:lnTo>
                <a:lnTo>
                  <a:pt x="100940" y="13408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3766038" y="665128"/>
            <a:ext cx="3981047" cy="1060722"/>
          </a:xfrm>
          <a:custGeom>
            <a:avLst/>
            <a:gdLst/>
            <a:ahLst/>
            <a:cxnLst/>
            <a:rect l="0" t="0" r="0" b="0"/>
            <a:pathLst>
              <a:path w="3981047" h="762101" extrusionOk="0">
                <a:moveTo>
                  <a:pt x="0" y="0"/>
                </a:moveTo>
                <a:lnTo>
                  <a:pt x="0" y="762101"/>
                </a:lnTo>
                <a:lnTo>
                  <a:pt x="3981047" y="762101"/>
                </a:lnTo>
                <a:lnTo>
                  <a:pt x="39810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9148842" y="13305397"/>
            <a:ext cx="68109" cy="121061"/>
          </a:xfrm>
          <a:custGeom>
            <a:avLst/>
            <a:gdLst/>
            <a:ahLst/>
            <a:cxnLst/>
            <a:rect l="0" t="0" r="0" b="0"/>
            <a:pathLst>
              <a:path w="68109" h="121061" extrusionOk="0">
                <a:moveTo>
                  <a:pt x="62079" y="0"/>
                </a:moveTo>
                <a:lnTo>
                  <a:pt x="5892" y="0"/>
                </a:lnTo>
                <a:lnTo>
                  <a:pt x="3974" y="781"/>
                </a:lnTo>
                <a:lnTo>
                  <a:pt x="2329" y="2357"/>
                </a:lnTo>
                <a:lnTo>
                  <a:pt x="822" y="3946"/>
                </a:lnTo>
                <a:lnTo>
                  <a:pt x="0" y="5865"/>
                </a:lnTo>
                <a:lnTo>
                  <a:pt x="0" y="59749"/>
                </a:lnTo>
                <a:lnTo>
                  <a:pt x="14389" y="59749"/>
                </a:lnTo>
                <a:lnTo>
                  <a:pt x="14389" y="121061"/>
                </a:lnTo>
                <a:lnTo>
                  <a:pt x="53582" y="121061"/>
                </a:lnTo>
                <a:lnTo>
                  <a:pt x="53582" y="59749"/>
                </a:lnTo>
                <a:lnTo>
                  <a:pt x="68109" y="59749"/>
                </a:lnTo>
                <a:lnTo>
                  <a:pt x="68109" y="5865"/>
                </a:lnTo>
                <a:lnTo>
                  <a:pt x="67287" y="3946"/>
                </a:lnTo>
                <a:lnTo>
                  <a:pt x="65642" y="2357"/>
                </a:lnTo>
                <a:lnTo>
                  <a:pt x="63998" y="781"/>
                </a:lnTo>
                <a:lnTo>
                  <a:pt x="62079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19165287" y="13263229"/>
            <a:ext cx="35219" cy="35397"/>
          </a:xfrm>
          <a:custGeom>
            <a:avLst/>
            <a:gdLst/>
            <a:ahLst/>
            <a:cxnLst/>
            <a:rect l="0" t="0" r="0" b="0"/>
            <a:pathLst>
              <a:path w="35219" h="35397" extrusionOk="0">
                <a:moveTo>
                  <a:pt x="17541" y="35397"/>
                </a:moveTo>
                <a:lnTo>
                  <a:pt x="29326" y="35397"/>
                </a:lnTo>
                <a:lnTo>
                  <a:pt x="35219" y="29532"/>
                </a:lnTo>
                <a:lnTo>
                  <a:pt x="35219" y="5947"/>
                </a:lnTo>
                <a:lnTo>
                  <a:pt x="29326" y="0"/>
                </a:lnTo>
                <a:lnTo>
                  <a:pt x="5892" y="0"/>
                </a:lnTo>
                <a:lnTo>
                  <a:pt x="0" y="5947"/>
                </a:lnTo>
                <a:lnTo>
                  <a:pt x="0" y="29532"/>
                </a:lnTo>
                <a:lnTo>
                  <a:pt x="5892" y="35397"/>
                </a:lnTo>
                <a:lnTo>
                  <a:pt x="17541" y="3539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19114177" y="13218595"/>
            <a:ext cx="152099" cy="30815"/>
          </a:xfrm>
          <a:custGeom>
            <a:avLst/>
            <a:gdLst/>
            <a:ahLst/>
            <a:cxnLst/>
            <a:rect l="0" t="0" r="0" b="0"/>
            <a:pathLst>
              <a:path w="152099" h="30815" extrusionOk="0">
                <a:moveTo>
                  <a:pt x="68513" y="0"/>
                </a:moveTo>
                <a:lnTo>
                  <a:pt x="60703" y="207"/>
                </a:lnTo>
                <a:lnTo>
                  <a:pt x="47453" y="1571"/>
                </a:lnTo>
                <a:lnTo>
                  <a:pt x="34760" y="4209"/>
                </a:lnTo>
                <a:lnTo>
                  <a:pt x="22621" y="8122"/>
                </a:lnTo>
                <a:lnTo>
                  <a:pt x="11035" y="13309"/>
                </a:lnTo>
                <a:lnTo>
                  <a:pt x="0" y="19771"/>
                </a:lnTo>
                <a:lnTo>
                  <a:pt x="55361" y="23547"/>
                </a:lnTo>
                <a:lnTo>
                  <a:pt x="68924" y="22762"/>
                </a:lnTo>
                <a:lnTo>
                  <a:pt x="71988" y="22801"/>
                </a:lnTo>
                <a:lnTo>
                  <a:pt x="85265" y="23931"/>
                </a:lnTo>
                <a:lnTo>
                  <a:pt x="152099" y="30815"/>
                </a:lnTo>
                <a:lnTo>
                  <a:pt x="141887" y="22638"/>
                </a:lnTo>
                <a:lnTo>
                  <a:pt x="131090" y="15720"/>
                </a:lnTo>
                <a:lnTo>
                  <a:pt x="119712" y="10060"/>
                </a:lnTo>
                <a:lnTo>
                  <a:pt x="107760" y="5658"/>
                </a:lnTo>
                <a:lnTo>
                  <a:pt x="95240" y="2514"/>
                </a:lnTo>
                <a:lnTo>
                  <a:pt x="82155" y="628"/>
                </a:lnTo>
                <a:lnTo>
                  <a:pt x="68513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19056614" y="13238367"/>
            <a:ext cx="252566" cy="232739"/>
          </a:xfrm>
          <a:custGeom>
            <a:avLst/>
            <a:gdLst/>
            <a:ahLst/>
            <a:cxnLst/>
            <a:rect l="0" t="0" r="0" b="0"/>
            <a:pathLst>
              <a:path w="252566" h="232739" extrusionOk="0">
                <a:moveTo>
                  <a:pt x="22845" y="33714"/>
                </a:moveTo>
                <a:lnTo>
                  <a:pt x="15857" y="44647"/>
                </a:lnTo>
                <a:lnTo>
                  <a:pt x="10143" y="56058"/>
                </a:lnTo>
                <a:lnTo>
                  <a:pt x="5703" y="67946"/>
                </a:lnTo>
                <a:lnTo>
                  <a:pt x="2533" y="80313"/>
                </a:lnTo>
                <a:lnTo>
                  <a:pt x="633" y="93159"/>
                </a:lnTo>
                <a:lnTo>
                  <a:pt x="0" y="106483"/>
                </a:lnTo>
                <a:lnTo>
                  <a:pt x="228" y="114542"/>
                </a:lnTo>
                <a:lnTo>
                  <a:pt x="1636" y="127634"/>
                </a:lnTo>
                <a:lnTo>
                  <a:pt x="4329" y="140218"/>
                </a:lnTo>
                <a:lnTo>
                  <a:pt x="8309" y="152295"/>
                </a:lnTo>
                <a:lnTo>
                  <a:pt x="13578" y="163865"/>
                </a:lnTo>
                <a:lnTo>
                  <a:pt x="20138" y="174928"/>
                </a:lnTo>
                <a:lnTo>
                  <a:pt x="27990" y="185484"/>
                </a:lnTo>
                <a:lnTo>
                  <a:pt x="37138" y="195532"/>
                </a:lnTo>
                <a:lnTo>
                  <a:pt x="53573" y="209496"/>
                </a:lnTo>
                <a:lnTo>
                  <a:pt x="64497" y="216598"/>
                </a:lnTo>
                <a:lnTo>
                  <a:pt x="75883" y="222409"/>
                </a:lnTo>
                <a:lnTo>
                  <a:pt x="87732" y="226928"/>
                </a:lnTo>
                <a:lnTo>
                  <a:pt x="100046" y="230156"/>
                </a:lnTo>
                <a:lnTo>
                  <a:pt x="112827" y="232093"/>
                </a:lnTo>
                <a:lnTo>
                  <a:pt x="126077" y="232739"/>
                </a:lnTo>
                <a:lnTo>
                  <a:pt x="135474" y="232424"/>
                </a:lnTo>
                <a:lnTo>
                  <a:pt x="148423" y="230896"/>
                </a:lnTo>
                <a:lnTo>
                  <a:pt x="160911" y="228099"/>
                </a:lnTo>
                <a:lnTo>
                  <a:pt x="172937" y="224033"/>
                </a:lnTo>
                <a:lnTo>
                  <a:pt x="184500" y="218698"/>
                </a:lnTo>
                <a:lnTo>
                  <a:pt x="195597" y="212094"/>
                </a:lnTo>
                <a:lnTo>
                  <a:pt x="206226" y="204222"/>
                </a:lnTo>
                <a:lnTo>
                  <a:pt x="216387" y="195080"/>
                </a:lnTo>
                <a:lnTo>
                  <a:pt x="229628" y="179916"/>
                </a:lnTo>
                <a:lnTo>
                  <a:pt x="236637" y="169245"/>
                </a:lnTo>
                <a:lnTo>
                  <a:pt x="242371" y="157947"/>
                </a:lnTo>
                <a:lnTo>
                  <a:pt x="246831" y="146022"/>
                </a:lnTo>
                <a:lnTo>
                  <a:pt x="250017" y="133469"/>
                </a:lnTo>
                <a:lnTo>
                  <a:pt x="251928" y="120290"/>
                </a:lnTo>
                <a:lnTo>
                  <a:pt x="252566" y="106483"/>
                </a:lnTo>
                <a:lnTo>
                  <a:pt x="252307" y="97735"/>
                </a:lnTo>
                <a:lnTo>
                  <a:pt x="250864" y="84495"/>
                </a:lnTo>
                <a:lnTo>
                  <a:pt x="248156" y="71813"/>
                </a:lnTo>
                <a:lnTo>
                  <a:pt x="244185" y="59688"/>
                </a:lnTo>
                <a:lnTo>
                  <a:pt x="238952" y="48119"/>
                </a:lnTo>
                <a:lnTo>
                  <a:pt x="232459" y="37106"/>
                </a:lnTo>
                <a:lnTo>
                  <a:pt x="224708" y="26650"/>
                </a:lnTo>
                <a:lnTo>
                  <a:pt x="215702" y="16749"/>
                </a:lnTo>
                <a:lnTo>
                  <a:pt x="142828" y="4159"/>
                </a:lnTo>
                <a:lnTo>
                  <a:pt x="155464" y="6849"/>
                </a:lnTo>
                <a:lnTo>
                  <a:pt x="167456" y="11098"/>
                </a:lnTo>
                <a:lnTo>
                  <a:pt x="178800" y="16908"/>
                </a:lnTo>
                <a:lnTo>
                  <a:pt x="189493" y="24278"/>
                </a:lnTo>
                <a:lnTo>
                  <a:pt x="199531" y="33208"/>
                </a:lnTo>
                <a:lnTo>
                  <a:pt x="210334" y="45710"/>
                </a:lnTo>
                <a:lnTo>
                  <a:pt x="217308" y="56543"/>
                </a:lnTo>
                <a:lnTo>
                  <a:pt x="222725" y="68037"/>
                </a:lnTo>
                <a:lnTo>
                  <a:pt x="226591" y="80192"/>
                </a:lnTo>
                <a:lnTo>
                  <a:pt x="228908" y="93008"/>
                </a:lnTo>
                <a:lnTo>
                  <a:pt x="229680" y="106483"/>
                </a:lnTo>
                <a:lnTo>
                  <a:pt x="229660" y="108757"/>
                </a:lnTo>
                <a:lnTo>
                  <a:pt x="228628" y="122431"/>
                </a:lnTo>
                <a:lnTo>
                  <a:pt x="226032" y="135308"/>
                </a:lnTo>
                <a:lnTo>
                  <a:pt x="221870" y="147388"/>
                </a:lnTo>
                <a:lnTo>
                  <a:pt x="216136" y="158673"/>
                </a:lnTo>
                <a:lnTo>
                  <a:pt x="208828" y="169161"/>
                </a:lnTo>
                <a:lnTo>
                  <a:pt x="199942" y="178855"/>
                </a:lnTo>
                <a:lnTo>
                  <a:pt x="186797" y="190126"/>
                </a:lnTo>
                <a:lnTo>
                  <a:pt x="175841" y="197186"/>
                </a:lnTo>
                <a:lnTo>
                  <a:pt x="164329" y="202675"/>
                </a:lnTo>
                <a:lnTo>
                  <a:pt x="152264" y="206595"/>
                </a:lnTo>
                <a:lnTo>
                  <a:pt x="139649" y="208946"/>
                </a:lnTo>
                <a:lnTo>
                  <a:pt x="126488" y="209730"/>
                </a:lnTo>
                <a:lnTo>
                  <a:pt x="123281" y="209686"/>
                </a:lnTo>
                <a:lnTo>
                  <a:pt x="110141" y="208524"/>
                </a:lnTo>
                <a:lnTo>
                  <a:pt x="97596" y="205788"/>
                </a:lnTo>
                <a:lnTo>
                  <a:pt x="85651" y="201475"/>
                </a:lnTo>
                <a:lnTo>
                  <a:pt x="74309" y="195586"/>
                </a:lnTo>
                <a:lnTo>
                  <a:pt x="63572" y="188119"/>
                </a:lnTo>
                <a:lnTo>
                  <a:pt x="53445" y="179074"/>
                </a:lnTo>
                <a:lnTo>
                  <a:pt x="42692" y="166736"/>
                </a:lnTo>
                <a:lnTo>
                  <a:pt x="35522" y="155858"/>
                </a:lnTo>
                <a:lnTo>
                  <a:pt x="29938" y="144393"/>
                </a:lnTo>
                <a:lnTo>
                  <a:pt x="25946" y="132342"/>
                </a:lnTo>
                <a:lnTo>
                  <a:pt x="23548" y="119705"/>
                </a:lnTo>
                <a:lnTo>
                  <a:pt x="22748" y="106483"/>
                </a:lnTo>
                <a:lnTo>
                  <a:pt x="22803" y="102985"/>
                </a:lnTo>
                <a:lnTo>
                  <a:pt x="24005" y="90058"/>
                </a:lnTo>
                <a:lnTo>
                  <a:pt x="26783" y="77651"/>
                </a:lnTo>
                <a:lnTo>
                  <a:pt x="31140" y="65762"/>
                </a:lnTo>
                <a:lnTo>
                  <a:pt x="37079" y="54393"/>
                </a:lnTo>
                <a:lnTo>
                  <a:pt x="44605" y="43541"/>
                </a:lnTo>
                <a:lnTo>
                  <a:pt x="53719" y="33208"/>
                </a:lnTo>
                <a:lnTo>
                  <a:pt x="65721" y="22616"/>
                </a:lnTo>
                <a:lnTo>
                  <a:pt x="76465" y="15551"/>
                </a:lnTo>
                <a:lnTo>
                  <a:pt x="87913" y="10056"/>
                </a:lnTo>
                <a:lnTo>
                  <a:pt x="100067" y="6130"/>
                </a:lnTo>
                <a:lnTo>
                  <a:pt x="112925" y="3775"/>
                </a:lnTo>
                <a:lnTo>
                  <a:pt x="57563" y="0"/>
                </a:lnTo>
                <a:lnTo>
                  <a:pt x="47077" y="7737"/>
                </a:lnTo>
                <a:lnTo>
                  <a:pt x="37138" y="16749"/>
                </a:lnTo>
                <a:lnTo>
                  <a:pt x="31110" y="23259"/>
                </a:lnTo>
                <a:lnTo>
                  <a:pt x="22845" y="3371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17771167" y="13218595"/>
            <a:ext cx="141584" cy="23981"/>
          </a:xfrm>
          <a:custGeom>
            <a:avLst/>
            <a:gdLst/>
            <a:ahLst/>
            <a:cxnLst/>
            <a:rect l="0" t="0" r="0" b="0"/>
            <a:pathLst>
              <a:path w="141584" h="23981" extrusionOk="0">
                <a:moveTo>
                  <a:pt x="68387" y="0"/>
                </a:moveTo>
                <a:lnTo>
                  <a:pt x="60719" y="199"/>
                </a:lnTo>
                <a:lnTo>
                  <a:pt x="47414" y="1560"/>
                </a:lnTo>
                <a:lnTo>
                  <a:pt x="34694" y="4207"/>
                </a:lnTo>
                <a:lnTo>
                  <a:pt x="22553" y="8141"/>
                </a:lnTo>
                <a:lnTo>
                  <a:pt x="10990" y="13362"/>
                </a:lnTo>
                <a:lnTo>
                  <a:pt x="0" y="19869"/>
                </a:lnTo>
                <a:lnTo>
                  <a:pt x="55226" y="23547"/>
                </a:lnTo>
                <a:lnTo>
                  <a:pt x="68799" y="22762"/>
                </a:lnTo>
                <a:lnTo>
                  <a:pt x="72224" y="22811"/>
                </a:lnTo>
                <a:lnTo>
                  <a:pt x="85482" y="23981"/>
                </a:lnTo>
                <a:lnTo>
                  <a:pt x="141584" y="22600"/>
                </a:lnTo>
                <a:lnTo>
                  <a:pt x="130729" y="15694"/>
                </a:lnTo>
                <a:lnTo>
                  <a:pt x="119339" y="10043"/>
                </a:lnTo>
                <a:lnTo>
                  <a:pt x="107412" y="5649"/>
                </a:lnTo>
                <a:lnTo>
                  <a:pt x="94945" y="2510"/>
                </a:lnTo>
                <a:lnTo>
                  <a:pt x="81938" y="627"/>
                </a:lnTo>
                <a:lnTo>
                  <a:pt x="68387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7713477" y="13238464"/>
            <a:ext cx="252566" cy="232642"/>
          </a:xfrm>
          <a:custGeom>
            <a:avLst/>
            <a:gdLst/>
            <a:ahLst/>
            <a:cxnLst/>
            <a:rect l="0" t="0" r="0" b="0"/>
            <a:pathLst>
              <a:path w="252566" h="232642" extrusionOk="0">
                <a:moveTo>
                  <a:pt x="47268" y="7792"/>
                </a:moveTo>
                <a:lnTo>
                  <a:pt x="37412" y="16871"/>
                </a:lnTo>
                <a:lnTo>
                  <a:pt x="29283" y="25757"/>
                </a:lnTo>
                <a:lnTo>
                  <a:pt x="21607" y="35958"/>
                </a:lnTo>
                <a:lnTo>
                  <a:pt x="15053" y="46787"/>
                </a:lnTo>
                <a:lnTo>
                  <a:pt x="9592" y="58244"/>
                </a:lnTo>
                <a:lnTo>
                  <a:pt x="5815" y="68686"/>
                </a:lnTo>
                <a:lnTo>
                  <a:pt x="2603" y="80998"/>
                </a:lnTo>
                <a:lnTo>
                  <a:pt x="655" y="93566"/>
                </a:lnTo>
                <a:lnTo>
                  <a:pt x="0" y="106386"/>
                </a:lnTo>
                <a:lnTo>
                  <a:pt x="463" y="117448"/>
                </a:lnTo>
                <a:lnTo>
                  <a:pt x="2187" y="130099"/>
                </a:lnTo>
                <a:lnTo>
                  <a:pt x="5185" y="142418"/>
                </a:lnTo>
                <a:lnTo>
                  <a:pt x="9455" y="154405"/>
                </a:lnTo>
                <a:lnTo>
                  <a:pt x="14253" y="164585"/>
                </a:lnTo>
                <a:lnTo>
                  <a:pt x="20748" y="175443"/>
                </a:lnTo>
                <a:lnTo>
                  <a:pt x="28385" y="185689"/>
                </a:lnTo>
                <a:lnTo>
                  <a:pt x="37138" y="195325"/>
                </a:lnTo>
                <a:lnTo>
                  <a:pt x="45713" y="203218"/>
                </a:lnTo>
                <a:lnTo>
                  <a:pt x="55894" y="210962"/>
                </a:lnTo>
                <a:lnTo>
                  <a:pt x="66698" y="217573"/>
                </a:lnTo>
                <a:lnTo>
                  <a:pt x="78113" y="223049"/>
                </a:lnTo>
                <a:lnTo>
                  <a:pt x="88376" y="226823"/>
                </a:lnTo>
                <a:lnTo>
                  <a:pt x="100658" y="230057"/>
                </a:lnTo>
                <a:lnTo>
                  <a:pt x="113216" y="231996"/>
                </a:lnTo>
                <a:lnTo>
                  <a:pt x="126077" y="232642"/>
                </a:lnTo>
                <a:lnTo>
                  <a:pt x="137520" y="232129"/>
                </a:lnTo>
                <a:lnTo>
                  <a:pt x="150094" y="230344"/>
                </a:lnTo>
                <a:lnTo>
                  <a:pt x="162450" y="227281"/>
                </a:lnTo>
                <a:lnTo>
                  <a:pt x="174589" y="222939"/>
                </a:lnTo>
                <a:lnTo>
                  <a:pt x="185733" y="217702"/>
                </a:lnTo>
                <a:lnTo>
                  <a:pt x="196623" y="211220"/>
                </a:lnTo>
                <a:lnTo>
                  <a:pt x="206887" y="203647"/>
                </a:lnTo>
                <a:lnTo>
                  <a:pt x="216524" y="194983"/>
                </a:lnTo>
                <a:lnTo>
                  <a:pt x="223566" y="187481"/>
                </a:lnTo>
                <a:lnTo>
                  <a:pt x="231378" y="177379"/>
                </a:lnTo>
                <a:lnTo>
                  <a:pt x="237994" y="166540"/>
                </a:lnTo>
                <a:lnTo>
                  <a:pt x="243384" y="154967"/>
                </a:lnTo>
                <a:lnTo>
                  <a:pt x="247132" y="144402"/>
                </a:lnTo>
                <a:lnTo>
                  <a:pt x="250160" y="132161"/>
                </a:lnTo>
                <a:lnTo>
                  <a:pt x="251967" y="119488"/>
                </a:lnTo>
                <a:lnTo>
                  <a:pt x="252566" y="106386"/>
                </a:lnTo>
                <a:lnTo>
                  <a:pt x="252067" y="94709"/>
                </a:lnTo>
                <a:lnTo>
                  <a:pt x="250342" y="82033"/>
                </a:lnTo>
                <a:lnTo>
                  <a:pt x="247397" y="69729"/>
                </a:lnTo>
                <a:lnTo>
                  <a:pt x="243247" y="57791"/>
                </a:lnTo>
                <a:lnTo>
                  <a:pt x="238782" y="47981"/>
                </a:lnTo>
                <a:lnTo>
                  <a:pt x="232447" y="37002"/>
                </a:lnTo>
                <a:lnTo>
                  <a:pt x="224946" y="26709"/>
                </a:lnTo>
                <a:lnTo>
                  <a:pt x="216250" y="17104"/>
                </a:lnTo>
                <a:lnTo>
                  <a:pt x="209594" y="10894"/>
                </a:lnTo>
                <a:lnTo>
                  <a:pt x="199273" y="2731"/>
                </a:lnTo>
                <a:lnTo>
                  <a:pt x="143171" y="4112"/>
                </a:lnTo>
                <a:lnTo>
                  <a:pt x="155781" y="6841"/>
                </a:lnTo>
                <a:lnTo>
                  <a:pt x="167746" y="11128"/>
                </a:lnTo>
                <a:lnTo>
                  <a:pt x="179069" y="16972"/>
                </a:lnTo>
                <a:lnTo>
                  <a:pt x="189754" y="24373"/>
                </a:lnTo>
                <a:lnTo>
                  <a:pt x="199805" y="33330"/>
                </a:lnTo>
                <a:lnTo>
                  <a:pt x="209594" y="44656"/>
                </a:lnTo>
                <a:lnTo>
                  <a:pt x="216539" y="55273"/>
                </a:lnTo>
                <a:lnTo>
                  <a:pt x="222143" y="66699"/>
                </a:lnTo>
                <a:lnTo>
                  <a:pt x="226767" y="80925"/>
                </a:lnTo>
                <a:lnTo>
                  <a:pt x="229050" y="93434"/>
                </a:lnTo>
                <a:lnTo>
                  <a:pt x="229817" y="106386"/>
                </a:lnTo>
                <a:lnTo>
                  <a:pt x="229798" y="108592"/>
                </a:lnTo>
                <a:lnTo>
                  <a:pt x="228772" y="122220"/>
                </a:lnTo>
                <a:lnTo>
                  <a:pt x="226184" y="135074"/>
                </a:lnTo>
                <a:lnTo>
                  <a:pt x="222035" y="147155"/>
                </a:lnTo>
                <a:lnTo>
                  <a:pt x="216324" y="158462"/>
                </a:lnTo>
                <a:lnTo>
                  <a:pt x="209051" y="168996"/>
                </a:lnTo>
                <a:lnTo>
                  <a:pt x="200216" y="178757"/>
                </a:lnTo>
                <a:lnTo>
                  <a:pt x="187929" y="189161"/>
                </a:lnTo>
                <a:lnTo>
                  <a:pt x="177236" y="196005"/>
                </a:lnTo>
                <a:lnTo>
                  <a:pt x="165819" y="201520"/>
                </a:lnTo>
                <a:lnTo>
                  <a:pt x="151730" y="206249"/>
                </a:lnTo>
                <a:lnTo>
                  <a:pt x="139246" y="208622"/>
                </a:lnTo>
                <a:lnTo>
                  <a:pt x="126488" y="209413"/>
                </a:lnTo>
                <a:lnTo>
                  <a:pt x="124582" y="209396"/>
                </a:lnTo>
                <a:lnTo>
                  <a:pt x="111777" y="208382"/>
                </a:lnTo>
                <a:lnTo>
                  <a:pt x="99356" y="205798"/>
                </a:lnTo>
                <a:lnTo>
                  <a:pt x="87294" y="201643"/>
                </a:lnTo>
                <a:lnTo>
                  <a:pt x="73899" y="194886"/>
                </a:lnTo>
                <a:lnTo>
                  <a:pt x="63416" y="187681"/>
                </a:lnTo>
                <a:lnTo>
                  <a:pt x="53719" y="179100"/>
                </a:lnTo>
                <a:lnTo>
                  <a:pt x="43485" y="167440"/>
                </a:lnTo>
                <a:lnTo>
                  <a:pt x="36493" y="156865"/>
                </a:lnTo>
                <a:lnTo>
                  <a:pt x="30834" y="145497"/>
                </a:lnTo>
                <a:lnTo>
                  <a:pt x="26039" y="131598"/>
                </a:lnTo>
                <a:lnTo>
                  <a:pt x="23575" y="119140"/>
                </a:lnTo>
                <a:lnTo>
                  <a:pt x="22748" y="106386"/>
                </a:lnTo>
                <a:lnTo>
                  <a:pt x="22770" y="104279"/>
                </a:lnTo>
                <a:lnTo>
                  <a:pt x="23853" y="91530"/>
                </a:lnTo>
                <a:lnTo>
                  <a:pt x="26549" y="79117"/>
                </a:lnTo>
                <a:lnTo>
                  <a:pt x="30834" y="67042"/>
                </a:lnTo>
                <a:lnTo>
                  <a:pt x="37879" y="53292"/>
                </a:lnTo>
                <a:lnTo>
                  <a:pt x="45111" y="42844"/>
                </a:lnTo>
                <a:lnTo>
                  <a:pt x="53719" y="33110"/>
                </a:lnTo>
                <a:lnTo>
                  <a:pt x="65669" y="22519"/>
                </a:lnTo>
                <a:lnTo>
                  <a:pt x="76404" y="15453"/>
                </a:lnTo>
                <a:lnTo>
                  <a:pt x="87864" y="9958"/>
                </a:lnTo>
                <a:lnTo>
                  <a:pt x="100038" y="6033"/>
                </a:lnTo>
                <a:lnTo>
                  <a:pt x="112916" y="3678"/>
                </a:lnTo>
                <a:lnTo>
                  <a:pt x="57689" y="0"/>
                </a:lnTo>
                <a:lnTo>
                  <a:pt x="47268" y="779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7840925" y="13305616"/>
            <a:ext cx="70713" cy="78469"/>
          </a:xfrm>
          <a:custGeom>
            <a:avLst/>
            <a:gdLst/>
            <a:ahLst/>
            <a:cxnLst/>
            <a:rect l="0" t="0" r="0" b="0"/>
            <a:pathLst>
              <a:path w="70713" h="78469" extrusionOk="0">
                <a:moveTo>
                  <a:pt x="22625" y="35208"/>
                </a:moveTo>
                <a:lnTo>
                  <a:pt x="27546" y="21485"/>
                </a:lnTo>
                <a:lnTo>
                  <a:pt x="39467" y="16910"/>
                </a:lnTo>
                <a:lnTo>
                  <a:pt x="41797" y="16910"/>
                </a:lnTo>
                <a:lnTo>
                  <a:pt x="44401" y="17664"/>
                </a:lnTo>
                <a:lnTo>
                  <a:pt x="47004" y="19158"/>
                </a:lnTo>
                <a:lnTo>
                  <a:pt x="49608" y="20665"/>
                </a:lnTo>
                <a:lnTo>
                  <a:pt x="51801" y="23296"/>
                </a:lnTo>
                <a:lnTo>
                  <a:pt x="53582" y="27051"/>
                </a:lnTo>
                <a:lnTo>
                  <a:pt x="70301" y="18267"/>
                </a:lnTo>
                <a:lnTo>
                  <a:pt x="62275" y="8167"/>
                </a:lnTo>
                <a:lnTo>
                  <a:pt x="51155" y="2041"/>
                </a:lnTo>
                <a:lnTo>
                  <a:pt x="37001" y="0"/>
                </a:lnTo>
                <a:lnTo>
                  <a:pt x="33462" y="134"/>
                </a:lnTo>
                <a:lnTo>
                  <a:pt x="20841" y="3279"/>
                </a:lnTo>
                <a:lnTo>
                  <a:pt x="10415" y="10593"/>
                </a:lnTo>
                <a:lnTo>
                  <a:pt x="7218" y="14332"/>
                </a:lnTo>
                <a:lnTo>
                  <a:pt x="1794" y="25490"/>
                </a:lnTo>
                <a:lnTo>
                  <a:pt x="0" y="39234"/>
                </a:lnTo>
                <a:lnTo>
                  <a:pt x="300" y="45315"/>
                </a:lnTo>
                <a:lnTo>
                  <a:pt x="3522" y="58097"/>
                </a:lnTo>
                <a:lnTo>
                  <a:pt x="10278" y="68095"/>
                </a:lnTo>
                <a:lnTo>
                  <a:pt x="13009" y="70605"/>
                </a:lnTo>
                <a:lnTo>
                  <a:pt x="23965" y="76501"/>
                </a:lnTo>
                <a:lnTo>
                  <a:pt x="37549" y="78469"/>
                </a:lnTo>
                <a:lnTo>
                  <a:pt x="44538" y="78469"/>
                </a:lnTo>
                <a:lnTo>
                  <a:pt x="50979" y="76701"/>
                </a:lnTo>
                <a:lnTo>
                  <a:pt x="56734" y="73166"/>
                </a:lnTo>
                <a:lnTo>
                  <a:pt x="62627" y="69630"/>
                </a:lnTo>
                <a:lnTo>
                  <a:pt x="67287" y="64792"/>
                </a:lnTo>
                <a:lnTo>
                  <a:pt x="70713" y="58626"/>
                </a:lnTo>
                <a:lnTo>
                  <a:pt x="54953" y="50732"/>
                </a:lnTo>
                <a:lnTo>
                  <a:pt x="51938" y="57940"/>
                </a:lnTo>
                <a:lnTo>
                  <a:pt x="46730" y="61558"/>
                </a:lnTo>
                <a:lnTo>
                  <a:pt x="33849" y="61558"/>
                </a:lnTo>
                <a:lnTo>
                  <a:pt x="29600" y="59530"/>
                </a:lnTo>
                <a:lnTo>
                  <a:pt x="26859" y="55460"/>
                </a:lnTo>
                <a:lnTo>
                  <a:pt x="23982" y="51403"/>
                </a:lnTo>
                <a:lnTo>
                  <a:pt x="22474" y="45990"/>
                </a:lnTo>
                <a:lnTo>
                  <a:pt x="22474" y="39234"/>
                </a:lnTo>
                <a:lnTo>
                  <a:pt x="22625" y="3520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17767882" y="13305616"/>
            <a:ext cx="70713" cy="78469"/>
          </a:xfrm>
          <a:custGeom>
            <a:avLst/>
            <a:gdLst/>
            <a:ahLst/>
            <a:cxnLst/>
            <a:rect l="0" t="0" r="0" b="0"/>
            <a:pathLst>
              <a:path w="70713" h="78469" extrusionOk="0">
                <a:moveTo>
                  <a:pt x="22891" y="35316"/>
                </a:moveTo>
                <a:lnTo>
                  <a:pt x="27773" y="21512"/>
                </a:lnTo>
                <a:lnTo>
                  <a:pt x="39604" y="16910"/>
                </a:lnTo>
                <a:lnTo>
                  <a:pt x="41934" y="16910"/>
                </a:lnTo>
                <a:lnTo>
                  <a:pt x="44401" y="17664"/>
                </a:lnTo>
                <a:lnTo>
                  <a:pt x="47004" y="19158"/>
                </a:lnTo>
                <a:lnTo>
                  <a:pt x="49608" y="20665"/>
                </a:lnTo>
                <a:lnTo>
                  <a:pt x="51801" y="23296"/>
                </a:lnTo>
                <a:lnTo>
                  <a:pt x="53582" y="27051"/>
                </a:lnTo>
                <a:lnTo>
                  <a:pt x="70575" y="18267"/>
                </a:lnTo>
                <a:lnTo>
                  <a:pt x="62235" y="8064"/>
                </a:lnTo>
                <a:lnTo>
                  <a:pt x="51085" y="2015"/>
                </a:lnTo>
                <a:lnTo>
                  <a:pt x="37001" y="0"/>
                </a:lnTo>
                <a:lnTo>
                  <a:pt x="33462" y="134"/>
                </a:lnTo>
                <a:lnTo>
                  <a:pt x="20841" y="3279"/>
                </a:lnTo>
                <a:lnTo>
                  <a:pt x="10415" y="10593"/>
                </a:lnTo>
                <a:lnTo>
                  <a:pt x="7218" y="14332"/>
                </a:lnTo>
                <a:lnTo>
                  <a:pt x="1794" y="25490"/>
                </a:lnTo>
                <a:lnTo>
                  <a:pt x="0" y="39234"/>
                </a:lnTo>
                <a:lnTo>
                  <a:pt x="300" y="45315"/>
                </a:lnTo>
                <a:lnTo>
                  <a:pt x="3522" y="58097"/>
                </a:lnTo>
                <a:lnTo>
                  <a:pt x="10278" y="68095"/>
                </a:lnTo>
                <a:lnTo>
                  <a:pt x="13096" y="70605"/>
                </a:lnTo>
                <a:lnTo>
                  <a:pt x="24110" y="76501"/>
                </a:lnTo>
                <a:lnTo>
                  <a:pt x="37549" y="78469"/>
                </a:lnTo>
                <a:lnTo>
                  <a:pt x="44675" y="78469"/>
                </a:lnTo>
                <a:lnTo>
                  <a:pt x="51116" y="76701"/>
                </a:lnTo>
                <a:lnTo>
                  <a:pt x="57008" y="73166"/>
                </a:lnTo>
                <a:lnTo>
                  <a:pt x="62901" y="69630"/>
                </a:lnTo>
                <a:lnTo>
                  <a:pt x="67424" y="64792"/>
                </a:lnTo>
                <a:lnTo>
                  <a:pt x="70713" y="58626"/>
                </a:lnTo>
                <a:lnTo>
                  <a:pt x="55227" y="50732"/>
                </a:lnTo>
                <a:lnTo>
                  <a:pt x="52212" y="57940"/>
                </a:lnTo>
                <a:lnTo>
                  <a:pt x="47004" y="61558"/>
                </a:lnTo>
                <a:lnTo>
                  <a:pt x="34123" y="61558"/>
                </a:lnTo>
                <a:lnTo>
                  <a:pt x="29874" y="59530"/>
                </a:lnTo>
                <a:lnTo>
                  <a:pt x="26997" y="55460"/>
                </a:lnTo>
                <a:lnTo>
                  <a:pt x="24119" y="51403"/>
                </a:lnTo>
                <a:lnTo>
                  <a:pt x="22748" y="45990"/>
                </a:lnTo>
                <a:lnTo>
                  <a:pt x="22748" y="39234"/>
                </a:lnTo>
                <a:lnTo>
                  <a:pt x="22891" y="3531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18367299" y="13238708"/>
            <a:ext cx="252566" cy="232617"/>
          </a:xfrm>
          <a:custGeom>
            <a:avLst/>
            <a:gdLst/>
            <a:ahLst/>
            <a:cxnLst/>
            <a:rect l="0" t="0" r="0" b="0"/>
            <a:pathLst>
              <a:path w="252566" h="232617" extrusionOk="0">
                <a:moveTo>
                  <a:pt x="23043" y="33702"/>
                </a:moveTo>
                <a:lnTo>
                  <a:pt x="16010" y="44632"/>
                </a:lnTo>
                <a:lnTo>
                  <a:pt x="10251" y="56035"/>
                </a:lnTo>
                <a:lnTo>
                  <a:pt x="5769" y="67910"/>
                </a:lnTo>
                <a:lnTo>
                  <a:pt x="2565" y="80256"/>
                </a:lnTo>
                <a:lnTo>
                  <a:pt x="641" y="93073"/>
                </a:lnTo>
                <a:lnTo>
                  <a:pt x="0" y="106361"/>
                </a:lnTo>
                <a:lnTo>
                  <a:pt x="234" y="114486"/>
                </a:lnTo>
                <a:lnTo>
                  <a:pt x="1660" y="127570"/>
                </a:lnTo>
                <a:lnTo>
                  <a:pt x="4378" y="140147"/>
                </a:lnTo>
                <a:lnTo>
                  <a:pt x="8385" y="152217"/>
                </a:lnTo>
                <a:lnTo>
                  <a:pt x="13680" y="163779"/>
                </a:lnTo>
                <a:lnTo>
                  <a:pt x="20261" y="174834"/>
                </a:lnTo>
                <a:lnTo>
                  <a:pt x="28127" y="185382"/>
                </a:lnTo>
                <a:lnTo>
                  <a:pt x="37275" y="195424"/>
                </a:lnTo>
                <a:lnTo>
                  <a:pt x="53553" y="209316"/>
                </a:lnTo>
                <a:lnTo>
                  <a:pt x="64460" y="216435"/>
                </a:lnTo>
                <a:lnTo>
                  <a:pt x="75839" y="222260"/>
                </a:lnTo>
                <a:lnTo>
                  <a:pt x="87691" y="226791"/>
                </a:lnTo>
                <a:lnTo>
                  <a:pt x="100014" y="230027"/>
                </a:lnTo>
                <a:lnTo>
                  <a:pt x="112809" y="231969"/>
                </a:lnTo>
                <a:lnTo>
                  <a:pt x="126077" y="232617"/>
                </a:lnTo>
                <a:lnTo>
                  <a:pt x="135544" y="232301"/>
                </a:lnTo>
                <a:lnTo>
                  <a:pt x="148524" y="230780"/>
                </a:lnTo>
                <a:lnTo>
                  <a:pt x="161034" y="228000"/>
                </a:lnTo>
                <a:lnTo>
                  <a:pt x="173073" y="223959"/>
                </a:lnTo>
                <a:lnTo>
                  <a:pt x="184642" y="218657"/>
                </a:lnTo>
                <a:lnTo>
                  <a:pt x="195740" y="212096"/>
                </a:lnTo>
                <a:lnTo>
                  <a:pt x="206367" y="204274"/>
                </a:lnTo>
                <a:lnTo>
                  <a:pt x="216524" y="195191"/>
                </a:lnTo>
                <a:lnTo>
                  <a:pt x="229775" y="179764"/>
                </a:lnTo>
                <a:lnTo>
                  <a:pt x="236731" y="169035"/>
                </a:lnTo>
                <a:lnTo>
                  <a:pt x="242426" y="157704"/>
                </a:lnTo>
                <a:lnTo>
                  <a:pt x="246859" y="145772"/>
                </a:lnTo>
                <a:lnTo>
                  <a:pt x="250028" y="133238"/>
                </a:lnTo>
                <a:lnTo>
                  <a:pt x="251931" y="120101"/>
                </a:lnTo>
                <a:lnTo>
                  <a:pt x="252566" y="106361"/>
                </a:lnTo>
                <a:lnTo>
                  <a:pt x="252323" y="97879"/>
                </a:lnTo>
                <a:lnTo>
                  <a:pt x="250900" y="84605"/>
                </a:lnTo>
                <a:lnTo>
                  <a:pt x="248208" y="71897"/>
                </a:lnTo>
                <a:lnTo>
                  <a:pt x="244250" y="59756"/>
                </a:lnTo>
                <a:lnTo>
                  <a:pt x="239031" y="48182"/>
                </a:lnTo>
                <a:lnTo>
                  <a:pt x="232553" y="37174"/>
                </a:lnTo>
                <a:lnTo>
                  <a:pt x="224821" y="26733"/>
                </a:lnTo>
                <a:lnTo>
                  <a:pt x="215839" y="16860"/>
                </a:lnTo>
                <a:lnTo>
                  <a:pt x="209585" y="10981"/>
                </a:lnTo>
                <a:lnTo>
                  <a:pt x="143015" y="4069"/>
                </a:lnTo>
                <a:lnTo>
                  <a:pt x="155672" y="6782"/>
                </a:lnTo>
                <a:lnTo>
                  <a:pt x="167645" y="11063"/>
                </a:lnTo>
                <a:lnTo>
                  <a:pt x="178942" y="16912"/>
                </a:lnTo>
                <a:lnTo>
                  <a:pt x="189568" y="24331"/>
                </a:lnTo>
                <a:lnTo>
                  <a:pt x="199531" y="33318"/>
                </a:lnTo>
                <a:lnTo>
                  <a:pt x="210268" y="45560"/>
                </a:lnTo>
                <a:lnTo>
                  <a:pt x="217296" y="56323"/>
                </a:lnTo>
                <a:lnTo>
                  <a:pt x="222769" y="67784"/>
                </a:lnTo>
                <a:lnTo>
                  <a:pt x="226682" y="79945"/>
                </a:lnTo>
                <a:lnTo>
                  <a:pt x="229033" y="92804"/>
                </a:lnTo>
                <a:lnTo>
                  <a:pt x="229817" y="106361"/>
                </a:lnTo>
                <a:lnTo>
                  <a:pt x="229796" y="108623"/>
                </a:lnTo>
                <a:lnTo>
                  <a:pt x="228753" y="122239"/>
                </a:lnTo>
                <a:lnTo>
                  <a:pt x="226137" y="135082"/>
                </a:lnTo>
                <a:lnTo>
                  <a:pt x="221954" y="147153"/>
                </a:lnTo>
                <a:lnTo>
                  <a:pt x="216212" y="158451"/>
                </a:lnTo>
                <a:lnTo>
                  <a:pt x="208918" y="168977"/>
                </a:lnTo>
                <a:lnTo>
                  <a:pt x="200079" y="178732"/>
                </a:lnTo>
                <a:lnTo>
                  <a:pt x="186778" y="190069"/>
                </a:lnTo>
                <a:lnTo>
                  <a:pt x="175802" y="197109"/>
                </a:lnTo>
                <a:lnTo>
                  <a:pt x="164286" y="202583"/>
                </a:lnTo>
                <a:lnTo>
                  <a:pt x="152228" y="206494"/>
                </a:lnTo>
                <a:lnTo>
                  <a:pt x="139629" y="208839"/>
                </a:lnTo>
                <a:lnTo>
                  <a:pt x="126488" y="209621"/>
                </a:lnTo>
                <a:lnTo>
                  <a:pt x="123281" y="209577"/>
                </a:lnTo>
                <a:lnTo>
                  <a:pt x="110141" y="208416"/>
                </a:lnTo>
                <a:lnTo>
                  <a:pt x="97596" y="205679"/>
                </a:lnTo>
                <a:lnTo>
                  <a:pt x="85651" y="201366"/>
                </a:lnTo>
                <a:lnTo>
                  <a:pt x="74309" y="195477"/>
                </a:lnTo>
                <a:lnTo>
                  <a:pt x="63572" y="188010"/>
                </a:lnTo>
                <a:lnTo>
                  <a:pt x="53445" y="178965"/>
                </a:lnTo>
                <a:lnTo>
                  <a:pt x="42686" y="166683"/>
                </a:lnTo>
                <a:lnTo>
                  <a:pt x="35518" y="155835"/>
                </a:lnTo>
                <a:lnTo>
                  <a:pt x="29936" y="144379"/>
                </a:lnTo>
                <a:lnTo>
                  <a:pt x="25945" y="132315"/>
                </a:lnTo>
                <a:lnTo>
                  <a:pt x="23548" y="119642"/>
                </a:lnTo>
                <a:lnTo>
                  <a:pt x="22748" y="106361"/>
                </a:lnTo>
                <a:lnTo>
                  <a:pt x="22797" y="103078"/>
                </a:lnTo>
                <a:lnTo>
                  <a:pt x="23991" y="90122"/>
                </a:lnTo>
                <a:lnTo>
                  <a:pt x="26778" y="77697"/>
                </a:lnTo>
                <a:lnTo>
                  <a:pt x="31151" y="65804"/>
                </a:lnTo>
                <a:lnTo>
                  <a:pt x="37104" y="54443"/>
                </a:lnTo>
                <a:lnTo>
                  <a:pt x="44629" y="43614"/>
                </a:lnTo>
                <a:lnTo>
                  <a:pt x="53719" y="33318"/>
                </a:lnTo>
                <a:lnTo>
                  <a:pt x="65841" y="22606"/>
                </a:lnTo>
                <a:lnTo>
                  <a:pt x="76606" y="15504"/>
                </a:lnTo>
                <a:lnTo>
                  <a:pt x="88054" y="9981"/>
                </a:lnTo>
                <a:lnTo>
                  <a:pt x="100183" y="6037"/>
                </a:lnTo>
                <a:lnTo>
                  <a:pt x="112995" y="3670"/>
                </a:lnTo>
                <a:lnTo>
                  <a:pt x="57786" y="0"/>
                </a:lnTo>
                <a:lnTo>
                  <a:pt x="47265" y="7788"/>
                </a:lnTo>
                <a:lnTo>
                  <a:pt x="37275" y="16860"/>
                </a:lnTo>
                <a:lnTo>
                  <a:pt x="31349" y="23245"/>
                </a:lnTo>
                <a:lnTo>
                  <a:pt x="23043" y="33702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8427597" y="13278564"/>
            <a:ext cx="130188" cy="135944"/>
          </a:xfrm>
          <a:custGeom>
            <a:avLst/>
            <a:gdLst/>
            <a:ahLst/>
            <a:cxnLst/>
            <a:rect l="0" t="0" r="0" b="0"/>
            <a:pathLst>
              <a:path w="130188" h="135944" extrusionOk="0">
                <a:moveTo>
                  <a:pt x="40701" y="48704"/>
                </a:moveTo>
                <a:lnTo>
                  <a:pt x="44608" y="37367"/>
                </a:lnTo>
                <a:lnTo>
                  <a:pt x="54193" y="29127"/>
                </a:lnTo>
                <a:lnTo>
                  <a:pt x="69205" y="26380"/>
                </a:lnTo>
                <a:lnTo>
                  <a:pt x="78524" y="26380"/>
                </a:lnTo>
                <a:lnTo>
                  <a:pt x="85650" y="29874"/>
                </a:lnTo>
                <a:lnTo>
                  <a:pt x="90583" y="36863"/>
                </a:lnTo>
                <a:lnTo>
                  <a:pt x="93151" y="41239"/>
                </a:lnTo>
                <a:lnTo>
                  <a:pt x="96775" y="52760"/>
                </a:lnTo>
                <a:lnTo>
                  <a:pt x="97984" y="67410"/>
                </a:lnTo>
                <a:lnTo>
                  <a:pt x="97660" y="74727"/>
                </a:lnTo>
                <a:lnTo>
                  <a:pt x="95059" y="87627"/>
                </a:lnTo>
                <a:lnTo>
                  <a:pt x="89898" y="98066"/>
                </a:lnTo>
                <a:lnTo>
                  <a:pt x="84417" y="105740"/>
                </a:lnTo>
                <a:lnTo>
                  <a:pt x="77290" y="109564"/>
                </a:lnTo>
                <a:lnTo>
                  <a:pt x="68520" y="109564"/>
                </a:lnTo>
                <a:lnTo>
                  <a:pt x="54959" y="107549"/>
                </a:lnTo>
                <a:lnTo>
                  <a:pt x="44687" y="99912"/>
                </a:lnTo>
                <a:lnTo>
                  <a:pt x="40701" y="86582"/>
                </a:lnTo>
                <a:lnTo>
                  <a:pt x="8907" y="86582"/>
                </a:lnTo>
                <a:lnTo>
                  <a:pt x="13166" y="103060"/>
                </a:lnTo>
                <a:lnTo>
                  <a:pt x="19229" y="114113"/>
                </a:lnTo>
                <a:lnTo>
                  <a:pt x="27682" y="123103"/>
                </a:lnTo>
                <a:lnTo>
                  <a:pt x="39375" y="130545"/>
                </a:lnTo>
                <a:lnTo>
                  <a:pt x="51424" y="134595"/>
                </a:lnTo>
                <a:lnTo>
                  <a:pt x="64683" y="135944"/>
                </a:lnTo>
                <a:lnTo>
                  <a:pt x="64971" y="135943"/>
                </a:lnTo>
                <a:lnTo>
                  <a:pt x="78703" y="134705"/>
                </a:lnTo>
                <a:lnTo>
                  <a:pt x="91112" y="131082"/>
                </a:lnTo>
                <a:lnTo>
                  <a:pt x="102199" y="125074"/>
                </a:lnTo>
                <a:lnTo>
                  <a:pt x="111962" y="116676"/>
                </a:lnTo>
                <a:lnTo>
                  <a:pt x="120302" y="105865"/>
                </a:lnTo>
                <a:lnTo>
                  <a:pt x="125803" y="94533"/>
                </a:lnTo>
                <a:lnTo>
                  <a:pt x="129094" y="82016"/>
                </a:lnTo>
                <a:lnTo>
                  <a:pt x="130188" y="68314"/>
                </a:lnTo>
                <a:lnTo>
                  <a:pt x="130176" y="66722"/>
                </a:lnTo>
                <a:lnTo>
                  <a:pt x="128924" y="52909"/>
                </a:lnTo>
                <a:lnTo>
                  <a:pt x="125601" y="40379"/>
                </a:lnTo>
                <a:lnTo>
                  <a:pt x="120183" y="29130"/>
                </a:lnTo>
                <a:lnTo>
                  <a:pt x="112647" y="19158"/>
                </a:lnTo>
                <a:lnTo>
                  <a:pt x="102991" y="10686"/>
                </a:lnTo>
                <a:lnTo>
                  <a:pt x="91940" y="4749"/>
                </a:lnTo>
                <a:lnTo>
                  <a:pt x="79387" y="1187"/>
                </a:lnTo>
                <a:lnTo>
                  <a:pt x="65368" y="0"/>
                </a:lnTo>
                <a:lnTo>
                  <a:pt x="64366" y="6"/>
                </a:lnTo>
                <a:lnTo>
                  <a:pt x="51009" y="1549"/>
                </a:lnTo>
                <a:lnTo>
                  <a:pt x="39074" y="5791"/>
                </a:lnTo>
                <a:lnTo>
                  <a:pt x="28504" y="12731"/>
                </a:lnTo>
                <a:lnTo>
                  <a:pt x="18867" y="23699"/>
                </a:lnTo>
                <a:lnTo>
                  <a:pt x="13220" y="35171"/>
                </a:lnTo>
                <a:lnTo>
                  <a:pt x="9866" y="48704"/>
                </a:lnTo>
                <a:lnTo>
                  <a:pt x="0" y="48704"/>
                </a:lnTo>
                <a:lnTo>
                  <a:pt x="24941" y="73727"/>
                </a:lnTo>
                <a:lnTo>
                  <a:pt x="50019" y="48704"/>
                </a:lnTo>
                <a:lnTo>
                  <a:pt x="40701" y="48704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18425085" y="13218814"/>
            <a:ext cx="151799" cy="30875"/>
          </a:xfrm>
          <a:custGeom>
            <a:avLst/>
            <a:gdLst/>
            <a:ahLst/>
            <a:cxnLst/>
            <a:rect l="0" t="0" r="0" b="0"/>
            <a:pathLst>
              <a:path w="151799" h="30875" extrusionOk="0">
                <a:moveTo>
                  <a:pt x="68290" y="0"/>
                </a:moveTo>
                <a:lnTo>
                  <a:pt x="60575" y="206"/>
                </a:lnTo>
                <a:lnTo>
                  <a:pt x="47397" y="1577"/>
                </a:lnTo>
                <a:lnTo>
                  <a:pt x="34751" y="4230"/>
                </a:lnTo>
                <a:lnTo>
                  <a:pt x="22636" y="8168"/>
                </a:lnTo>
                <a:lnTo>
                  <a:pt x="11052" y="13389"/>
                </a:lnTo>
                <a:lnTo>
                  <a:pt x="0" y="19894"/>
                </a:lnTo>
                <a:lnTo>
                  <a:pt x="55208" y="23564"/>
                </a:lnTo>
                <a:lnTo>
                  <a:pt x="68702" y="22776"/>
                </a:lnTo>
                <a:lnTo>
                  <a:pt x="71880" y="22817"/>
                </a:lnTo>
                <a:lnTo>
                  <a:pt x="85228" y="23963"/>
                </a:lnTo>
                <a:lnTo>
                  <a:pt x="151799" y="30875"/>
                </a:lnTo>
                <a:lnTo>
                  <a:pt x="141536" y="22683"/>
                </a:lnTo>
                <a:lnTo>
                  <a:pt x="130721" y="15752"/>
                </a:lnTo>
                <a:lnTo>
                  <a:pt x="119352" y="10081"/>
                </a:lnTo>
                <a:lnTo>
                  <a:pt x="107426" y="5670"/>
                </a:lnTo>
                <a:lnTo>
                  <a:pt x="94941" y="2520"/>
                </a:lnTo>
                <a:lnTo>
                  <a:pt x="81897" y="630"/>
                </a:lnTo>
                <a:lnTo>
                  <a:pt x="6829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18694278" y="13238708"/>
            <a:ext cx="252429" cy="232617"/>
          </a:xfrm>
          <a:custGeom>
            <a:avLst/>
            <a:gdLst/>
            <a:ahLst/>
            <a:cxnLst/>
            <a:rect l="0" t="0" r="0" b="0"/>
            <a:pathLst>
              <a:path w="252429" h="232617" extrusionOk="0">
                <a:moveTo>
                  <a:pt x="22947" y="33667"/>
                </a:moveTo>
                <a:lnTo>
                  <a:pt x="15927" y="44602"/>
                </a:lnTo>
                <a:lnTo>
                  <a:pt x="10188" y="56010"/>
                </a:lnTo>
                <a:lnTo>
                  <a:pt x="5728" y="67890"/>
                </a:lnTo>
                <a:lnTo>
                  <a:pt x="2544" y="80243"/>
                </a:lnTo>
                <a:lnTo>
                  <a:pt x="635" y="93066"/>
                </a:lnTo>
                <a:lnTo>
                  <a:pt x="0" y="106361"/>
                </a:lnTo>
                <a:lnTo>
                  <a:pt x="229" y="114435"/>
                </a:lnTo>
                <a:lnTo>
                  <a:pt x="1638" y="127528"/>
                </a:lnTo>
                <a:lnTo>
                  <a:pt x="4331" y="140113"/>
                </a:lnTo>
                <a:lnTo>
                  <a:pt x="8312" y="152191"/>
                </a:lnTo>
                <a:lnTo>
                  <a:pt x="13580" y="163760"/>
                </a:lnTo>
                <a:lnTo>
                  <a:pt x="20140" y="174822"/>
                </a:lnTo>
                <a:lnTo>
                  <a:pt x="27992" y="185377"/>
                </a:lnTo>
                <a:lnTo>
                  <a:pt x="37138" y="195424"/>
                </a:lnTo>
                <a:lnTo>
                  <a:pt x="53416" y="209316"/>
                </a:lnTo>
                <a:lnTo>
                  <a:pt x="64323" y="216435"/>
                </a:lnTo>
                <a:lnTo>
                  <a:pt x="75702" y="222260"/>
                </a:lnTo>
                <a:lnTo>
                  <a:pt x="87553" y="226791"/>
                </a:lnTo>
                <a:lnTo>
                  <a:pt x="99877" y="230027"/>
                </a:lnTo>
                <a:lnTo>
                  <a:pt x="112672" y="231969"/>
                </a:lnTo>
                <a:lnTo>
                  <a:pt x="125940" y="232617"/>
                </a:lnTo>
                <a:lnTo>
                  <a:pt x="135441" y="232301"/>
                </a:lnTo>
                <a:lnTo>
                  <a:pt x="148458" y="230780"/>
                </a:lnTo>
                <a:lnTo>
                  <a:pt x="160991" y="228000"/>
                </a:lnTo>
                <a:lnTo>
                  <a:pt x="173039" y="223959"/>
                </a:lnTo>
                <a:lnTo>
                  <a:pt x="184603" y="218657"/>
                </a:lnTo>
                <a:lnTo>
                  <a:pt x="195682" y="212096"/>
                </a:lnTo>
                <a:lnTo>
                  <a:pt x="206277" y="204274"/>
                </a:lnTo>
                <a:lnTo>
                  <a:pt x="216387" y="195191"/>
                </a:lnTo>
                <a:lnTo>
                  <a:pt x="229692" y="179764"/>
                </a:lnTo>
                <a:lnTo>
                  <a:pt x="236655" y="169035"/>
                </a:lnTo>
                <a:lnTo>
                  <a:pt x="242344" y="157704"/>
                </a:lnTo>
                <a:lnTo>
                  <a:pt x="246762" y="145772"/>
                </a:lnTo>
                <a:lnTo>
                  <a:pt x="249912" y="133238"/>
                </a:lnTo>
                <a:lnTo>
                  <a:pt x="251800" y="120101"/>
                </a:lnTo>
                <a:lnTo>
                  <a:pt x="252429" y="106361"/>
                </a:lnTo>
                <a:lnTo>
                  <a:pt x="252188" y="97879"/>
                </a:lnTo>
                <a:lnTo>
                  <a:pt x="250777" y="84605"/>
                </a:lnTo>
                <a:lnTo>
                  <a:pt x="248103" y="71897"/>
                </a:lnTo>
                <a:lnTo>
                  <a:pt x="244162" y="59756"/>
                </a:lnTo>
                <a:lnTo>
                  <a:pt x="238953" y="48182"/>
                </a:lnTo>
                <a:lnTo>
                  <a:pt x="232475" y="37174"/>
                </a:lnTo>
                <a:lnTo>
                  <a:pt x="224725" y="26733"/>
                </a:lnTo>
                <a:lnTo>
                  <a:pt x="215702" y="16860"/>
                </a:lnTo>
                <a:lnTo>
                  <a:pt x="209448" y="10981"/>
                </a:lnTo>
                <a:lnTo>
                  <a:pt x="142962" y="4069"/>
                </a:lnTo>
                <a:lnTo>
                  <a:pt x="155611" y="6782"/>
                </a:lnTo>
                <a:lnTo>
                  <a:pt x="167596" y="11063"/>
                </a:lnTo>
                <a:lnTo>
                  <a:pt x="178913" y="16912"/>
                </a:lnTo>
                <a:lnTo>
                  <a:pt x="189559" y="24331"/>
                </a:lnTo>
                <a:lnTo>
                  <a:pt x="199531" y="33318"/>
                </a:lnTo>
                <a:lnTo>
                  <a:pt x="210228" y="45526"/>
                </a:lnTo>
                <a:lnTo>
                  <a:pt x="217240" y="56293"/>
                </a:lnTo>
                <a:lnTo>
                  <a:pt x="222687" y="67761"/>
                </a:lnTo>
                <a:lnTo>
                  <a:pt x="226574" y="79928"/>
                </a:lnTo>
                <a:lnTo>
                  <a:pt x="228904" y="92795"/>
                </a:lnTo>
                <a:lnTo>
                  <a:pt x="229680" y="106361"/>
                </a:lnTo>
                <a:lnTo>
                  <a:pt x="229660" y="108623"/>
                </a:lnTo>
                <a:lnTo>
                  <a:pt x="228628" y="122239"/>
                </a:lnTo>
                <a:lnTo>
                  <a:pt x="226032" y="135082"/>
                </a:lnTo>
                <a:lnTo>
                  <a:pt x="221870" y="147153"/>
                </a:lnTo>
                <a:lnTo>
                  <a:pt x="216136" y="158451"/>
                </a:lnTo>
                <a:lnTo>
                  <a:pt x="208828" y="168977"/>
                </a:lnTo>
                <a:lnTo>
                  <a:pt x="199942" y="178732"/>
                </a:lnTo>
                <a:lnTo>
                  <a:pt x="186793" y="190007"/>
                </a:lnTo>
                <a:lnTo>
                  <a:pt x="175838" y="197069"/>
                </a:lnTo>
                <a:lnTo>
                  <a:pt x="164327" y="202561"/>
                </a:lnTo>
                <a:lnTo>
                  <a:pt x="152263" y="206484"/>
                </a:lnTo>
                <a:lnTo>
                  <a:pt x="139649" y="208837"/>
                </a:lnTo>
                <a:lnTo>
                  <a:pt x="126488" y="209621"/>
                </a:lnTo>
                <a:lnTo>
                  <a:pt x="123281" y="209577"/>
                </a:lnTo>
                <a:lnTo>
                  <a:pt x="110141" y="208416"/>
                </a:lnTo>
                <a:lnTo>
                  <a:pt x="97596" y="205679"/>
                </a:lnTo>
                <a:lnTo>
                  <a:pt x="85651" y="201366"/>
                </a:lnTo>
                <a:lnTo>
                  <a:pt x="74309" y="195477"/>
                </a:lnTo>
                <a:lnTo>
                  <a:pt x="63572" y="188010"/>
                </a:lnTo>
                <a:lnTo>
                  <a:pt x="53445" y="178965"/>
                </a:lnTo>
                <a:lnTo>
                  <a:pt x="42686" y="166683"/>
                </a:lnTo>
                <a:lnTo>
                  <a:pt x="35518" y="155835"/>
                </a:lnTo>
                <a:lnTo>
                  <a:pt x="29936" y="144379"/>
                </a:lnTo>
                <a:lnTo>
                  <a:pt x="25945" y="132315"/>
                </a:lnTo>
                <a:lnTo>
                  <a:pt x="23548" y="119642"/>
                </a:lnTo>
                <a:lnTo>
                  <a:pt x="22748" y="106361"/>
                </a:lnTo>
                <a:lnTo>
                  <a:pt x="22795" y="103132"/>
                </a:lnTo>
                <a:lnTo>
                  <a:pt x="23970" y="90165"/>
                </a:lnTo>
                <a:lnTo>
                  <a:pt x="26728" y="77730"/>
                </a:lnTo>
                <a:lnTo>
                  <a:pt x="31068" y="65828"/>
                </a:lnTo>
                <a:lnTo>
                  <a:pt x="36991" y="54458"/>
                </a:lnTo>
                <a:lnTo>
                  <a:pt x="44495" y="43621"/>
                </a:lnTo>
                <a:lnTo>
                  <a:pt x="53582" y="33318"/>
                </a:lnTo>
                <a:lnTo>
                  <a:pt x="65789" y="22543"/>
                </a:lnTo>
                <a:lnTo>
                  <a:pt x="76547" y="15464"/>
                </a:lnTo>
                <a:lnTo>
                  <a:pt x="87992" y="9958"/>
                </a:lnTo>
                <a:lnTo>
                  <a:pt x="100129" y="6027"/>
                </a:lnTo>
                <a:lnTo>
                  <a:pt x="112960" y="3668"/>
                </a:lnTo>
                <a:lnTo>
                  <a:pt x="57649" y="0"/>
                </a:lnTo>
                <a:lnTo>
                  <a:pt x="47128" y="7788"/>
                </a:lnTo>
                <a:lnTo>
                  <a:pt x="37138" y="16860"/>
                </a:lnTo>
                <a:lnTo>
                  <a:pt x="31249" y="23206"/>
                </a:lnTo>
                <a:lnTo>
                  <a:pt x="22947" y="3366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18736349" y="13273603"/>
            <a:ext cx="169108" cy="110468"/>
          </a:xfrm>
          <a:custGeom>
            <a:avLst/>
            <a:gdLst/>
            <a:ahLst/>
            <a:cxnLst/>
            <a:rect l="0" t="0" r="0" b="0"/>
            <a:pathLst>
              <a:path w="169108" h="110468" extrusionOk="0">
                <a:moveTo>
                  <a:pt x="138685" y="92886"/>
                </a:moveTo>
                <a:lnTo>
                  <a:pt x="161296" y="83416"/>
                </a:lnTo>
                <a:lnTo>
                  <a:pt x="169108" y="110468"/>
                </a:lnTo>
                <a:lnTo>
                  <a:pt x="169108" y="74851"/>
                </a:lnTo>
                <a:lnTo>
                  <a:pt x="166641" y="73727"/>
                </a:lnTo>
                <a:lnTo>
                  <a:pt x="141700" y="63353"/>
                </a:lnTo>
                <a:lnTo>
                  <a:pt x="141700" y="32012"/>
                </a:lnTo>
                <a:lnTo>
                  <a:pt x="64272" y="0"/>
                </a:lnTo>
                <a:lnTo>
                  <a:pt x="30011" y="15101"/>
                </a:lnTo>
                <a:lnTo>
                  <a:pt x="30011" y="50732"/>
                </a:lnTo>
                <a:lnTo>
                  <a:pt x="30286" y="50951"/>
                </a:lnTo>
                <a:lnTo>
                  <a:pt x="0" y="63573"/>
                </a:lnTo>
                <a:lnTo>
                  <a:pt x="136218" y="69657"/>
                </a:lnTo>
                <a:lnTo>
                  <a:pt x="154993" y="77551"/>
                </a:lnTo>
                <a:lnTo>
                  <a:pt x="134711" y="85897"/>
                </a:lnTo>
                <a:lnTo>
                  <a:pt x="130599" y="91981"/>
                </a:lnTo>
                <a:lnTo>
                  <a:pt x="130599" y="92886"/>
                </a:lnTo>
                <a:lnTo>
                  <a:pt x="138685" y="92886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18736349" y="13337176"/>
            <a:ext cx="169108" cy="61558"/>
          </a:xfrm>
          <a:custGeom>
            <a:avLst/>
            <a:gdLst/>
            <a:ahLst/>
            <a:cxnLst/>
            <a:rect l="0" t="0" r="0" b="0"/>
            <a:pathLst>
              <a:path w="169108" h="61558" extrusionOk="0">
                <a:moveTo>
                  <a:pt x="32341" y="46443"/>
                </a:moveTo>
                <a:lnTo>
                  <a:pt x="64957" y="32917"/>
                </a:lnTo>
                <a:lnTo>
                  <a:pt x="67287" y="33821"/>
                </a:lnTo>
                <a:lnTo>
                  <a:pt x="133340" y="61106"/>
                </a:lnTo>
                <a:lnTo>
                  <a:pt x="134848" y="61558"/>
                </a:lnTo>
                <a:lnTo>
                  <a:pt x="136218" y="61106"/>
                </a:lnTo>
                <a:lnTo>
                  <a:pt x="166915" y="48032"/>
                </a:lnTo>
                <a:lnTo>
                  <a:pt x="169108" y="46895"/>
                </a:lnTo>
                <a:lnTo>
                  <a:pt x="161296" y="19843"/>
                </a:lnTo>
                <a:lnTo>
                  <a:pt x="161296" y="41715"/>
                </a:lnTo>
                <a:lnTo>
                  <a:pt x="138685" y="51417"/>
                </a:lnTo>
                <a:lnTo>
                  <a:pt x="138685" y="29313"/>
                </a:lnTo>
                <a:lnTo>
                  <a:pt x="130873" y="29313"/>
                </a:lnTo>
                <a:lnTo>
                  <a:pt x="130873" y="51636"/>
                </a:lnTo>
                <a:lnTo>
                  <a:pt x="130599" y="51417"/>
                </a:lnTo>
                <a:lnTo>
                  <a:pt x="130599" y="51636"/>
                </a:lnTo>
                <a:lnTo>
                  <a:pt x="72631" y="27737"/>
                </a:lnTo>
                <a:lnTo>
                  <a:pt x="72631" y="4741"/>
                </a:lnTo>
                <a:lnTo>
                  <a:pt x="130599" y="28408"/>
                </a:lnTo>
                <a:lnTo>
                  <a:pt x="134711" y="22323"/>
                </a:lnTo>
                <a:lnTo>
                  <a:pt x="116347" y="14430"/>
                </a:lnTo>
                <a:lnTo>
                  <a:pt x="136218" y="6084"/>
                </a:lnTo>
                <a:lnTo>
                  <a:pt x="0" y="0"/>
                </a:lnTo>
                <a:lnTo>
                  <a:pt x="0" y="32464"/>
                </a:lnTo>
                <a:lnTo>
                  <a:pt x="32341" y="46443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18751927" y="13218814"/>
            <a:ext cx="151799" cy="30875"/>
          </a:xfrm>
          <a:custGeom>
            <a:avLst/>
            <a:gdLst/>
            <a:ahLst/>
            <a:cxnLst/>
            <a:rect l="0" t="0" r="0" b="0"/>
            <a:pathLst>
              <a:path w="151799" h="30875" extrusionOk="0">
                <a:moveTo>
                  <a:pt x="68290" y="0"/>
                </a:moveTo>
                <a:lnTo>
                  <a:pt x="60575" y="206"/>
                </a:lnTo>
                <a:lnTo>
                  <a:pt x="47397" y="1577"/>
                </a:lnTo>
                <a:lnTo>
                  <a:pt x="34751" y="4230"/>
                </a:lnTo>
                <a:lnTo>
                  <a:pt x="22636" y="8168"/>
                </a:lnTo>
                <a:lnTo>
                  <a:pt x="11052" y="13389"/>
                </a:lnTo>
                <a:lnTo>
                  <a:pt x="0" y="19894"/>
                </a:lnTo>
                <a:lnTo>
                  <a:pt x="55310" y="23562"/>
                </a:lnTo>
                <a:lnTo>
                  <a:pt x="68839" y="22776"/>
                </a:lnTo>
                <a:lnTo>
                  <a:pt x="72003" y="22817"/>
                </a:lnTo>
                <a:lnTo>
                  <a:pt x="85313" y="23963"/>
                </a:lnTo>
                <a:lnTo>
                  <a:pt x="151799" y="30875"/>
                </a:lnTo>
                <a:lnTo>
                  <a:pt x="141536" y="22683"/>
                </a:lnTo>
                <a:lnTo>
                  <a:pt x="130721" y="15752"/>
                </a:lnTo>
                <a:lnTo>
                  <a:pt x="119352" y="10081"/>
                </a:lnTo>
                <a:lnTo>
                  <a:pt x="107426" y="5670"/>
                </a:lnTo>
                <a:lnTo>
                  <a:pt x="94941" y="2520"/>
                </a:lnTo>
                <a:lnTo>
                  <a:pt x="81897" y="630"/>
                </a:lnTo>
                <a:lnTo>
                  <a:pt x="6829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18108017" y="13274508"/>
            <a:ext cx="117306" cy="134368"/>
          </a:xfrm>
          <a:custGeom>
            <a:avLst/>
            <a:gdLst/>
            <a:ahLst/>
            <a:cxnLst/>
            <a:rect l="0" t="0" r="0" b="0"/>
            <a:pathLst>
              <a:path w="117306" h="134368" extrusionOk="0">
                <a:moveTo>
                  <a:pt x="103465" y="127379"/>
                </a:moveTo>
                <a:lnTo>
                  <a:pt x="117306" y="134368"/>
                </a:lnTo>
                <a:lnTo>
                  <a:pt x="117306" y="39536"/>
                </a:lnTo>
                <a:lnTo>
                  <a:pt x="116621" y="37878"/>
                </a:lnTo>
                <a:lnTo>
                  <a:pt x="115251" y="36521"/>
                </a:lnTo>
                <a:lnTo>
                  <a:pt x="113880" y="35164"/>
                </a:lnTo>
                <a:lnTo>
                  <a:pt x="112236" y="34493"/>
                </a:lnTo>
                <a:lnTo>
                  <a:pt x="82772" y="34493"/>
                </a:lnTo>
                <a:lnTo>
                  <a:pt x="82772" y="5029"/>
                </a:lnTo>
                <a:lnTo>
                  <a:pt x="82087" y="3384"/>
                </a:lnTo>
                <a:lnTo>
                  <a:pt x="80717" y="2028"/>
                </a:lnTo>
                <a:lnTo>
                  <a:pt x="79346" y="671"/>
                </a:lnTo>
                <a:lnTo>
                  <a:pt x="77702" y="0"/>
                </a:lnTo>
                <a:lnTo>
                  <a:pt x="6303" y="0"/>
                </a:lnTo>
                <a:lnTo>
                  <a:pt x="3014" y="1096"/>
                </a:lnTo>
                <a:lnTo>
                  <a:pt x="685" y="3645"/>
                </a:lnTo>
                <a:lnTo>
                  <a:pt x="0" y="5180"/>
                </a:lnTo>
                <a:lnTo>
                  <a:pt x="0" y="99875"/>
                </a:lnTo>
                <a:lnTo>
                  <a:pt x="13841" y="93105"/>
                </a:lnTo>
                <a:lnTo>
                  <a:pt x="13841" y="13978"/>
                </a:lnTo>
                <a:lnTo>
                  <a:pt x="69068" y="13978"/>
                </a:lnTo>
                <a:lnTo>
                  <a:pt x="69068" y="34493"/>
                </a:lnTo>
                <a:lnTo>
                  <a:pt x="40564" y="34493"/>
                </a:lnTo>
                <a:lnTo>
                  <a:pt x="38919" y="34794"/>
                </a:lnTo>
                <a:lnTo>
                  <a:pt x="37549" y="35589"/>
                </a:lnTo>
                <a:lnTo>
                  <a:pt x="36315" y="36863"/>
                </a:lnTo>
                <a:lnTo>
                  <a:pt x="35082" y="38138"/>
                </a:lnTo>
                <a:lnTo>
                  <a:pt x="34534" y="39673"/>
                </a:lnTo>
                <a:lnTo>
                  <a:pt x="34534" y="93105"/>
                </a:lnTo>
                <a:lnTo>
                  <a:pt x="48238" y="127379"/>
                </a:lnTo>
                <a:lnTo>
                  <a:pt x="48238" y="48252"/>
                </a:lnTo>
                <a:lnTo>
                  <a:pt x="103465" y="48252"/>
                </a:lnTo>
                <a:lnTo>
                  <a:pt x="103465" y="127379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18108017" y="13367613"/>
            <a:ext cx="117306" cy="48252"/>
          </a:xfrm>
          <a:custGeom>
            <a:avLst/>
            <a:gdLst/>
            <a:ahLst/>
            <a:cxnLst/>
            <a:rect l="0" t="0" r="0" b="0"/>
            <a:pathLst>
              <a:path w="117306" h="48252" extrusionOk="0">
                <a:moveTo>
                  <a:pt x="34534" y="13758"/>
                </a:moveTo>
                <a:lnTo>
                  <a:pt x="34534" y="43222"/>
                </a:lnTo>
                <a:lnTo>
                  <a:pt x="35219" y="44867"/>
                </a:lnTo>
                <a:lnTo>
                  <a:pt x="36589" y="46223"/>
                </a:lnTo>
                <a:lnTo>
                  <a:pt x="37960" y="47580"/>
                </a:lnTo>
                <a:lnTo>
                  <a:pt x="39604" y="48252"/>
                </a:lnTo>
                <a:lnTo>
                  <a:pt x="112236" y="48252"/>
                </a:lnTo>
                <a:lnTo>
                  <a:pt x="113880" y="47580"/>
                </a:lnTo>
                <a:lnTo>
                  <a:pt x="115251" y="46223"/>
                </a:lnTo>
                <a:lnTo>
                  <a:pt x="116621" y="44867"/>
                </a:lnTo>
                <a:lnTo>
                  <a:pt x="117306" y="43222"/>
                </a:lnTo>
                <a:lnTo>
                  <a:pt x="117306" y="41262"/>
                </a:lnTo>
                <a:lnTo>
                  <a:pt x="103465" y="34273"/>
                </a:lnTo>
                <a:lnTo>
                  <a:pt x="48238" y="34273"/>
                </a:lnTo>
                <a:lnTo>
                  <a:pt x="34534" y="0"/>
                </a:lnTo>
                <a:lnTo>
                  <a:pt x="13841" y="0"/>
                </a:lnTo>
                <a:lnTo>
                  <a:pt x="0" y="6769"/>
                </a:lnTo>
                <a:lnTo>
                  <a:pt x="0" y="8729"/>
                </a:lnTo>
                <a:lnTo>
                  <a:pt x="685" y="10373"/>
                </a:lnTo>
                <a:lnTo>
                  <a:pt x="2055" y="11730"/>
                </a:lnTo>
                <a:lnTo>
                  <a:pt x="3426" y="13087"/>
                </a:lnTo>
                <a:lnTo>
                  <a:pt x="5070" y="13758"/>
                </a:lnTo>
                <a:lnTo>
                  <a:pt x="34534" y="13758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18098106" y="13218814"/>
            <a:ext cx="151799" cy="30875"/>
          </a:xfrm>
          <a:custGeom>
            <a:avLst/>
            <a:gdLst/>
            <a:ahLst/>
            <a:cxnLst/>
            <a:rect l="0" t="0" r="0" b="0"/>
            <a:pathLst>
              <a:path w="151799" h="30875" extrusionOk="0">
                <a:moveTo>
                  <a:pt x="68290" y="0"/>
                </a:moveTo>
                <a:lnTo>
                  <a:pt x="60575" y="206"/>
                </a:lnTo>
                <a:lnTo>
                  <a:pt x="47397" y="1577"/>
                </a:lnTo>
                <a:lnTo>
                  <a:pt x="34751" y="4230"/>
                </a:lnTo>
                <a:lnTo>
                  <a:pt x="22636" y="8168"/>
                </a:lnTo>
                <a:lnTo>
                  <a:pt x="11052" y="13389"/>
                </a:lnTo>
                <a:lnTo>
                  <a:pt x="0" y="19894"/>
                </a:lnTo>
                <a:lnTo>
                  <a:pt x="55310" y="23562"/>
                </a:lnTo>
                <a:lnTo>
                  <a:pt x="68839" y="22776"/>
                </a:lnTo>
                <a:lnTo>
                  <a:pt x="72003" y="22817"/>
                </a:lnTo>
                <a:lnTo>
                  <a:pt x="85313" y="23963"/>
                </a:lnTo>
                <a:lnTo>
                  <a:pt x="151799" y="30875"/>
                </a:lnTo>
                <a:lnTo>
                  <a:pt x="141536" y="22683"/>
                </a:lnTo>
                <a:lnTo>
                  <a:pt x="130721" y="15752"/>
                </a:lnTo>
                <a:lnTo>
                  <a:pt x="119352" y="10081"/>
                </a:lnTo>
                <a:lnTo>
                  <a:pt x="107426" y="5670"/>
                </a:lnTo>
                <a:lnTo>
                  <a:pt x="94941" y="2520"/>
                </a:lnTo>
                <a:lnTo>
                  <a:pt x="81897" y="630"/>
                </a:lnTo>
                <a:lnTo>
                  <a:pt x="68290" y="0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18040456" y="13238708"/>
            <a:ext cx="252429" cy="232617"/>
          </a:xfrm>
          <a:custGeom>
            <a:avLst/>
            <a:gdLst/>
            <a:ahLst/>
            <a:cxnLst/>
            <a:rect l="0" t="0" r="0" b="0"/>
            <a:pathLst>
              <a:path w="252429" h="232617" extrusionOk="0">
                <a:moveTo>
                  <a:pt x="22947" y="33667"/>
                </a:moveTo>
                <a:lnTo>
                  <a:pt x="15927" y="44602"/>
                </a:lnTo>
                <a:lnTo>
                  <a:pt x="10188" y="56010"/>
                </a:lnTo>
                <a:lnTo>
                  <a:pt x="5728" y="67890"/>
                </a:lnTo>
                <a:lnTo>
                  <a:pt x="2544" y="80243"/>
                </a:lnTo>
                <a:lnTo>
                  <a:pt x="635" y="93066"/>
                </a:lnTo>
                <a:lnTo>
                  <a:pt x="0" y="106361"/>
                </a:lnTo>
                <a:lnTo>
                  <a:pt x="229" y="114435"/>
                </a:lnTo>
                <a:lnTo>
                  <a:pt x="1638" y="127528"/>
                </a:lnTo>
                <a:lnTo>
                  <a:pt x="4331" y="140113"/>
                </a:lnTo>
                <a:lnTo>
                  <a:pt x="8312" y="152191"/>
                </a:lnTo>
                <a:lnTo>
                  <a:pt x="13580" y="163760"/>
                </a:lnTo>
                <a:lnTo>
                  <a:pt x="20140" y="174822"/>
                </a:lnTo>
                <a:lnTo>
                  <a:pt x="27992" y="185377"/>
                </a:lnTo>
                <a:lnTo>
                  <a:pt x="37138" y="195424"/>
                </a:lnTo>
                <a:lnTo>
                  <a:pt x="53416" y="209316"/>
                </a:lnTo>
                <a:lnTo>
                  <a:pt x="64323" y="216435"/>
                </a:lnTo>
                <a:lnTo>
                  <a:pt x="75702" y="222260"/>
                </a:lnTo>
                <a:lnTo>
                  <a:pt x="87553" y="226791"/>
                </a:lnTo>
                <a:lnTo>
                  <a:pt x="99877" y="230027"/>
                </a:lnTo>
                <a:lnTo>
                  <a:pt x="112672" y="231969"/>
                </a:lnTo>
                <a:lnTo>
                  <a:pt x="125940" y="232617"/>
                </a:lnTo>
                <a:lnTo>
                  <a:pt x="135441" y="232301"/>
                </a:lnTo>
                <a:lnTo>
                  <a:pt x="148458" y="230780"/>
                </a:lnTo>
                <a:lnTo>
                  <a:pt x="160991" y="228000"/>
                </a:lnTo>
                <a:lnTo>
                  <a:pt x="173039" y="223959"/>
                </a:lnTo>
                <a:lnTo>
                  <a:pt x="184603" y="218657"/>
                </a:lnTo>
                <a:lnTo>
                  <a:pt x="195682" y="212096"/>
                </a:lnTo>
                <a:lnTo>
                  <a:pt x="206277" y="204274"/>
                </a:lnTo>
                <a:lnTo>
                  <a:pt x="216387" y="195191"/>
                </a:lnTo>
                <a:lnTo>
                  <a:pt x="229692" y="179764"/>
                </a:lnTo>
                <a:lnTo>
                  <a:pt x="236655" y="169035"/>
                </a:lnTo>
                <a:lnTo>
                  <a:pt x="242344" y="157704"/>
                </a:lnTo>
                <a:lnTo>
                  <a:pt x="246762" y="145772"/>
                </a:lnTo>
                <a:lnTo>
                  <a:pt x="249912" y="133238"/>
                </a:lnTo>
                <a:lnTo>
                  <a:pt x="251800" y="120101"/>
                </a:lnTo>
                <a:lnTo>
                  <a:pt x="252429" y="106361"/>
                </a:lnTo>
                <a:lnTo>
                  <a:pt x="252188" y="97879"/>
                </a:lnTo>
                <a:lnTo>
                  <a:pt x="250777" y="84605"/>
                </a:lnTo>
                <a:lnTo>
                  <a:pt x="248103" y="71897"/>
                </a:lnTo>
                <a:lnTo>
                  <a:pt x="244162" y="59756"/>
                </a:lnTo>
                <a:lnTo>
                  <a:pt x="238953" y="48182"/>
                </a:lnTo>
                <a:lnTo>
                  <a:pt x="232475" y="37174"/>
                </a:lnTo>
                <a:lnTo>
                  <a:pt x="224725" y="26733"/>
                </a:lnTo>
                <a:lnTo>
                  <a:pt x="215702" y="16860"/>
                </a:lnTo>
                <a:lnTo>
                  <a:pt x="209448" y="10981"/>
                </a:lnTo>
                <a:lnTo>
                  <a:pt x="142962" y="4069"/>
                </a:lnTo>
                <a:lnTo>
                  <a:pt x="155611" y="6782"/>
                </a:lnTo>
                <a:lnTo>
                  <a:pt x="167596" y="11063"/>
                </a:lnTo>
                <a:lnTo>
                  <a:pt x="178913" y="16912"/>
                </a:lnTo>
                <a:lnTo>
                  <a:pt x="189559" y="24331"/>
                </a:lnTo>
                <a:lnTo>
                  <a:pt x="199531" y="33318"/>
                </a:lnTo>
                <a:lnTo>
                  <a:pt x="210228" y="45526"/>
                </a:lnTo>
                <a:lnTo>
                  <a:pt x="217240" y="56293"/>
                </a:lnTo>
                <a:lnTo>
                  <a:pt x="222687" y="67761"/>
                </a:lnTo>
                <a:lnTo>
                  <a:pt x="226574" y="79928"/>
                </a:lnTo>
                <a:lnTo>
                  <a:pt x="228904" y="92795"/>
                </a:lnTo>
                <a:lnTo>
                  <a:pt x="229680" y="106361"/>
                </a:lnTo>
                <a:lnTo>
                  <a:pt x="229660" y="108623"/>
                </a:lnTo>
                <a:lnTo>
                  <a:pt x="228628" y="122239"/>
                </a:lnTo>
                <a:lnTo>
                  <a:pt x="226032" y="135082"/>
                </a:lnTo>
                <a:lnTo>
                  <a:pt x="221870" y="147153"/>
                </a:lnTo>
                <a:lnTo>
                  <a:pt x="216136" y="158451"/>
                </a:lnTo>
                <a:lnTo>
                  <a:pt x="208828" y="168977"/>
                </a:lnTo>
                <a:lnTo>
                  <a:pt x="199942" y="178732"/>
                </a:lnTo>
                <a:lnTo>
                  <a:pt x="186793" y="190007"/>
                </a:lnTo>
                <a:lnTo>
                  <a:pt x="175838" y="197069"/>
                </a:lnTo>
                <a:lnTo>
                  <a:pt x="164327" y="202561"/>
                </a:lnTo>
                <a:lnTo>
                  <a:pt x="152263" y="206484"/>
                </a:lnTo>
                <a:lnTo>
                  <a:pt x="139649" y="208837"/>
                </a:lnTo>
                <a:lnTo>
                  <a:pt x="126488" y="209621"/>
                </a:lnTo>
                <a:lnTo>
                  <a:pt x="123267" y="209577"/>
                </a:lnTo>
                <a:lnTo>
                  <a:pt x="110088" y="208416"/>
                </a:lnTo>
                <a:lnTo>
                  <a:pt x="97536" y="205679"/>
                </a:lnTo>
                <a:lnTo>
                  <a:pt x="85602" y="201366"/>
                </a:lnTo>
                <a:lnTo>
                  <a:pt x="74280" y="195477"/>
                </a:lnTo>
                <a:lnTo>
                  <a:pt x="63563" y="188010"/>
                </a:lnTo>
                <a:lnTo>
                  <a:pt x="53445" y="178965"/>
                </a:lnTo>
                <a:lnTo>
                  <a:pt x="42634" y="166683"/>
                </a:lnTo>
                <a:lnTo>
                  <a:pt x="35457" y="155835"/>
                </a:lnTo>
                <a:lnTo>
                  <a:pt x="29886" y="144379"/>
                </a:lnTo>
                <a:lnTo>
                  <a:pt x="25916" y="132315"/>
                </a:lnTo>
                <a:lnTo>
                  <a:pt x="23539" y="119642"/>
                </a:lnTo>
                <a:lnTo>
                  <a:pt x="22748" y="106361"/>
                </a:lnTo>
                <a:lnTo>
                  <a:pt x="22795" y="103132"/>
                </a:lnTo>
                <a:lnTo>
                  <a:pt x="23970" y="90165"/>
                </a:lnTo>
                <a:lnTo>
                  <a:pt x="26728" y="77730"/>
                </a:lnTo>
                <a:lnTo>
                  <a:pt x="31068" y="65828"/>
                </a:lnTo>
                <a:lnTo>
                  <a:pt x="36991" y="54458"/>
                </a:lnTo>
                <a:lnTo>
                  <a:pt x="44495" y="43621"/>
                </a:lnTo>
                <a:lnTo>
                  <a:pt x="53582" y="33318"/>
                </a:lnTo>
                <a:lnTo>
                  <a:pt x="65789" y="22543"/>
                </a:lnTo>
                <a:lnTo>
                  <a:pt x="76547" y="15464"/>
                </a:lnTo>
                <a:lnTo>
                  <a:pt x="87992" y="9958"/>
                </a:lnTo>
                <a:lnTo>
                  <a:pt x="100129" y="6027"/>
                </a:lnTo>
                <a:lnTo>
                  <a:pt x="112960" y="3668"/>
                </a:lnTo>
                <a:lnTo>
                  <a:pt x="57649" y="0"/>
                </a:lnTo>
                <a:lnTo>
                  <a:pt x="47128" y="7788"/>
                </a:lnTo>
                <a:lnTo>
                  <a:pt x="37138" y="16860"/>
                </a:lnTo>
                <a:lnTo>
                  <a:pt x="31249" y="23206"/>
                </a:lnTo>
                <a:lnTo>
                  <a:pt x="22947" y="33667"/>
                </a:lnTo>
                <a:close/>
              </a:path>
            </a:pathLst>
          </a:custGeom>
          <a:solidFill>
            <a:srgbClr val="36343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053576" y="665127"/>
            <a:ext cx="25092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1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850" b="1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Lienzo De</a:t>
            </a:r>
            <a:endParaRPr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3781" lvl="0" indent="0" algn="l" rtl="0">
              <a:lnSpc>
                <a:spcPct val="107922"/>
              </a:lnSpc>
              <a:spcBef>
                <a:spcPts val="11"/>
              </a:spcBef>
              <a:spcAft>
                <a:spcPts val="0"/>
              </a:spcAft>
              <a:buNone/>
            </a:pPr>
            <a:r>
              <a:rPr lang="es-PE" sz="3850" b="1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endParaRPr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3605489" y="665127"/>
            <a:ext cx="188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1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850" b="1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5533585" y="665127"/>
            <a:ext cx="751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1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850" b="1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sz="3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15993947" y="2409208"/>
            <a:ext cx="28956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962" marR="19776" lvl="0" indent="0" algn="l" rtl="0">
              <a:lnSpc>
                <a:spcPct val="103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95825"/>
              </a:lnSpc>
              <a:spcBef>
                <a:spcPts val="845"/>
              </a:spcBef>
              <a:spcAft>
                <a:spcPts val="0"/>
              </a:spcAft>
              <a:buNone/>
            </a:pPr>
            <a:endParaRPr sz="1000">
              <a:solidFill>
                <a:srgbClr val="8486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2210074" y="7033163"/>
            <a:ext cx="2201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524169" y="1871949"/>
            <a:ext cx="3842400" cy="8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7991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Socios Clave</a:t>
            </a:r>
            <a:r>
              <a:rPr lang="es-PE" sz="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4366557" y="1871949"/>
            <a:ext cx="37959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420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Actividades Clave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8162558" y="1871949"/>
            <a:ext cx="3795900" cy="8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8900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Propuesta de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8900" marR="0" lvl="0" indent="0" algn="l" rtl="0">
              <a:lnSpc>
                <a:spcPct val="95825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2400" i="1">
              <a:solidFill>
                <a:srgbClr val="3634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8900" marR="0" lvl="0" indent="0" algn="l" rtl="0">
              <a:lnSpc>
                <a:spcPct val="95825"/>
              </a:lnSpc>
              <a:spcBef>
                <a:spcPts val="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11958546" y="1871949"/>
            <a:ext cx="37959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3443" marR="0" lvl="0" indent="0" algn="l" rtl="0">
              <a:lnSpc>
                <a:spcPct val="73750"/>
              </a:lnSpc>
              <a:spcBef>
                <a:spcPts val="1132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443" marR="0" lvl="0" indent="0" algn="l" rtl="0">
              <a:lnSpc>
                <a:spcPct val="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i="1" baseline="30000" dirty="0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Relación con los </a:t>
            </a:r>
          </a:p>
          <a:p>
            <a:pPr marL="233443" marR="0" lvl="0" indent="0" algn="l" rtl="0">
              <a:lnSpc>
                <a:spcPct val="6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3600" i="1" baseline="30000" dirty="0">
              <a:solidFill>
                <a:srgbClr val="3634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443" marR="0" lvl="0" indent="0" algn="l" rtl="0">
              <a:lnSpc>
                <a:spcPct val="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i="1" baseline="30000" dirty="0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3600" i="1" baseline="30000" dirty="0">
              <a:solidFill>
                <a:srgbClr val="3634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443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15754479" y="1871949"/>
            <a:ext cx="3762300" cy="8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8428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Segmentos De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8527" marR="0" lvl="0" indent="0" algn="l" rtl="0">
              <a:lnSpc>
                <a:spcPct val="95825"/>
              </a:lnSpc>
              <a:spcBef>
                <a:spcPts val="2015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 txBox="1"/>
          <p:nvPr/>
        </p:nvSpPr>
        <p:spPr>
          <a:xfrm>
            <a:off x="19516649" y="1871949"/>
            <a:ext cx="51000" cy="8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4366557" y="5909279"/>
            <a:ext cx="37959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420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Recursos Clave</a:t>
            </a:r>
            <a:endParaRPr sz="1000">
              <a:solidFill>
                <a:srgbClr val="8486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028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1958546" y="5909279"/>
            <a:ext cx="37959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4227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Canales</a:t>
            </a:r>
            <a:endParaRPr/>
          </a:p>
          <a:p>
            <a:pPr marL="258043" marR="808742" lvl="0" indent="6182" algn="l" rtl="0">
              <a:lnSpc>
                <a:spcPct val="300888"/>
              </a:lnSpc>
              <a:spcBef>
                <a:spcPts val="1187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524169" y="10024819"/>
            <a:ext cx="95109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4609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 dirty="0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Estructura De Costos</a:t>
            </a:r>
            <a:endParaRPr sz="2400" i="1" dirty="0">
              <a:solidFill>
                <a:srgbClr val="3634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609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Hosting. </a:t>
            </a:r>
            <a:endParaRPr dirty="0"/>
          </a:p>
          <a:p>
            <a:pPr marL="334609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Dominio.</a:t>
            </a:r>
            <a:endParaRPr dirty="0"/>
          </a:p>
          <a:p>
            <a:pPr marL="334609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Desarrolladores de software.</a:t>
            </a:r>
            <a:endParaRPr dirty="0"/>
          </a:p>
          <a:p>
            <a:pPr marL="334609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Diseñadores.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10035070" y="10024819"/>
            <a:ext cx="94815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7252" marR="0" lvl="0" indent="0" algn="l" rtl="0">
              <a:lnSpc>
                <a:spcPct val="95825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2400" i="1">
                <a:solidFill>
                  <a:srgbClr val="363435"/>
                </a:solidFill>
                <a:latin typeface="Arial"/>
                <a:ea typeface="Arial"/>
                <a:cs typeface="Arial"/>
                <a:sym typeface="Arial"/>
              </a:rPr>
              <a:t>Fuente De Ingresos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5163" marR="0" lvl="0" indent="0" algn="l" rtl="0">
              <a:lnSpc>
                <a:spcPct val="95825"/>
              </a:lnSpc>
              <a:spcBef>
                <a:spcPts val="801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19516649" y="10024819"/>
            <a:ext cx="510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 txBox="1"/>
          <p:nvPr/>
        </p:nvSpPr>
        <p:spPr>
          <a:xfrm>
            <a:off x="6895712" y="883660"/>
            <a:ext cx="6708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5959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i="1" dirty="0">
                <a:latin typeface="Arial"/>
                <a:ea typeface="Arial"/>
                <a:cs typeface="Arial"/>
                <a:sym typeface="Arial"/>
              </a:rPr>
              <a:t>Diseñado para: </a:t>
            </a:r>
            <a:r>
              <a:rPr lang="es-PE" sz="1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ESSALUD</a:t>
            </a:r>
            <a:endParaRPr sz="1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13819017" y="623330"/>
            <a:ext cx="3858454" cy="102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i="1" dirty="0">
                <a:latin typeface="Arial"/>
                <a:ea typeface="Arial"/>
                <a:cs typeface="Arial"/>
                <a:sym typeface="Arial"/>
              </a:rPr>
              <a:t>Diseñado por: - </a:t>
            </a:r>
            <a:r>
              <a:rPr lang="es-PE" sz="1100" b="1" i="1" dirty="0">
                <a:latin typeface="Arial"/>
                <a:ea typeface="Arial"/>
                <a:cs typeface="Arial"/>
                <a:sym typeface="Arial"/>
              </a:rPr>
              <a:t>Pardo Patricio, Adolfo.</a:t>
            </a:r>
            <a:endParaRPr dirty="0"/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b="1" i="1" dirty="0">
                <a:latin typeface="Arial"/>
                <a:ea typeface="Arial"/>
                <a:cs typeface="Arial"/>
                <a:sym typeface="Arial"/>
              </a:rPr>
              <a:t>	       - Melgarejo Siguas, Adrián</a:t>
            </a:r>
            <a:endParaRPr dirty="0"/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b="1" i="1" dirty="0">
                <a:latin typeface="Arial"/>
                <a:ea typeface="Arial"/>
                <a:cs typeface="Arial"/>
                <a:sym typeface="Arial"/>
              </a:rPr>
              <a:t>	       - Puse Montalvo, Luis</a:t>
            </a:r>
            <a:endParaRPr dirty="0"/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b="1" i="1" dirty="0">
                <a:latin typeface="Arial"/>
                <a:ea typeface="Arial"/>
                <a:cs typeface="Arial"/>
                <a:sym typeface="Arial"/>
              </a:rPr>
              <a:t>	       - Chevarria Camargo, Renato</a:t>
            </a:r>
            <a:endParaRPr dirty="0"/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b="1" i="1" dirty="0">
                <a:latin typeface="Arial"/>
                <a:ea typeface="Arial"/>
                <a:cs typeface="Arial"/>
                <a:sym typeface="Arial"/>
              </a:rPr>
              <a:t>	       - Perez Nateros, Sergio</a:t>
            </a:r>
            <a:endParaRPr dirty="0"/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1" dirty="0">
              <a:solidFill>
                <a:srgbClr val="8486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3686" marR="0" lvl="0" indent="0" algn="l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i="1" dirty="0">
                <a:solidFill>
                  <a:srgbClr val="8486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8135918" y="3581254"/>
            <a:ext cx="3753900" cy="414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4650" marR="0" lvl="0" indent="-285750" algn="just" rtl="0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ofrece al cliente la posibilidad de interactuar directamente con el ente de salud de una forma fácil y rápida.</a:t>
            </a:r>
            <a:endParaRPr dirty="0"/>
          </a:p>
          <a:p>
            <a:pPr marL="534650" marR="0" lvl="0" indent="-285750" algn="just" rtl="0">
              <a:lnSpc>
                <a:spcPct val="95825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es mejorar la experiencia del usuario al conseguir y/o reservar una cita.</a:t>
            </a:r>
            <a:endParaRPr dirty="0"/>
          </a:p>
          <a:p>
            <a:pPr marL="534650" marR="0" lvl="0" indent="-285750" algn="just" rtl="0">
              <a:lnSpc>
                <a:spcPct val="95825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finalidad del servicio es ser el intermediario entre el paciente y el ente de salud.</a:t>
            </a:r>
            <a:endParaRPr dirty="0"/>
          </a:p>
          <a:p>
            <a:pPr marL="534650" marR="0" lvl="0" indent="-285750" algn="just" rtl="0">
              <a:lnSpc>
                <a:spcPct val="95825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esta aplicación el usuario es notificado de posibles problemas de salud, esto gracias a un algoritmo estadístico con el cual es advertido de riesgos o complicaciones de la enfermedad que padece.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15881763" y="3330463"/>
            <a:ext cx="35076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servicio esta dirigido a todos aquellos usuarios acreditados por ESSALUD que Implica el lugar donde estos serán atendidos.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nuestros clientes están: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P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afiliados a ESSALUD.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s-PE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Aquellos que quieren ser parte de ESSALUD.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▪"/>
            </a:pPr>
            <a:r>
              <a:rPr lang="es-P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Consecuentemente también a ESSALUD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12065771" y="6907959"/>
            <a:ext cx="32835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medio de difusión será la web.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Redes Sociales.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Publicidad por parte de ESSALUD.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12210074" y="3105086"/>
            <a:ext cx="3112500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relación será mucho mas integral puesto que comunicara de manera directa al usuario con el establecimiento de salud.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romperá la esquematización que existe, pues actualmente solo se cree que es necesario ir al establecimiento hacer grandes colas para poder sacar una cita 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Agrega una propuesta de valor por parte de ESSALUD con el cliente.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767390" y="2759506"/>
            <a:ext cx="3023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estado 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Socios claves de ESSALUD entre ellos: clínicas socias de esta entidad.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mismo ESSALUD.  </a:t>
            </a:r>
            <a:endParaRPr dirty="0"/>
          </a:p>
        </p:txBody>
      </p:sp>
      <p:sp>
        <p:nvSpPr>
          <p:cNvPr id="719" name="Shape 719"/>
          <p:cNvSpPr txBox="1"/>
          <p:nvPr/>
        </p:nvSpPr>
        <p:spPr>
          <a:xfrm>
            <a:off x="4523730" y="2869097"/>
            <a:ext cx="31797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 y análisis del mercado de clientes de ESSALUD.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 de algoritmos para la interpretación de datos.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creación del software.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 piloto de la aplicación.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 txBox="1"/>
          <p:nvPr/>
        </p:nvSpPr>
        <p:spPr>
          <a:xfrm>
            <a:off x="4571158" y="7176875"/>
            <a:ext cx="3290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Trafico de red.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Recurrencia frecuente.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actualización constantemente de software .</a:t>
            </a:r>
            <a:endParaRPr/>
          </a:p>
        </p:txBody>
      </p:sp>
      <p:sp>
        <p:nvSpPr>
          <p:cNvPr id="721" name="Shape 721"/>
          <p:cNvSpPr txBox="1"/>
          <p:nvPr/>
        </p:nvSpPr>
        <p:spPr>
          <a:xfrm>
            <a:off x="10433050" y="10887401"/>
            <a:ext cx="4970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Pago por parte de ESALUD por la creación del aplicativo.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Pago por brindar servicios de soporte del Software.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34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344</Words>
  <Application>Microsoft Office PowerPoint</Application>
  <PresentationFormat>Personalizado</PresentationFormat>
  <Paragraphs>73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Luis Puse</cp:lastModifiedBy>
  <cp:revision>6</cp:revision>
  <dcterms:modified xsi:type="dcterms:W3CDTF">2018-07-18T16:22:27Z</dcterms:modified>
</cp:coreProperties>
</file>