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8" r:id="rId3"/>
    <p:sldId id="259" r:id="rId4"/>
    <p:sldId id="263" r:id="rId5"/>
    <p:sldId id="264" r:id="rId6"/>
    <p:sldId id="265" r:id="rId7"/>
    <p:sldId id="267" r:id="rId8"/>
    <p:sldId id="271" r:id="rId9"/>
    <p:sldId id="275" r:id="rId10"/>
    <p:sldId id="276" r:id="rId11"/>
    <p:sldId id="277" r:id="rId12"/>
    <p:sldId id="279" r:id="rId13"/>
    <p:sldId id="280" r:id="rId14"/>
    <p:sldId id="281" r:id="rId15"/>
    <p:sldId id="282" r:id="rId16"/>
  </p:sldIdLst>
  <p:sldSz cx="9144000" cy="5143500" type="screen16x9"/>
  <p:notesSz cx="6858000" cy="9144000"/>
  <p:embeddedFontLst>
    <p:embeddedFont>
      <p:font typeface="Chalkduster" panose="03050602040202020205" pitchFamily="66" charset="0"/>
      <p:regular r:id="rId18"/>
    </p:embeddedFont>
    <p:embeddedFont>
      <p:font typeface="Kigelia Arabic" panose="020B0503040502020203" pitchFamily="34" charset="-78"/>
      <p:regular r:id="rId19"/>
      <p:bold r:id="rId20"/>
    </p:embeddedFont>
    <p:embeddedFont>
      <p:font typeface="Libre Franklin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7"/>
    </p:embeddedFont>
    <p:embeddedFont>
      <p:font typeface="Oswald Medium" panose="020F0502020204030204" pitchFamily="34" charset="0"/>
      <p:regular r:id="rId28"/>
    </p:embeddedFont>
    <p:embeddedFont>
      <p:font typeface="Poppins" panose="020B0604020202020204" pitchFamily="34" charset="0"/>
      <p:regular r:id="rId29"/>
      <p:bold r:id="rId30"/>
      <p:italic r:id="rId31"/>
      <p:boldItalic r:id="rId32"/>
    </p:embeddedFont>
    <p:embeddedFont>
      <p:font typeface="Poppins ExtraBold" panose="020B0604020202020204" pitchFamily="34" charset="0"/>
      <p:bold r:id="rId33"/>
      <p:italic r:id="rId34"/>
      <p:boldItalic r:id="rId35"/>
    </p:embeddedFont>
    <p:embeddedFont>
      <p:font typeface="Raleway Black" panose="020F0502020204030204" pitchFamily="34" charset="0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38C"/>
    <a:srgbClr val="D9D9D9"/>
    <a:srgbClr val="7966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659C-D133-45A7-BAF9-30756738BDF4}">
  <a:tblStyle styleId="{83EC659C-D133-45A7-BAF9-30756738B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5"/>
  </p:normalViewPr>
  <p:slideViewPr>
    <p:cSldViewPr snapToGrid="0" snapToObjects="1">
      <p:cViewPr varScale="1">
        <p:scale>
          <a:sx n="133" d="100"/>
          <a:sy n="133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NULL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A3339-6AB1-B441-B6F4-CE1D8C61F03C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DEEB8ECA-A63D-834C-99EF-EB200EBB19E1}">
      <dgm:prSet phldrT="[نص]" custT="1"/>
      <dgm:spPr/>
      <dgm:t>
        <a:bodyPr/>
        <a:lstStyle/>
        <a:p>
          <a:pPr rtl="0"/>
          <a:r>
            <a:rPr lang="en-US" sz="2400" dirty="0">
              <a:latin typeface="Kigelia Arabic" panose="020B0503040502020203" pitchFamily="34" charset="-78"/>
              <a:cs typeface="Kigelia Arabic" panose="020B0503040502020203" pitchFamily="34" charset="-78"/>
            </a:rPr>
            <a:t>Five Months in 2018</a:t>
          </a:r>
          <a:endParaRPr lang="ar-SA" sz="2400" dirty="0">
            <a:latin typeface="Kigelia Arabic" panose="020B0503040502020203" pitchFamily="34" charset="-78"/>
            <a:cs typeface="Kigelia Arabic" panose="020B0503040502020203" pitchFamily="34" charset="-78"/>
          </a:endParaRPr>
        </a:p>
      </dgm:t>
    </dgm:pt>
    <dgm:pt modelId="{CC6D3A14-BFD4-454C-8688-02D871ED7994}" type="parTrans" cxnId="{39468B39-EE1B-FE4F-986E-D747439227C3}">
      <dgm:prSet/>
      <dgm:spPr/>
      <dgm:t>
        <a:bodyPr/>
        <a:lstStyle/>
        <a:p>
          <a:pPr rtl="1"/>
          <a:endParaRPr lang="ar-SA"/>
        </a:p>
      </dgm:t>
    </dgm:pt>
    <dgm:pt modelId="{A8E439D3-671D-8C40-B4BD-F97F909119C2}" type="sibTrans" cxnId="{39468B39-EE1B-FE4F-986E-D747439227C3}">
      <dgm:prSet/>
      <dgm:spPr/>
      <dgm:t>
        <a:bodyPr/>
        <a:lstStyle/>
        <a:p>
          <a:pPr rtl="1"/>
          <a:endParaRPr lang="ar-SA"/>
        </a:p>
      </dgm:t>
    </dgm:pt>
    <dgm:pt modelId="{258CF65A-C22C-E648-BC01-93483FBBD0F7}">
      <dgm:prSet phldrT="[نص]" custT="1"/>
      <dgm:spPr/>
      <dgm:t>
        <a:bodyPr/>
        <a:lstStyle/>
        <a:p>
          <a:pPr rtl="0"/>
          <a:r>
            <a:rPr lang="en-US" sz="2000" dirty="0">
              <a:latin typeface="Kigelia Arabic" panose="020B0503040502020203" pitchFamily="34" charset="-78"/>
              <a:cs typeface="Kigelia Arabic" panose="020B0503040502020203" pitchFamily="34" charset="-78"/>
            </a:rPr>
            <a:t>January</a:t>
          </a:r>
          <a:endParaRPr lang="ar-SA" sz="2000" dirty="0">
            <a:latin typeface="Kigelia Arabic" panose="020B0503040502020203" pitchFamily="34" charset="-78"/>
            <a:cs typeface="Kigelia Arabic" panose="020B0503040502020203" pitchFamily="34" charset="-78"/>
          </a:endParaRPr>
        </a:p>
      </dgm:t>
    </dgm:pt>
    <dgm:pt modelId="{0AE6B65E-87C8-3A45-98E3-40BC4526D0DC}" type="parTrans" cxnId="{46C5127A-BA9A-7144-866B-B2777EF968F8}">
      <dgm:prSet/>
      <dgm:spPr/>
      <dgm:t>
        <a:bodyPr/>
        <a:lstStyle/>
        <a:p>
          <a:pPr rtl="1"/>
          <a:endParaRPr lang="ar-SA"/>
        </a:p>
      </dgm:t>
    </dgm:pt>
    <dgm:pt modelId="{4EB45A35-5EA5-A84D-9B05-5B5E1DD070CC}" type="sibTrans" cxnId="{46C5127A-BA9A-7144-866B-B2777EF968F8}">
      <dgm:prSet/>
      <dgm:spPr/>
      <dgm:t>
        <a:bodyPr/>
        <a:lstStyle/>
        <a:p>
          <a:pPr rtl="1"/>
          <a:endParaRPr lang="ar-SA"/>
        </a:p>
      </dgm:t>
    </dgm:pt>
    <dgm:pt modelId="{E25ED1A3-0873-374F-916F-1610D79D9104}">
      <dgm:prSet phldrT="[نص]" custT="1"/>
      <dgm:spPr/>
      <dgm:t>
        <a:bodyPr/>
        <a:lstStyle/>
        <a:p>
          <a:pPr rtl="1"/>
          <a:r>
            <a:rPr lang="en-US" sz="2000" dirty="0">
              <a:latin typeface="Kigelia Arabic" panose="020B0503040502020203" pitchFamily="34" charset="-78"/>
              <a:cs typeface="Kigelia Arabic" panose="020B0503040502020203" pitchFamily="34" charset="-78"/>
            </a:rPr>
            <a:t>June</a:t>
          </a:r>
          <a:endParaRPr lang="ar-SA" sz="2000" dirty="0">
            <a:latin typeface="Kigelia Arabic" panose="020B0503040502020203" pitchFamily="34" charset="-78"/>
            <a:cs typeface="Kigelia Arabic" panose="020B0503040502020203" pitchFamily="34" charset="-78"/>
          </a:endParaRPr>
        </a:p>
      </dgm:t>
    </dgm:pt>
    <dgm:pt modelId="{8260CD65-2347-A645-B52C-3066860570F8}" type="parTrans" cxnId="{1F342588-F02A-FA4A-9DE8-42B46DD243E8}">
      <dgm:prSet/>
      <dgm:spPr/>
      <dgm:t>
        <a:bodyPr/>
        <a:lstStyle/>
        <a:p>
          <a:pPr rtl="1"/>
          <a:endParaRPr lang="ar-SA"/>
        </a:p>
      </dgm:t>
    </dgm:pt>
    <dgm:pt modelId="{C8A74FAC-20CF-1C4B-ACB4-D4E590B29835}" type="sibTrans" cxnId="{1F342588-F02A-FA4A-9DE8-42B46DD243E8}">
      <dgm:prSet/>
      <dgm:spPr/>
      <dgm:t>
        <a:bodyPr/>
        <a:lstStyle/>
        <a:p>
          <a:pPr rtl="1"/>
          <a:endParaRPr lang="ar-SA"/>
        </a:p>
      </dgm:t>
    </dgm:pt>
    <dgm:pt modelId="{616039BB-F519-4D47-A622-0C49D60E48AF}">
      <dgm:prSet phldrT="[نص]" custT="1"/>
      <dgm:spPr/>
      <dgm:t>
        <a:bodyPr/>
        <a:lstStyle/>
        <a:p>
          <a:pPr rtl="1"/>
          <a:r>
            <a:rPr lang="en-US" sz="2000" dirty="0">
              <a:latin typeface="Kigelia Arabic" panose="020B0503040502020203" pitchFamily="34" charset="-78"/>
              <a:cs typeface="Kigelia Arabic" panose="020B0503040502020203" pitchFamily="34" charset="-78"/>
            </a:rPr>
            <a:t>July</a:t>
          </a:r>
          <a:endParaRPr lang="ar-SA" sz="2000" dirty="0">
            <a:latin typeface="Kigelia Arabic" panose="020B0503040502020203" pitchFamily="34" charset="-78"/>
            <a:cs typeface="Kigelia Arabic" panose="020B0503040502020203" pitchFamily="34" charset="-78"/>
          </a:endParaRPr>
        </a:p>
      </dgm:t>
    </dgm:pt>
    <dgm:pt modelId="{1FABF46F-575C-FF42-A521-307CEF49905A}" type="parTrans" cxnId="{2B058D41-270B-9645-ADBD-BB815DA384A2}">
      <dgm:prSet/>
      <dgm:spPr/>
      <dgm:t>
        <a:bodyPr/>
        <a:lstStyle/>
        <a:p>
          <a:pPr rtl="1"/>
          <a:endParaRPr lang="ar-SA"/>
        </a:p>
      </dgm:t>
    </dgm:pt>
    <dgm:pt modelId="{9DC35E0A-DA6D-1D44-B97B-38347CD82BD0}" type="sibTrans" cxnId="{2B058D41-270B-9645-ADBD-BB815DA384A2}">
      <dgm:prSet/>
      <dgm:spPr/>
      <dgm:t>
        <a:bodyPr/>
        <a:lstStyle/>
        <a:p>
          <a:pPr rtl="1"/>
          <a:endParaRPr lang="ar-SA"/>
        </a:p>
      </dgm:t>
    </dgm:pt>
    <dgm:pt modelId="{23B56B03-22C1-BD4A-B67D-F69C9F145A17}">
      <dgm:prSet custT="1"/>
      <dgm:spPr/>
      <dgm:t>
        <a:bodyPr/>
        <a:lstStyle/>
        <a:p>
          <a:pPr rtl="1"/>
          <a:r>
            <a:rPr lang="en-US" sz="2000" dirty="0" err="1">
              <a:latin typeface="Kigelia Arabic" panose="020B0503040502020203" pitchFamily="34" charset="-78"/>
              <a:cs typeface="Kigelia Arabic" panose="020B0503040502020203" pitchFamily="34" charset="-78"/>
            </a:rPr>
            <a:t>Augest</a:t>
          </a:r>
          <a:endParaRPr lang="ar-SA" sz="2000" dirty="0">
            <a:latin typeface="Kigelia Arabic" panose="020B0503040502020203" pitchFamily="34" charset="-78"/>
            <a:cs typeface="Kigelia Arabic" panose="020B0503040502020203" pitchFamily="34" charset="-78"/>
          </a:endParaRPr>
        </a:p>
      </dgm:t>
    </dgm:pt>
    <dgm:pt modelId="{3AEA7BD3-90E2-1446-9914-D21A01F1DE25}" type="parTrans" cxnId="{505D7C84-CD09-9149-980C-439C3B689B9C}">
      <dgm:prSet/>
      <dgm:spPr/>
      <dgm:t>
        <a:bodyPr/>
        <a:lstStyle/>
        <a:p>
          <a:pPr rtl="1"/>
          <a:endParaRPr lang="ar-SA"/>
        </a:p>
      </dgm:t>
    </dgm:pt>
    <dgm:pt modelId="{8B7D3A7A-BA56-F24A-8302-87B0EF12483E}" type="sibTrans" cxnId="{505D7C84-CD09-9149-980C-439C3B689B9C}">
      <dgm:prSet/>
      <dgm:spPr/>
      <dgm:t>
        <a:bodyPr/>
        <a:lstStyle/>
        <a:p>
          <a:pPr rtl="1"/>
          <a:endParaRPr lang="ar-SA"/>
        </a:p>
      </dgm:t>
    </dgm:pt>
    <dgm:pt modelId="{12C493B7-8DB1-4F45-93C1-A56EBA14B3EC}">
      <dgm:prSet custT="1"/>
      <dgm:spPr/>
      <dgm:t>
        <a:bodyPr/>
        <a:lstStyle/>
        <a:p>
          <a:pPr rtl="1"/>
          <a:r>
            <a:rPr lang="en-US" sz="2000" dirty="0">
              <a:latin typeface="Kigelia Arabic" panose="020B0503040502020203" pitchFamily="34" charset="-78"/>
              <a:cs typeface="Kigelia Arabic" panose="020B0503040502020203" pitchFamily="34" charset="-78"/>
            </a:rPr>
            <a:t>December</a:t>
          </a:r>
          <a:endParaRPr lang="ar-SA" sz="2000" dirty="0">
            <a:latin typeface="Kigelia Arabic" panose="020B0503040502020203" pitchFamily="34" charset="-78"/>
            <a:cs typeface="Kigelia Arabic" panose="020B0503040502020203" pitchFamily="34" charset="-78"/>
          </a:endParaRPr>
        </a:p>
      </dgm:t>
    </dgm:pt>
    <dgm:pt modelId="{0244D585-A2CE-A245-9C0B-19DCA281F627}" type="parTrans" cxnId="{6BDA93D4-0917-A945-9B34-1B8BD49F80F8}">
      <dgm:prSet/>
      <dgm:spPr/>
      <dgm:t>
        <a:bodyPr/>
        <a:lstStyle/>
        <a:p>
          <a:pPr rtl="1"/>
          <a:endParaRPr lang="ar-SA"/>
        </a:p>
      </dgm:t>
    </dgm:pt>
    <dgm:pt modelId="{15944BD3-610F-684F-992A-A2181488085E}" type="sibTrans" cxnId="{6BDA93D4-0917-A945-9B34-1B8BD49F80F8}">
      <dgm:prSet/>
      <dgm:spPr/>
      <dgm:t>
        <a:bodyPr/>
        <a:lstStyle/>
        <a:p>
          <a:pPr rtl="1"/>
          <a:endParaRPr lang="ar-SA"/>
        </a:p>
      </dgm:t>
    </dgm:pt>
    <dgm:pt modelId="{091156D3-B558-0540-81C9-931D8E916E56}" type="pres">
      <dgm:prSet presAssocID="{500A3339-6AB1-B441-B6F4-CE1D8C61F03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7250C5-B7F5-9C46-A05D-9E69D58AC94C}" type="pres">
      <dgm:prSet presAssocID="{DEEB8ECA-A63D-834C-99EF-EB200EBB19E1}" presName="hierRoot1" presStyleCnt="0">
        <dgm:presLayoutVars>
          <dgm:hierBranch val="init"/>
        </dgm:presLayoutVars>
      </dgm:prSet>
      <dgm:spPr/>
    </dgm:pt>
    <dgm:pt modelId="{23864A89-54FC-2E4C-B1F3-5A3ADB16FD95}" type="pres">
      <dgm:prSet presAssocID="{DEEB8ECA-A63D-834C-99EF-EB200EBB19E1}" presName="rootComposite1" presStyleCnt="0"/>
      <dgm:spPr/>
    </dgm:pt>
    <dgm:pt modelId="{F5478F81-7B2E-5246-BB53-51B907D65A15}" type="pres">
      <dgm:prSet presAssocID="{DEEB8ECA-A63D-834C-99EF-EB200EBB19E1}" presName="rootText1" presStyleLbl="alignAcc1" presStyleIdx="0" presStyleCnt="0" custScaleX="233537">
        <dgm:presLayoutVars>
          <dgm:chPref val="3"/>
        </dgm:presLayoutVars>
      </dgm:prSet>
      <dgm:spPr/>
    </dgm:pt>
    <dgm:pt modelId="{7AB188D9-3BD0-2846-9435-A9FF858E58E9}" type="pres">
      <dgm:prSet presAssocID="{DEEB8ECA-A63D-834C-99EF-EB200EBB19E1}" presName="topArc1" presStyleLbl="parChTrans1D1" presStyleIdx="0" presStyleCnt="12"/>
      <dgm:spPr/>
    </dgm:pt>
    <dgm:pt modelId="{A09A3465-0A56-BD41-95F7-D89E21E00946}" type="pres">
      <dgm:prSet presAssocID="{DEEB8ECA-A63D-834C-99EF-EB200EBB19E1}" presName="bottomArc1" presStyleLbl="parChTrans1D1" presStyleIdx="1" presStyleCnt="12"/>
      <dgm:spPr/>
    </dgm:pt>
    <dgm:pt modelId="{6AEC0F12-0DBF-6740-BDF2-B901BC2AED8D}" type="pres">
      <dgm:prSet presAssocID="{DEEB8ECA-A63D-834C-99EF-EB200EBB19E1}" presName="topConnNode1" presStyleLbl="node1" presStyleIdx="0" presStyleCnt="0"/>
      <dgm:spPr/>
    </dgm:pt>
    <dgm:pt modelId="{224A7A59-51C5-784F-AC33-4E0A0FECC7DF}" type="pres">
      <dgm:prSet presAssocID="{DEEB8ECA-A63D-834C-99EF-EB200EBB19E1}" presName="hierChild2" presStyleCnt="0"/>
      <dgm:spPr/>
    </dgm:pt>
    <dgm:pt modelId="{C5D7447F-51AD-D94E-8A45-F5A7F060415D}" type="pres">
      <dgm:prSet presAssocID="{0AE6B65E-87C8-3A45-98E3-40BC4526D0DC}" presName="Name28" presStyleLbl="parChTrans1D2" presStyleIdx="0" presStyleCnt="5"/>
      <dgm:spPr/>
    </dgm:pt>
    <dgm:pt modelId="{E622B799-F848-EC4F-9565-9CD45B9B947D}" type="pres">
      <dgm:prSet presAssocID="{258CF65A-C22C-E648-BC01-93483FBBD0F7}" presName="hierRoot2" presStyleCnt="0">
        <dgm:presLayoutVars>
          <dgm:hierBranch val="init"/>
        </dgm:presLayoutVars>
      </dgm:prSet>
      <dgm:spPr/>
    </dgm:pt>
    <dgm:pt modelId="{FC5CE66C-0314-C349-9A9E-B4BC05869E1C}" type="pres">
      <dgm:prSet presAssocID="{258CF65A-C22C-E648-BC01-93483FBBD0F7}" presName="rootComposite2" presStyleCnt="0"/>
      <dgm:spPr/>
    </dgm:pt>
    <dgm:pt modelId="{C61DF08A-F64B-CD41-B279-3BD0E9ACA268}" type="pres">
      <dgm:prSet presAssocID="{258CF65A-C22C-E648-BC01-93483FBBD0F7}" presName="rootText2" presStyleLbl="alignAcc1" presStyleIdx="0" presStyleCnt="0">
        <dgm:presLayoutVars>
          <dgm:chPref val="3"/>
        </dgm:presLayoutVars>
      </dgm:prSet>
      <dgm:spPr/>
    </dgm:pt>
    <dgm:pt modelId="{CC526D24-BAC1-7A44-80DE-44DC460FC8D2}" type="pres">
      <dgm:prSet presAssocID="{258CF65A-C22C-E648-BC01-93483FBBD0F7}" presName="topArc2" presStyleLbl="parChTrans1D1" presStyleIdx="2" presStyleCnt="12"/>
      <dgm:spPr/>
    </dgm:pt>
    <dgm:pt modelId="{0D9208CF-B37D-6844-8737-DBD617EE50B8}" type="pres">
      <dgm:prSet presAssocID="{258CF65A-C22C-E648-BC01-93483FBBD0F7}" presName="bottomArc2" presStyleLbl="parChTrans1D1" presStyleIdx="3" presStyleCnt="12"/>
      <dgm:spPr/>
    </dgm:pt>
    <dgm:pt modelId="{3E2DDDDA-ED1E-B24F-A1D8-F55359544964}" type="pres">
      <dgm:prSet presAssocID="{258CF65A-C22C-E648-BC01-93483FBBD0F7}" presName="topConnNode2" presStyleLbl="node2" presStyleIdx="0" presStyleCnt="0"/>
      <dgm:spPr/>
    </dgm:pt>
    <dgm:pt modelId="{74E89F63-5C41-3940-9D7D-EA850E679539}" type="pres">
      <dgm:prSet presAssocID="{258CF65A-C22C-E648-BC01-93483FBBD0F7}" presName="hierChild4" presStyleCnt="0"/>
      <dgm:spPr/>
    </dgm:pt>
    <dgm:pt modelId="{333834B1-DDF9-F846-AF32-C64E9B879081}" type="pres">
      <dgm:prSet presAssocID="{258CF65A-C22C-E648-BC01-93483FBBD0F7}" presName="hierChild5" presStyleCnt="0"/>
      <dgm:spPr/>
    </dgm:pt>
    <dgm:pt modelId="{DCD50CD6-2DFF-014A-92EC-F15552748401}" type="pres">
      <dgm:prSet presAssocID="{8260CD65-2347-A645-B52C-3066860570F8}" presName="Name28" presStyleLbl="parChTrans1D2" presStyleIdx="1" presStyleCnt="5"/>
      <dgm:spPr/>
    </dgm:pt>
    <dgm:pt modelId="{73E8E1BF-0913-5F45-9093-283FEBA8EB2F}" type="pres">
      <dgm:prSet presAssocID="{E25ED1A3-0873-374F-916F-1610D79D9104}" presName="hierRoot2" presStyleCnt="0">
        <dgm:presLayoutVars>
          <dgm:hierBranch val="init"/>
        </dgm:presLayoutVars>
      </dgm:prSet>
      <dgm:spPr/>
    </dgm:pt>
    <dgm:pt modelId="{65EA0FEE-AE3C-1F40-9621-DAE709BDA554}" type="pres">
      <dgm:prSet presAssocID="{E25ED1A3-0873-374F-916F-1610D79D9104}" presName="rootComposite2" presStyleCnt="0"/>
      <dgm:spPr/>
    </dgm:pt>
    <dgm:pt modelId="{6D326F39-82FC-8F4E-96D3-18D35ED79678}" type="pres">
      <dgm:prSet presAssocID="{E25ED1A3-0873-374F-916F-1610D79D9104}" presName="rootText2" presStyleLbl="alignAcc1" presStyleIdx="0" presStyleCnt="0">
        <dgm:presLayoutVars>
          <dgm:chPref val="3"/>
        </dgm:presLayoutVars>
      </dgm:prSet>
      <dgm:spPr/>
    </dgm:pt>
    <dgm:pt modelId="{ADF70C5C-8B31-5240-8145-5F67295935AE}" type="pres">
      <dgm:prSet presAssocID="{E25ED1A3-0873-374F-916F-1610D79D9104}" presName="topArc2" presStyleLbl="parChTrans1D1" presStyleIdx="4" presStyleCnt="12"/>
      <dgm:spPr/>
    </dgm:pt>
    <dgm:pt modelId="{0D9D183B-20E0-E04E-AAA1-B8FF49B3BDED}" type="pres">
      <dgm:prSet presAssocID="{E25ED1A3-0873-374F-916F-1610D79D9104}" presName="bottomArc2" presStyleLbl="parChTrans1D1" presStyleIdx="5" presStyleCnt="12"/>
      <dgm:spPr/>
    </dgm:pt>
    <dgm:pt modelId="{272FF303-04B0-8046-AD98-657F8B5952C8}" type="pres">
      <dgm:prSet presAssocID="{E25ED1A3-0873-374F-916F-1610D79D9104}" presName="topConnNode2" presStyleLbl="node2" presStyleIdx="0" presStyleCnt="0"/>
      <dgm:spPr/>
    </dgm:pt>
    <dgm:pt modelId="{68EB96A4-1B5E-5C49-B526-907D2B37AFAA}" type="pres">
      <dgm:prSet presAssocID="{E25ED1A3-0873-374F-916F-1610D79D9104}" presName="hierChild4" presStyleCnt="0"/>
      <dgm:spPr/>
    </dgm:pt>
    <dgm:pt modelId="{7E6D7E68-3599-6F42-ABDE-93CB7B4E333E}" type="pres">
      <dgm:prSet presAssocID="{E25ED1A3-0873-374F-916F-1610D79D9104}" presName="hierChild5" presStyleCnt="0"/>
      <dgm:spPr/>
    </dgm:pt>
    <dgm:pt modelId="{34CFBEC5-6C0A-6844-B1C9-1E5EF126683E}" type="pres">
      <dgm:prSet presAssocID="{1FABF46F-575C-FF42-A521-307CEF49905A}" presName="Name28" presStyleLbl="parChTrans1D2" presStyleIdx="2" presStyleCnt="5"/>
      <dgm:spPr/>
    </dgm:pt>
    <dgm:pt modelId="{4189F946-85DB-0547-9F9F-3BB8D62AA070}" type="pres">
      <dgm:prSet presAssocID="{616039BB-F519-4D47-A622-0C49D60E48AF}" presName="hierRoot2" presStyleCnt="0">
        <dgm:presLayoutVars>
          <dgm:hierBranch val="init"/>
        </dgm:presLayoutVars>
      </dgm:prSet>
      <dgm:spPr/>
    </dgm:pt>
    <dgm:pt modelId="{9722FF32-F264-DD4D-A004-99440B5B60C7}" type="pres">
      <dgm:prSet presAssocID="{616039BB-F519-4D47-A622-0C49D60E48AF}" presName="rootComposite2" presStyleCnt="0"/>
      <dgm:spPr/>
    </dgm:pt>
    <dgm:pt modelId="{4026FBC1-D791-F04F-8DF4-8D1548DD1EA6}" type="pres">
      <dgm:prSet presAssocID="{616039BB-F519-4D47-A622-0C49D60E48AF}" presName="rootText2" presStyleLbl="alignAcc1" presStyleIdx="0" presStyleCnt="0">
        <dgm:presLayoutVars>
          <dgm:chPref val="3"/>
        </dgm:presLayoutVars>
      </dgm:prSet>
      <dgm:spPr/>
    </dgm:pt>
    <dgm:pt modelId="{5CD049C1-DDAF-E64F-BD76-3021AEFFB4B4}" type="pres">
      <dgm:prSet presAssocID="{616039BB-F519-4D47-A622-0C49D60E48AF}" presName="topArc2" presStyleLbl="parChTrans1D1" presStyleIdx="6" presStyleCnt="12"/>
      <dgm:spPr/>
    </dgm:pt>
    <dgm:pt modelId="{629E7397-2484-AE4C-AE30-B45456CE5312}" type="pres">
      <dgm:prSet presAssocID="{616039BB-F519-4D47-A622-0C49D60E48AF}" presName="bottomArc2" presStyleLbl="parChTrans1D1" presStyleIdx="7" presStyleCnt="12"/>
      <dgm:spPr/>
    </dgm:pt>
    <dgm:pt modelId="{E90EF002-57FE-1F49-8A64-67179913767B}" type="pres">
      <dgm:prSet presAssocID="{616039BB-F519-4D47-A622-0C49D60E48AF}" presName="topConnNode2" presStyleLbl="node2" presStyleIdx="0" presStyleCnt="0"/>
      <dgm:spPr/>
    </dgm:pt>
    <dgm:pt modelId="{321C3E11-E83B-1445-878E-CB41357D4ADD}" type="pres">
      <dgm:prSet presAssocID="{616039BB-F519-4D47-A622-0C49D60E48AF}" presName="hierChild4" presStyleCnt="0"/>
      <dgm:spPr/>
    </dgm:pt>
    <dgm:pt modelId="{B71B59E1-B8F5-7241-B6A8-A3CD6BEF65D1}" type="pres">
      <dgm:prSet presAssocID="{616039BB-F519-4D47-A622-0C49D60E48AF}" presName="hierChild5" presStyleCnt="0"/>
      <dgm:spPr/>
    </dgm:pt>
    <dgm:pt modelId="{61A490EC-D03C-CD40-889A-25D8ABC87643}" type="pres">
      <dgm:prSet presAssocID="{3AEA7BD3-90E2-1446-9914-D21A01F1DE25}" presName="Name28" presStyleLbl="parChTrans1D2" presStyleIdx="3" presStyleCnt="5"/>
      <dgm:spPr/>
    </dgm:pt>
    <dgm:pt modelId="{D929AA63-8D1F-6440-A74B-655CCD189920}" type="pres">
      <dgm:prSet presAssocID="{23B56B03-22C1-BD4A-B67D-F69C9F145A17}" presName="hierRoot2" presStyleCnt="0">
        <dgm:presLayoutVars>
          <dgm:hierBranch val="init"/>
        </dgm:presLayoutVars>
      </dgm:prSet>
      <dgm:spPr/>
    </dgm:pt>
    <dgm:pt modelId="{D01E0106-81E0-E347-8E85-C64A0C4E6B39}" type="pres">
      <dgm:prSet presAssocID="{23B56B03-22C1-BD4A-B67D-F69C9F145A17}" presName="rootComposite2" presStyleCnt="0"/>
      <dgm:spPr/>
    </dgm:pt>
    <dgm:pt modelId="{6C4FB978-8BB1-D448-9BBC-51370B75BF6E}" type="pres">
      <dgm:prSet presAssocID="{23B56B03-22C1-BD4A-B67D-F69C9F145A17}" presName="rootText2" presStyleLbl="alignAcc1" presStyleIdx="0" presStyleCnt="0">
        <dgm:presLayoutVars>
          <dgm:chPref val="3"/>
        </dgm:presLayoutVars>
      </dgm:prSet>
      <dgm:spPr/>
    </dgm:pt>
    <dgm:pt modelId="{452FC2E2-A77A-C849-8978-3A5B8F58CB03}" type="pres">
      <dgm:prSet presAssocID="{23B56B03-22C1-BD4A-B67D-F69C9F145A17}" presName="topArc2" presStyleLbl="parChTrans1D1" presStyleIdx="8" presStyleCnt="12"/>
      <dgm:spPr/>
    </dgm:pt>
    <dgm:pt modelId="{5941C951-66D1-DB4A-8183-ABBAA7C3423E}" type="pres">
      <dgm:prSet presAssocID="{23B56B03-22C1-BD4A-B67D-F69C9F145A17}" presName="bottomArc2" presStyleLbl="parChTrans1D1" presStyleIdx="9" presStyleCnt="12"/>
      <dgm:spPr/>
    </dgm:pt>
    <dgm:pt modelId="{1E1DA667-2528-8E42-B48E-54270F5D95DF}" type="pres">
      <dgm:prSet presAssocID="{23B56B03-22C1-BD4A-B67D-F69C9F145A17}" presName="topConnNode2" presStyleLbl="node2" presStyleIdx="0" presStyleCnt="0"/>
      <dgm:spPr/>
    </dgm:pt>
    <dgm:pt modelId="{FA87AE6A-82EC-8343-8566-9B7329CF2485}" type="pres">
      <dgm:prSet presAssocID="{23B56B03-22C1-BD4A-B67D-F69C9F145A17}" presName="hierChild4" presStyleCnt="0"/>
      <dgm:spPr/>
    </dgm:pt>
    <dgm:pt modelId="{3BDA1300-B37B-654E-BF20-52849F6D4E5F}" type="pres">
      <dgm:prSet presAssocID="{23B56B03-22C1-BD4A-B67D-F69C9F145A17}" presName="hierChild5" presStyleCnt="0"/>
      <dgm:spPr/>
    </dgm:pt>
    <dgm:pt modelId="{67870C9B-C4AF-EB4B-B620-05EEEABF7F60}" type="pres">
      <dgm:prSet presAssocID="{0244D585-A2CE-A245-9C0B-19DCA281F627}" presName="Name28" presStyleLbl="parChTrans1D2" presStyleIdx="4" presStyleCnt="5"/>
      <dgm:spPr/>
    </dgm:pt>
    <dgm:pt modelId="{F425E94E-2207-234F-BD22-10E24A02CA49}" type="pres">
      <dgm:prSet presAssocID="{12C493B7-8DB1-4F45-93C1-A56EBA14B3EC}" presName="hierRoot2" presStyleCnt="0">
        <dgm:presLayoutVars>
          <dgm:hierBranch val="init"/>
        </dgm:presLayoutVars>
      </dgm:prSet>
      <dgm:spPr/>
    </dgm:pt>
    <dgm:pt modelId="{D6513A3D-C457-C846-90B6-2BD4886221CF}" type="pres">
      <dgm:prSet presAssocID="{12C493B7-8DB1-4F45-93C1-A56EBA14B3EC}" presName="rootComposite2" presStyleCnt="0"/>
      <dgm:spPr/>
    </dgm:pt>
    <dgm:pt modelId="{6A148674-5A90-1847-86D3-09C4A1B0E2D4}" type="pres">
      <dgm:prSet presAssocID="{12C493B7-8DB1-4F45-93C1-A56EBA14B3EC}" presName="rootText2" presStyleLbl="alignAcc1" presStyleIdx="0" presStyleCnt="0">
        <dgm:presLayoutVars>
          <dgm:chPref val="3"/>
        </dgm:presLayoutVars>
      </dgm:prSet>
      <dgm:spPr/>
    </dgm:pt>
    <dgm:pt modelId="{F0E60687-FA19-8B4C-8423-09D3C3010925}" type="pres">
      <dgm:prSet presAssocID="{12C493B7-8DB1-4F45-93C1-A56EBA14B3EC}" presName="topArc2" presStyleLbl="parChTrans1D1" presStyleIdx="10" presStyleCnt="12"/>
      <dgm:spPr/>
    </dgm:pt>
    <dgm:pt modelId="{3945FBBD-B6C1-F34E-BB77-1FFAB6329DDA}" type="pres">
      <dgm:prSet presAssocID="{12C493B7-8DB1-4F45-93C1-A56EBA14B3EC}" presName="bottomArc2" presStyleLbl="parChTrans1D1" presStyleIdx="11" presStyleCnt="12"/>
      <dgm:spPr/>
    </dgm:pt>
    <dgm:pt modelId="{1B2C052A-B6F1-BB4E-9E08-088E7021CC84}" type="pres">
      <dgm:prSet presAssocID="{12C493B7-8DB1-4F45-93C1-A56EBA14B3EC}" presName="topConnNode2" presStyleLbl="node2" presStyleIdx="0" presStyleCnt="0"/>
      <dgm:spPr/>
    </dgm:pt>
    <dgm:pt modelId="{46B8CB93-EB8F-EF48-90B3-80677554C780}" type="pres">
      <dgm:prSet presAssocID="{12C493B7-8DB1-4F45-93C1-A56EBA14B3EC}" presName="hierChild4" presStyleCnt="0"/>
      <dgm:spPr/>
    </dgm:pt>
    <dgm:pt modelId="{D62BD297-6045-D246-8A4F-D0731C5E8E90}" type="pres">
      <dgm:prSet presAssocID="{12C493B7-8DB1-4F45-93C1-A56EBA14B3EC}" presName="hierChild5" presStyleCnt="0"/>
      <dgm:spPr/>
    </dgm:pt>
    <dgm:pt modelId="{EC29F0F5-3C28-E24A-B92A-0DA0CA78299B}" type="pres">
      <dgm:prSet presAssocID="{DEEB8ECA-A63D-834C-99EF-EB200EBB19E1}" presName="hierChild3" presStyleCnt="0"/>
      <dgm:spPr/>
    </dgm:pt>
  </dgm:ptLst>
  <dgm:cxnLst>
    <dgm:cxn modelId="{C62F5B0C-9FE6-4747-BC4E-5C96368E1A14}" type="presOf" srcId="{1FABF46F-575C-FF42-A521-307CEF49905A}" destId="{34CFBEC5-6C0A-6844-B1C9-1E5EF126683E}" srcOrd="0" destOrd="0" presId="urn:microsoft.com/office/officeart/2008/layout/HalfCircleOrganizationChart"/>
    <dgm:cxn modelId="{C2F43516-B3FF-6644-B682-A385E708D6F3}" type="presOf" srcId="{0AE6B65E-87C8-3A45-98E3-40BC4526D0DC}" destId="{C5D7447F-51AD-D94E-8A45-F5A7F060415D}" srcOrd="0" destOrd="0" presId="urn:microsoft.com/office/officeart/2008/layout/HalfCircleOrganizationChart"/>
    <dgm:cxn modelId="{EF3C5125-6E8E-D34E-AB6D-C901E7CD8DDA}" type="presOf" srcId="{500A3339-6AB1-B441-B6F4-CE1D8C61F03C}" destId="{091156D3-B558-0540-81C9-931D8E916E56}" srcOrd="0" destOrd="0" presId="urn:microsoft.com/office/officeart/2008/layout/HalfCircleOrganizationChart"/>
    <dgm:cxn modelId="{76208735-17CE-E64E-817C-48612609A0A0}" type="presOf" srcId="{0244D585-A2CE-A245-9C0B-19DCA281F627}" destId="{67870C9B-C4AF-EB4B-B620-05EEEABF7F60}" srcOrd="0" destOrd="0" presId="urn:microsoft.com/office/officeart/2008/layout/HalfCircleOrganizationChart"/>
    <dgm:cxn modelId="{39468B39-EE1B-FE4F-986E-D747439227C3}" srcId="{500A3339-6AB1-B441-B6F4-CE1D8C61F03C}" destId="{DEEB8ECA-A63D-834C-99EF-EB200EBB19E1}" srcOrd="0" destOrd="0" parTransId="{CC6D3A14-BFD4-454C-8688-02D871ED7994}" sibTransId="{A8E439D3-671D-8C40-B4BD-F97F909119C2}"/>
    <dgm:cxn modelId="{2B058D41-270B-9645-ADBD-BB815DA384A2}" srcId="{DEEB8ECA-A63D-834C-99EF-EB200EBB19E1}" destId="{616039BB-F519-4D47-A622-0C49D60E48AF}" srcOrd="2" destOrd="0" parTransId="{1FABF46F-575C-FF42-A521-307CEF49905A}" sibTransId="{9DC35E0A-DA6D-1D44-B97B-38347CD82BD0}"/>
    <dgm:cxn modelId="{B7E0F34E-0FB9-E24C-B059-BA045EAEE1D1}" type="presOf" srcId="{E25ED1A3-0873-374F-916F-1610D79D9104}" destId="{272FF303-04B0-8046-AD98-657F8B5952C8}" srcOrd="1" destOrd="0" presId="urn:microsoft.com/office/officeart/2008/layout/HalfCircleOrganizationChart"/>
    <dgm:cxn modelId="{D18CA850-47F0-B143-9182-873FB21D65A5}" type="presOf" srcId="{616039BB-F519-4D47-A622-0C49D60E48AF}" destId="{4026FBC1-D791-F04F-8DF4-8D1548DD1EA6}" srcOrd="0" destOrd="0" presId="urn:microsoft.com/office/officeart/2008/layout/HalfCircleOrganizationChart"/>
    <dgm:cxn modelId="{E4DD4E59-DE56-F549-AC13-DD96C77AD635}" type="presOf" srcId="{258CF65A-C22C-E648-BC01-93483FBBD0F7}" destId="{C61DF08A-F64B-CD41-B279-3BD0E9ACA268}" srcOrd="0" destOrd="0" presId="urn:microsoft.com/office/officeart/2008/layout/HalfCircleOrganizationChart"/>
    <dgm:cxn modelId="{138D195D-6CD4-FF43-AAAE-BDDB55D03FD5}" type="presOf" srcId="{616039BB-F519-4D47-A622-0C49D60E48AF}" destId="{E90EF002-57FE-1F49-8A64-67179913767B}" srcOrd="1" destOrd="0" presId="urn:microsoft.com/office/officeart/2008/layout/HalfCircleOrganizationChart"/>
    <dgm:cxn modelId="{46C5127A-BA9A-7144-866B-B2777EF968F8}" srcId="{DEEB8ECA-A63D-834C-99EF-EB200EBB19E1}" destId="{258CF65A-C22C-E648-BC01-93483FBBD0F7}" srcOrd="0" destOrd="0" parTransId="{0AE6B65E-87C8-3A45-98E3-40BC4526D0DC}" sibTransId="{4EB45A35-5EA5-A84D-9B05-5B5E1DD070CC}"/>
    <dgm:cxn modelId="{505D7C84-CD09-9149-980C-439C3B689B9C}" srcId="{DEEB8ECA-A63D-834C-99EF-EB200EBB19E1}" destId="{23B56B03-22C1-BD4A-B67D-F69C9F145A17}" srcOrd="3" destOrd="0" parTransId="{3AEA7BD3-90E2-1446-9914-D21A01F1DE25}" sibTransId="{8B7D3A7A-BA56-F24A-8302-87B0EF12483E}"/>
    <dgm:cxn modelId="{1F342588-F02A-FA4A-9DE8-42B46DD243E8}" srcId="{DEEB8ECA-A63D-834C-99EF-EB200EBB19E1}" destId="{E25ED1A3-0873-374F-916F-1610D79D9104}" srcOrd="1" destOrd="0" parTransId="{8260CD65-2347-A645-B52C-3066860570F8}" sibTransId="{C8A74FAC-20CF-1C4B-ACB4-D4E590B29835}"/>
    <dgm:cxn modelId="{1316C793-CA6A-B548-A4B0-519D13775057}" type="presOf" srcId="{DEEB8ECA-A63D-834C-99EF-EB200EBB19E1}" destId="{6AEC0F12-0DBF-6740-BDF2-B901BC2AED8D}" srcOrd="1" destOrd="0" presId="urn:microsoft.com/office/officeart/2008/layout/HalfCircleOrganizationChart"/>
    <dgm:cxn modelId="{C107C39A-84EF-D24B-A021-078305365A7E}" type="presOf" srcId="{12C493B7-8DB1-4F45-93C1-A56EBA14B3EC}" destId="{1B2C052A-B6F1-BB4E-9E08-088E7021CC84}" srcOrd="1" destOrd="0" presId="urn:microsoft.com/office/officeart/2008/layout/HalfCircleOrganizationChart"/>
    <dgm:cxn modelId="{5E4E35A0-010A-E34D-9A4C-370C175F5AA7}" type="presOf" srcId="{23B56B03-22C1-BD4A-B67D-F69C9F145A17}" destId="{6C4FB978-8BB1-D448-9BBC-51370B75BF6E}" srcOrd="0" destOrd="0" presId="urn:microsoft.com/office/officeart/2008/layout/HalfCircleOrganizationChart"/>
    <dgm:cxn modelId="{1A4FD3B3-2E8C-0141-96E8-D510774F5570}" type="presOf" srcId="{258CF65A-C22C-E648-BC01-93483FBBD0F7}" destId="{3E2DDDDA-ED1E-B24F-A1D8-F55359544964}" srcOrd="1" destOrd="0" presId="urn:microsoft.com/office/officeart/2008/layout/HalfCircleOrganizationChart"/>
    <dgm:cxn modelId="{89B0A2BD-C35E-5D42-B95E-80CF3DD6CFFF}" type="presOf" srcId="{12C493B7-8DB1-4F45-93C1-A56EBA14B3EC}" destId="{6A148674-5A90-1847-86D3-09C4A1B0E2D4}" srcOrd="0" destOrd="0" presId="urn:microsoft.com/office/officeart/2008/layout/HalfCircleOrganizationChart"/>
    <dgm:cxn modelId="{38A72BC5-5AB0-F443-B1C0-15DE366328E4}" type="presOf" srcId="{3AEA7BD3-90E2-1446-9914-D21A01F1DE25}" destId="{61A490EC-D03C-CD40-889A-25D8ABC87643}" srcOrd="0" destOrd="0" presId="urn:microsoft.com/office/officeart/2008/layout/HalfCircleOrganizationChart"/>
    <dgm:cxn modelId="{6BDA93D4-0917-A945-9B34-1B8BD49F80F8}" srcId="{DEEB8ECA-A63D-834C-99EF-EB200EBB19E1}" destId="{12C493B7-8DB1-4F45-93C1-A56EBA14B3EC}" srcOrd="4" destOrd="0" parTransId="{0244D585-A2CE-A245-9C0B-19DCA281F627}" sibTransId="{15944BD3-610F-684F-992A-A2181488085E}"/>
    <dgm:cxn modelId="{962D54F1-BC96-664D-ADAF-ED2FD738D34E}" type="presOf" srcId="{8260CD65-2347-A645-B52C-3066860570F8}" destId="{DCD50CD6-2DFF-014A-92EC-F15552748401}" srcOrd="0" destOrd="0" presId="urn:microsoft.com/office/officeart/2008/layout/HalfCircleOrganizationChart"/>
    <dgm:cxn modelId="{4AB077F7-1F76-9840-A9AE-A11F43B43852}" type="presOf" srcId="{E25ED1A3-0873-374F-916F-1610D79D9104}" destId="{6D326F39-82FC-8F4E-96D3-18D35ED79678}" srcOrd="0" destOrd="0" presId="urn:microsoft.com/office/officeart/2008/layout/HalfCircleOrganizationChart"/>
    <dgm:cxn modelId="{1573FDFC-CB03-8645-8A3D-0391DF20931E}" type="presOf" srcId="{DEEB8ECA-A63D-834C-99EF-EB200EBB19E1}" destId="{F5478F81-7B2E-5246-BB53-51B907D65A15}" srcOrd="0" destOrd="0" presId="urn:microsoft.com/office/officeart/2008/layout/HalfCircleOrganizationChart"/>
    <dgm:cxn modelId="{3A0443FF-7D1E-3D45-A168-A26CE1BAC3F5}" type="presOf" srcId="{23B56B03-22C1-BD4A-B67D-F69C9F145A17}" destId="{1E1DA667-2528-8E42-B48E-54270F5D95DF}" srcOrd="1" destOrd="0" presId="urn:microsoft.com/office/officeart/2008/layout/HalfCircleOrganizationChart"/>
    <dgm:cxn modelId="{9A7AEF12-2589-BB4E-A5D1-E2622340CD71}" type="presParOf" srcId="{091156D3-B558-0540-81C9-931D8E916E56}" destId="{A77250C5-B7F5-9C46-A05D-9E69D58AC94C}" srcOrd="0" destOrd="0" presId="urn:microsoft.com/office/officeart/2008/layout/HalfCircleOrganizationChart"/>
    <dgm:cxn modelId="{C84707D3-7018-FE43-A11B-0E827E038060}" type="presParOf" srcId="{A77250C5-B7F5-9C46-A05D-9E69D58AC94C}" destId="{23864A89-54FC-2E4C-B1F3-5A3ADB16FD95}" srcOrd="0" destOrd="0" presId="urn:microsoft.com/office/officeart/2008/layout/HalfCircleOrganizationChart"/>
    <dgm:cxn modelId="{EB1FA153-A431-3749-9312-4E6E3B55F379}" type="presParOf" srcId="{23864A89-54FC-2E4C-B1F3-5A3ADB16FD95}" destId="{F5478F81-7B2E-5246-BB53-51B907D65A15}" srcOrd="0" destOrd="0" presId="urn:microsoft.com/office/officeart/2008/layout/HalfCircleOrganizationChart"/>
    <dgm:cxn modelId="{26E2A992-A367-3344-BBDC-57BB6B3F8454}" type="presParOf" srcId="{23864A89-54FC-2E4C-B1F3-5A3ADB16FD95}" destId="{7AB188D9-3BD0-2846-9435-A9FF858E58E9}" srcOrd="1" destOrd="0" presId="urn:microsoft.com/office/officeart/2008/layout/HalfCircleOrganizationChart"/>
    <dgm:cxn modelId="{7A81B844-1BA8-B54D-BDE9-C5820F611DEF}" type="presParOf" srcId="{23864A89-54FC-2E4C-B1F3-5A3ADB16FD95}" destId="{A09A3465-0A56-BD41-95F7-D89E21E00946}" srcOrd="2" destOrd="0" presId="urn:microsoft.com/office/officeart/2008/layout/HalfCircleOrganizationChart"/>
    <dgm:cxn modelId="{C2BD317F-D3CA-F042-9388-077D88AF77FC}" type="presParOf" srcId="{23864A89-54FC-2E4C-B1F3-5A3ADB16FD95}" destId="{6AEC0F12-0DBF-6740-BDF2-B901BC2AED8D}" srcOrd="3" destOrd="0" presId="urn:microsoft.com/office/officeart/2008/layout/HalfCircleOrganizationChart"/>
    <dgm:cxn modelId="{F3274C34-95D3-4540-B3A2-9B6A03879E4C}" type="presParOf" srcId="{A77250C5-B7F5-9C46-A05D-9E69D58AC94C}" destId="{224A7A59-51C5-784F-AC33-4E0A0FECC7DF}" srcOrd="1" destOrd="0" presId="urn:microsoft.com/office/officeart/2008/layout/HalfCircleOrganizationChart"/>
    <dgm:cxn modelId="{548B9410-7598-8849-95DF-6B9E3FB39F4C}" type="presParOf" srcId="{224A7A59-51C5-784F-AC33-4E0A0FECC7DF}" destId="{C5D7447F-51AD-D94E-8A45-F5A7F060415D}" srcOrd="0" destOrd="0" presId="urn:microsoft.com/office/officeart/2008/layout/HalfCircleOrganizationChart"/>
    <dgm:cxn modelId="{1E1A8C68-0A74-9447-8C63-29269E7C420D}" type="presParOf" srcId="{224A7A59-51C5-784F-AC33-4E0A0FECC7DF}" destId="{E622B799-F848-EC4F-9565-9CD45B9B947D}" srcOrd="1" destOrd="0" presId="urn:microsoft.com/office/officeart/2008/layout/HalfCircleOrganizationChart"/>
    <dgm:cxn modelId="{5B1D4D6E-AC49-0941-AA04-4BAFA873EF01}" type="presParOf" srcId="{E622B799-F848-EC4F-9565-9CD45B9B947D}" destId="{FC5CE66C-0314-C349-9A9E-B4BC05869E1C}" srcOrd="0" destOrd="0" presId="urn:microsoft.com/office/officeart/2008/layout/HalfCircleOrganizationChart"/>
    <dgm:cxn modelId="{382F64F5-EB18-1047-902B-A88F643272DC}" type="presParOf" srcId="{FC5CE66C-0314-C349-9A9E-B4BC05869E1C}" destId="{C61DF08A-F64B-CD41-B279-3BD0E9ACA268}" srcOrd="0" destOrd="0" presId="urn:microsoft.com/office/officeart/2008/layout/HalfCircleOrganizationChart"/>
    <dgm:cxn modelId="{4EC8B397-55D2-7440-BA36-FB7A2C941FD6}" type="presParOf" srcId="{FC5CE66C-0314-C349-9A9E-B4BC05869E1C}" destId="{CC526D24-BAC1-7A44-80DE-44DC460FC8D2}" srcOrd="1" destOrd="0" presId="urn:microsoft.com/office/officeart/2008/layout/HalfCircleOrganizationChart"/>
    <dgm:cxn modelId="{4A39DE73-B38F-4D43-A099-F877DE84BFA4}" type="presParOf" srcId="{FC5CE66C-0314-C349-9A9E-B4BC05869E1C}" destId="{0D9208CF-B37D-6844-8737-DBD617EE50B8}" srcOrd="2" destOrd="0" presId="urn:microsoft.com/office/officeart/2008/layout/HalfCircleOrganizationChart"/>
    <dgm:cxn modelId="{0ECE7802-1F3C-FC4C-B0CE-C72826EA925B}" type="presParOf" srcId="{FC5CE66C-0314-C349-9A9E-B4BC05869E1C}" destId="{3E2DDDDA-ED1E-B24F-A1D8-F55359544964}" srcOrd="3" destOrd="0" presId="urn:microsoft.com/office/officeart/2008/layout/HalfCircleOrganizationChart"/>
    <dgm:cxn modelId="{3604306F-CBB1-A249-AA55-A826D789E730}" type="presParOf" srcId="{E622B799-F848-EC4F-9565-9CD45B9B947D}" destId="{74E89F63-5C41-3940-9D7D-EA850E679539}" srcOrd="1" destOrd="0" presId="urn:microsoft.com/office/officeart/2008/layout/HalfCircleOrganizationChart"/>
    <dgm:cxn modelId="{C2140512-D656-544D-9943-34C91BF40D72}" type="presParOf" srcId="{E622B799-F848-EC4F-9565-9CD45B9B947D}" destId="{333834B1-DDF9-F846-AF32-C64E9B879081}" srcOrd="2" destOrd="0" presId="urn:microsoft.com/office/officeart/2008/layout/HalfCircleOrganizationChart"/>
    <dgm:cxn modelId="{3F564ED1-9261-B649-9FDE-71BAF9BC37C6}" type="presParOf" srcId="{224A7A59-51C5-784F-AC33-4E0A0FECC7DF}" destId="{DCD50CD6-2DFF-014A-92EC-F15552748401}" srcOrd="2" destOrd="0" presId="urn:microsoft.com/office/officeart/2008/layout/HalfCircleOrganizationChart"/>
    <dgm:cxn modelId="{001A168A-6A5C-9D44-AAFF-AAB4A0AAC668}" type="presParOf" srcId="{224A7A59-51C5-784F-AC33-4E0A0FECC7DF}" destId="{73E8E1BF-0913-5F45-9093-283FEBA8EB2F}" srcOrd="3" destOrd="0" presId="urn:microsoft.com/office/officeart/2008/layout/HalfCircleOrganizationChart"/>
    <dgm:cxn modelId="{B1DC020C-A78F-4745-A8BD-7D350093D63D}" type="presParOf" srcId="{73E8E1BF-0913-5F45-9093-283FEBA8EB2F}" destId="{65EA0FEE-AE3C-1F40-9621-DAE709BDA554}" srcOrd="0" destOrd="0" presId="urn:microsoft.com/office/officeart/2008/layout/HalfCircleOrganizationChart"/>
    <dgm:cxn modelId="{D2BA970B-5799-A543-AFF6-7EA011620E0E}" type="presParOf" srcId="{65EA0FEE-AE3C-1F40-9621-DAE709BDA554}" destId="{6D326F39-82FC-8F4E-96D3-18D35ED79678}" srcOrd="0" destOrd="0" presId="urn:microsoft.com/office/officeart/2008/layout/HalfCircleOrganizationChart"/>
    <dgm:cxn modelId="{4CCEB8BE-39A7-2140-8F3C-53C185F26CD3}" type="presParOf" srcId="{65EA0FEE-AE3C-1F40-9621-DAE709BDA554}" destId="{ADF70C5C-8B31-5240-8145-5F67295935AE}" srcOrd="1" destOrd="0" presId="urn:microsoft.com/office/officeart/2008/layout/HalfCircleOrganizationChart"/>
    <dgm:cxn modelId="{7CD3A9F9-D7E9-0245-B3C8-C24E7A5D44D3}" type="presParOf" srcId="{65EA0FEE-AE3C-1F40-9621-DAE709BDA554}" destId="{0D9D183B-20E0-E04E-AAA1-B8FF49B3BDED}" srcOrd="2" destOrd="0" presId="urn:microsoft.com/office/officeart/2008/layout/HalfCircleOrganizationChart"/>
    <dgm:cxn modelId="{12DF2471-38B6-264B-8A3B-D4AB5091230F}" type="presParOf" srcId="{65EA0FEE-AE3C-1F40-9621-DAE709BDA554}" destId="{272FF303-04B0-8046-AD98-657F8B5952C8}" srcOrd="3" destOrd="0" presId="urn:microsoft.com/office/officeart/2008/layout/HalfCircleOrganizationChart"/>
    <dgm:cxn modelId="{B4F511FF-BEFB-D74D-9F2F-2E716A5BC9D7}" type="presParOf" srcId="{73E8E1BF-0913-5F45-9093-283FEBA8EB2F}" destId="{68EB96A4-1B5E-5C49-B526-907D2B37AFAA}" srcOrd="1" destOrd="0" presId="urn:microsoft.com/office/officeart/2008/layout/HalfCircleOrganizationChart"/>
    <dgm:cxn modelId="{B4691D2B-9712-C248-BB8A-205FC9E03271}" type="presParOf" srcId="{73E8E1BF-0913-5F45-9093-283FEBA8EB2F}" destId="{7E6D7E68-3599-6F42-ABDE-93CB7B4E333E}" srcOrd="2" destOrd="0" presId="urn:microsoft.com/office/officeart/2008/layout/HalfCircleOrganizationChart"/>
    <dgm:cxn modelId="{EB6D82FA-5781-7043-9623-493C88CA4AD5}" type="presParOf" srcId="{224A7A59-51C5-784F-AC33-4E0A0FECC7DF}" destId="{34CFBEC5-6C0A-6844-B1C9-1E5EF126683E}" srcOrd="4" destOrd="0" presId="urn:microsoft.com/office/officeart/2008/layout/HalfCircleOrganizationChart"/>
    <dgm:cxn modelId="{18D70473-C46F-FC4D-B823-DFFCA35A357D}" type="presParOf" srcId="{224A7A59-51C5-784F-AC33-4E0A0FECC7DF}" destId="{4189F946-85DB-0547-9F9F-3BB8D62AA070}" srcOrd="5" destOrd="0" presId="urn:microsoft.com/office/officeart/2008/layout/HalfCircleOrganizationChart"/>
    <dgm:cxn modelId="{60395568-AF01-3943-931B-1AB43F42A0FD}" type="presParOf" srcId="{4189F946-85DB-0547-9F9F-3BB8D62AA070}" destId="{9722FF32-F264-DD4D-A004-99440B5B60C7}" srcOrd="0" destOrd="0" presId="urn:microsoft.com/office/officeart/2008/layout/HalfCircleOrganizationChart"/>
    <dgm:cxn modelId="{F0FE1F2A-A950-1047-878C-7111CBB650A9}" type="presParOf" srcId="{9722FF32-F264-DD4D-A004-99440B5B60C7}" destId="{4026FBC1-D791-F04F-8DF4-8D1548DD1EA6}" srcOrd="0" destOrd="0" presId="urn:microsoft.com/office/officeart/2008/layout/HalfCircleOrganizationChart"/>
    <dgm:cxn modelId="{E47D9582-0181-3740-8BC9-381301B0D915}" type="presParOf" srcId="{9722FF32-F264-DD4D-A004-99440B5B60C7}" destId="{5CD049C1-DDAF-E64F-BD76-3021AEFFB4B4}" srcOrd="1" destOrd="0" presId="urn:microsoft.com/office/officeart/2008/layout/HalfCircleOrganizationChart"/>
    <dgm:cxn modelId="{D3DE822B-84FD-F940-A2FA-BC3AD2FBFE07}" type="presParOf" srcId="{9722FF32-F264-DD4D-A004-99440B5B60C7}" destId="{629E7397-2484-AE4C-AE30-B45456CE5312}" srcOrd="2" destOrd="0" presId="urn:microsoft.com/office/officeart/2008/layout/HalfCircleOrganizationChart"/>
    <dgm:cxn modelId="{94CA3A68-C879-2C44-BFC2-29926E843E5A}" type="presParOf" srcId="{9722FF32-F264-DD4D-A004-99440B5B60C7}" destId="{E90EF002-57FE-1F49-8A64-67179913767B}" srcOrd="3" destOrd="0" presId="urn:microsoft.com/office/officeart/2008/layout/HalfCircleOrganizationChart"/>
    <dgm:cxn modelId="{FF1CAF24-63BB-9B41-B3A5-48AC1A7445B7}" type="presParOf" srcId="{4189F946-85DB-0547-9F9F-3BB8D62AA070}" destId="{321C3E11-E83B-1445-878E-CB41357D4ADD}" srcOrd="1" destOrd="0" presId="urn:microsoft.com/office/officeart/2008/layout/HalfCircleOrganizationChart"/>
    <dgm:cxn modelId="{8DDD2EF5-05EF-E141-82A0-49400CBA7FC2}" type="presParOf" srcId="{4189F946-85DB-0547-9F9F-3BB8D62AA070}" destId="{B71B59E1-B8F5-7241-B6A8-A3CD6BEF65D1}" srcOrd="2" destOrd="0" presId="urn:microsoft.com/office/officeart/2008/layout/HalfCircleOrganizationChart"/>
    <dgm:cxn modelId="{EAEC83D7-6538-8E41-A275-EE8B7CBE8FED}" type="presParOf" srcId="{224A7A59-51C5-784F-AC33-4E0A0FECC7DF}" destId="{61A490EC-D03C-CD40-889A-25D8ABC87643}" srcOrd="6" destOrd="0" presId="urn:microsoft.com/office/officeart/2008/layout/HalfCircleOrganizationChart"/>
    <dgm:cxn modelId="{BD501365-8BDF-4A42-948F-E003BE3D354C}" type="presParOf" srcId="{224A7A59-51C5-784F-AC33-4E0A0FECC7DF}" destId="{D929AA63-8D1F-6440-A74B-655CCD189920}" srcOrd="7" destOrd="0" presId="urn:microsoft.com/office/officeart/2008/layout/HalfCircleOrganizationChart"/>
    <dgm:cxn modelId="{B237E82B-4789-064C-85CB-164CD79F3137}" type="presParOf" srcId="{D929AA63-8D1F-6440-A74B-655CCD189920}" destId="{D01E0106-81E0-E347-8E85-C64A0C4E6B39}" srcOrd="0" destOrd="0" presId="urn:microsoft.com/office/officeart/2008/layout/HalfCircleOrganizationChart"/>
    <dgm:cxn modelId="{E2069D92-31C9-4041-ACAF-D6137AF8D8BF}" type="presParOf" srcId="{D01E0106-81E0-E347-8E85-C64A0C4E6B39}" destId="{6C4FB978-8BB1-D448-9BBC-51370B75BF6E}" srcOrd="0" destOrd="0" presId="urn:microsoft.com/office/officeart/2008/layout/HalfCircleOrganizationChart"/>
    <dgm:cxn modelId="{226E187D-3804-464E-950E-1482BF16EA26}" type="presParOf" srcId="{D01E0106-81E0-E347-8E85-C64A0C4E6B39}" destId="{452FC2E2-A77A-C849-8978-3A5B8F58CB03}" srcOrd="1" destOrd="0" presId="urn:microsoft.com/office/officeart/2008/layout/HalfCircleOrganizationChart"/>
    <dgm:cxn modelId="{E356B868-88B4-B44D-B5AF-9EA434CF9793}" type="presParOf" srcId="{D01E0106-81E0-E347-8E85-C64A0C4E6B39}" destId="{5941C951-66D1-DB4A-8183-ABBAA7C3423E}" srcOrd="2" destOrd="0" presId="urn:microsoft.com/office/officeart/2008/layout/HalfCircleOrganizationChart"/>
    <dgm:cxn modelId="{BFCD5E99-15CE-E84D-9451-308FF1799577}" type="presParOf" srcId="{D01E0106-81E0-E347-8E85-C64A0C4E6B39}" destId="{1E1DA667-2528-8E42-B48E-54270F5D95DF}" srcOrd="3" destOrd="0" presId="urn:microsoft.com/office/officeart/2008/layout/HalfCircleOrganizationChart"/>
    <dgm:cxn modelId="{3290B54C-D0BD-5544-ACAF-A7957EAC234E}" type="presParOf" srcId="{D929AA63-8D1F-6440-A74B-655CCD189920}" destId="{FA87AE6A-82EC-8343-8566-9B7329CF2485}" srcOrd="1" destOrd="0" presId="urn:microsoft.com/office/officeart/2008/layout/HalfCircleOrganizationChart"/>
    <dgm:cxn modelId="{3CA560E3-C4D2-F648-ACE5-F444E766D100}" type="presParOf" srcId="{D929AA63-8D1F-6440-A74B-655CCD189920}" destId="{3BDA1300-B37B-654E-BF20-52849F6D4E5F}" srcOrd="2" destOrd="0" presId="urn:microsoft.com/office/officeart/2008/layout/HalfCircleOrganizationChart"/>
    <dgm:cxn modelId="{6FB0EE1A-0D23-9A47-8472-16663E7509CB}" type="presParOf" srcId="{224A7A59-51C5-784F-AC33-4E0A0FECC7DF}" destId="{67870C9B-C4AF-EB4B-B620-05EEEABF7F60}" srcOrd="8" destOrd="0" presId="urn:microsoft.com/office/officeart/2008/layout/HalfCircleOrganizationChart"/>
    <dgm:cxn modelId="{6AAC8EF2-C16F-E94F-8B63-2E5AF8187262}" type="presParOf" srcId="{224A7A59-51C5-784F-AC33-4E0A0FECC7DF}" destId="{F425E94E-2207-234F-BD22-10E24A02CA49}" srcOrd="9" destOrd="0" presId="urn:microsoft.com/office/officeart/2008/layout/HalfCircleOrganizationChart"/>
    <dgm:cxn modelId="{EF5F61E5-8C64-C24F-B58B-8B952BDF4291}" type="presParOf" srcId="{F425E94E-2207-234F-BD22-10E24A02CA49}" destId="{D6513A3D-C457-C846-90B6-2BD4886221CF}" srcOrd="0" destOrd="0" presId="urn:microsoft.com/office/officeart/2008/layout/HalfCircleOrganizationChart"/>
    <dgm:cxn modelId="{4E0D0A7F-F17F-AB47-BB9B-182CEA6D1EB6}" type="presParOf" srcId="{D6513A3D-C457-C846-90B6-2BD4886221CF}" destId="{6A148674-5A90-1847-86D3-09C4A1B0E2D4}" srcOrd="0" destOrd="0" presId="urn:microsoft.com/office/officeart/2008/layout/HalfCircleOrganizationChart"/>
    <dgm:cxn modelId="{A2132AC5-06EC-FD46-9C09-4344DE1CD288}" type="presParOf" srcId="{D6513A3D-C457-C846-90B6-2BD4886221CF}" destId="{F0E60687-FA19-8B4C-8423-09D3C3010925}" srcOrd="1" destOrd="0" presId="urn:microsoft.com/office/officeart/2008/layout/HalfCircleOrganizationChart"/>
    <dgm:cxn modelId="{9AC5EAC3-224E-614B-BBA1-E44ED1B0CB61}" type="presParOf" srcId="{D6513A3D-C457-C846-90B6-2BD4886221CF}" destId="{3945FBBD-B6C1-F34E-BB77-1FFAB6329DDA}" srcOrd="2" destOrd="0" presId="urn:microsoft.com/office/officeart/2008/layout/HalfCircleOrganizationChart"/>
    <dgm:cxn modelId="{5E8431CA-CCD9-5449-9470-23B740B27C26}" type="presParOf" srcId="{D6513A3D-C457-C846-90B6-2BD4886221CF}" destId="{1B2C052A-B6F1-BB4E-9E08-088E7021CC84}" srcOrd="3" destOrd="0" presId="urn:microsoft.com/office/officeart/2008/layout/HalfCircleOrganizationChart"/>
    <dgm:cxn modelId="{6EFA3FD6-CE44-DC44-94D3-162B732F4F17}" type="presParOf" srcId="{F425E94E-2207-234F-BD22-10E24A02CA49}" destId="{46B8CB93-EB8F-EF48-90B3-80677554C780}" srcOrd="1" destOrd="0" presId="urn:microsoft.com/office/officeart/2008/layout/HalfCircleOrganizationChart"/>
    <dgm:cxn modelId="{F00052C9-F682-7944-8C7A-4276E5EF216B}" type="presParOf" srcId="{F425E94E-2207-234F-BD22-10E24A02CA49}" destId="{D62BD297-6045-D246-8A4F-D0731C5E8E90}" srcOrd="2" destOrd="0" presId="urn:microsoft.com/office/officeart/2008/layout/HalfCircleOrganizationChart"/>
    <dgm:cxn modelId="{5D3F3E61-C0CD-0B4D-B461-203CE5FAC06A}" type="presParOf" srcId="{A77250C5-B7F5-9C46-A05D-9E69D58AC94C}" destId="{EC29F0F5-3C28-E24A-B92A-0DA0CA78299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70C9B-C4AF-EB4B-B620-05EEEABF7F60}">
      <dsp:nvSpPr>
        <dsp:cNvPr id="0" name=""/>
        <dsp:cNvSpPr/>
      </dsp:nvSpPr>
      <dsp:spPr>
        <a:xfrm>
          <a:off x="3437541" y="1971241"/>
          <a:ext cx="2848434" cy="247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89"/>
              </a:lnTo>
              <a:lnTo>
                <a:pt x="2848434" y="123589"/>
              </a:lnTo>
              <a:lnTo>
                <a:pt x="2848434" y="2471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490EC-D03C-CD40-889A-25D8ABC87643}">
      <dsp:nvSpPr>
        <dsp:cNvPr id="0" name=""/>
        <dsp:cNvSpPr/>
      </dsp:nvSpPr>
      <dsp:spPr>
        <a:xfrm>
          <a:off x="3437541" y="1971241"/>
          <a:ext cx="1424217" cy="247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89"/>
              </a:lnTo>
              <a:lnTo>
                <a:pt x="1424217" y="123589"/>
              </a:lnTo>
              <a:lnTo>
                <a:pt x="1424217" y="2471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FBEC5-6C0A-6844-B1C9-1E5EF126683E}">
      <dsp:nvSpPr>
        <dsp:cNvPr id="0" name=""/>
        <dsp:cNvSpPr/>
      </dsp:nvSpPr>
      <dsp:spPr>
        <a:xfrm>
          <a:off x="3391821" y="1971241"/>
          <a:ext cx="91440" cy="2471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1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50CD6-2DFF-014A-92EC-F15552748401}">
      <dsp:nvSpPr>
        <dsp:cNvPr id="0" name=""/>
        <dsp:cNvSpPr/>
      </dsp:nvSpPr>
      <dsp:spPr>
        <a:xfrm>
          <a:off x="2013324" y="1971241"/>
          <a:ext cx="1424217" cy="247178"/>
        </a:xfrm>
        <a:custGeom>
          <a:avLst/>
          <a:gdLst/>
          <a:ahLst/>
          <a:cxnLst/>
          <a:rect l="0" t="0" r="0" b="0"/>
          <a:pathLst>
            <a:path>
              <a:moveTo>
                <a:pt x="1424217" y="0"/>
              </a:moveTo>
              <a:lnTo>
                <a:pt x="1424217" y="123589"/>
              </a:lnTo>
              <a:lnTo>
                <a:pt x="0" y="123589"/>
              </a:lnTo>
              <a:lnTo>
                <a:pt x="0" y="2471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7447F-51AD-D94E-8A45-F5A7F060415D}">
      <dsp:nvSpPr>
        <dsp:cNvPr id="0" name=""/>
        <dsp:cNvSpPr/>
      </dsp:nvSpPr>
      <dsp:spPr>
        <a:xfrm>
          <a:off x="589106" y="1971241"/>
          <a:ext cx="2848434" cy="247178"/>
        </a:xfrm>
        <a:custGeom>
          <a:avLst/>
          <a:gdLst/>
          <a:ahLst/>
          <a:cxnLst/>
          <a:rect l="0" t="0" r="0" b="0"/>
          <a:pathLst>
            <a:path>
              <a:moveTo>
                <a:pt x="2848434" y="0"/>
              </a:moveTo>
              <a:lnTo>
                <a:pt x="2848434" y="123589"/>
              </a:lnTo>
              <a:lnTo>
                <a:pt x="0" y="123589"/>
              </a:lnTo>
              <a:lnTo>
                <a:pt x="0" y="2471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188D9-3BD0-2846-9435-A9FF858E58E9}">
      <dsp:nvSpPr>
        <dsp:cNvPr id="0" name=""/>
        <dsp:cNvSpPr/>
      </dsp:nvSpPr>
      <dsp:spPr>
        <a:xfrm>
          <a:off x="2750336" y="1382722"/>
          <a:ext cx="1374410" cy="5885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A3465-0A56-BD41-95F7-D89E21E00946}">
      <dsp:nvSpPr>
        <dsp:cNvPr id="0" name=""/>
        <dsp:cNvSpPr/>
      </dsp:nvSpPr>
      <dsp:spPr>
        <a:xfrm>
          <a:off x="2750336" y="1382722"/>
          <a:ext cx="1374410" cy="5885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78F81-7B2E-5246-BB53-51B907D65A15}">
      <dsp:nvSpPr>
        <dsp:cNvPr id="0" name=""/>
        <dsp:cNvSpPr/>
      </dsp:nvSpPr>
      <dsp:spPr>
        <a:xfrm>
          <a:off x="2063130" y="1488655"/>
          <a:ext cx="2748821" cy="3766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Kigelia Arabic" panose="020B0503040502020203" pitchFamily="34" charset="-78"/>
              <a:cs typeface="Kigelia Arabic" panose="020B0503040502020203" pitchFamily="34" charset="-78"/>
            </a:rPr>
            <a:t>Five Months in 2018</a:t>
          </a:r>
          <a:endParaRPr lang="ar-SA" sz="2400" kern="1200" dirty="0">
            <a:latin typeface="Kigelia Arabic" panose="020B0503040502020203" pitchFamily="34" charset="-78"/>
            <a:cs typeface="Kigelia Arabic" panose="020B0503040502020203" pitchFamily="34" charset="-78"/>
          </a:endParaRPr>
        </a:p>
      </dsp:txBody>
      <dsp:txXfrm>
        <a:off x="2063130" y="1488655"/>
        <a:ext cx="2748821" cy="376652"/>
      </dsp:txXfrm>
    </dsp:sp>
    <dsp:sp modelId="{CC526D24-BAC1-7A44-80DE-44DC460FC8D2}">
      <dsp:nvSpPr>
        <dsp:cNvPr id="0" name=""/>
        <dsp:cNvSpPr/>
      </dsp:nvSpPr>
      <dsp:spPr>
        <a:xfrm>
          <a:off x="294847" y="2218420"/>
          <a:ext cx="588519" cy="5885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208CF-B37D-6844-8737-DBD617EE50B8}">
      <dsp:nvSpPr>
        <dsp:cNvPr id="0" name=""/>
        <dsp:cNvSpPr/>
      </dsp:nvSpPr>
      <dsp:spPr>
        <a:xfrm>
          <a:off x="294847" y="2218420"/>
          <a:ext cx="588519" cy="5885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DF08A-F64B-CD41-B279-3BD0E9ACA268}">
      <dsp:nvSpPr>
        <dsp:cNvPr id="0" name=""/>
        <dsp:cNvSpPr/>
      </dsp:nvSpPr>
      <dsp:spPr>
        <a:xfrm>
          <a:off x="587" y="2324353"/>
          <a:ext cx="1177039" cy="3766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Kigelia Arabic" panose="020B0503040502020203" pitchFamily="34" charset="-78"/>
              <a:cs typeface="Kigelia Arabic" panose="020B0503040502020203" pitchFamily="34" charset="-78"/>
            </a:rPr>
            <a:t>January</a:t>
          </a:r>
          <a:endParaRPr lang="ar-SA" sz="2000" kern="1200" dirty="0">
            <a:latin typeface="Kigelia Arabic" panose="020B0503040502020203" pitchFamily="34" charset="-78"/>
            <a:cs typeface="Kigelia Arabic" panose="020B0503040502020203" pitchFamily="34" charset="-78"/>
          </a:endParaRPr>
        </a:p>
      </dsp:txBody>
      <dsp:txXfrm>
        <a:off x="587" y="2324353"/>
        <a:ext cx="1177039" cy="376652"/>
      </dsp:txXfrm>
    </dsp:sp>
    <dsp:sp modelId="{ADF70C5C-8B31-5240-8145-5F67295935AE}">
      <dsp:nvSpPr>
        <dsp:cNvPr id="0" name=""/>
        <dsp:cNvSpPr/>
      </dsp:nvSpPr>
      <dsp:spPr>
        <a:xfrm>
          <a:off x="1719064" y="2218420"/>
          <a:ext cx="588519" cy="5885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D183B-20E0-E04E-AAA1-B8FF49B3BDED}">
      <dsp:nvSpPr>
        <dsp:cNvPr id="0" name=""/>
        <dsp:cNvSpPr/>
      </dsp:nvSpPr>
      <dsp:spPr>
        <a:xfrm>
          <a:off x="1719064" y="2218420"/>
          <a:ext cx="588519" cy="5885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26F39-82FC-8F4E-96D3-18D35ED79678}">
      <dsp:nvSpPr>
        <dsp:cNvPr id="0" name=""/>
        <dsp:cNvSpPr/>
      </dsp:nvSpPr>
      <dsp:spPr>
        <a:xfrm>
          <a:off x="1424804" y="2324353"/>
          <a:ext cx="1177039" cy="3766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Kigelia Arabic" panose="020B0503040502020203" pitchFamily="34" charset="-78"/>
              <a:cs typeface="Kigelia Arabic" panose="020B0503040502020203" pitchFamily="34" charset="-78"/>
            </a:rPr>
            <a:t>June</a:t>
          </a:r>
          <a:endParaRPr lang="ar-SA" sz="2000" kern="1200" dirty="0">
            <a:latin typeface="Kigelia Arabic" panose="020B0503040502020203" pitchFamily="34" charset="-78"/>
            <a:cs typeface="Kigelia Arabic" panose="020B0503040502020203" pitchFamily="34" charset="-78"/>
          </a:endParaRPr>
        </a:p>
      </dsp:txBody>
      <dsp:txXfrm>
        <a:off x="1424804" y="2324353"/>
        <a:ext cx="1177039" cy="376652"/>
      </dsp:txXfrm>
    </dsp:sp>
    <dsp:sp modelId="{5CD049C1-DDAF-E64F-BD76-3021AEFFB4B4}">
      <dsp:nvSpPr>
        <dsp:cNvPr id="0" name=""/>
        <dsp:cNvSpPr/>
      </dsp:nvSpPr>
      <dsp:spPr>
        <a:xfrm>
          <a:off x="3143281" y="2218420"/>
          <a:ext cx="588519" cy="5885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E7397-2484-AE4C-AE30-B45456CE5312}">
      <dsp:nvSpPr>
        <dsp:cNvPr id="0" name=""/>
        <dsp:cNvSpPr/>
      </dsp:nvSpPr>
      <dsp:spPr>
        <a:xfrm>
          <a:off x="3143281" y="2218420"/>
          <a:ext cx="588519" cy="5885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6FBC1-D791-F04F-8DF4-8D1548DD1EA6}">
      <dsp:nvSpPr>
        <dsp:cNvPr id="0" name=""/>
        <dsp:cNvSpPr/>
      </dsp:nvSpPr>
      <dsp:spPr>
        <a:xfrm>
          <a:off x="2849021" y="2324353"/>
          <a:ext cx="1177039" cy="3766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Kigelia Arabic" panose="020B0503040502020203" pitchFamily="34" charset="-78"/>
              <a:cs typeface="Kigelia Arabic" panose="020B0503040502020203" pitchFamily="34" charset="-78"/>
            </a:rPr>
            <a:t>July</a:t>
          </a:r>
          <a:endParaRPr lang="ar-SA" sz="2000" kern="1200" dirty="0">
            <a:latin typeface="Kigelia Arabic" panose="020B0503040502020203" pitchFamily="34" charset="-78"/>
            <a:cs typeface="Kigelia Arabic" panose="020B0503040502020203" pitchFamily="34" charset="-78"/>
          </a:endParaRPr>
        </a:p>
      </dsp:txBody>
      <dsp:txXfrm>
        <a:off x="2849021" y="2324353"/>
        <a:ext cx="1177039" cy="376652"/>
      </dsp:txXfrm>
    </dsp:sp>
    <dsp:sp modelId="{452FC2E2-A77A-C849-8978-3A5B8F58CB03}">
      <dsp:nvSpPr>
        <dsp:cNvPr id="0" name=""/>
        <dsp:cNvSpPr/>
      </dsp:nvSpPr>
      <dsp:spPr>
        <a:xfrm>
          <a:off x="4567498" y="2218420"/>
          <a:ext cx="588519" cy="5885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1C951-66D1-DB4A-8183-ABBAA7C3423E}">
      <dsp:nvSpPr>
        <dsp:cNvPr id="0" name=""/>
        <dsp:cNvSpPr/>
      </dsp:nvSpPr>
      <dsp:spPr>
        <a:xfrm>
          <a:off x="4567498" y="2218420"/>
          <a:ext cx="588519" cy="5885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FB978-8BB1-D448-9BBC-51370B75BF6E}">
      <dsp:nvSpPr>
        <dsp:cNvPr id="0" name=""/>
        <dsp:cNvSpPr/>
      </dsp:nvSpPr>
      <dsp:spPr>
        <a:xfrm>
          <a:off x="4273239" y="2324353"/>
          <a:ext cx="1177039" cy="3766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Kigelia Arabic" panose="020B0503040502020203" pitchFamily="34" charset="-78"/>
              <a:cs typeface="Kigelia Arabic" panose="020B0503040502020203" pitchFamily="34" charset="-78"/>
            </a:rPr>
            <a:t>Augest</a:t>
          </a:r>
          <a:endParaRPr lang="ar-SA" sz="2000" kern="1200" dirty="0">
            <a:latin typeface="Kigelia Arabic" panose="020B0503040502020203" pitchFamily="34" charset="-78"/>
            <a:cs typeface="Kigelia Arabic" panose="020B0503040502020203" pitchFamily="34" charset="-78"/>
          </a:endParaRPr>
        </a:p>
      </dsp:txBody>
      <dsp:txXfrm>
        <a:off x="4273239" y="2324353"/>
        <a:ext cx="1177039" cy="376652"/>
      </dsp:txXfrm>
    </dsp:sp>
    <dsp:sp modelId="{F0E60687-FA19-8B4C-8423-09D3C3010925}">
      <dsp:nvSpPr>
        <dsp:cNvPr id="0" name=""/>
        <dsp:cNvSpPr/>
      </dsp:nvSpPr>
      <dsp:spPr>
        <a:xfrm>
          <a:off x="5991716" y="2218420"/>
          <a:ext cx="588519" cy="5885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5FBBD-B6C1-F34E-BB77-1FFAB6329DDA}">
      <dsp:nvSpPr>
        <dsp:cNvPr id="0" name=""/>
        <dsp:cNvSpPr/>
      </dsp:nvSpPr>
      <dsp:spPr>
        <a:xfrm>
          <a:off x="5991716" y="2218420"/>
          <a:ext cx="588519" cy="5885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48674-5A90-1847-86D3-09C4A1B0E2D4}">
      <dsp:nvSpPr>
        <dsp:cNvPr id="0" name=""/>
        <dsp:cNvSpPr/>
      </dsp:nvSpPr>
      <dsp:spPr>
        <a:xfrm>
          <a:off x="5697456" y="2324353"/>
          <a:ext cx="1177039" cy="3766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Kigelia Arabic" panose="020B0503040502020203" pitchFamily="34" charset="-78"/>
              <a:cs typeface="Kigelia Arabic" panose="020B0503040502020203" pitchFamily="34" charset="-78"/>
            </a:rPr>
            <a:t>December</a:t>
          </a:r>
          <a:endParaRPr lang="ar-SA" sz="2000" kern="1200" dirty="0">
            <a:latin typeface="Kigelia Arabic" panose="020B0503040502020203" pitchFamily="34" charset="-78"/>
            <a:cs typeface="Kigelia Arabic" panose="020B0503040502020203" pitchFamily="34" charset="-78"/>
          </a:endParaRPr>
        </a:p>
      </dsp:txBody>
      <dsp:txXfrm>
        <a:off x="5697456" y="2324353"/>
        <a:ext cx="1177039" cy="376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d8999aef1_0_9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ad8999aef1_0_9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d8999aef1_0_16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d8999aef1_0_16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ad8999ae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ad8999ae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ad8999aef1_0_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ad8999aef1_0_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ad73984ffc_0_16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ad73984ffc_0_16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d73984ffc_0_15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d73984ffc_0_15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ad73984ffc_0_16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ad73984ffc_0_16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188415" y="2624233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2"/>
          </p:nvPr>
        </p:nvSpPr>
        <p:spPr>
          <a:xfrm>
            <a:off x="6101380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3"/>
          </p:nvPr>
        </p:nvSpPr>
        <p:spPr>
          <a:xfrm>
            <a:off x="3643771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4"/>
          </p:nvPr>
        </p:nvSpPr>
        <p:spPr>
          <a:xfrm>
            <a:off x="970625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3425971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5883580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4"/>
          <p:cNvGrpSpPr/>
          <p:nvPr/>
        </p:nvGrpSpPr>
        <p:grpSpPr>
          <a:xfrm rot="10800000" flipH="1">
            <a:off x="270750" y="253149"/>
            <a:ext cx="8627325" cy="4216100"/>
            <a:chOff x="270750" y="126050"/>
            <a:chExt cx="8627325" cy="4216100"/>
          </a:xfrm>
        </p:grpSpPr>
        <p:sp>
          <p:nvSpPr>
            <p:cNvPr id="140" name="Google Shape;140;p14"/>
            <p:cNvSpPr/>
            <p:nvPr/>
          </p:nvSpPr>
          <p:spPr>
            <a:xfrm>
              <a:off x="320500" y="126050"/>
              <a:ext cx="725100" cy="725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443175" y="3463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7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49" name="Google Shape;149;p15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264169" y="191276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346969" y="3066379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subTitle" idx="3"/>
          </p:nvPr>
        </p:nvSpPr>
        <p:spPr>
          <a:xfrm>
            <a:off x="5950358" y="3066346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3648664" y="3066346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346969" y="162805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6"/>
          </p:nvPr>
        </p:nvSpPr>
        <p:spPr>
          <a:xfrm>
            <a:off x="5950358" y="1630967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3648664" y="1630967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3565864" y="191276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9"/>
          </p:nvPr>
        </p:nvSpPr>
        <p:spPr>
          <a:xfrm>
            <a:off x="5867558" y="191276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1262282" y="335031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3563976" y="335031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15"/>
          </p:nvPr>
        </p:nvSpPr>
        <p:spPr>
          <a:xfrm>
            <a:off x="5865671" y="335031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795550" y="1203875"/>
            <a:ext cx="32466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2"/>
          </p:nvPr>
        </p:nvSpPr>
        <p:spPr>
          <a:xfrm>
            <a:off x="1115300" y="1208688"/>
            <a:ext cx="32466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3"/>
          </p:nvPr>
        </p:nvSpPr>
        <p:spPr>
          <a:xfrm>
            <a:off x="4795550" y="1855683"/>
            <a:ext cx="3246600" cy="20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4"/>
          </p:nvPr>
        </p:nvSpPr>
        <p:spPr>
          <a:xfrm>
            <a:off x="1115300" y="1855683"/>
            <a:ext cx="3246600" cy="20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201" name="Google Shape;201;p1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202" name="Google Shape;202;p1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203" name="Google Shape;203;p1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" name="Google Shape;209;p1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3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272" name="Google Shape;272;p23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2676900" y="745875"/>
            <a:ext cx="37902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2983301" y="1546125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2905650" y="3292575"/>
            <a:ext cx="33327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6648388" y="2571750"/>
            <a:ext cx="1189800" cy="1189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2206275" y="3477100"/>
            <a:ext cx="572100" cy="5721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8301150" y="4048150"/>
            <a:ext cx="293700" cy="2940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6435375" y="272899"/>
            <a:ext cx="572100" cy="5727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86950" y="1064474"/>
            <a:ext cx="572100" cy="5727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1409475" y="2378025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8168788" y="1677663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632520" y="1546131"/>
            <a:ext cx="293700" cy="2940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845495" y="2489492"/>
            <a:ext cx="29736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1301075" y="2889700"/>
            <a:ext cx="2931300" cy="7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3"/>
          </p:nvPr>
        </p:nvSpPr>
        <p:spPr>
          <a:xfrm>
            <a:off x="4845500" y="2881750"/>
            <a:ext cx="29736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1331069" y="3012575"/>
            <a:ext cx="28713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1331069" y="2489492"/>
            <a:ext cx="28713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66700" y="730650"/>
            <a:ext cx="8208688" cy="1841088"/>
            <a:chOff x="404800" y="730650"/>
            <a:chExt cx="8208688" cy="1841088"/>
          </a:xfrm>
        </p:grpSpPr>
        <p:sp>
          <p:nvSpPr>
            <p:cNvPr id="50" name="Google Shape;50;p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 rot="-2700000" flipH="1">
            <a:off x="861334" y="3359918"/>
            <a:ext cx="596919" cy="896417"/>
            <a:chOff x="8358300" y="3550499"/>
            <a:chExt cx="596925" cy="896426"/>
          </a:xfrm>
        </p:grpSpPr>
        <p:sp>
          <p:nvSpPr>
            <p:cNvPr id="55" name="Google Shape;55;p5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4.xml"/><Relationship Id="rId15" Type="http://schemas.openxmlformats.org/officeDocument/2006/relationships/image" Target="../media/image3.png"/><Relationship Id="rId10" Type="http://schemas.openxmlformats.org/officeDocument/2006/relationships/slide" Target="slide12.xml"/><Relationship Id="rId4" Type="http://schemas.openxmlformats.org/officeDocument/2006/relationships/image" Target="../media/image1.png"/><Relationship Id="rId9" Type="http://schemas.openxmlformats.org/officeDocument/2006/relationships/slide" Target="slide3.xml"/><Relationship Id="rId1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4.xml"/><Relationship Id="rId18" Type="http://schemas.openxmlformats.org/officeDocument/2006/relationships/image" Target="../media/image4.png"/><Relationship Id="rId3" Type="http://schemas.openxmlformats.org/officeDocument/2006/relationships/slide" Target="slide10.xml"/><Relationship Id="rId7" Type="http://schemas.openxmlformats.org/officeDocument/2006/relationships/slide" Target="slide4.xml"/><Relationship Id="rId12" Type="http://schemas.openxmlformats.org/officeDocument/2006/relationships/slide" Target="slide12.xml"/><Relationship Id="rId17" Type="http://schemas.openxmlformats.org/officeDocument/2006/relationships/slide" Target="slide5.xml"/><Relationship Id="rId2" Type="http://schemas.openxmlformats.org/officeDocument/2006/relationships/notesSlide" Target="../notesSlides/notesSlide10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11" Type="http://schemas.openxmlformats.org/officeDocument/2006/relationships/slide" Target="slide3.xml"/><Relationship Id="rId5" Type="http://schemas.openxmlformats.org/officeDocument/2006/relationships/slide" Target="slide2.xml"/><Relationship Id="rId15" Type="http://schemas.openxmlformats.org/officeDocument/2006/relationships/image" Target="../media/image2.png"/><Relationship Id="rId10" Type="http://schemas.openxmlformats.org/officeDocument/2006/relationships/slide" Target="slide9.xml"/><Relationship Id="rId19" Type="http://schemas.openxmlformats.org/officeDocument/2006/relationships/image" Target="../media/image13.png"/><Relationship Id="rId4" Type="http://schemas.openxmlformats.org/officeDocument/2006/relationships/slide" Target="slide11.xml"/><Relationship Id="rId9" Type="http://schemas.openxmlformats.org/officeDocument/2006/relationships/slide" Target="slide8.xml"/><Relationship Id="rId1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4.xml"/><Relationship Id="rId18" Type="http://schemas.openxmlformats.org/officeDocument/2006/relationships/image" Target="../media/image4.png"/><Relationship Id="rId3" Type="http://schemas.openxmlformats.org/officeDocument/2006/relationships/slide" Target="slide10.xml"/><Relationship Id="rId7" Type="http://schemas.openxmlformats.org/officeDocument/2006/relationships/slide" Target="slide4.xml"/><Relationship Id="rId12" Type="http://schemas.openxmlformats.org/officeDocument/2006/relationships/slide" Target="slide12.xml"/><Relationship Id="rId17" Type="http://schemas.openxmlformats.org/officeDocument/2006/relationships/slide" Target="slide5.xml"/><Relationship Id="rId2" Type="http://schemas.openxmlformats.org/officeDocument/2006/relationships/notesSlide" Target="../notesSlides/notesSlide11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11" Type="http://schemas.openxmlformats.org/officeDocument/2006/relationships/slide" Target="slide3.xml"/><Relationship Id="rId5" Type="http://schemas.openxmlformats.org/officeDocument/2006/relationships/slide" Target="slide2.xml"/><Relationship Id="rId15" Type="http://schemas.openxmlformats.org/officeDocument/2006/relationships/image" Target="../media/image2.png"/><Relationship Id="rId10" Type="http://schemas.openxmlformats.org/officeDocument/2006/relationships/slide" Target="slide9.xml"/><Relationship Id="rId19" Type="http://schemas.openxmlformats.org/officeDocument/2006/relationships/image" Target="../media/image14.png"/><Relationship Id="rId4" Type="http://schemas.openxmlformats.org/officeDocument/2006/relationships/slide" Target="slide11.xml"/><Relationship Id="rId9" Type="http://schemas.openxmlformats.org/officeDocument/2006/relationships/slide" Target="slide8.xml"/><Relationship Id="rId1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4.xml"/><Relationship Id="rId15" Type="http://schemas.openxmlformats.org/officeDocument/2006/relationships/slide" Target="slide5.xml"/><Relationship Id="rId10" Type="http://schemas.openxmlformats.org/officeDocument/2006/relationships/slide" Target="slide12.xml"/><Relationship Id="rId4" Type="http://schemas.openxmlformats.org/officeDocument/2006/relationships/image" Target="../media/image1.png"/><Relationship Id="rId9" Type="http://schemas.openxmlformats.org/officeDocument/2006/relationships/slide" Target="slide3.xml"/><Relationship Id="rId1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17" Type="http://schemas.microsoft.com/office/2007/relationships/hdphoto" Target="../media/hdphoto6.wdp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4.xml"/><Relationship Id="rId15" Type="http://schemas.openxmlformats.org/officeDocument/2006/relationships/image" Target="../media/image3.png"/><Relationship Id="rId10" Type="http://schemas.openxmlformats.org/officeDocument/2006/relationships/slide" Target="slide12.xml"/><Relationship Id="rId4" Type="http://schemas.openxmlformats.org/officeDocument/2006/relationships/image" Target="../media/image1.png"/><Relationship Id="rId9" Type="http://schemas.openxmlformats.org/officeDocument/2006/relationships/slide" Target="slide3.xml"/><Relationship Id="rId1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4.xml"/><Relationship Id="rId15" Type="http://schemas.openxmlformats.org/officeDocument/2006/relationships/slide" Target="slide5.xml"/><Relationship Id="rId10" Type="http://schemas.openxmlformats.org/officeDocument/2006/relationships/slide" Target="slide12.xml"/><Relationship Id="rId4" Type="http://schemas.openxmlformats.org/officeDocument/2006/relationships/image" Target="../media/image1.png"/><Relationship Id="rId9" Type="http://schemas.openxmlformats.org/officeDocument/2006/relationships/slide" Target="slide3.xml"/><Relationship Id="rId1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image" Target="../media/image1.png"/><Relationship Id="rId9" Type="http://schemas.openxmlformats.org/officeDocument/2006/relationships/slide" Target="slide3.xml"/><Relationship Id="rId1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3.xml"/><Relationship Id="rId12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image" Target="../media/image2.png"/><Relationship Id="rId5" Type="http://schemas.openxmlformats.org/officeDocument/2006/relationships/slide" Target="slide8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4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4.xml"/><Relationship Id="rId15" Type="http://schemas.openxmlformats.org/officeDocument/2006/relationships/slide" Target="slide5.xml"/><Relationship Id="rId10" Type="http://schemas.openxmlformats.org/officeDocument/2006/relationships/slide" Target="slide12.xml"/><Relationship Id="rId4" Type="http://schemas.openxmlformats.org/officeDocument/2006/relationships/image" Target="../media/image1.png"/><Relationship Id="rId9" Type="http://schemas.openxmlformats.org/officeDocument/2006/relationships/slide" Target="slide3.xml"/><Relationship Id="rId1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4.xml"/><Relationship Id="rId3" Type="http://schemas.openxmlformats.org/officeDocument/2006/relationships/slide" Target="slide5.xml"/><Relationship Id="rId7" Type="http://schemas.openxmlformats.org/officeDocument/2006/relationships/slide" Target="slide4.xml"/><Relationship Id="rId12" Type="http://schemas.openxmlformats.org/officeDocument/2006/relationships/slide" Target="slide12.xm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11" Type="http://schemas.openxmlformats.org/officeDocument/2006/relationships/slide" Target="slide3.xml"/><Relationship Id="rId5" Type="http://schemas.openxmlformats.org/officeDocument/2006/relationships/slide" Target="slide2.xml"/><Relationship Id="rId15" Type="http://schemas.openxmlformats.org/officeDocument/2006/relationships/image" Target="../media/image2.png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8.xml"/><Relationship Id="rId1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18" Type="http://schemas.openxmlformats.org/officeDocument/2006/relationships/diagramData" Target="../diagrams/data1.xml"/><Relationship Id="rId3" Type="http://schemas.openxmlformats.org/officeDocument/2006/relationships/slide" Target="slide4.xml"/><Relationship Id="rId21" Type="http://schemas.openxmlformats.org/officeDocument/2006/relationships/diagramColors" Target="../diagrams/colors1.xml"/><Relationship Id="rId7" Type="http://schemas.openxmlformats.org/officeDocument/2006/relationships/slide" Target="slide7.xml"/><Relationship Id="rId12" Type="http://schemas.openxmlformats.org/officeDocument/2006/relationships/slide" Target="slide14.xm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6" Type="http://schemas.openxmlformats.org/officeDocument/2006/relationships/slide" Target="slide5.xml"/><Relationship Id="rId20" Type="http://schemas.openxmlformats.org/officeDocument/2006/relationships/diagramQuickStyle" Target="../diagrams/quickStyl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11" Type="http://schemas.openxmlformats.org/officeDocument/2006/relationships/slide" Target="slide12.xml"/><Relationship Id="rId5" Type="http://schemas.openxmlformats.org/officeDocument/2006/relationships/slide" Target="slide2.xml"/><Relationship Id="rId15" Type="http://schemas.openxmlformats.org/officeDocument/2006/relationships/slide" Target="slide13.xml"/><Relationship Id="rId10" Type="http://schemas.openxmlformats.org/officeDocument/2006/relationships/slide" Target="slide3.xml"/><Relationship Id="rId19" Type="http://schemas.openxmlformats.org/officeDocument/2006/relationships/diagramLayout" Target="../diagrams/layout1.xml"/><Relationship Id="rId4" Type="http://schemas.openxmlformats.org/officeDocument/2006/relationships/slide" Target="slide6.xml"/><Relationship Id="rId9" Type="http://schemas.openxmlformats.org/officeDocument/2006/relationships/slide" Target="slide9.xml"/><Relationship Id="rId14" Type="http://schemas.openxmlformats.org/officeDocument/2006/relationships/image" Target="../media/image2.png"/><Relationship Id="rId22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4.xml"/><Relationship Id="rId18" Type="http://schemas.openxmlformats.org/officeDocument/2006/relationships/image" Target="../media/image5.png"/><Relationship Id="rId26" Type="http://schemas.openxmlformats.org/officeDocument/2006/relationships/image" Target="../media/image10.png"/><Relationship Id="rId3" Type="http://schemas.openxmlformats.org/officeDocument/2006/relationships/slide" Target="slide4.xml"/><Relationship Id="rId21" Type="http://schemas.microsoft.com/office/2007/relationships/hdphoto" Target="../media/hdphoto2.wdp"/><Relationship Id="rId7" Type="http://schemas.openxmlformats.org/officeDocument/2006/relationships/image" Target="../media/image1.png"/><Relationship Id="rId12" Type="http://schemas.openxmlformats.org/officeDocument/2006/relationships/slide" Target="slide12.xml"/><Relationship Id="rId17" Type="http://schemas.openxmlformats.org/officeDocument/2006/relationships/image" Target="../media/image4.png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6" Type="http://schemas.openxmlformats.org/officeDocument/2006/relationships/slide" Target="slide13.xml"/><Relationship Id="rId20" Type="http://schemas.openxmlformats.org/officeDocument/2006/relationships/image" Target="../media/image6.png"/><Relationship Id="rId29" Type="http://schemas.microsoft.com/office/2007/relationships/hdphoto" Target="../media/hdphoto5.wdp"/><Relationship Id="rId1" Type="http://schemas.openxmlformats.org/officeDocument/2006/relationships/slideLayout" Target="../slideLayouts/slideLayout13.xml"/><Relationship Id="rId6" Type="http://schemas.openxmlformats.org/officeDocument/2006/relationships/slide" Target="slide2.xml"/><Relationship Id="rId11" Type="http://schemas.openxmlformats.org/officeDocument/2006/relationships/slide" Target="slide3.xml"/><Relationship Id="rId24" Type="http://schemas.openxmlformats.org/officeDocument/2006/relationships/image" Target="../media/image8.png"/><Relationship Id="rId5" Type="http://schemas.openxmlformats.org/officeDocument/2006/relationships/slide" Target="slide6.xml"/><Relationship Id="rId15" Type="http://schemas.openxmlformats.org/officeDocument/2006/relationships/image" Target="../media/image2.png"/><Relationship Id="rId23" Type="http://schemas.microsoft.com/office/2007/relationships/hdphoto" Target="../media/hdphoto3.wdp"/><Relationship Id="rId28" Type="http://schemas.openxmlformats.org/officeDocument/2006/relationships/image" Target="../media/image11.png"/><Relationship Id="rId10" Type="http://schemas.openxmlformats.org/officeDocument/2006/relationships/slide" Target="slide9.xml"/><Relationship Id="rId19" Type="http://schemas.microsoft.com/office/2007/relationships/hdphoto" Target="../media/hdphoto1.wdp"/><Relationship Id="rId4" Type="http://schemas.openxmlformats.org/officeDocument/2006/relationships/slide" Target="slide5.xml"/><Relationship Id="rId9" Type="http://schemas.openxmlformats.org/officeDocument/2006/relationships/slide" Target="slide8.xml"/><Relationship Id="rId14" Type="http://schemas.openxmlformats.org/officeDocument/2006/relationships/slide" Target="slide15.xml"/><Relationship Id="rId22" Type="http://schemas.openxmlformats.org/officeDocument/2006/relationships/image" Target="../media/image7.png"/><Relationship Id="rId27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4.xml"/><Relationship Id="rId15" Type="http://schemas.openxmlformats.org/officeDocument/2006/relationships/slide" Target="slide5.xml"/><Relationship Id="rId10" Type="http://schemas.openxmlformats.org/officeDocument/2006/relationships/slide" Target="slide12.xml"/><Relationship Id="rId4" Type="http://schemas.openxmlformats.org/officeDocument/2006/relationships/image" Target="../media/image1.png"/><Relationship Id="rId9" Type="http://schemas.openxmlformats.org/officeDocument/2006/relationships/slide" Target="slide3.xml"/><Relationship Id="rId1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5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4.xml"/><Relationship Id="rId5" Type="http://schemas.openxmlformats.org/officeDocument/2006/relationships/image" Target="../media/image1.png"/><Relationship Id="rId15" Type="http://schemas.openxmlformats.org/officeDocument/2006/relationships/slide" Target="slide5.xml"/><Relationship Id="rId10" Type="http://schemas.openxmlformats.org/officeDocument/2006/relationships/slide" Target="slide12.xml"/><Relationship Id="rId4" Type="http://schemas.openxmlformats.org/officeDocument/2006/relationships/slide" Target="slide2.xml"/><Relationship Id="rId9" Type="http://schemas.openxmlformats.org/officeDocument/2006/relationships/slide" Target="slide3.xml"/><Relationship Id="rId1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5.xml"/><Relationship Id="rId18" Type="http://schemas.openxmlformats.org/officeDocument/2006/relationships/image" Target="../media/image12.png"/><Relationship Id="rId3" Type="http://schemas.openxmlformats.org/officeDocument/2006/relationships/slide" Target="slide9.xml"/><Relationship Id="rId7" Type="http://schemas.openxmlformats.org/officeDocument/2006/relationships/slide" Target="slide4.xml"/><Relationship Id="rId12" Type="http://schemas.openxmlformats.org/officeDocument/2006/relationships/slide" Target="slide14.xm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1.xml"/><Relationship Id="rId11" Type="http://schemas.openxmlformats.org/officeDocument/2006/relationships/slide" Target="slide12.xml"/><Relationship Id="rId5" Type="http://schemas.openxmlformats.org/officeDocument/2006/relationships/slide" Target="slide10.xml"/><Relationship Id="rId15" Type="http://schemas.openxmlformats.org/officeDocument/2006/relationships/slide" Target="slide13.xml"/><Relationship Id="rId10" Type="http://schemas.openxmlformats.org/officeDocument/2006/relationships/slide" Target="slide3.xml"/><Relationship Id="rId4" Type="http://schemas.openxmlformats.org/officeDocument/2006/relationships/image" Target="../media/image1.png"/><Relationship Id="rId9" Type="http://schemas.openxmlformats.org/officeDocument/2006/relationships/slide" Target="slide8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1" name="Google Shape;351;p31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-40904" y="1506070"/>
            <a:ext cx="5396230" cy="1346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200" b="1" dirty="0"/>
              <a:t>DIGITAL MEDIA COMPANY(DMC) FOR ADVERTISING</a:t>
            </a:r>
            <a:endParaRPr lang="en" sz="3200" dirty="0">
              <a:effectLst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8C595E9-502F-834C-9102-63363B008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0904" y="3225617"/>
            <a:ext cx="4172700" cy="45030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American Typewriter" panose="02090604020004020304" pitchFamily="18" charset="0"/>
              </a:rPr>
              <a:t>Done by: </a:t>
            </a:r>
            <a:r>
              <a:rPr lang="en-US" sz="2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American Typewriter" panose="02090604020004020304" pitchFamily="18" charset="0"/>
              </a:rPr>
              <a:t>Renad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American Typewriter" panose="0209060402000402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American Typewriter" panose="02090604020004020304" pitchFamily="18" charset="0"/>
              </a:rPr>
              <a:t>Albishri</a:t>
            </a:r>
            <a:endParaRPr lang="ar-SA" sz="2400" dirty="0">
              <a:solidFill>
                <a:schemeClr val="bg2">
                  <a:lumMod val="50000"/>
                  <a:lumOff val="50000"/>
                </a:schemeClr>
              </a:solidFill>
              <a:latin typeface="American Typewriter" panose="02090604020004020304" pitchFamily="18" charset="0"/>
            </a:endParaRPr>
          </a:p>
        </p:txBody>
      </p:sp>
      <p:grpSp>
        <p:nvGrpSpPr>
          <p:cNvPr id="138" name="Google Shape;1971;p35">
            <a:extLst>
              <a:ext uri="{FF2B5EF4-FFF2-40B4-BE49-F238E27FC236}">
                <a16:creationId xmlns:a16="http://schemas.microsoft.com/office/drawing/2014/main" id="{E654BBCA-961F-D048-B94E-04B18CC27E61}"/>
              </a:ext>
            </a:extLst>
          </p:cNvPr>
          <p:cNvGrpSpPr/>
          <p:nvPr/>
        </p:nvGrpSpPr>
        <p:grpSpPr>
          <a:xfrm>
            <a:off x="1775012" y="1264024"/>
            <a:ext cx="7357157" cy="3285851"/>
            <a:chOff x="1035075" y="1130361"/>
            <a:chExt cx="7744619" cy="3679081"/>
          </a:xfrm>
        </p:grpSpPr>
        <p:sp>
          <p:nvSpPr>
            <p:cNvPr id="139" name="Google Shape;1972;p35">
              <a:extLst>
                <a:ext uri="{FF2B5EF4-FFF2-40B4-BE49-F238E27FC236}">
                  <a16:creationId xmlns:a16="http://schemas.microsoft.com/office/drawing/2014/main" id="{110F90C2-3145-6E48-9B6B-6EF311AE7886}"/>
                </a:ext>
              </a:extLst>
            </p:cNvPr>
            <p:cNvSpPr/>
            <p:nvPr/>
          </p:nvSpPr>
          <p:spPr>
            <a:xfrm>
              <a:off x="1035075" y="4531341"/>
              <a:ext cx="6453474" cy="5315"/>
            </a:xfrm>
            <a:custGeom>
              <a:avLst/>
              <a:gdLst/>
              <a:ahLst/>
              <a:cxnLst/>
              <a:rect l="l" t="t" r="r" b="b"/>
              <a:pathLst>
                <a:path w="259854" h="214" extrusionOk="0">
                  <a:moveTo>
                    <a:pt x="129942" y="0"/>
                  </a:moveTo>
                  <a:cubicBezTo>
                    <a:pt x="58147" y="0"/>
                    <a:pt x="0" y="61"/>
                    <a:pt x="0" y="122"/>
                  </a:cubicBezTo>
                  <a:cubicBezTo>
                    <a:pt x="0" y="152"/>
                    <a:pt x="58208" y="213"/>
                    <a:pt x="129942" y="213"/>
                  </a:cubicBezTo>
                  <a:cubicBezTo>
                    <a:pt x="201676" y="213"/>
                    <a:pt x="259853" y="152"/>
                    <a:pt x="259853" y="122"/>
                  </a:cubicBezTo>
                  <a:cubicBezTo>
                    <a:pt x="259853" y="61"/>
                    <a:pt x="201737" y="0"/>
                    <a:pt x="129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76;p35">
              <a:extLst>
                <a:ext uri="{FF2B5EF4-FFF2-40B4-BE49-F238E27FC236}">
                  <a16:creationId xmlns:a16="http://schemas.microsoft.com/office/drawing/2014/main" id="{C3E34B0D-93FB-4040-AA09-64721D5AF512}"/>
                </a:ext>
              </a:extLst>
            </p:cNvPr>
            <p:cNvSpPr/>
            <p:nvPr/>
          </p:nvSpPr>
          <p:spPr>
            <a:xfrm>
              <a:off x="1519043" y="4035957"/>
              <a:ext cx="181196" cy="317672"/>
            </a:xfrm>
            <a:custGeom>
              <a:avLst/>
              <a:gdLst/>
              <a:ahLst/>
              <a:cxnLst/>
              <a:rect l="l" t="t" r="r" b="b"/>
              <a:pathLst>
                <a:path w="7296" h="12790" extrusionOk="0">
                  <a:moveTo>
                    <a:pt x="6977" y="1"/>
                  </a:moveTo>
                  <a:cubicBezTo>
                    <a:pt x="6870" y="1"/>
                    <a:pt x="6764" y="9"/>
                    <a:pt x="6657" y="24"/>
                  </a:cubicBezTo>
                  <a:cubicBezTo>
                    <a:pt x="6050" y="85"/>
                    <a:pt x="5502" y="236"/>
                    <a:pt x="4955" y="480"/>
                  </a:cubicBezTo>
                  <a:cubicBezTo>
                    <a:pt x="4165" y="844"/>
                    <a:pt x="3466" y="1392"/>
                    <a:pt x="2919" y="2091"/>
                  </a:cubicBezTo>
                  <a:cubicBezTo>
                    <a:pt x="2280" y="2911"/>
                    <a:pt x="1733" y="3854"/>
                    <a:pt x="1338" y="4826"/>
                  </a:cubicBezTo>
                  <a:cubicBezTo>
                    <a:pt x="943" y="5829"/>
                    <a:pt x="639" y="6832"/>
                    <a:pt x="457" y="7866"/>
                  </a:cubicBezTo>
                  <a:cubicBezTo>
                    <a:pt x="274" y="8717"/>
                    <a:pt x="153" y="9568"/>
                    <a:pt x="92" y="10419"/>
                  </a:cubicBezTo>
                  <a:cubicBezTo>
                    <a:pt x="62" y="11149"/>
                    <a:pt x="31" y="11756"/>
                    <a:pt x="31" y="12152"/>
                  </a:cubicBezTo>
                  <a:cubicBezTo>
                    <a:pt x="1" y="12364"/>
                    <a:pt x="1" y="12577"/>
                    <a:pt x="31" y="12790"/>
                  </a:cubicBezTo>
                  <a:cubicBezTo>
                    <a:pt x="92" y="12577"/>
                    <a:pt x="122" y="12364"/>
                    <a:pt x="122" y="12152"/>
                  </a:cubicBezTo>
                  <a:cubicBezTo>
                    <a:pt x="183" y="11696"/>
                    <a:pt x="244" y="11118"/>
                    <a:pt x="305" y="10419"/>
                  </a:cubicBezTo>
                  <a:cubicBezTo>
                    <a:pt x="366" y="9750"/>
                    <a:pt x="487" y="8838"/>
                    <a:pt x="669" y="7896"/>
                  </a:cubicBezTo>
                  <a:cubicBezTo>
                    <a:pt x="913" y="6893"/>
                    <a:pt x="1217" y="5890"/>
                    <a:pt x="1581" y="4917"/>
                  </a:cubicBezTo>
                  <a:cubicBezTo>
                    <a:pt x="1977" y="3945"/>
                    <a:pt x="2493" y="3033"/>
                    <a:pt x="3101" y="2212"/>
                  </a:cubicBezTo>
                  <a:cubicBezTo>
                    <a:pt x="3618" y="1544"/>
                    <a:pt x="4287" y="996"/>
                    <a:pt x="5046" y="632"/>
                  </a:cubicBezTo>
                  <a:cubicBezTo>
                    <a:pt x="5533" y="358"/>
                    <a:pt x="6080" y="206"/>
                    <a:pt x="6657" y="115"/>
                  </a:cubicBezTo>
                  <a:cubicBezTo>
                    <a:pt x="6870" y="115"/>
                    <a:pt x="7083" y="85"/>
                    <a:pt x="7296" y="24"/>
                  </a:cubicBezTo>
                  <a:cubicBezTo>
                    <a:pt x="7189" y="9"/>
                    <a:pt x="7083" y="1"/>
                    <a:pt x="69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77;p35">
              <a:extLst>
                <a:ext uri="{FF2B5EF4-FFF2-40B4-BE49-F238E27FC236}">
                  <a16:creationId xmlns:a16="http://schemas.microsoft.com/office/drawing/2014/main" id="{A4AB675E-0810-B64B-86AB-CE929ACD2B26}"/>
                </a:ext>
              </a:extLst>
            </p:cNvPr>
            <p:cNvSpPr/>
            <p:nvPr/>
          </p:nvSpPr>
          <p:spPr>
            <a:xfrm>
              <a:off x="1519813" y="3613760"/>
              <a:ext cx="83048" cy="706652"/>
            </a:xfrm>
            <a:custGeom>
              <a:avLst/>
              <a:gdLst/>
              <a:ahLst/>
              <a:cxnLst/>
              <a:rect l="l" t="t" r="r" b="b"/>
              <a:pathLst>
                <a:path w="3344" h="28451" extrusionOk="0">
                  <a:moveTo>
                    <a:pt x="3344" y="0"/>
                  </a:moveTo>
                  <a:cubicBezTo>
                    <a:pt x="3283" y="91"/>
                    <a:pt x="3253" y="183"/>
                    <a:pt x="3222" y="274"/>
                  </a:cubicBezTo>
                  <a:cubicBezTo>
                    <a:pt x="3161" y="487"/>
                    <a:pt x="3101" y="760"/>
                    <a:pt x="2979" y="1064"/>
                  </a:cubicBezTo>
                  <a:cubicBezTo>
                    <a:pt x="2888" y="1398"/>
                    <a:pt x="2766" y="1854"/>
                    <a:pt x="2645" y="2371"/>
                  </a:cubicBezTo>
                  <a:cubicBezTo>
                    <a:pt x="2523" y="2857"/>
                    <a:pt x="2371" y="3435"/>
                    <a:pt x="2249" y="4073"/>
                  </a:cubicBezTo>
                  <a:cubicBezTo>
                    <a:pt x="1520" y="7386"/>
                    <a:pt x="1003" y="10730"/>
                    <a:pt x="669" y="14104"/>
                  </a:cubicBezTo>
                  <a:cubicBezTo>
                    <a:pt x="213" y="18055"/>
                    <a:pt x="31" y="21642"/>
                    <a:pt x="0" y="24256"/>
                  </a:cubicBezTo>
                  <a:cubicBezTo>
                    <a:pt x="0" y="25532"/>
                    <a:pt x="0" y="26596"/>
                    <a:pt x="61" y="27326"/>
                  </a:cubicBezTo>
                  <a:cubicBezTo>
                    <a:pt x="61" y="27660"/>
                    <a:pt x="91" y="27934"/>
                    <a:pt x="122" y="28147"/>
                  </a:cubicBezTo>
                  <a:lnTo>
                    <a:pt x="122" y="27326"/>
                  </a:lnTo>
                  <a:cubicBezTo>
                    <a:pt x="122" y="26596"/>
                    <a:pt x="122" y="25532"/>
                    <a:pt x="152" y="24256"/>
                  </a:cubicBezTo>
                  <a:cubicBezTo>
                    <a:pt x="243" y="21642"/>
                    <a:pt x="456" y="18845"/>
                    <a:pt x="882" y="14924"/>
                  </a:cubicBezTo>
                  <a:cubicBezTo>
                    <a:pt x="1307" y="11216"/>
                    <a:pt x="1824" y="6900"/>
                    <a:pt x="2401" y="4104"/>
                  </a:cubicBezTo>
                  <a:cubicBezTo>
                    <a:pt x="2523" y="3465"/>
                    <a:pt x="2645" y="2888"/>
                    <a:pt x="2797" y="2401"/>
                  </a:cubicBezTo>
                  <a:cubicBezTo>
                    <a:pt x="2918" y="1885"/>
                    <a:pt x="2979" y="1459"/>
                    <a:pt x="3101" y="1094"/>
                  </a:cubicBezTo>
                  <a:cubicBezTo>
                    <a:pt x="3192" y="760"/>
                    <a:pt x="3222" y="517"/>
                    <a:pt x="3283" y="304"/>
                  </a:cubicBezTo>
                  <a:cubicBezTo>
                    <a:pt x="3313" y="183"/>
                    <a:pt x="3313" y="91"/>
                    <a:pt x="3344" y="0"/>
                  </a:cubicBezTo>
                  <a:close/>
                  <a:moveTo>
                    <a:pt x="122" y="28147"/>
                  </a:moveTo>
                  <a:cubicBezTo>
                    <a:pt x="91" y="28268"/>
                    <a:pt x="122" y="28359"/>
                    <a:pt x="122" y="28450"/>
                  </a:cubicBezTo>
                  <a:cubicBezTo>
                    <a:pt x="152" y="28359"/>
                    <a:pt x="152" y="28238"/>
                    <a:pt x="122" y="2814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78;p35">
              <a:extLst>
                <a:ext uri="{FF2B5EF4-FFF2-40B4-BE49-F238E27FC236}">
                  <a16:creationId xmlns:a16="http://schemas.microsoft.com/office/drawing/2014/main" id="{1931768D-E7AB-F748-ADE8-77D37DA29C92}"/>
                </a:ext>
              </a:extLst>
            </p:cNvPr>
            <p:cNvSpPr/>
            <p:nvPr/>
          </p:nvSpPr>
          <p:spPr>
            <a:xfrm>
              <a:off x="1293312" y="3665845"/>
              <a:ext cx="231015" cy="482444"/>
            </a:xfrm>
            <a:custGeom>
              <a:avLst/>
              <a:gdLst/>
              <a:ahLst/>
              <a:cxnLst/>
              <a:rect l="l" t="t" r="r" b="b"/>
              <a:pathLst>
                <a:path w="9302" h="19424" extrusionOk="0">
                  <a:moveTo>
                    <a:pt x="0" y="0"/>
                  </a:moveTo>
                  <a:lnTo>
                    <a:pt x="0" y="0"/>
                  </a:lnTo>
                  <a:cubicBezTo>
                    <a:pt x="852" y="669"/>
                    <a:pt x="1672" y="1399"/>
                    <a:pt x="2432" y="2159"/>
                  </a:cubicBezTo>
                  <a:cubicBezTo>
                    <a:pt x="4165" y="4104"/>
                    <a:pt x="5563" y="6323"/>
                    <a:pt x="6566" y="8724"/>
                  </a:cubicBezTo>
                  <a:cubicBezTo>
                    <a:pt x="7143" y="10031"/>
                    <a:pt x="7630" y="11399"/>
                    <a:pt x="8025" y="12767"/>
                  </a:cubicBezTo>
                  <a:cubicBezTo>
                    <a:pt x="8390" y="14043"/>
                    <a:pt x="8633" y="15198"/>
                    <a:pt x="8815" y="16201"/>
                  </a:cubicBezTo>
                  <a:cubicBezTo>
                    <a:pt x="9028" y="17174"/>
                    <a:pt x="9119" y="17995"/>
                    <a:pt x="9180" y="18542"/>
                  </a:cubicBezTo>
                  <a:cubicBezTo>
                    <a:pt x="9180" y="18846"/>
                    <a:pt x="9210" y="19119"/>
                    <a:pt x="9271" y="19423"/>
                  </a:cubicBezTo>
                  <a:cubicBezTo>
                    <a:pt x="9302" y="19119"/>
                    <a:pt x="9302" y="18846"/>
                    <a:pt x="9271" y="18542"/>
                  </a:cubicBezTo>
                  <a:cubicBezTo>
                    <a:pt x="9210" y="17752"/>
                    <a:pt x="9119" y="16961"/>
                    <a:pt x="8998" y="16171"/>
                  </a:cubicBezTo>
                  <a:cubicBezTo>
                    <a:pt x="8815" y="15016"/>
                    <a:pt x="8542" y="13861"/>
                    <a:pt x="8238" y="12736"/>
                  </a:cubicBezTo>
                  <a:cubicBezTo>
                    <a:pt x="7873" y="11338"/>
                    <a:pt x="7387" y="9970"/>
                    <a:pt x="6809" y="8633"/>
                  </a:cubicBezTo>
                  <a:cubicBezTo>
                    <a:pt x="5806" y="6201"/>
                    <a:pt x="4347" y="3982"/>
                    <a:pt x="2554" y="2037"/>
                  </a:cubicBezTo>
                  <a:cubicBezTo>
                    <a:pt x="2250" y="1703"/>
                    <a:pt x="1915" y="1399"/>
                    <a:pt x="1551" y="1125"/>
                  </a:cubicBezTo>
                  <a:cubicBezTo>
                    <a:pt x="1399" y="1004"/>
                    <a:pt x="1277" y="852"/>
                    <a:pt x="1125" y="730"/>
                  </a:cubicBezTo>
                  <a:lnTo>
                    <a:pt x="760" y="487"/>
                  </a:lnTo>
                  <a:cubicBezTo>
                    <a:pt x="517" y="304"/>
                    <a:pt x="274" y="152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81;p35">
              <a:extLst>
                <a:ext uri="{FF2B5EF4-FFF2-40B4-BE49-F238E27FC236}">
                  <a16:creationId xmlns:a16="http://schemas.microsoft.com/office/drawing/2014/main" id="{FB05D394-E9C5-734C-A30A-D0A0CC15F1C1}"/>
                </a:ext>
              </a:extLst>
            </p:cNvPr>
            <p:cNvSpPr/>
            <p:nvPr/>
          </p:nvSpPr>
          <p:spPr>
            <a:xfrm>
              <a:off x="1328036" y="4679013"/>
              <a:ext cx="396342" cy="25682"/>
            </a:xfrm>
            <a:custGeom>
              <a:avLst/>
              <a:gdLst/>
              <a:ahLst/>
              <a:cxnLst/>
              <a:rect l="l" t="t" r="r" b="b"/>
              <a:pathLst>
                <a:path w="15959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5958" y="1034"/>
                  </a:lnTo>
                  <a:lnTo>
                    <a:pt x="159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83;p35">
              <a:extLst>
                <a:ext uri="{FF2B5EF4-FFF2-40B4-BE49-F238E27FC236}">
                  <a16:creationId xmlns:a16="http://schemas.microsoft.com/office/drawing/2014/main" id="{EA99632A-05AD-BF44-A453-7BD210445CD1}"/>
                </a:ext>
              </a:extLst>
            </p:cNvPr>
            <p:cNvSpPr/>
            <p:nvPr/>
          </p:nvSpPr>
          <p:spPr>
            <a:xfrm>
              <a:off x="1362015" y="4496305"/>
              <a:ext cx="327648" cy="65720"/>
            </a:xfrm>
            <a:custGeom>
              <a:avLst/>
              <a:gdLst/>
              <a:ahLst/>
              <a:cxnLst/>
              <a:rect l="l" t="t" r="r" b="b"/>
              <a:pathLst>
                <a:path w="13193" h="2646" extrusionOk="0">
                  <a:moveTo>
                    <a:pt x="13192" y="1338"/>
                  </a:moveTo>
                  <a:cubicBezTo>
                    <a:pt x="13162" y="1338"/>
                    <a:pt x="13162" y="1368"/>
                    <a:pt x="13131" y="1399"/>
                  </a:cubicBezTo>
                  <a:lnTo>
                    <a:pt x="13192" y="1338"/>
                  </a:lnTo>
                  <a:close/>
                  <a:moveTo>
                    <a:pt x="3010" y="1"/>
                  </a:moveTo>
                  <a:lnTo>
                    <a:pt x="2979" y="61"/>
                  </a:lnTo>
                  <a:lnTo>
                    <a:pt x="917" y="2482"/>
                  </a:lnTo>
                  <a:lnTo>
                    <a:pt x="917" y="2482"/>
                  </a:lnTo>
                  <a:lnTo>
                    <a:pt x="244" y="1399"/>
                  </a:lnTo>
                  <a:lnTo>
                    <a:pt x="61" y="1125"/>
                  </a:lnTo>
                  <a:cubicBezTo>
                    <a:pt x="31" y="1064"/>
                    <a:pt x="0" y="1034"/>
                    <a:pt x="0" y="1034"/>
                  </a:cubicBezTo>
                  <a:lnTo>
                    <a:pt x="0" y="1034"/>
                  </a:lnTo>
                  <a:cubicBezTo>
                    <a:pt x="0" y="1064"/>
                    <a:pt x="31" y="1095"/>
                    <a:pt x="31" y="1125"/>
                  </a:cubicBezTo>
                  <a:lnTo>
                    <a:pt x="213" y="1429"/>
                  </a:lnTo>
                  <a:cubicBezTo>
                    <a:pt x="365" y="1703"/>
                    <a:pt x="608" y="2068"/>
                    <a:pt x="882" y="2554"/>
                  </a:cubicBezTo>
                  <a:lnTo>
                    <a:pt x="912" y="2615"/>
                  </a:lnTo>
                  <a:lnTo>
                    <a:pt x="943" y="2554"/>
                  </a:lnTo>
                  <a:cubicBezTo>
                    <a:pt x="1479" y="1928"/>
                    <a:pt x="2190" y="1128"/>
                    <a:pt x="3019" y="209"/>
                  </a:cubicBezTo>
                  <a:lnTo>
                    <a:pt x="3019" y="209"/>
                  </a:lnTo>
                  <a:lnTo>
                    <a:pt x="4681" y="2584"/>
                  </a:lnTo>
                  <a:lnTo>
                    <a:pt x="4742" y="2645"/>
                  </a:lnTo>
                  <a:lnTo>
                    <a:pt x="4803" y="2584"/>
                  </a:lnTo>
                  <a:lnTo>
                    <a:pt x="6627" y="305"/>
                  </a:lnTo>
                  <a:lnTo>
                    <a:pt x="6689" y="226"/>
                  </a:lnTo>
                  <a:lnTo>
                    <a:pt x="6689" y="226"/>
                  </a:lnTo>
                  <a:lnTo>
                    <a:pt x="8694" y="2584"/>
                  </a:lnTo>
                  <a:lnTo>
                    <a:pt x="8754" y="2645"/>
                  </a:lnTo>
                  <a:lnTo>
                    <a:pt x="8815" y="2584"/>
                  </a:lnTo>
                  <a:lnTo>
                    <a:pt x="10472" y="217"/>
                  </a:lnTo>
                  <a:lnTo>
                    <a:pt x="12159" y="2554"/>
                  </a:lnTo>
                  <a:lnTo>
                    <a:pt x="12189" y="2615"/>
                  </a:lnTo>
                  <a:lnTo>
                    <a:pt x="12220" y="2554"/>
                  </a:lnTo>
                  <a:lnTo>
                    <a:pt x="12244" y="2523"/>
                  </a:lnTo>
                  <a:lnTo>
                    <a:pt x="12250" y="2523"/>
                  </a:lnTo>
                  <a:cubicBezTo>
                    <a:pt x="12249" y="2522"/>
                    <a:pt x="12248" y="2521"/>
                    <a:pt x="12247" y="2519"/>
                  </a:cubicBezTo>
                  <a:lnTo>
                    <a:pt x="12247" y="2519"/>
                  </a:lnTo>
                  <a:lnTo>
                    <a:pt x="12949" y="1642"/>
                  </a:lnTo>
                  <a:lnTo>
                    <a:pt x="13131" y="1399"/>
                  </a:lnTo>
                  <a:lnTo>
                    <a:pt x="12949" y="1612"/>
                  </a:lnTo>
                  <a:lnTo>
                    <a:pt x="12222" y="2484"/>
                  </a:lnTo>
                  <a:lnTo>
                    <a:pt x="12222" y="2484"/>
                  </a:lnTo>
                  <a:cubicBezTo>
                    <a:pt x="11770" y="1852"/>
                    <a:pt x="11202" y="1044"/>
                    <a:pt x="10517" y="61"/>
                  </a:cubicBezTo>
                  <a:lnTo>
                    <a:pt x="10487" y="1"/>
                  </a:lnTo>
                  <a:lnTo>
                    <a:pt x="10426" y="61"/>
                  </a:lnTo>
                  <a:lnTo>
                    <a:pt x="8750" y="2415"/>
                  </a:lnTo>
                  <a:lnTo>
                    <a:pt x="8750" y="2415"/>
                  </a:lnTo>
                  <a:lnTo>
                    <a:pt x="6779" y="61"/>
                  </a:lnTo>
                  <a:lnTo>
                    <a:pt x="6718" y="1"/>
                  </a:lnTo>
                  <a:lnTo>
                    <a:pt x="6657" y="61"/>
                  </a:lnTo>
                  <a:cubicBezTo>
                    <a:pt x="6627" y="122"/>
                    <a:pt x="6596" y="153"/>
                    <a:pt x="6536" y="213"/>
                  </a:cubicBezTo>
                  <a:lnTo>
                    <a:pt x="4774" y="2453"/>
                  </a:lnTo>
                  <a:lnTo>
                    <a:pt x="4774" y="2453"/>
                  </a:lnTo>
                  <a:lnTo>
                    <a:pt x="3070" y="61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84;p35">
              <a:extLst>
                <a:ext uri="{FF2B5EF4-FFF2-40B4-BE49-F238E27FC236}">
                  <a16:creationId xmlns:a16="http://schemas.microsoft.com/office/drawing/2014/main" id="{7092BB5C-2DFD-FE46-BABB-A3CBE51760F9}"/>
                </a:ext>
              </a:extLst>
            </p:cNvPr>
            <p:cNvSpPr/>
            <p:nvPr/>
          </p:nvSpPr>
          <p:spPr>
            <a:xfrm>
              <a:off x="1359755" y="4448740"/>
              <a:ext cx="339718" cy="3800"/>
            </a:xfrm>
            <a:custGeom>
              <a:avLst/>
              <a:gdLst/>
              <a:ahLst/>
              <a:cxnLst/>
              <a:rect l="l" t="t" r="r" b="b"/>
              <a:pathLst>
                <a:path w="13679" h="153" extrusionOk="0">
                  <a:moveTo>
                    <a:pt x="6839" y="1"/>
                  </a:moveTo>
                  <a:cubicBezTo>
                    <a:pt x="3070" y="1"/>
                    <a:pt x="0" y="31"/>
                    <a:pt x="0" y="62"/>
                  </a:cubicBezTo>
                  <a:cubicBezTo>
                    <a:pt x="0" y="92"/>
                    <a:pt x="3070" y="153"/>
                    <a:pt x="6839" y="153"/>
                  </a:cubicBezTo>
                  <a:cubicBezTo>
                    <a:pt x="10608" y="153"/>
                    <a:pt x="13678" y="92"/>
                    <a:pt x="13678" y="62"/>
                  </a:cubicBezTo>
                  <a:cubicBezTo>
                    <a:pt x="13678" y="31"/>
                    <a:pt x="10608" y="1"/>
                    <a:pt x="683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86;p35">
              <a:extLst>
                <a:ext uri="{FF2B5EF4-FFF2-40B4-BE49-F238E27FC236}">
                  <a16:creationId xmlns:a16="http://schemas.microsoft.com/office/drawing/2014/main" id="{B636A185-46A3-B344-9E01-6D1610C30344}"/>
                </a:ext>
              </a:extLst>
            </p:cNvPr>
            <p:cNvSpPr/>
            <p:nvPr/>
          </p:nvSpPr>
          <p:spPr>
            <a:xfrm>
              <a:off x="4864139" y="2388845"/>
              <a:ext cx="64315" cy="4072"/>
            </a:xfrm>
            <a:custGeom>
              <a:avLst/>
              <a:gdLst/>
              <a:ahLst/>
              <a:cxnLst/>
              <a:rect l="l" t="t" r="r" b="b"/>
              <a:pathLst>
                <a:path w="3254" h="206" extrusionOk="0">
                  <a:moveTo>
                    <a:pt x="1202" y="0"/>
                  </a:moveTo>
                  <a:cubicBezTo>
                    <a:pt x="793" y="0"/>
                    <a:pt x="388" y="34"/>
                    <a:pt x="1" y="103"/>
                  </a:cubicBezTo>
                  <a:cubicBezTo>
                    <a:pt x="388" y="171"/>
                    <a:pt x="793" y="205"/>
                    <a:pt x="1202" y="205"/>
                  </a:cubicBezTo>
                  <a:cubicBezTo>
                    <a:pt x="1338" y="205"/>
                    <a:pt x="1475" y="202"/>
                    <a:pt x="1612" y="194"/>
                  </a:cubicBezTo>
                  <a:cubicBezTo>
                    <a:pt x="1749" y="202"/>
                    <a:pt x="1885" y="205"/>
                    <a:pt x="2022" y="205"/>
                  </a:cubicBezTo>
                  <a:cubicBezTo>
                    <a:pt x="2432" y="205"/>
                    <a:pt x="2843" y="171"/>
                    <a:pt x="3253" y="103"/>
                  </a:cubicBezTo>
                  <a:cubicBezTo>
                    <a:pt x="2843" y="34"/>
                    <a:pt x="2432" y="0"/>
                    <a:pt x="2022" y="0"/>
                  </a:cubicBezTo>
                  <a:cubicBezTo>
                    <a:pt x="1885" y="0"/>
                    <a:pt x="1749" y="4"/>
                    <a:pt x="1612" y="12"/>
                  </a:cubicBezTo>
                  <a:cubicBezTo>
                    <a:pt x="1475" y="4"/>
                    <a:pt x="1338" y="0"/>
                    <a:pt x="12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87;p35">
              <a:extLst>
                <a:ext uri="{FF2B5EF4-FFF2-40B4-BE49-F238E27FC236}">
                  <a16:creationId xmlns:a16="http://schemas.microsoft.com/office/drawing/2014/main" id="{248E003E-C0C7-3E4D-BB85-4F48C4D04E37}"/>
                </a:ext>
              </a:extLst>
            </p:cNvPr>
            <p:cNvSpPr/>
            <p:nvPr/>
          </p:nvSpPr>
          <p:spPr>
            <a:xfrm>
              <a:off x="5147138" y="2389063"/>
              <a:ext cx="64296" cy="3617"/>
            </a:xfrm>
            <a:custGeom>
              <a:avLst/>
              <a:gdLst/>
              <a:ahLst/>
              <a:cxnLst/>
              <a:rect l="l" t="t" r="r" b="b"/>
              <a:pathLst>
                <a:path w="3253" h="183" extrusionOk="0">
                  <a:moveTo>
                    <a:pt x="1638" y="1"/>
                  </a:moveTo>
                  <a:cubicBezTo>
                    <a:pt x="1094" y="1"/>
                    <a:pt x="547" y="31"/>
                    <a:pt x="0" y="92"/>
                  </a:cubicBezTo>
                  <a:cubicBezTo>
                    <a:pt x="547" y="153"/>
                    <a:pt x="1094" y="183"/>
                    <a:pt x="1638" y="183"/>
                  </a:cubicBezTo>
                  <a:cubicBezTo>
                    <a:pt x="2181" y="183"/>
                    <a:pt x="2721" y="153"/>
                    <a:pt x="3253" y="92"/>
                  </a:cubicBezTo>
                  <a:cubicBezTo>
                    <a:pt x="2721" y="31"/>
                    <a:pt x="2181" y="1"/>
                    <a:pt x="16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" name="Google Shape;1988;p35">
              <a:extLst>
                <a:ext uri="{FF2B5EF4-FFF2-40B4-BE49-F238E27FC236}">
                  <a16:creationId xmlns:a16="http://schemas.microsoft.com/office/drawing/2014/main" id="{B7E3D193-436B-B842-AD9F-7318BCA2CBFA}"/>
                </a:ext>
              </a:extLst>
            </p:cNvPr>
            <p:cNvGrpSpPr/>
            <p:nvPr/>
          </p:nvGrpSpPr>
          <p:grpSpPr>
            <a:xfrm>
              <a:off x="7429620" y="1130361"/>
              <a:ext cx="974474" cy="872328"/>
              <a:chOff x="7481920" y="1517886"/>
              <a:chExt cx="974474" cy="872328"/>
            </a:xfrm>
          </p:grpSpPr>
          <p:sp>
            <p:nvSpPr>
              <p:cNvPr id="535" name="Google Shape;1989;p35">
                <a:extLst>
                  <a:ext uri="{FF2B5EF4-FFF2-40B4-BE49-F238E27FC236}">
                    <a16:creationId xmlns:a16="http://schemas.microsoft.com/office/drawing/2014/main" id="{83A60398-614D-6145-922D-3ABD09A5D68C}"/>
                  </a:ext>
                </a:extLst>
              </p:cNvPr>
              <p:cNvSpPr/>
              <p:nvPr/>
            </p:nvSpPr>
            <p:spPr>
              <a:xfrm>
                <a:off x="7483126" y="1521484"/>
                <a:ext cx="969671" cy="867525"/>
              </a:xfrm>
              <a:custGeom>
                <a:avLst/>
                <a:gdLst/>
                <a:ahLst/>
                <a:cxnLst/>
                <a:rect l="l" t="t" r="r" b="b"/>
                <a:pathLst>
                  <a:path w="49060" h="43892" extrusionOk="0">
                    <a:moveTo>
                      <a:pt x="1" y="0"/>
                    </a:moveTo>
                    <a:lnTo>
                      <a:pt x="1" y="43892"/>
                    </a:lnTo>
                    <a:lnTo>
                      <a:pt x="49059" y="43892"/>
                    </a:lnTo>
                    <a:lnTo>
                      <a:pt x="49059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1990;p35">
                <a:extLst>
                  <a:ext uri="{FF2B5EF4-FFF2-40B4-BE49-F238E27FC236}">
                    <a16:creationId xmlns:a16="http://schemas.microsoft.com/office/drawing/2014/main" id="{B6703612-5BFD-DC41-9A76-FD0668EAE695}"/>
                  </a:ext>
                </a:extLst>
              </p:cNvPr>
              <p:cNvSpPr/>
              <p:nvPr/>
            </p:nvSpPr>
            <p:spPr>
              <a:xfrm>
                <a:off x="7481920" y="1517886"/>
                <a:ext cx="974474" cy="872328"/>
              </a:xfrm>
              <a:custGeom>
                <a:avLst/>
                <a:gdLst/>
                <a:ahLst/>
                <a:cxnLst/>
                <a:rect l="l" t="t" r="r" b="b"/>
                <a:pathLst>
                  <a:path w="49303" h="44135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" y="44013"/>
                    </a:lnTo>
                    <a:lnTo>
                      <a:pt x="1" y="44134"/>
                    </a:lnTo>
                    <a:lnTo>
                      <a:pt x="122" y="44134"/>
                    </a:lnTo>
                    <a:lnTo>
                      <a:pt x="35685" y="44074"/>
                    </a:lnTo>
                    <a:lnTo>
                      <a:pt x="45655" y="44043"/>
                    </a:lnTo>
                    <a:lnTo>
                      <a:pt x="45625" y="44043"/>
                    </a:lnTo>
                    <a:lnTo>
                      <a:pt x="35594" y="44013"/>
                    </a:lnTo>
                    <a:lnTo>
                      <a:pt x="244" y="43952"/>
                    </a:lnTo>
                    <a:lnTo>
                      <a:pt x="244" y="43952"/>
                    </a:lnTo>
                    <a:lnTo>
                      <a:pt x="244" y="304"/>
                    </a:lnTo>
                    <a:lnTo>
                      <a:pt x="244" y="304"/>
                    </a:lnTo>
                    <a:lnTo>
                      <a:pt x="49060" y="274"/>
                    </a:lnTo>
                    <a:lnTo>
                      <a:pt x="49060" y="274"/>
                    </a:lnTo>
                    <a:cubicBezTo>
                      <a:pt x="49090" y="13425"/>
                      <a:pt x="49120" y="24334"/>
                      <a:pt x="49120" y="32007"/>
                    </a:cubicBezTo>
                    <a:cubicBezTo>
                      <a:pt x="49151" y="35836"/>
                      <a:pt x="49151" y="38846"/>
                      <a:pt x="49151" y="40912"/>
                    </a:cubicBezTo>
                    <a:lnTo>
                      <a:pt x="49151" y="43253"/>
                    </a:lnTo>
                    <a:lnTo>
                      <a:pt x="49151" y="44074"/>
                    </a:lnTo>
                    <a:cubicBezTo>
                      <a:pt x="49151" y="44074"/>
                      <a:pt x="49242" y="43800"/>
                      <a:pt x="49242" y="43283"/>
                    </a:cubicBezTo>
                    <a:lnTo>
                      <a:pt x="49242" y="40943"/>
                    </a:lnTo>
                    <a:cubicBezTo>
                      <a:pt x="49242" y="38906"/>
                      <a:pt x="49272" y="35897"/>
                      <a:pt x="49272" y="32067"/>
                    </a:cubicBezTo>
                    <a:cubicBezTo>
                      <a:pt x="49272" y="24377"/>
                      <a:pt x="49303" y="13374"/>
                      <a:pt x="49303" y="182"/>
                    </a:cubicBezTo>
                    <a:lnTo>
                      <a:pt x="4930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1991;p35">
                <a:extLst>
                  <a:ext uri="{FF2B5EF4-FFF2-40B4-BE49-F238E27FC236}">
                    <a16:creationId xmlns:a16="http://schemas.microsoft.com/office/drawing/2014/main" id="{BF125B5C-399F-D142-9FC7-A768C38DC7F5}"/>
                  </a:ext>
                </a:extLst>
              </p:cNvPr>
              <p:cNvSpPr/>
              <p:nvPr/>
            </p:nvSpPr>
            <p:spPr>
              <a:xfrm>
                <a:off x="7627324" y="1672896"/>
                <a:ext cx="227713" cy="5416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274" extrusionOk="0">
                    <a:moveTo>
                      <a:pt x="5745" y="0"/>
                    </a:moveTo>
                    <a:cubicBezTo>
                      <a:pt x="2584" y="0"/>
                      <a:pt x="1" y="61"/>
                      <a:pt x="1" y="122"/>
                    </a:cubicBezTo>
                    <a:cubicBezTo>
                      <a:pt x="1" y="213"/>
                      <a:pt x="2584" y="274"/>
                      <a:pt x="5745" y="274"/>
                    </a:cubicBezTo>
                    <a:cubicBezTo>
                      <a:pt x="8937" y="274"/>
                      <a:pt x="11521" y="213"/>
                      <a:pt x="11521" y="122"/>
                    </a:cubicBezTo>
                    <a:cubicBezTo>
                      <a:pt x="11521" y="61"/>
                      <a:pt x="8937" y="0"/>
                      <a:pt x="57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992;p35">
                <a:extLst>
                  <a:ext uri="{FF2B5EF4-FFF2-40B4-BE49-F238E27FC236}">
                    <a16:creationId xmlns:a16="http://schemas.microsoft.com/office/drawing/2014/main" id="{77106EAF-21BA-BB4C-BC4A-BE8F025939E5}"/>
                  </a:ext>
                </a:extLst>
              </p:cNvPr>
              <p:cNvSpPr/>
              <p:nvPr/>
            </p:nvSpPr>
            <p:spPr>
              <a:xfrm>
                <a:off x="7639342" y="1737771"/>
                <a:ext cx="626630" cy="5435"/>
              </a:xfrm>
              <a:custGeom>
                <a:avLst/>
                <a:gdLst/>
                <a:ahLst/>
                <a:cxnLst/>
                <a:rect l="l" t="t" r="r" b="b"/>
                <a:pathLst>
                  <a:path w="31704" h="275" extrusionOk="0">
                    <a:moveTo>
                      <a:pt x="15837" y="1"/>
                    </a:moveTo>
                    <a:cubicBezTo>
                      <a:pt x="7083" y="1"/>
                      <a:pt x="1" y="62"/>
                      <a:pt x="1" y="153"/>
                    </a:cubicBezTo>
                    <a:cubicBezTo>
                      <a:pt x="1" y="214"/>
                      <a:pt x="7113" y="274"/>
                      <a:pt x="15867" y="274"/>
                    </a:cubicBezTo>
                    <a:cubicBezTo>
                      <a:pt x="24621" y="274"/>
                      <a:pt x="31703" y="214"/>
                      <a:pt x="31703" y="153"/>
                    </a:cubicBezTo>
                    <a:cubicBezTo>
                      <a:pt x="31703" y="62"/>
                      <a:pt x="24591" y="1"/>
                      <a:pt x="1583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993;p35">
                <a:extLst>
                  <a:ext uri="{FF2B5EF4-FFF2-40B4-BE49-F238E27FC236}">
                    <a16:creationId xmlns:a16="http://schemas.microsoft.com/office/drawing/2014/main" id="{05C2AC60-E49F-FD4F-BBAA-27B005A87574}"/>
                  </a:ext>
                </a:extLst>
              </p:cNvPr>
              <p:cNvSpPr/>
              <p:nvPr/>
            </p:nvSpPr>
            <p:spPr>
              <a:xfrm>
                <a:off x="7628529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1994;p35">
                <a:extLst>
                  <a:ext uri="{FF2B5EF4-FFF2-40B4-BE49-F238E27FC236}">
                    <a16:creationId xmlns:a16="http://schemas.microsoft.com/office/drawing/2014/main" id="{AA4A18BB-1436-6544-8278-11446655826F}"/>
                  </a:ext>
                </a:extLst>
              </p:cNvPr>
              <p:cNvSpPr/>
              <p:nvPr/>
            </p:nvSpPr>
            <p:spPr>
              <a:xfrm>
                <a:off x="7729458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995;p35">
                <a:extLst>
                  <a:ext uri="{FF2B5EF4-FFF2-40B4-BE49-F238E27FC236}">
                    <a16:creationId xmlns:a16="http://schemas.microsoft.com/office/drawing/2014/main" id="{853739B2-64B0-A342-BD7B-B0ECAD285833}"/>
                  </a:ext>
                </a:extLst>
              </p:cNvPr>
              <p:cNvSpPr/>
              <p:nvPr/>
            </p:nvSpPr>
            <p:spPr>
              <a:xfrm>
                <a:off x="7831612" y="184891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996;p35">
                <a:extLst>
                  <a:ext uri="{FF2B5EF4-FFF2-40B4-BE49-F238E27FC236}">
                    <a16:creationId xmlns:a16="http://schemas.microsoft.com/office/drawing/2014/main" id="{E253D08F-31CF-E544-ADBF-8C4B7E22BC90}"/>
                  </a:ext>
                </a:extLst>
              </p:cNvPr>
              <p:cNvSpPr/>
              <p:nvPr/>
            </p:nvSpPr>
            <p:spPr>
              <a:xfrm>
                <a:off x="7930742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997;p35">
                <a:extLst>
                  <a:ext uri="{FF2B5EF4-FFF2-40B4-BE49-F238E27FC236}">
                    <a16:creationId xmlns:a16="http://schemas.microsoft.com/office/drawing/2014/main" id="{281F7DA8-4141-4E43-9198-8B9FD5D78E62}"/>
                  </a:ext>
                </a:extLst>
              </p:cNvPr>
              <p:cNvSpPr/>
              <p:nvPr/>
            </p:nvSpPr>
            <p:spPr>
              <a:xfrm>
                <a:off x="8031078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998;p35">
                <a:extLst>
                  <a:ext uri="{FF2B5EF4-FFF2-40B4-BE49-F238E27FC236}">
                    <a16:creationId xmlns:a16="http://schemas.microsoft.com/office/drawing/2014/main" id="{36D9AB7E-EB69-9143-AB41-1F0697C66E08}"/>
                  </a:ext>
                </a:extLst>
              </p:cNvPr>
              <p:cNvSpPr/>
              <p:nvPr/>
            </p:nvSpPr>
            <p:spPr>
              <a:xfrm>
                <a:off x="8131414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999;p35">
                <a:extLst>
                  <a:ext uri="{FF2B5EF4-FFF2-40B4-BE49-F238E27FC236}">
                    <a16:creationId xmlns:a16="http://schemas.microsoft.com/office/drawing/2014/main" id="{E42528CB-CE02-214D-9ACA-043D1F1BB3DF}"/>
                  </a:ext>
                </a:extLst>
              </p:cNvPr>
              <p:cNvSpPr/>
              <p:nvPr/>
            </p:nvSpPr>
            <p:spPr>
              <a:xfrm>
                <a:off x="8232362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2000;p35">
                <a:extLst>
                  <a:ext uri="{FF2B5EF4-FFF2-40B4-BE49-F238E27FC236}">
                    <a16:creationId xmlns:a16="http://schemas.microsoft.com/office/drawing/2014/main" id="{12125193-57A6-9F40-9A8B-38106C6DD329}"/>
                  </a:ext>
                </a:extLst>
              </p:cNvPr>
              <p:cNvSpPr/>
              <p:nvPr/>
            </p:nvSpPr>
            <p:spPr>
              <a:xfrm>
                <a:off x="7628529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2001;p35">
                <a:extLst>
                  <a:ext uri="{FF2B5EF4-FFF2-40B4-BE49-F238E27FC236}">
                    <a16:creationId xmlns:a16="http://schemas.microsoft.com/office/drawing/2014/main" id="{5CF45CB1-74C7-2A44-BE63-B11447413EC1}"/>
                  </a:ext>
                </a:extLst>
              </p:cNvPr>
              <p:cNvSpPr/>
              <p:nvPr/>
            </p:nvSpPr>
            <p:spPr>
              <a:xfrm>
                <a:off x="7729458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2002;p35">
                <a:extLst>
                  <a:ext uri="{FF2B5EF4-FFF2-40B4-BE49-F238E27FC236}">
                    <a16:creationId xmlns:a16="http://schemas.microsoft.com/office/drawing/2014/main" id="{10BDE386-A148-7B47-92CE-08E24933534F}"/>
                  </a:ext>
                </a:extLst>
              </p:cNvPr>
              <p:cNvSpPr/>
              <p:nvPr/>
            </p:nvSpPr>
            <p:spPr>
              <a:xfrm>
                <a:off x="7829813" y="1937849"/>
                <a:ext cx="4085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68" extrusionOk="0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2003;p35">
                <a:extLst>
                  <a:ext uri="{FF2B5EF4-FFF2-40B4-BE49-F238E27FC236}">
                    <a16:creationId xmlns:a16="http://schemas.microsoft.com/office/drawing/2014/main" id="{6CEA92E4-28D6-8D47-B2B1-0C86BADA1986}"/>
                  </a:ext>
                </a:extLst>
              </p:cNvPr>
              <p:cNvSpPr/>
              <p:nvPr/>
            </p:nvSpPr>
            <p:spPr>
              <a:xfrm>
                <a:off x="7930742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2004;p35">
                <a:extLst>
                  <a:ext uri="{FF2B5EF4-FFF2-40B4-BE49-F238E27FC236}">
                    <a16:creationId xmlns:a16="http://schemas.microsoft.com/office/drawing/2014/main" id="{6135F9E5-FAB3-8844-BD0C-BAF5A5162801}"/>
                  </a:ext>
                </a:extLst>
              </p:cNvPr>
              <p:cNvSpPr/>
              <p:nvPr/>
            </p:nvSpPr>
            <p:spPr>
              <a:xfrm>
                <a:off x="8031078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2005;p35">
                <a:extLst>
                  <a:ext uri="{FF2B5EF4-FFF2-40B4-BE49-F238E27FC236}">
                    <a16:creationId xmlns:a16="http://schemas.microsoft.com/office/drawing/2014/main" id="{114C2300-665F-DC4C-B172-D2C901AF34D1}"/>
                  </a:ext>
                </a:extLst>
              </p:cNvPr>
              <p:cNvSpPr/>
              <p:nvPr/>
            </p:nvSpPr>
            <p:spPr>
              <a:xfrm>
                <a:off x="8133212" y="1936050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2006;p35">
                <a:extLst>
                  <a:ext uri="{FF2B5EF4-FFF2-40B4-BE49-F238E27FC236}">
                    <a16:creationId xmlns:a16="http://schemas.microsoft.com/office/drawing/2014/main" id="{94E18FEA-A9F9-7B43-8470-B6B0DFBF5A94}"/>
                  </a:ext>
                </a:extLst>
              </p:cNvPr>
              <p:cNvSpPr/>
              <p:nvPr/>
            </p:nvSpPr>
            <p:spPr>
              <a:xfrm>
                <a:off x="8232362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2007;p35">
                <a:extLst>
                  <a:ext uri="{FF2B5EF4-FFF2-40B4-BE49-F238E27FC236}">
                    <a16:creationId xmlns:a16="http://schemas.microsoft.com/office/drawing/2014/main" id="{BA4D01F7-63D3-544C-B1B1-6D7EC577C098}"/>
                  </a:ext>
                </a:extLst>
              </p:cNvPr>
              <p:cNvSpPr/>
              <p:nvPr/>
            </p:nvSpPr>
            <p:spPr>
              <a:xfrm>
                <a:off x="7628529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2008;p35">
                <a:extLst>
                  <a:ext uri="{FF2B5EF4-FFF2-40B4-BE49-F238E27FC236}">
                    <a16:creationId xmlns:a16="http://schemas.microsoft.com/office/drawing/2014/main" id="{A0CDD841-460E-6949-9BD3-043A359EB154}"/>
                  </a:ext>
                </a:extLst>
              </p:cNvPr>
              <p:cNvSpPr/>
              <p:nvPr/>
            </p:nvSpPr>
            <p:spPr>
              <a:xfrm>
                <a:off x="7731277" y="202256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2009;p35">
                <a:extLst>
                  <a:ext uri="{FF2B5EF4-FFF2-40B4-BE49-F238E27FC236}">
                    <a16:creationId xmlns:a16="http://schemas.microsoft.com/office/drawing/2014/main" id="{2110043C-FD86-E94A-B47D-CA5CDF48E706}"/>
                  </a:ext>
                </a:extLst>
              </p:cNvPr>
              <p:cNvSpPr/>
              <p:nvPr/>
            </p:nvSpPr>
            <p:spPr>
              <a:xfrm>
                <a:off x="7829813" y="2024961"/>
                <a:ext cx="4085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2010;p35">
                <a:extLst>
                  <a:ext uri="{FF2B5EF4-FFF2-40B4-BE49-F238E27FC236}">
                    <a16:creationId xmlns:a16="http://schemas.microsoft.com/office/drawing/2014/main" id="{6B5C5137-9C78-414E-BB8E-2CAE536D3D40}"/>
                  </a:ext>
                </a:extLst>
              </p:cNvPr>
              <p:cNvSpPr/>
              <p:nvPr/>
            </p:nvSpPr>
            <p:spPr>
              <a:xfrm>
                <a:off x="7930742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2011;p35">
                <a:extLst>
                  <a:ext uri="{FF2B5EF4-FFF2-40B4-BE49-F238E27FC236}">
                    <a16:creationId xmlns:a16="http://schemas.microsoft.com/office/drawing/2014/main" id="{42083589-9067-3045-BF86-BFF65E4A5886}"/>
                  </a:ext>
                </a:extLst>
              </p:cNvPr>
              <p:cNvSpPr/>
              <p:nvPr/>
            </p:nvSpPr>
            <p:spPr>
              <a:xfrm>
                <a:off x="8031078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2012;p35">
                <a:extLst>
                  <a:ext uri="{FF2B5EF4-FFF2-40B4-BE49-F238E27FC236}">
                    <a16:creationId xmlns:a16="http://schemas.microsoft.com/office/drawing/2014/main" id="{3FBA8886-C771-674F-BFC7-5C516571A865}"/>
                  </a:ext>
                </a:extLst>
              </p:cNvPr>
              <p:cNvSpPr/>
              <p:nvPr/>
            </p:nvSpPr>
            <p:spPr>
              <a:xfrm>
                <a:off x="8131414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2013;p35">
                <a:extLst>
                  <a:ext uri="{FF2B5EF4-FFF2-40B4-BE49-F238E27FC236}">
                    <a16:creationId xmlns:a16="http://schemas.microsoft.com/office/drawing/2014/main" id="{AEDA04AA-99D0-C246-B30C-B7484CD9A1B8}"/>
                  </a:ext>
                </a:extLst>
              </p:cNvPr>
              <p:cNvSpPr/>
              <p:nvPr/>
            </p:nvSpPr>
            <p:spPr>
              <a:xfrm>
                <a:off x="8232362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2014;p35">
                <a:extLst>
                  <a:ext uri="{FF2B5EF4-FFF2-40B4-BE49-F238E27FC236}">
                    <a16:creationId xmlns:a16="http://schemas.microsoft.com/office/drawing/2014/main" id="{331368C9-8A99-6D44-B548-E08308041BBB}"/>
                  </a:ext>
                </a:extLst>
              </p:cNvPr>
              <p:cNvSpPr/>
              <p:nvPr/>
            </p:nvSpPr>
            <p:spPr>
              <a:xfrm>
                <a:off x="7628529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2015;p35">
                <a:extLst>
                  <a:ext uri="{FF2B5EF4-FFF2-40B4-BE49-F238E27FC236}">
                    <a16:creationId xmlns:a16="http://schemas.microsoft.com/office/drawing/2014/main" id="{0187E73C-8101-2743-A178-297FA5035AA6}"/>
                  </a:ext>
                </a:extLst>
              </p:cNvPr>
              <p:cNvSpPr/>
              <p:nvPr/>
            </p:nvSpPr>
            <p:spPr>
              <a:xfrm>
                <a:off x="7729458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2016;p35">
                <a:extLst>
                  <a:ext uri="{FF2B5EF4-FFF2-40B4-BE49-F238E27FC236}">
                    <a16:creationId xmlns:a16="http://schemas.microsoft.com/office/drawing/2014/main" id="{92F0FF75-96F8-244E-B636-3A95B7DBA7C7}"/>
                  </a:ext>
                </a:extLst>
              </p:cNvPr>
              <p:cNvSpPr/>
              <p:nvPr/>
            </p:nvSpPr>
            <p:spPr>
              <a:xfrm>
                <a:off x="7829813" y="2111479"/>
                <a:ext cx="4085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2017;p35">
                <a:extLst>
                  <a:ext uri="{FF2B5EF4-FFF2-40B4-BE49-F238E27FC236}">
                    <a16:creationId xmlns:a16="http://schemas.microsoft.com/office/drawing/2014/main" id="{DEA36D4E-DED3-E342-8913-10C9B9E1BD42}"/>
                  </a:ext>
                </a:extLst>
              </p:cNvPr>
              <p:cNvSpPr/>
              <p:nvPr/>
            </p:nvSpPr>
            <p:spPr>
              <a:xfrm>
                <a:off x="7932541" y="2109680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2018;p35">
                <a:extLst>
                  <a:ext uri="{FF2B5EF4-FFF2-40B4-BE49-F238E27FC236}">
                    <a16:creationId xmlns:a16="http://schemas.microsoft.com/office/drawing/2014/main" id="{6666BE32-7872-6347-90A3-020F4B4361A0}"/>
                  </a:ext>
                </a:extLst>
              </p:cNvPr>
              <p:cNvSpPr/>
              <p:nvPr/>
            </p:nvSpPr>
            <p:spPr>
              <a:xfrm>
                <a:off x="8031078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2019;p35">
                <a:extLst>
                  <a:ext uri="{FF2B5EF4-FFF2-40B4-BE49-F238E27FC236}">
                    <a16:creationId xmlns:a16="http://schemas.microsoft.com/office/drawing/2014/main" id="{A16C3013-FEF1-FB41-A0FB-7E5DCB386C93}"/>
                  </a:ext>
                </a:extLst>
              </p:cNvPr>
              <p:cNvSpPr/>
              <p:nvPr/>
            </p:nvSpPr>
            <p:spPr>
              <a:xfrm>
                <a:off x="8131414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2020;p35">
                <a:extLst>
                  <a:ext uri="{FF2B5EF4-FFF2-40B4-BE49-F238E27FC236}">
                    <a16:creationId xmlns:a16="http://schemas.microsoft.com/office/drawing/2014/main" id="{9DE8D8D1-0670-CE4A-B683-CF9EA00A2256}"/>
                  </a:ext>
                </a:extLst>
              </p:cNvPr>
              <p:cNvSpPr/>
              <p:nvPr/>
            </p:nvSpPr>
            <p:spPr>
              <a:xfrm>
                <a:off x="8232362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2021;p35">
                <a:extLst>
                  <a:ext uri="{FF2B5EF4-FFF2-40B4-BE49-F238E27FC236}">
                    <a16:creationId xmlns:a16="http://schemas.microsoft.com/office/drawing/2014/main" id="{2DE0C4E5-925C-F847-ABBD-A3635C44192A}"/>
                  </a:ext>
                </a:extLst>
              </p:cNvPr>
              <p:cNvSpPr/>
              <p:nvPr/>
            </p:nvSpPr>
            <p:spPr>
              <a:xfrm>
                <a:off x="7628529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2022;p35">
                <a:extLst>
                  <a:ext uri="{FF2B5EF4-FFF2-40B4-BE49-F238E27FC236}">
                    <a16:creationId xmlns:a16="http://schemas.microsoft.com/office/drawing/2014/main" id="{6E3FCEEB-CB07-444E-82CD-54BAA7D57690}"/>
                  </a:ext>
                </a:extLst>
              </p:cNvPr>
              <p:cNvSpPr/>
              <p:nvPr/>
            </p:nvSpPr>
            <p:spPr>
              <a:xfrm>
                <a:off x="7729458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2023;p35">
                <a:extLst>
                  <a:ext uri="{FF2B5EF4-FFF2-40B4-BE49-F238E27FC236}">
                    <a16:creationId xmlns:a16="http://schemas.microsoft.com/office/drawing/2014/main" id="{2B7E3AF0-EE4C-7F4B-8E04-1C6BA812F54C}"/>
                  </a:ext>
                </a:extLst>
              </p:cNvPr>
              <p:cNvSpPr/>
              <p:nvPr/>
            </p:nvSpPr>
            <p:spPr>
              <a:xfrm>
                <a:off x="7829813" y="2198611"/>
                <a:ext cx="4085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2024;p35">
                <a:extLst>
                  <a:ext uri="{FF2B5EF4-FFF2-40B4-BE49-F238E27FC236}">
                    <a16:creationId xmlns:a16="http://schemas.microsoft.com/office/drawing/2014/main" id="{6BC03D15-2088-3D46-85C2-A81D9F5ACA32}"/>
                  </a:ext>
                </a:extLst>
              </p:cNvPr>
              <p:cNvSpPr/>
              <p:nvPr/>
            </p:nvSpPr>
            <p:spPr>
              <a:xfrm>
                <a:off x="7930742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2025;p35">
                <a:extLst>
                  <a:ext uri="{FF2B5EF4-FFF2-40B4-BE49-F238E27FC236}">
                    <a16:creationId xmlns:a16="http://schemas.microsoft.com/office/drawing/2014/main" id="{322A8360-1DA2-2D44-9D22-B2AF1E46FF37}"/>
                  </a:ext>
                </a:extLst>
              </p:cNvPr>
              <p:cNvSpPr/>
              <p:nvPr/>
            </p:nvSpPr>
            <p:spPr>
              <a:xfrm>
                <a:off x="8031078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2026;p35">
                <a:extLst>
                  <a:ext uri="{FF2B5EF4-FFF2-40B4-BE49-F238E27FC236}">
                    <a16:creationId xmlns:a16="http://schemas.microsoft.com/office/drawing/2014/main" id="{316F177B-A0FA-A44D-AFC8-9E6840C93E86}"/>
                  </a:ext>
                </a:extLst>
              </p:cNvPr>
              <p:cNvSpPr/>
              <p:nvPr/>
            </p:nvSpPr>
            <p:spPr>
              <a:xfrm>
                <a:off x="8133212" y="2196812"/>
                <a:ext cx="40874" cy="4085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7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2027;p35">
                <a:extLst>
                  <a:ext uri="{FF2B5EF4-FFF2-40B4-BE49-F238E27FC236}">
                    <a16:creationId xmlns:a16="http://schemas.microsoft.com/office/drawing/2014/main" id="{26FC71DC-3975-2A4B-B9F6-695283DF4E93}"/>
                  </a:ext>
                </a:extLst>
              </p:cNvPr>
              <p:cNvSpPr/>
              <p:nvPr/>
            </p:nvSpPr>
            <p:spPr>
              <a:xfrm>
                <a:off x="8232362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" name="Google Shape;2028;p35">
              <a:extLst>
                <a:ext uri="{FF2B5EF4-FFF2-40B4-BE49-F238E27FC236}">
                  <a16:creationId xmlns:a16="http://schemas.microsoft.com/office/drawing/2014/main" id="{B3A77CC7-91B6-354B-97B9-A985C9E17AF1}"/>
                </a:ext>
              </a:extLst>
            </p:cNvPr>
            <p:cNvSpPr/>
            <p:nvPr/>
          </p:nvSpPr>
          <p:spPr>
            <a:xfrm>
              <a:off x="6937585" y="1599582"/>
              <a:ext cx="276967" cy="732965"/>
            </a:xfrm>
            <a:custGeom>
              <a:avLst/>
              <a:gdLst/>
              <a:ahLst/>
              <a:cxnLst/>
              <a:rect l="l" t="t" r="r" b="b"/>
              <a:pathLst>
                <a:path w="14013" h="37084" extrusionOk="0">
                  <a:moveTo>
                    <a:pt x="0" y="1"/>
                  </a:moveTo>
                  <a:lnTo>
                    <a:pt x="0" y="10214"/>
                  </a:lnTo>
                  <a:lnTo>
                    <a:pt x="5776" y="37083"/>
                  </a:lnTo>
                  <a:lnTo>
                    <a:pt x="13678" y="37083"/>
                  </a:lnTo>
                  <a:cubicBezTo>
                    <a:pt x="10973" y="35685"/>
                    <a:pt x="9301" y="32858"/>
                    <a:pt x="9362" y="29819"/>
                  </a:cubicBezTo>
                  <a:cubicBezTo>
                    <a:pt x="9362" y="25260"/>
                    <a:pt x="9058" y="23101"/>
                    <a:pt x="11551" y="11582"/>
                  </a:cubicBezTo>
                  <a:cubicBezTo>
                    <a:pt x="14013" y="92"/>
                    <a:pt x="8207" y="1"/>
                    <a:pt x="82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29;p35">
              <a:extLst>
                <a:ext uri="{FF2B5EF4-FFF2-40B4-BE49-F238E27FC236}">
                  <a16:creationId xmlns:a16="http://schemas.microsoft.com/office/drawing/2014/main" id="{4541C916-2D3A-2644-B0FD-8603B15A94C2}"/>
                </a:ext>
              </a:extLst>
            </p:cNvPr>
            <p:cNvSpPr/>
            <p:nvPr/>
          </p:nvSpPr>
          <p:spPr>
            <a:xfrm>
              <a:off x="5561092" y="1773825"/>
              <a:ext cx="1572246" cy="1615492"/>
            </a:xfrm>
            <a:custGeom>
              <a:avLst/>
              <a:gdLst/>
              <a:ahLst/>
              <a:cxnLst/>
              <a:rect l="l" t="t" r="r" b="b"/>
              <a:pathLst>
                <a:path w="79547" h="81735" extrusionOk="0">
                  <a:moveTo>
                    <a:pt x="75656" y="1"/>
                  </a:moveTo>
                  <a:lnTo>
                    <a:pt x="700" y="3922"/>
                  </a:lnTo>
                  <a:lnTo>
                    <a:pt x="1" y="81734"/>
                  </a:lnTo>
                  <a:lnTo>
                    <a:pt x="79546" y="81734"/>
                  </a:lnTo>
                  <a:lnTo>
                    <a:pt x="7565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30;p35">
              <a:extLst>
                <a:ext uri="{FF2B5EF4-FFF2-40B4-BE49-F238E27FC236}">
                  <a16:creationId xmlns:a16="http://schemas.microsoft.com/office/drawing/2014/main" id="{CA39342C-4960-304C-B087-F29312A0C385}"/>
                </a:ext>
              </a:extLst>
            </p:cNvPr>
            <p:cNvSpPr/>
            <p:nvPr/>
          </p:nvSpPr>
          <p:spPr>
            <a:xfrm>
              <a:off x="5507030" y="1781633"/>
              <a:ext cx="1572839" cy="1568037"/>
            </a:xfrm>
            <a:custGeom>
              <a:avLst/>
              <a:gdLst/>
              <a:ahLst/>
              <a:cxnLst/>
              <a:rect l="l" t="t" r="r" b="b"/>
              <a:pathLst>
                <a:path w="79577" h="79334" extrusionOk="0">
                  <a:moveTo>
                    <a:pt x="77965" y="1"/>
                  </a:moveTo>
                  <a:lnTo>
                    <a:pt x="699" y="1520"/>
                  </a:lnTo>
                  <a:lnTo>
                    <a:pt x="0" y="79333"/>
                  </a:lnTo>
                  <a:lnTo>
                    <a:pt x="79576" y="79333"/>
                  </a:lnTo>
                  <a:lnTo>
                    <a:pt x="779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31;p35">
              <a:extLst>
                <a:ext uri="{FF2B5EF4-FFF2-40B4-BE49-F238E27FC236}">
                  <a16:creationId xmlns:a16="http://schemas.microsoft.com/office/drawing/2014/main" id="{2260898D-CC85-F24A-8C35-2891F7A7756D}"/>
                </a:ext>
              </a:extLst>
            </p:cNvPr>
            <p:cNvSpPr/>
            <p:nvPr/>
          </p:nvSpPr>
          <p:spPr>
            <a:xfrm>
              <a:off x="5477578" y="1764811"/>
              <a:ext cx="1570448" cy="1542204"/>
            </a:xfrm>
            <a:custGeom>
              <a:avLst/>
              <a:gdLst/>
              <a:ahLst/>
              <a:cxnLst/>
              <a:rect l="l" t="t" r="r" b="b"/>
              <a:pathLst>
                <a:path w="79456" h="78027" extrusionOk="0">
                  <a:moveTo>
                    <a:pt x="79455" y="1"/>
                  </a:moveTo>
                  <a:lnTo>
                    <a:pt x="1" y="183"/>
                  </a:lnTo>
                  <a:lnTo>
                    <a:pt x="1" y="78026"/>
                  </a:lnTo>
                  <a:lnTo>
                    <a:pt x="79394" y="78026"/>
                  </a:lnTo>
                  <a:lnTo>
                    <a:pt x="7945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32;p35">
              <a:extLst>
                <a:ext uri="{FF2B5EF4-FFF2-40B4-BE49-F238E27FC236}">
                  <a16:creationId xmlns:a16="http://schemas.microsoft.com/office/drawing/2014/main" id="{A3EDE112-3BE9-DB4A-A69E-9E84724FC98B}"/>
                </a:ext>
              </a:extLst>
            </p:cNvPr>
            <p:cNvSpPr/>
            <p:nvPr/>
          </p:nvSpPr>
          <p:spPr>
            <a:xfrm>
              <a:off x="5476392" y="1763013"/>
              <a:ext cx="1574025" cy="1545801"/>
            </a:xfrm>
            <a:custGeom>
              <a:avLst/>
              <a:gdLst/>
              <a:ahLst/>
              <a:cxnLst/>
              <a:rect l="l" t="t" r="r" b="b"/>
              <a:pathLst>
                <a:path w="79637" h="78209" extrusionOk="0">
                  <a:moveTo>
                    <a:pt x="79546" y="0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274"/>
                  </a:lnTo>
                  <a:lnTo>
                    <a:pt x="0" y="78117"/>
                  </a:lnTo>
                  <a:lnTo>
                    <a:pt x="0" y="78208"/>
                  </a:lnTo>
                  <a:lnTo>
                    <a:pt x="91" y="78208"/>
                  </a:lnTo>
                  <a:lnTo>
                    <a:pt x="79485" y="78117"/>
                  </a:lnTo>
                  <a:lnTo>
                    <a:pt x="182" y="78026"/>
                  </a:lnTo>
                  <a:lnTo>
                    <a:pt x="182" y="78026"/>
                  </a:lnTo>
                  <a:lnTo>
                    <a:pt x="182" y="396"/>
                  </a:lnTo>
                  <a:lnTo>
                    <a:pt x="79424" y="183"/>
                  </a:lnTo>
                  <a:lnTo>
                    <a:pt x="79424" y="183"/>
                  </a:lnTo>
                  <a:cubicBezTo>
                    <a:pt x="79454" y="46940"/>
                    <a:pt x="79454" y="77387"/>
                    <a:pt x="79454" y="78117"/>
                  </a:cubicBezTo>
                  <a:lnTo>
                    <a:pt x="79454" y="78117"/>
                  </a:lnTo>
                  <a:cubicBezTo>
                    <a:pt x="79454" y="77387"/>
                    <a:pt x="79515" y="46900"/>
                    <a:pt x="79637" y="92"/>
                  </a:cubicBezTo>
                  <a:lnTo>
                    <a:pt x="796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33;p35">
              <a:extLst>
                <a:ext uri="{FF2B5EF4-FFF2-40B4-BE49-F238E27FC236}">
                  <a16:creationId xmlns:a16="http://schemas.microsoft.com/office/drawing/2014/main" id="{AA1D606B-A283-114C-8C16-7B752349CC3D}"/>
                </a:ext>
              </a:extLst>
            </p:cNvPr>
            <p:cNvSpPr/>
            <p:nvPr/>
          </p:nvSpPr>
          <p:spPr>
            <a:xfrm>
              <a:off x="5461369" y="1594186"/>
              <a:ext cx="1631700" cy="170631"/>
            </a:xfrm>
            <a:custGeom>
              <a:avLst/>
              <a:gdLst/>
              <a:ahLst/>
              <a:cxnLst/>
              <a:rect l="l" t="t" r="r" b="b"/>
              <a:pathLst>
                <a:path w="82555" h="8633" extrusionOk="0">
                  <a:moveTo>
                    <a:pt x="6930" y="0"/>
                  </a:moveTo>
                  <a:cubicBezTo>
                    <a:pt x="2979" y="0"/>
                    <a:pt x="0" y="3557"/>
                    <a:pt x="669" y="7447"/>
                  </a:cubicBezTo>
                  <a:cubicBezTo>
                    <a:pt x="730" y="7842"/>
                    <a:pt x="851" y="8237"/>
                    <a:pt x="973" y="8633"/>
                  </a:cubicBezTo>
                  <a:lnTo>
                    <a:pt x="80275" y="8420"/>
                  </a:lnTo>
                  <a:cubicBezTo>
                    <a:pt x="76172" y="3648"/>
                    <a:pt x="80944" y="122"/>
                    <a:pt x="82555" y="31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34;p35">
              <a:extLst>
                <a:ext uri="{FF2B5EF4-FFF2-40B4-BE49-F238E27FC236}">
                  <a16:creationId xmlns:a16="http://schemas.microsoft.com/office/drawing/2014/main" id="{E04574EB-503D-E049-B2FA-54D9185CFA2F}"/>
                </a:ext>
              </a:extLst>
            </p:cNvPr>
            <p:cNvSpPr/>
            <p:nvPr/>
          </p:nvSpPr>
          <p:spPr>
            <a:xfrm>
              <a:off x="7013291" y="1598258"/>
              <a:ext cx="202473" cy="736088"/>
            </a:xfrm>
            <a:custGeom>
              <a:avLst/>
              <a:gdLst/>
              <a:ahLst/>
              <a:cxnLst/>
              <a:rect l="l" t="t" r="r" b="b"/>
              <a:pathLst>
                <a:path w="10244" h="37242" extrusionOk="0">
                  <a:moveTo>
                    <a:pt x="4267" y="0"/>
                  </a:moveTo>
                  <a:cubicBezTo>
                    <a:pt x="4111" y="0"/>
                    <a:pt x="3955" y="13"/>
                    <a:pt x="3800" y="37"/>
                  </a:cubicBezTo>
                  <a:cubicBezTo>
                    <a:pt x="3131" y="129"/>
                    <a:pt x="2462" y="433"/>
                    <a:pt x="1915" y="858"/>
                  </a:cubicBezTo>
                  <a:cubicBezTo>
                    <a:pt x="1429" y="1253"/>
                    <a:pt x="1034" y="1770"/>
                    <a:pt x="730" y="2317"/>
                  </a:cubicBezTo>
                  <a:cubicBezTo>
                    <a:pt x="487" y="2834"/>
                    <a:pt x="304" y="3351"/>
                    <a:pt x="183" y="3898"/>
                  </a:cubicBezTo>
                  <a:cubicBezTo>
                    <a:pt x="0" y="4810"/>
                    <a:pt x="122" y="5721"/>
                    <a:pt x="517" y="6542"/>
                  </a:cubicBezTo>
                  <a:cubicBezTo>
                    <a:pt x="760" y="7059"/>
                    <a:pt x="1064" y="7545"/>
                    <a:pt x="1398" y="7971"/>
                  </a:cubicBezTo>
                  <a:lnTo>
                    <a:pt x="1672" y="8335"/>
                  </a:lnTo>
                  <a:cubicBezTo>
                    <a:pt x="1733" y="8396"/>
                    <a:pt x="1763" y="8427"/>
                    <a:pt x="1763" y="8427"/>
                  </a:cubicBezTo>
                  <a:cubicBezTo>
                    <a:pt x="1763" y="8427"/>
                    <a:pt x="1733" y="8396"/>
                    <a:pt x="1702" y="8305"/>
                  </a:cubicBezTo>
                  <a:lnTo>
                    <a:pt x="1429" y="7971"/>
                  </a:lnTo>
                  <a:cubicBezTo>
                    <a:pt x="1094" y="7515"/>
                    <a:pt x="821" y="7028"/>
                    <a:pt x="608" y="6512"/>
                  </a:cubicBezTo>
                  <a:cubicBezTo>
                    <a:pt x="213" y="5691"/>
                    <a:pt x="122" y="4810"/>
                    <a:pt x="304" y="3928"/>
                  </a:cubicBezTo>
                  <a:cubicBezTo>
                    <a:pt x="395" y="3381"/>
                    <a:pt x="608" y="2864"/>
                    <a:pt x="851" y="2378"/>
                  </a:cubicBezTo>
                  <a:cubicBezTo>
                    <a:pt x="1125" y="1831"/>
                    <a:pt x="1520" y="1344"/>
                    <a:pt x="1976" y="949"/>
                  </a:cubicBezTo>
                  <a:cubicBezTo>
                    <a:pt x="2523" y="554"/>
                    <a:pt x="3161" y="281"/>
                    <a:pt x="3830" y="189"/>
                  </a:cubicBezTo>
                  <a:cubicBezTo>
                    <a:pt x="3965" y="172"/>
                    <a:pt x="4101" y="164"/>
                    <a:pt x="4235" y="164"/>
                  </a:cubicBezTo>
                  <a:cubicBezTo>
                    <a:pt x="4826" y="164"/>
                    <a:pt x="5402" y="329"/>
                    <a:pt x="5897" y="676"/>
                  </a:cubicBezTo>
                  <a:cubicBezTo>
                    <a:pt x="6535" y="1132"/>
                    <a:pt x="7022" y="1740"/>
                    <a:pt x="7356" y="2469"/>
                  </a:cubicBezTo>
                  <a:cubicBezTo>
                    <a:pt x="7721" y="3229"/>
                    <a:pt x="7964" y="4050"/>
                    <a:pt x="8086" y="4870"/>
                  </a:cubicBezTo>
                  <a:cubicBezTo>
                    <a:pt x="8146" y="5296"/>
                    <a:pt x="8177" y="5752"/>
                    <a:pt x="8146" y="6177"/>
                  </a:cubicBezTo>
                  <a:cubicBezTo>
                    <a:pt x="8146" y="6603"/>
                    <a:pt x="8086" y="7059"/>
                    <a:pt x="8025" y="7515"/>
                  </a:cubicBezTo>
                  <a:cubicBezTo>
                    <a:pt x="7934" y="8396"/>
                    <a:pt x="7812" y="9308"/>
                    <a:pt x="7690" y="10250"/>
                  </a:cubicBezTo>
                  <a:cubicBezTo>
                    <a:pt x="7569" y="11193"/>
                    <a:pt x="7447" y="12135"/>
                    <a:pt x="7295" y="13108"/>
                  </a:cubicBezTo>
                  <a:cubicBezTo>
                    <a:pt x="7143" y="14050"/>
                    <a:pt x="6930" y="15022"/>
                    <a:pt x="6778" y="16025"/>
                  </a:cubicBezTo>
                  <a:cubicBezTo>
                    <a:pt x="6383" y="18336"/>
                    <a:pt x="6079" y="20585"/>
                    <a:pt x="5806" y="22743"/>
                  </a:cubicBezTo>
                  <a:cubicBezTo>
                    <a:pt x="5684" y="23807"/>
                    <a:pt x="5563" y="24871"/>
                    <a:pt x="5502" y="25904"/>
                  </a:cubicBezTo>
                  <a:cubicBezTo>
                    <a:pt x="5411" y="26907"/>
                    <a:pt x="5380" y="27941"/>
                    <a:pt x="5380" y="28944"/>
                  </a:cubicBezTo>
                  <a:cubicBezTo>
                    <a:pt x="5380" y="29187"/>
                    <a:pt x="5411" y="29430"/>
                    <a:pt x="5441" y="29673"/>
                  </a:cubicBezTo>
                  <a:cubicBezTo>
                    <a:pt x="5471" y="29916"/>
                    <a:pt x="5502" y="30159"/>
                    <a:pt x="5563" y="30403"/>
                  </a:cubicBezTo>
                  <a:cubicBezTo>
                    <a:pt x="5654" y="30859"/>
                    <a:pt x="5745" y="31314"/>
                    <a:pt x="5836" y="31740"/>
                  </a:cubicBezTo>
                  <a:cubicBezTo>
                    <a:pt x="6019" y="32591"/>
                    <a:pt x="6292" y="33442"/>
                    <a:pt x="6657" y="34232"/>
                  </a:cubicBezTo>
                  <a:cubicBezTo>
                    <a:pt x="6961" y="34962"/>
                    <a:pt x="7417" y="35631"/>
                    <a:pt x="8025" y="36178"/>
                  </a:cubicBezTo>
                  <a:cubicBezTo>
                    <a:pt x="8455" y="36583"/>
                    <a:pt x="8949" y="36904"/>
                    <a:pt x="9506" y="37122"/>
                  </a:cubicBezTo>
                  <a:lnTo>
                    <a:pt x="9506" y="37122"/>
                  </a:lnTo>
                  <a:lnTo>
                    <a:pt x="5350" y="37150"/>
                  </a:lnTo>
                  <a:lnTo>
                    <a:pt x="3769" y="37150"/>
                  </a:lnTo>
                  <a:lnTo>
                    <a:pt x="3891" y="37181"/>
                  </a:lnTo>
                  <a:lnTo>
                    <a:pt x="5380" y="37181"/>
                  </a:lnTo>
                  <a:lnTo>
                    <a:pt x="9750" y="37211"/>
                  </a:lnTo>
                  <a:lnTo>
                    <a:pt x="9750" y="37211"/>
                  </a:lnTo>
                  <a:cubicBezTo>
                    <a:pt x="9783" y="37221"/>
                    <a:pt x="9816" y="37232"/>
                    <a:pt x="9848" y="37242"/>
                  </a:cubicBezTo>
                  <a:lnTo>
                    <a:pt x="9848" y="37211"/>
                  </a:lnTo>
                  <a:lnTo>
                    <a:pt x="10244" y="37211"/>
                  </a:lnTo>
                  <a:lnTo>
                    <a:pt x="9848" y="37090"/>
                  </a:lnTo>
                  <a:cubicBezTo>
                    <a:pt x="9210" y="36877"/>
                    <a:pt x="8602" y="36512"/>
                    <a:pt x="8086" y="36056"/>
                  </a:cubicBezTo>
                  <a:cubicBezTo>
                    <a:pt x="7538" y="35509"/>
                    <a:pt x="7082" y="34871"/>
                    <a:pt x="6778" y="34141"/>
                  </a:cubicBezTo>
                  <a:cubicBezTo>
                    <a:pt x="6414" y="33351"/>
                    <a:pt x="6171" y="32530"/>
                    <a:pt x="5988" y="31679"/>
                  </a:cubicBezTo>
                  <a:cubicBezTo>
                    <a:pt x="5867" y="31254"/>
                    <a:pt x="5775" y="30798"/>
                    <a:pt x="5715" y="30342"/>
                  </a:cubicBezTo>
                  <a:cubicBezTo>
                    <a:pt x="5654" y="30099"/>
                    <a:pt x="5623" y="29886"/>
                    <a:pt x="5593" y="29643"/>
                  </a:cubicBezTo>
                  <a:cubicBezTo>
                    <a:pt x="5563" y="29400"/>
                    <a:pt x="5563" y="29156"/>
                    <a:pt x="5532" y="28913"/>
                  </a:cubicBezTo>
                  <a:cubicBezTo>
                    <a:pt x="5532" y="27910"/>
                    <a:pt x="5563" y="26907"/>
                    <a:pt x="5654" y="25904"/>
                  </a:cubicBezTo>
                  <a:cubicBezTo>
                    <a:pt x="5745" y="24901"/>
                    <a:pt x="5867" y="23837"/>
                    <a:pt x="5988" y="22743"/>
                  </a:cubicBezTo>
                  <a:cubicBezTo>
                    <a:pt x="6231" y="20585"/>
                    <a:pt x="6566" y="18336"/>
                    <a:pt x="6961" y="16025"/>
                  </a:cubicBezTo>
                  <a:cubicBezTo>
                    <a:pt x="7113" y="15053"/>
                    <a:pt x="7326" y="14080"/>
                    <a:pt x="7478" y="13138"/>
                  </a:cubicBezTo>
                  <a:cubicBezTo>
                    <a:pt x="7630" y="12165"/>
                    <a:pt x="7751" y="11223"/>
                    <a:pt x="7873" y="10281"/>
                  </a:cubicBezTo>
                  <a:cubicBezTo>
                    <a:pt x="7994" y="9338"/>
                    <a:pt x="8116" y="8427"/>
                    <a:pt x="8207" y="7515"/>
                  </a:cubicBezTo>
                  <a:cubicBezTo>
                    <a:pt x="8237" y="7059"/>
                    <a:pt x="8329" y="6603"/>
                    <a:pt x="8329" y="6177"/>
                  </a:cubicBezTo>
                  <a:cubicBezTo>
                    <a:pt x="8329" y="5721"/>
                    <a:pt x="8298" y="5265"/>
                    <a:pt x="8237" y="4840"/>
                  </a:cubicBezTo>
                  <a:cubicBezTo>
                    <a:pt x="8146" y="3989"/>
                    <a:pt x="7873" y="3168"/>
                    <a:pt x="7508" y="2378"/>
                  </a:cubicBezTo>
                  <a:cubicBezTo>
                    <a:pt x="7174" y="1648"/>
                    <a:pt x="6657" y="1010"/>
                    <a:pt x="5988" y="524"/>
                  </a:cubicBezTo>
                  <a:cubicBezTo>
                    <a:pt x="5480" y="185"/>
                    <a:pt x="4876" y="0"/>
                    <a:pt x="4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35;p35">
              <a:extLst>
                <a:ext uri="{FF2B5EF4-FFF2-40B4-BE49-F238E27FC236}">
                  <a16:creationId xmlns:a16="http://schemas.microsoft.com/office/drawing/2014/main" id="{BB39ED78-4566-F24E-891F-78FB81B53427}"/>
                </a:ext>
              </a:extLst>
            </p:cNvPr>
            <p:cNvSpPr/>
            <p:nvPr/>
          </p:nvSpPr>
          <p:spPr>
            <a:xfrm>
              <a:off x="6098825" y="1642120"/>
              <a:ext cx="30675" cy="121614"/>
            </a:xfrm>
            <a:custGeom>
              <a:avLst/>
              <a:gdLst/>
              <a:ahLst/>
              <a:cxnLst/>
              <a:rect l="l" t="t" r="r" b="b"/>
              <a:pathLst>
                <a:path w="1552" h="6153" extrusionOk="0">
                  <a:moveTo>
                    <a:pt x="1060" y="1"/>
                  </a:moveTo>
                  <a:cubicBezTo>
                    <a:pt x="1041" y="1"/>
                    <a:pt x="962" y="84"/>
                    <a:pt x="882" y="189"/>
                  </a:cubicBezTo>
                  <a:cubicBezTo>
                    <a:pt x="730" y="372"/>
                    <a:pt x="609" y="584"/>
                    <a:pt x="518" y="828"/>
                  </a:cubicBezTo>
                  <a:cubicBezTo>
                    <a:pt x="366" y="1132"/>
                    <a:pt x="244" y="1496"/>
                    <a:pt x="183" y="1831"/>
                  </a:cubicBezTo>
                  <a:cubicBezTo>
                    <a:pt x="1" y="2712"/>
                    <a:pt x="62" y="3624"/>
                    <a:pt x="366" y="4445"/>
                  </a:cubicBezTo>
                  <a:cubicBezTo>
                    <a:pt x="487" y="4779"/>
                    <a:pt x="670" y="5113"/>
                    <a:pt x="852" y="5417"/>
                  </a:cubicBezTo>
                  <a:cubicBezTo>
                    <a:pt x="1004" y="5630"/>
                    <a:pt x="1156" y="5812"/>
                    <a:pt x="1338" y="5964"/>
                  </a:cubicBezTo>
                  <a:cubicBezTo>
                    <a:pt x="1444" y="6070"/>
                    <a:pt x="1504" y="6153"/>
                    <a:pt x="1518" y="6153"/>
                  </a:cubicBezTo>
                  <a:cubicBezTo>
                    <a:pt x="1520" y="6153"/>
                    <a:pt x="1521" y="6151"/>
                    <a:pt x="1521" y="6147"/>
                  </a:cubicBezTo>
                  <a:cubicBezTo>
                    <a:pt x="1551" y="6116"/>
                    <a:pt x="1278" y="5843"/>
                    <a:pt x="974" y="5357"/>
                  </a:cubicBezTo>
                  <a:cubicBezTo>
                    <a:pt x="791" y="5053"/>
                    <a:pt x="670" y="4718"/>
                    <a:pt x="548" y="4384"/>
                  </a:cubicBezTo>
                  <a:cubicBezTo>
                    <a:pt x="427" y="3989"/>
                    <a:pt x="335" y="3563"/>
                    <a:pt x="305" y="3138"/>
                  </a:cubicBezTo>
                  <a:cubicBezTo>
                    <a:pt x="275" y="2712"/>
                    <a:pt x="275" y="2287"/>
                    <a:pt x="366" y="1861"/>
                  </a:cubicBezTo>
                  <a:cubicBezTo>
                    <a:pt x="427" y="1527"/>
                    <a:pt x="518" y="1192"/>
                    <a:pt x="639" y="888"/>
                  </a:cubicBezTo>
                  <a:cubicBezTo>
                    <a:pt x="852" y="311"/>
                    <a:pt x="1095" y="7"/>
                    <a:pt x="1065" y="7"/>
                  </a:cubicBezTo>
                  <a:cubicBezTo>
                    <a:pt x="1065" y="3"/>
                    <a:pt x="1063" y="1"/>
                    <a:pt x="10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36;p35">
              <a:extLst>
                <a:ext uri="{FF2B5EF4-FFF2-40B4-BE49-F238E27FC236}">
                  <a16:creationId xmlns:a16="http://schemas.microsoft.com/office/drawing/2014/main" id="{500B2590-B55C-7E40-A04E-2E74AA659B6E}"/>
                </a:ext>
              </a:extLst>
            </p:cNvPr>
            <p:cNvSpPr/>
            <p:nvPr/>
          </p:nvSpPr>
          <p:spPr>
            <a:xfrm>
              <a:off x="6029148" y="1588770"/>
              <a:ext cx="85918" cy="174248"/>
            </a:xfrm>
            <a:custGeom>
              <a:avLst/>
              <a:gdLst/>
              <a:ahLst/>
              <a:cxnLst/>
              <a:rect l="l" t="t" r="r" b="b"/>
              <a:pathLst>
                <a:path w="4347" h="8816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53" y="61"/>
                    <a:pt x="2432" y="153"/>
                    <a:pt x="2341" y="244"/>
                  </a:cubicBezTo>
                  <a:cubicBezTo>
                    <a:pt x="2037" y="517"/>
                    <a:pt x="1793" y="821"/>
                    <a:pt x="1581" y="1156"/>
                  </a:cubicBezTo>
                  <a:cubicBezTo>
                    <a:pt x="0" y="3435"/>
                    <a:pt x="578" y="6566"/>
                    <a:pt x="2857" y="8147"/>
                  </a:cubicBezTo>
                  <a:cubicBezTo>
                    <a:pt x="3192" y="8359"/>
                    <a:pt x="3556" y="8542"/>
                    <a:pt x="3921" y="8694"/>
                  </a:cubicBezTo>
                  <a:cubicBezTo>
                    <a:pt x="4043" y="8755"/>
                    <a:pt x="4195" y="8785"/>
                    <a:pt x="4347" y="8815"/>
                  </a:cubicBezTo>
                  <a:cubicBezTo>
                    <a:pt x="3860" y="8572"/>
                    <a:pt x="3404" y="8329"/>
                    <a:pt x="2948" y="8025"/>
                  </a:cubicBezTo>
                  <a:cubicBezTo>
                    <a:pt x="790" y="6445"/>
                    <a:pt x="243" y="3466"/>
                    <a:pt x="1702" y="1217"/>
                  </a:cubicBezTo>
                  <a:cubicBezTo>
                    <a:pt x="1976" y="791"/>
                    <a:pt x="2310" y="365"/>
                    <a:pt x="2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37;p35">
              <a:extLst>
                <a:ext uri="{FF2B5EF4-FFF2-40B4-BE49-F238E27FC236}">
                  <a16:creationId xmlns:a16="http://schemas.microsoft.com/office/drawing/2014/main" id="{AD55E3B2-726C-B74E-BEEA-40C897C0B9F1}"/>
                </a:ext>
              </a:extLst>
            </p:cNvPr>
            <p:cNvSpPr/>
            <p:nvPr/>
          </p:nvSpPr>
          <p:spPr>
            <a:xfrm>
              <a:off x="5683072" y="2177579"/>
              <a:ext cx="1224382" cy="614000"/>
            </a:xfrm>
            <a:custGeom>
              <a:avLst/>
              <a:gdLst/>
              <a:ahLst/>
              <a:cxnLst/>
              <a:rect l="l" t="t" r="r" b="b"/>
              <a:pathLst>
                <a:path w="61947" h="31065" extrusionOk="0">
                  <a:moveTo>
                    <a:pt x="61" y="0"/>
                  </a:moveTo>
                  <a:cubicBezTo>
                    <a:pt x="61" y="1611"/>
                    <a:pt x="31" y="3982"/>
                    <a:pt x="31" y="6931"/>
                  </a:cubicBezTo>
                  <a:cubicBezTo>
                    <a:pt x="31" y="12888"/>
                    <a:pt x="0" y="21247"/>
                    <a:pt x="0" y="30973"/>
                  </a:cubicBezTo>
                  <a:lnTo>
                    <a:pt x="0" y="31065"/>
                  </a:lnTo>
                  <a:lnTo>
                    <a:pt x="14772" y="31065"/>
                  </a:lnTo>
                  <a:lnTo>
                    <a:pt x="48816" y="31034"/>
                  </a:lnTo>
                  <a:lnTo>
                    <a:pt x="59150" y="31004"/>
                  </a:lnTo>
                  <a:lnTo>
                    <a:pt x="61947" y="30973"/>
                  </a:lnTo>
                  <a:lnTo>
                    <a:pt x="61886" y="30973"/>
                  </a:lnTo>
                  <a:lnTo>
                    <a:pt x="59089" y="30943"/>
                  </a:lnTo>
                  <a:lnTo>
                    <a:pt x="48755" y="30913"/>
                  </a:lnTo>
                  <a:lnTo>
                    <a:pt x="14712" y="30882"/>
                  </a:lnTo>
                  <a:lnTo>
                    <a:pt x="121" y="30882"/>
                  </a:lnTo>
                  <a:cubicBezTo>
                    <a:pt x="91" y="21195"/>
                    <a:pt x="91" y="12869"/>
                    <a:pt x="91" y="6931"/>
                  </a:cubicBezTo>
                  <a:cubicBezTo>
                    <a:pt x="61" y="3982"/>
                    <a:pt x="61" y="1611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38;p35">
              <a:extLst>
                <a:ext uri="{FF2B5EF4-FFF2-40B4-BE49-F238E27FC236}">
                  <a16:creationId xmlns:a16="http://schemas.microsoft.com/office/drawing/2014/main" id="{98DBFEE1-CDAB-1F4E-8A1F-E0BC50E0F3AF}"/>
                </a:ext>
              </a:extLst>
            </p:cNvPr>
            <p:cNvSpPr/>
            <p:nvPr/>
          </p:nvSpPr>
          <p:spPr>
            <a:xfrm>
              <a:off x="5785800" y="2626381"/>
              <a:ext cx="125587" cy="125587"/>
            </a:xfrm>
            <a:custGeom>
              <a:avLst/>
              <a:gdLst/>
              <a:ahLst/>
              <a:cxnLst/>
              <a:rect l="l" t="t" r="r" b="b"/>
              <a:pathLst>
                <a:path w="6354" h="6354" extrusionOk="0">
                  <a:moveTo>
                    <a:pt x="1" y="1"/>
                  </a:moveTo>
                  <a:lnTo>
                    <a:pt x="1" y="6354"/>
                  </a:lnTo>
                  <a:lnTo>
                    <a:pt x="6354" y="6354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39;p35">
              <a:extLst>
                <a:ext uri="{FF2B5EF4-FFF2-40B4-BE49-F238E27FC236}">
                  <a16:creationId xmlns:a16="http://schemas.microsoft.com/office/drawing/2014/main" id="{DFFAB0AC-531C-CF4D-AD87-4B5945B124EA}"/>
                </a:ext>
              </a:extLst>
            </p:cNvPr>
            <p:cNvSpPr/>
            <p:nvPr/>
          </p:nvSpPr>
          <p:spPr>
            <a:xfrm>
              <a:off x="5969650" y="2536858"/>
              <a:ext cx="125587" cy="215102"/>
            </a:xfrm>
            <a:custGeom>
              <a:avLst/>
              <a:gdLst/>
              <a:ahLst/>
              <a:cxnLst/>
              <a:rect l="l" t="t" r="r" b="b"/>
              <a:pathLst>
                <a:path w="6354" h="10883" extrusionOk="0">
                  <a:moveTo>
                    <a:pt x="1" y="1"/>
                  </a:moveTo>
                  <a:lnTo>
                    <a:pt x="1" y="10883"/>
                  </a:lnTo>
                  <a:lnTo>
                    <a:pt x="6354" y="10883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40;p35">
              <a:extLst>
                <a:ext uri="{FF2B5EF4-FFF2-40B4-BE49-F238E27FC236}">
                  <a16:creationId xmlns:a16="http://schemas.microsoft.com/office/drawing/2014/main" id="{16AEB888-861E-3F49-8729-52311A93EE3C}"/>
                </a:ext>
              </a:extLst>
            </p:cNvPr>
            <p:cNvSpPr/>
            <p:nvPr/>
          </p:nvSpPr>
          <p:spPr>
            <a:xfrm>
              <a:off x="6154706" y="2434724"/>
              <a:ext cx="125587" cy="317228"/>
            </a:xfrm>
            <a:custGeom>
              <a:avLst/>
              <a:gdLst/>
              <a:ahLst/>
              <a:cxnLst/>
              <a:rect l="l" t="t" r="r" b="b"/>
              <a:pathLst>
                <a:path w="6354" h="16050" extrusionOk="0">
                  <a:moveTo>
                    <a:pt x="1" y="1"/>
                  </a:moveTo>
                  <a:lnTo>
                    <a:pt x="1" y="16050"/>
                  </a:lnTo>
                  <a:lnTo>
                    <a:pt x="6353" y="16050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41;p35">
              <a:extLst>
                <a:ext uri="{FF2B5EF4-FFF2-40B4-BE49-F238E27FC236}">
                  <a16:creationId xmlns:a16="http://schemas.microsoft.com/office/drawing/2014/main" id="{F0C0E16F-4BDE-034C-9150-67D72836FAA8}"/>
                </a:ext>
              </a:extLst>
            </p:cNvPr>
            <p:cNvSpPr/>
            <p:nvPr/>
          </p:nvSpPr>
          <p:spPr>
            <a:xfrm>
              <a:off x="6333752" y="2321164"/>
              <a:ext cx="125587" cy="430778"/>
            </a:xfrm>
            <a:custGeom>
              <a:avLst/>
              <a:gdLst/>
              <a:ahLst/>
              <a:cxnLst/>
              <a:rect l="l" t="t" r="r" b="b"/>
              <a:pathLst>
                <a:path w="6354" h="21795" extrusionOk="0">
                  <a:moveTo>
                    <a:pt x="1" y="1"/>
                  </a:moveTo>
                  <a:lnTo>
                    <a:pt x="1" y="21795"/>
                  </a:lnTo>
                  <a:lnTo>
                    <a:pt x="6353" y="21795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42;p35">
              <a:extLst>
                <a:ext uri="{FF2B5EF4-FFF2-40B4-BE49-F238E27FC236}">
                  <a16:creationId xmlns:a16="http://schemas.microsoft.com/office/drawing/2014/main" id="{04CDEFFC-2069-D749-8D20-DF568EDB6BCC}"/>
                </a:ext>
              </a:extLst>
            </p:cNvPr>
            <p:cNvSpPr/>
            <p:nvPr/>
          </p:nvSpPr>
          <p:spPr>
            <a:xfrm>
              <a:off x="6517009" y="2176373"/>
              <a:ext cx="124974" cy="575557"/>
            </a:xfrm>
            <a:custGeom>
              <a:avLst/>
              <a:gdLst/>
              <a:ahLst/>
              <a:cxnLst/>
              <a:rect l="l" t="t" r="r" b="b"/>
              <a:pathLst>
                <a:path w="6323" h="29120" extrusionOk="0">
                  <a:moveTo>
                    <a:pt x="0" y="1"/>
                  </a:moveTo>
                  <a:lnTo>
                    <a:pt x="0" y="29120"/>
                  </a:lnTo>
                  <a:lnTo>
                    <a:pt x="6323" y="29120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43;p35">
              <a:extLst>
                <a:ext uri="{FF2B5EF4-FFF2-40B4-BE49-F238E27FC236}">
                  <a16:creationId xmlns:a16="http://schemas.microsoft.com/office/drawing/2014/main" id="{B01F864D-CCEB-324F-A26C-83E7CFEA89F5}"/>
                </a:ext>
              </a:extLst>
            </p:cNvPr>
            <p:cNvSpPr/>
            <p:nvPr/>
          </p:nvSpPr>
          <p:spPr>
            <a:xfrm>
              <a:off x="6698447" y="2065225"/>
              <a:ext cx="125587" cy="680687"/>
            </a:xfrm>
            <a:custGeom>
              <a:avLst/>
              <a:gdLst/>
              <a:ahLst/>
              <a:cxnLst/>
              <a:rect l="l" t="t" r="r" b="b"/>
              <a:pathLst>
                <a:path w="6354" h="34439" extrusionOk="0">
                  <a:moveTo>
                    <a:pt x="1" y="0"/>
                  </a:moveTo>
                  <a:lnTo>
                    <a:pt x="1" y="34439"/>
                  </a:lnTo>
                  <a:lnTo>
                    <a:pt x="6354" y="34439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44;p35">
              <a:extLst>
                <a:ext uri="{FF2B5EF4-FFF2-40B4-BE49-F238E27FC236}">
                  <a16:creationId xmlns:a16="http://schemas.microsoft.com/office/drawing/2014/main" id="{D5ED2CAA-F808-F940-93DF-01B6A6CF6091}"/>
                </a:ext>
              </a:extLst>
            </p:cNvPr>
            <p:cNvSpPr/>
            <p:nvPr/>
          </p:nvSpPr>
          <p:spPr>
            <a:xfrm>
              <a:off x="5785800" y="1934251"/>
              <a:ext cx="934825" cy="563540"/>
            </a:xfrm>
            <a:custGeom>
              <a:avLst/>
              <a:gdLst/>
              <a:ahLst/>
              <a:cxnLst/>
              <a:rect l="l" t="t" r="r" b="b"/>
              <a:pathLst>
                <a:path w="47297" h="28512" extrusionOk="0">
                  <a:moveTo>
                    <a:pt x="47297" y="0"/>
                  </a:moveTo>
                  <a:lnTo>
                    <a:pt x="47175" y="61"/>
                  </a:lnTo>
                  <a:lnTo>
                    <a:pt x="46780" y="304"/>
                  </a:lnTo>
                  <a:lnTo>
                    <a:pt x="45321" y="1277"/>
                  </a:lnTo>
                  <a:lnTo>
                    <a:pt x="40002" y="4803"/>
                  </a:lnTo>
                  <a:lnTo>
                    <a:pt x="22494" y="16505"/>
                  </a:lnTo>
                  <a:lnTo>
                    <a:pt x="17691" y="19716"/>
                  </a:lnTo>
                  <a:lnTo>
                    <a:pt x="17691" y="17052"/>
                  </a:lnTo>
                  <a:lnTo>
                    <a:pt x="17691" y="16900"/>
                  </a:lnTo>
                  <a:lnTo>
                    <a:pt x="17539" y="16991"/>
                  </a:lnTo>
                  <a:lnTo>
                    <a:pt x="4955" y="25228"/>
                  </a:lnTo>
                  <a:lnTo>
                    <a:pt x="1308" y="27630"/>
                  </a:lnTo>
                  <a:lnTo>
                    <a:pt x="335" y="28268"/>
                  </a:lnTo>
                  <a:lnTo>
                    <a:pt x="92" y="28420"/>
                  </a:lnTo>
                  <a:cubicBezTo>
                    <a:pt x="62" y="28450"/>
                    <a:pt x="31" y="28481"/>
                    <a:pt x="1" y="28511"/>
                  </a:cubicBezTo>
                  <a:lnTo>
                    <a:pt x="92" y="28450"/>
                  </a:lnTo>
                  <a:lnTo>
                    <a:pt x="366" y="28298"/>
                  </a:lnTo>
                  <a:lnTo>
                    <a:pt x="1338" y="27691"/>
                  </a:lnTo>
                  <a:lnTo>
                    <a:pt x="5016" y="25320"/>
                  </a:lnTo>
                  <a:lnTo>
                    <a:pt x="17509" y="17272"/>
                  </a:lnTo>
                  <a:lnTo>
                    <a:pt x="17509" y="17272"/>
                  </a:lnTo>
                  <a:lnTo>
                    <a:pt x="17509" y="20122"/>
                  </a:lnTo>
                  <a:lnTo>
                    <a:pt x="17661" y="20031"/>
                  </a:lnTo>
                  <a:lnTo>
                    <a:pt x="22615" y="16687"/>
                  </a:lnTo>
                  <a:lnTo>
                    <a:pt x="40093" y="4955"/>
                  </a:lnTo>
                  <a:lnTo>
                    <a:pt x="45351" y="1338"/>
                  </a:lnTo>
                  <a:lnTo>
                    <a:pt x="46780" y="365"/>
                  </a:lnTo>
                  <a:lnTo>
                    <a:pt x="47175" y="91"/>
                  </a:lnTo>
                  <a:cubicBezTo>
                    <a:pt x="47205" y="61"/>
                    <a:pt x="47266" y="31"/>
                    <a:pt x="47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45;p35">
              <a:extLst>
                <a:ext uri="{FF2B5EF4-FFF2-40B4-BE49-F238E27FC236}">
                  <a16:creationId xmlns:a16="http://schemas.microsoft.com/office/drawing/2014/main" id="{0F8024F4-87D8-0844-A96D-0D1C43860B44}"/>
                </a:ext>
              </a:extLst>
            </p:cNvPr>
            <p:cNvSpPr/>
            <p:nvPr/>
          </p:nvSpPr>
          <p:spPr>
            <a:xfrm>
              <a:off x="6657590" y="1932433"/>
              <a:ext cx="64908" cy="55302"/>
            </a:xfrm>
            <a:custGeom>
              <a:avLst/>
              <a:gdLst/>
              <a:ahLst/>
              <a:cxnLst/>
              <a:rect l="l" t="t" r="r" b="b"/>
              <a:pathLst>
                <a:path w="3284" h="2798" extrusionOk="0">
                  <a:moveTo>
                    <a:pt x="2949" y="1"/>
                  </a:moveTo>
                  <a:cubicBezTo>
                    <a:pt x="2129" y="1"/>
                    <a:pt x="1399" y="31"/>
                    <a:pt x="882" y="31"/>
                  </a:cubicBezTo>
                  <a:cubicBezTo>
                    <a:pt x="579" y="31"/>
                    <a:pt x="305" y="62"/>
                    <a:pt x="1" y="92"/>
                  </a:cubicBezTo>
                  <a:cubicBezTo>
                    <a:pt x="305" y="153"/>
                    <a:pt x="579" y="183"/>
                    <a:pt x="882" y="183"/>
                  </a:cubicBezTo>
                  <a:cubicBezTo>
                    <a:pt x="1399" y="214"/>
                    <a:pt x="2129" y="214"/>
                    <a:pt x="2949" y="214"/>
                  </a:cubicBezTo>
                  <a:lnTo>
                    <a:pt x="3102" y="214"/>
                  </a:lnTo>
                  <a:cubicBezTo>
                    <a:pt x="3105" y="923"/>
                    <a:pt x="3132" y="1547"/>
                    <a:pt x="3132" y="2007"/>
                  </a:cubicBezTo>
                  <a:cubicBezTo>
                    <a:pt x="3132" y="2281"/>
                    <a:pt x="3132" y="2524"/>
                    <a:pt x="3193" y="2797"/>
                  </a:cubicBezTo>
                  <a:cubicBezTo>
                    <a:pt x="3253" y="2524"/>
                    <a:pt x="3284" y="2250"/>
                    <a:pt x="3253" y="2007"/>
                  </a:cubicBezTo>
                  <a:cubicBezTo>
                    <a:pt x="3284" y="1521"/>
                    <a:pt x="3284" y="852"/>
                    <a:pt x="3284" y="92"/>
                  </a:cubicBezTo>
                  <a:lnTo>
                    <a:pt x="32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46;p35">
              <a:extLst>
                <a:ext uri="{FF2B5EF4-FFF2-40B4-BE49-F238E27FC236}">
                  <a16:creationId xmlns:a16="http://schemas.microsoft.com/office/drawing/2014/main" id="{1858C271-E49B-AD4E-A61B-38B05477D542}"/>
                </a:ext>
              </a:extLst>
            </p:cNvPr>
            <p:cNvSpPr/>
            <p:nvPr/>
          </p:nvSpPr>
          <p:spPr>
            <a:xfrm>
              <a:off x="5884337" y="2888942"/>
              <a:ext cx="173655" cy="4230"/>
            </a:xfrm>
            <a:custGeom>
              <a:avLst/>
              <a:gdLst/>
              <a:ahLst/>
              <a:cxnLst/>
              <a:rect l="l" t="t" r="r" b="b"/>
              <a:pathLst>
                <a:path w="8786" h="214" extrusionOk="0">
                  <a:moveTo>
                    <a:pt x="4408" y="1"/>
                  </a:moveTo>
                  <a:cubicBezTo>
                    <a:pt x="1976" y="1"/>
                    <a:pt x="1" y="61"/>
                    <a:pt x="1" y="92"/>
                  </a:cubicBezTo>
                  <a:cubicBezTo>
                    <a:pt x="1" y="153"/>
                    <a:pt x="1976" y="213"/>
                    <a:pt x="4408" y="213"/>
                  </a:cubicBezTo>
                  <a:cubicBezTo>
                    <a:pt x="6809" y="213"/>
                    <a:pt x="8785" y="153"/>
                    <a:pt x="8785" y="92"/>
                  </a:cubicBezTo>
                  <a:cubicBezTo>
                    <a:pt x="8785" y="61"/>
                    <a:pt x="6809" y="1"/>
                    <a:pt x="4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47;p35">
              <a:extLst>
                <a:ext uri="{FF2B5EF4-FFF2-40B4-BE49-F238E27FC236}">
                  <a16:creationId xmlns:a16="http://schemas.microsoft.com/office/drawing/2014/main" id="{D511E6B3-4EC3-ED46-828C-DA7E94A3BD2F}"/>
                </a:ext>
              </a:extLst>
            </p:cNvPr>
            <p:cNvSpPr/>
            <p:nvPr/>
          </p:nvSpPr>
          <p:spPr>
            <a:xfrm>
              <a:off x="5966052" y="2909973"/>
              <a:ext cx="5435" cy="40281"/>
            </a:xfrm>
            <a:custGeom>
              <a:avLst/>
              <a:gdLst/>
              <a:ahLst/>
              <a:cxnLst/>
              <a:rect l="l" t="t" r="r" b="b"/>
              <a:pathLst>
                <a:path w="275" h="2038" extrusionOk="0">
                  <a:moveTo>
                    <a:pt x="153" y="1"/>
                  </a:moveTo>
                  <a:cubicBezTo>
                    <a:pt x="1" y="669"/>
                    <a:pt x="1" y="1368"/>
                    <a:pt x="153" y="2037"/>
                  </a:cubicBezTo>
                  <a:cubicBezTo>
                    <a:pt x="274" y="1368"/>
                    <a:pt x="274" y="669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48;p35">
              <a:extLst>
                <a:ext uri="{FF2B5EF4-FFF2-40B4-BE49-F238E27FC236}">
                  <a16:creationId xmlns:a16="http://schemas.microsoft.com/office/drawing/2014/main" id="{CBF323E7-6A55-AB47-A5BD-3E9C4DA42741}"/>
                </a:ext>
              </a:extLst>
            </p:cNvPr>
            <p:cNvSpPr/>
            <p:nvPr/>
          </p:nvSpPr>
          <p:spPr>
            <a:xfrm>
              <a:off x="5715510" y="2968858"/>
              <a:ext cx="465624" cy="3617"/>
            </a:xfrm>
            <a:custGeom>
              <a:avLst/>
              <a:gdLst/>
              <a:ahLst/>
              <a:cxnLst/>
              <a:rect l="l" t="t" r="r" b="b"/>
              <a:pathLst>
                <a:path w="23558" h="183" extrusionOk="0">
                  <a:moveTo>
                    <a:pt x="11764" y="0"/>
                  </a:moveTo>
                  <a:cubicBezTo>
                    <a:pt x="5259" y="0"/>
                    <a:pt x="1" y="31"/>
                    <a:pt x="1" y="92"/>
                  </a:cubicBezTo>
                  <a:cubicBezTo>
                    <a:pt x="1" y="152"/>
                    <a:pt x="5259" y="183"/>
                    <a:pt x="11764" y="183"/>
                  </a:cubicBezTo>
                  <a:cubicBezTo>
                    <a:pt x="18299" y="183"/>
                    <a:pt x="23557" y="152"/>
                    <a:pt x="23557" y="92"/>
                  </a:cubicBezTo>
                  <a:cubicBezTo>
                    <a:pt x="23557" y="31"/>
                    <a:pt x="18299" y="0"/>
                    <a:pt x="11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49;p35">
              <a:extLst>
                <a:ext uri="{FF2B5EF4-FFF2-40B4-BE49-F238E27FC236}">
                  <a16:creationId xmlns:a16="http://schemas.microsoft.com/office/drawing/2014/main" id="{3EF84DA4-3B4E-FE47-8994-2FD680EC5E41}"/>
                </a:ext>
              </a:extLst>
            </p:cNvPr>
            <p:cNvSpPr/>
            <p:nvPr/>
          </p:nvSpPr>
          <p:spPr>
            <a:xfrm>
              <a:off x="5716715" y="2972456"/>
              <a:ext cx="4823" cy="55895"/>
            </a:xfrm>
            <a:custGeom>
              <a:avLst/>
              <a:gdLst/>
              <a:ahLst/>
              <a:cxnLst/>
              <a:rect l="l" t="t" r="r" b="b"/>
              <a:pathLst>
                <a:path w="244" h="2828" extrusionOk="0">
                  <a:moveTo>
                    <a:pt x="122" y="1"/>
                  </a:moveTo>
                  <a:cubicBezTo>
                    <a:pt x="0" y="943"/>
                    <a:pt x="0" y="1885"/>
                    <a:pt x="122" y="2827"/>
                  </a:cubicBezTo>
                  <a:cubicBezTo>
                    <a:pt x="243" y="1885"/>
                    <a:pt x="243" y="943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050;p35">
              <a:extLst>
                <a:ext uri="{FF2B5EF4-FFF2-40B4-BE49-F238E27FC236}">
                  <a16:creationId xmlns:a16="http://schemas.microsoft.com/office/drawing/2014/main" id="{88D472FD-E866-024B-956A-B498419979B8}"/>
                </a:ext>
              </a:extLst>
            </p:cNvPr>
            <p:cNvSpPr/>
            <p:nvPr/>
          </p:nvSpPr>
          <p:spPr>
            <a:xfrm>
              <a:off x="5881945" y="2973662"/>
              <a:ext cx="5416" cy="48681"/>
            </a:xfrm>
            <a:custGeom>
              <a:avLst/>
              <a:gdLst/>
              <a:ahLst/>
              <a:cxnLst/>
              <a:rect l="l" t="t" r="r" b="b"/>
              <a:pathLst>
                <a:path w="274" h="2463" extrusionOk="0">
                  <a:moveTo>
                    <a:pt x="122" y="0"/>
                  </a:moveTo>
                  <a:cubicBezTo>
                    <a:pt x="0" y="821"/>
                    <a:pt x="0" y="1642"/>
                    <a:pt x="122" y="2463"/>
                  </a:cubicBezTo>
                  <a:cubicBezTo>
                    <a:pt x="274" y="1642"/>
                    <a:pt x="274" y="821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051;p35">
              <a:extLst>
                <a:ext uri="{FF2B5EF4-FFF2-40B4-BE49-F238E27FC236}">
                  <a16:creationId xmlns:a16="http://schemas.microsoft.com/office/drawing/2014/main" id="{BE618B79-0ED3-EC40-8FEA-25AD5DC7AE3C}"/>
                </a:ext>
              </a:extLst>
            </p:cNvPr>
            <p:cNvSpPr/>
            <p:nvPr/>
          </p:nvSpPr>
          <p:spPr>
            <a:xfrm>
              <a:off x="6051978" y="2972456"/>
              <a:ext cx="5416" cy="52891"/>
            </a:xfrm>
            <a:custGeom>
              <a:avLst/>
              <a:gdLst/>
              <a:ahLst/>
              <a:cxnLst/>
              <a:rect l="l" t="t" r="r" b="b"/>
              <a:pathLst>
                <a:path w="274" h="2676" extrusionOk="0">
                  <a:moveTo>
                    <a:pt x="152" y="1"/>
                  </a:moveTo>
                  <a:cubicBezTo>
                    <a:pt x="0" y="882"/>
                    <a:pt x="0" y="1764"/>
                    <a:pt x="152" y="2676"/>
                  </a:cubicBezTo>
                  <a:cubicBezTo>
                    <a:pt x="274" y="1764"/>
                    <a:pt x="274" y="882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052;p35">
              <a:extLst>
                <a:ext uri="{FF2B5EF4-FFF2-40B4-BE49-F238E27FC236}">
                  <a16:creationId xmlns:a16="http://schemas.microsoft.com/office/drawing/2014/main" id="{72B04F76-C486-7F40-8573-D15ED9D7FC50}"/>
                </a:ext>
              </a:extLst>
            </p:cNvPr>
            <p:cNvSpPr/>
            <p:nvPr/>
          </p:nvSpPr>
          <p:spPr>
            <a:xfrm>
              <a:off x="6181746" y="2970657"/>
              <a:ext cx="4823" cy="54690"/>
            </a:xfrm>
            <a:custGeom>
              <a:avLst/>
              <a:gdLst/>
              <a:ahLst/>
              <a:cxnLst/>
              <a:rect l="l" t="t" r="r" b="b"/>
              <a:pathLst>
                <a:path w="244" h="2767" extrusionOk="0">
                  <a:moveTo>
                    <a:pt x="122" y="1"/>
                  </a:moveTo>
                  <a:cubicBezTo>
                    <a:pt x="1" y="912"/>
                    <a:pt x="1" y="1855"/>
                    <a:pt x="122" y="2767"/>
                  </a:cubicBezTo>
                  <a:cubicBezTo>
                    <a:pt x="244" y="1855"/>
                    <a:pt x="244" y="912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53;p35">
              <a:extLst>
                <a:ext uri="{FF2B5EF4-FFF2-40B4-BE49-F238E27FC236}">
                  <a16:creationId xmlns:a16="http://schemas.microsoft.com/office/drawing/2014/main" id="{836428A3-BABD-454C-9698-6C5203E0B98A}"/>
                </a:ext>
              </a:extLst>
            </p:cNvPr>
            <p:cNvSpPr/>
            <p:nvPr/>
          </p:nvSpPr>
          <p:spPr>
            <a:xfrm>
              <a:off x="5664432" y="3041936"/>
              <a:ext cx="112364" cy="4072"/>
            </a:xfrm>
            <a:custGeom>
              <a:avLst/>
              <a:gdLst/>
              <a:ahLst/>
              <a:cxnLst/>
              <a:rect l="l" t="t" r="r" b="b"/>
              <a:pathLst>
                <a:path w="5685" h="206" extrusionOk="0">
                  <a:moveTo>
                    <a:pt x="2134" y="0"/>
                  </a:moveTo>
                  <a:cubicBezTo>
                    <a:pt x="1414" y="0"/>
                    <a:pt x="708" y="34"/>
                    <a:pt x="1" y="103"/>
                  </a:cubicBezTo>
                  <a:cubicBezTo>
                    <a:pt x="708" y="171"/>
                    <a:pt x="1414" y="205"/>
                    <a:pt x="2134" y="205"/>
                  </a:cubicBezTo>
                  <a:cubicBezTo>
                    <a:pt x="2374" y="205"/>
                    <a:pt x="2615" y="202"/>
                    <a:pt x="2858" y="194"/>
                  </a:cubicBezTo>
                  <a:cubicBezTo>
                    <a:pt x="3094" y="202"/>
                    <a:pt x="3329" y="205"/>
                    <a:pt x="3565" y="205"/>
                  </a:cubicBezTo>
                  <a:cubicBezTo>
                    <a:pt x="4271" y="205"/>
                    <a:pt x="4978" y="171"/>
                    <a:pt x="5685" y="103"/>
                  </a:cubicBezTo>
                  <a:cubicBezTo>
                    <a:pt x="4978" y="34"/>
                    <a:pt x="4271" y="0"/>
                    <a:pt x="3565" y="0"/>
                  </a:cubicBezTo>
                  <a:cubicBezTo>
                    <a:pt x="3329" y="0"/>
                    <a:pt x="3094" y="4"/>
                    <a:pt x="2858" y="12"/>
                  </a:cubicBezTo>
                  <a:cubicBezTo>
                    <a:pt x="2615" y="4"/>
                    <a:pt x="2374" y="0"/>
                    <a:pt x="2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54;p35">
              <a:extLst>
                <a:ext uri="{FF2B5EF4-FFF2-40B4-BE49-F238E27FC236}">
                  <a16:creationId xmlns:a16="http://schemas.microsoft.com/office/drawing/2014/main" id="{5B18B366-C755-4C44-822B-F661F3F93DCE}"/>
                </a:ext>
              </a:extLst>
            </p:cNvPr>
            <p:cNvSpPr/>
            <p:nvPr/>
          </p:nvSpPr>
          <p:spPr>
            <a:xfrm>
              <a:off x="5834465" y="3042153"/>
              <a:ext cx="85938" cy="3617"/>
            </a:xfrm>
            <a:custGeom>
              <a:avLst/>
              <a:gdLst/>
              <a:ahLst/>
              <a:cxnLst/>
              <a:rect l="l" t="t" r="r" b="b"/>
              <a:pathLst>
                <a:path w="4348" h="183" extrusionOk="0">
                  <a:moveTo>
                    <a:pt x="2186" y="1"/>
                  </a:moveTo>
                  <a:cubicBezTo>
                    <a:pt x="1460" y="1"/>
                    <a:pt x="730" y="31"/>
                    <a:pt x="1" y="92"/>
                  </a:cubicBezTo>
                  <a:cubicBezTo>
                    <a:pt x="730" y="153"/>
                    <a:pt x="1460" y="183"/>
                    <a:pt x="2186" y="183"/>
                  </a:cubicBezTo>
                  <a:cubicBezTo>
                    <a:pt x="2911" y="183"/>
                    <a:pt x="3633" y="153"/>
                    <a:pt x="4347" y="92"/>
                  </a:cubicBezTo>
                  <a:cubicBezTo>
                    <a:pt x="3633" y="31"/>
                    <a:pt x="2911" y="1"/>
                    <a:pt x="2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55;p35">
              <a:extLst>
                <a:ext uri="{FF2B5EF4-FFF2-40B4-BE49-F238E27FC236}">
                  <a16:creationId xmlns:a16="http://schemas.microsoft.com/office/drawing/2014/main" id="{B6695956-2102-A348-8B3D-90E93F1F2645}"/>
                </a:ext>
              </a:extLst>
            </p:cNvPr>
            <p:cNvSpPr/>
            <p:nvPr/>
          </p:nvSpPr>
          <p:spPr>
            <a:xfrm>
              <a:off x="6011120" y="3046502"/>
              <a:ext cx="91927" cy="4091"/>
            </a:xfrm>
            <a:custGeom>
              <a:avLst/>
              <a:gdLst/>
              <a:ahLst/>
              <a:cxnLst/>
              <a:rect l="l" t="t" r="r" b="b"/>
              <a:pathLst>
                <a:path w="4651" h="207" extrusionOk="0">
                  <a:moveTo>
                    <a:pt x="2325" y="1"/>
                  </a:moveTo>
                  <a:cubicBezTo>
                    <a:pt x="1550" y="1"/>
                    <a:pt x="775" y="39"/>
                    <a:pt x="0" y="115"/>
                  </a:cubicBezTo>
                  <a:cubicBezTo>
                    <a:pt x="775" y="176"/>
                    <a:pt x="1550" y="206"/>
                    <a:pt x="2325" y="206"/>
                  </a:cubicBezTo>
                  <a:cubicBezTo>
                    <a:pt x="3101" y="206"/>
                    <a:pt x="3876" y="176"/>
                    <a:pt x="4651" y="115"/>
                  </a:cubicBezTo>
                  <a:cubicBezTo>
                    <a:pt x="3876" y="39"/>
                    <a:pt x="3101" y="1"/>
                    <a:pt x="2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56;p35">
              <a:extLst>
                <a:ext uri="{FF2B5EF4-FFF2-40B4-BE49-F238E27FC236}">
                  <a16:creationId xmlns:a16="http://schemas.microsoft.com/office/drawing/2014/main" id="{61DA7ED2-00BE-174F-BD2D-B39B5DEB6747}"/>
                </a:ext>
              </a:extLst>
            </p:cNvPr>
            <p:cNvSpPr/>
            <p:nvPr/>
          </p:nvSpPr>
          <p:spPr>
            <a:xfrm>
              <a:off x="6152907" y="3038694"/>
              <a:ext cx="98548" cy="4072"/>
            </a:xfrm>
            <a:custGeom>
              <a:avLst/>
              <a:gdLst/>
              <a:ahLst/>
              <a:cxnLst/>
              <a:rect l="l" t="t" r="r" b="b"/>
              <a:pathLst>
                <a:path w="4986" h="206" extrusionOk="0">
                  <a:moveTo>
                    <a:pt x="2493" y="1"/>
                  </a:moveTo>
                  <a:cubicBezTo>
                    <a:pt x="1665" y="1"/>
                    <a:pt x="836" y="39"/>
                    <a:pt x="1" y="115"/>
                  </a:cubicBezTo>
                  <a:cubicBezTo>
                    <a:pt x="836" y="176"/>
                    <a:pt x="1665" y="206"/>
                    <a:pt x="2493" y="206"/>
                  </a:cubicBezTo>
                  <a:cubicBezTo>
                    <a:pt x="3321" y="206"/>
                    <a:pt x="4150" y="176"/>
                    <a:pt x="4985" y="115"/>
                  </a:cubicBezTo>
                  <a:cubicBezTo>
                    <a:pt x="4150" y="39"/>
                    <a:pt x="3321" y="1"/>
                    <a:pt x="24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57;p35">
              <a:extLst>
                <a:ext uri="{FF2B5EF4-FFF2-40B4-BE49-F238E27FC236}">
                  <a16:creationId xmlns:a16="http://schemas.microsoft.com/office/drawing/2014/main" id="{5F511620-2A22-3249-8A89-4FCAD58FC285}"/>
                </a:ext>
              </a:extLst>
            </p:cNvPr>
            <p:cNvSpPr/>
            <p:nvPr/>
          </p:nvSpPr>
          <p:spPr>
            <a:xfrm>
              <a:off x="5717921" y="3065596"/>
              <a:ext cx="5416" cy="33047"/>
            </a:xfrm>
            <a:custGeom>
              <a:avLst/>
              <a:gdLst/>
              <a:ahLst/>
              <a:cxnLst/>
              <a:rect l="l" t="t" r="r" b="b"/>
              <a:pathLst>
                <a:path w="274" h="1672" extrusionOk="0">
                  <a:moveTo>
                    <a:pt x="152" y="0"/>
                  </a:moveTo>
                  <a:cubicBezTo>
                    <a:pt x="0" y="547"/>
                    <a:pt x="0" y="1125"/>
                    <a:pt x="152" y="1672"/>
                  </a:cubicBezTo>
                  <a:cubicBezTo>
                    <a:pt x="274" y="1125"/>
                    <a:pt x="274" y="547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58;p35">
              <a:extLst>
                <a:ext uri="{FF2B5EF4-FFF2-40B4-BE49-F238E27FC236}">
                  <a16:creationId xmlns:a16="http://schemas.microsoft.com/office/drawing/2014/main" id="{B49E8B06-F7B5-4046-BDBC-1216E3CE5F55}"/>
                </a:ext>
              </a:extLst>
            </p:cNvPr>
            <p:cNvSpPr/>
            <p:nvPr/>
          </p:nvSpPr>
          <p:spPr>
            <a:xfrm>
              <a:off x="5624780" y="3096235"/>
              <a:ext cx="202492" cy="4210"/>
            </a:xfrm>
            <a:custGeom>
              <a:avLst/>
              <a:gdLst/>
              <a:ahLst/>
              <a:cxnLst/>
              <a:rect l="l" t="t" r="r" b="b"/>
              <a:pathLst>
                <a:path w="10245" h="213" extrusionOk="0">
                  <a:moveTo>
                    <a:pt x="5138" y="0"/>
                  </a:moveTo>
                  <a:cubicBezTo>
                    <a:pt x="2280" y="0"/>
                    <a:pt x="1" y="61"/>
                    <a:pt x="1" y="122"/>
                  </a:cubicBezTo>
                  <a:cubicBezTo>
                    <a:pt x="1" y="152"/>
                    <a:pt x="2311" y="213"/>
                    <a:pt x="5138" y="213"/>
                  </a:cubicBezTo>
                  <a:cubicBezTo>
                    <a:pt x="7964" y="213"/>
                    <a:pt x="10244" y="152"/>
                    <a:pt x="10244" y="122"/>
                  </a:cubicBezTo>
                  <a:cubicBezTo>
                    <a:pt x="10244" y="61"/>
                    <a:pt x="7964" y="0"/>
                    <a:pt x="5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59;p35">
              <a:extLst>
                <a:ext uri="{FF2B5EF4-FFF2-40B4-BE49-F238E27FC236}">
                  <a16:creationId xmlns:a16="http://schemas.microsoft.com/office/drawing/2014/main" id="{79AB1A35-E0F3-3E49-962B-3C7F79AB3F75}"/>
                </a:ext>
              </a:extLst>
            </p:cNvPr>
            <p:cNvSpPr/>
            <p:nvPr/>
          </p:nvSpPr>
          <p:spPr>
            <a:xfrm>
              <a:off x="5824859" y="3098627"/>
              <a:ext cx="5435" cy="46883"/>
            </a:xfrm>
            <a:custGeom>
              <a:avLst/>
              <a:gdLst/>
              <a:ahLst/>
              <a:cxnLst/>
              <a:rect l="l" t="t" r="r" b="b"/>
              <a:pathLst>
                <a:path w="275" h="2372" extrusionOk="0">
                  <a:moveTo>
                    <a:pt x="122" y="1"/>
                  </a:moveTo>
                  <a:cubicBezTo>
                    <a:pt x="1" y="791"/>
                    <a:pt x="1" y="1581"/>
                    <a:pt x="122" y="2372"/>
                  </a:cubicBezTo>
                  <a:cubicBezTo>
                    <a:pt x="274" y="1581"/>
                    <a:pt x="274" y="79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60;p35">
              <a:extLst>
                <a:ext uri="{FF2B5EF4-FFF2-40B4-BE49-F238E27FC236}">
                  <a16:creationId xmlns:a16="http://schemas.microsoft.com/office/drawing/2014/main" id="{1EFB0575-679C-BB40-8C1A-712B315125F9}"/>
                </a:ext>
              </a:extLst>
            </p:cNvPr>
            <p:cNvSpPr/>
            <p:nvPr/>
          </p:nvSpPr>
          <p:spPr>
            <a:xfrm>
              <a:off x="5621776" y="3098627"/>
              <a:ext cx="5435" cy="49887"/>
            </a:xfrm>
            <a:custGeom>
              <a:avLst/>
              <a:gdLst/>
              <a:ahLst/>
              <a:cxnLst/>
              <a:rect l="l" t="t" r="r" b="b"/>
              <a:pathLst>
                <a:path w="275" h="2524" extrusionOk="0">
                  <a:moveTo>
                    <a:pt x="153" y="1"/>
                  </a:moveTo>
                  <a:cubicBezTo>
                    <a:pt x="1" y="821"/>
                    <a:pt x="1" y="1673"/>
                    <a:pt x="153" y="2524"/>
                  </a:cubicBezTo>
                  <a:cubicBezTo>
                    <a:pt x="274" y="1673"/>
                    <a:pt x="274" y="82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61;p35">
              <a:extLst>
                <a:ext uri="{FF2B5EF4-FFF2-40B4-BE49-F238E27FC236}">
                  <a16:creationId xmlns:a16="http://schemas.microsoft.com/office/drawing/2014/main" id="{9E7698E4-0478-6F44-828B-9F057AEC650C}"/>
                </a:ext>
              </a:extLst>
            </p:cNvPr>
            <p:cNvSpPr/>
            <p:nvPr/>
          </p:nvSpPr>
          <p:spPr>
            <a:xfrm>
              <a:off x="6056169" y="3065596"/>
              <a:ext cx="5435" cy="33047"/>
            </a:xfrm>
            <a:custGeom>
              <a:avLst/>
              <a:gdLst/>
              <a:ahLst/>
              <a:cxnLst/>
              <a:rect l="l" t="t" r="r" b="b"/>
              <a:pathLst>
                <a:path w="275" h="1672" extrusionOk="0">
                  <a:moveTo>
                    <a:pt x="122" y="0"/>
                  </a:moveTo>
                  <a:cubicBezTo>
                    <a:pt x="1" y="547"/>
                    <a:pt x="1" y="1125"/>
                    <a:pt x="122" y="1672"/>
                  </a:cubicBezTo>
                  <a:cubicBezTo>
                    <a:pt x="274" y="1125"/>
                    <a:pt x="274" y="547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62;p35">
              <a:extLst>
                <a:ext uri="{FF2B5EF4-FFF2-40B4-BE49-F238E27FC236}">
                  <a16:creationId xmlns:a16="http://schemas.microsoft.com/office/drawing/2014/main" id="{2A0EDFDB-CCB7-5F40-8216-8B05BFF2E8CF}"/>
                </a:ext>
              </a:extLst>
            </p:cNvPr>
            <p:cNvSpPr/>
            <p:nvPr/>
          </p:nvSpPr>
          <p:spPr>
            <a:xfrm>
              <a:off x="5963048" y="3096235"/>
              <a:ext cx="342468" cy="4210"/>
            </a:xfrm>
            <a:custGeom>
              <a:avLst/>
              <a:gdLst/>
              <a:ahLst/>
              <a:cxnLst/>
              <a:rect l="l" t="t" r="r" b="b"/>
              <a:pathLst>
                <a:path w="17327" h="213" extrusionOk="0">
                  <a:moveTo>
                    <a:pt x="8663" y="0"/>
                  </a:moveTo>
                  <a:cubicBezTo>
                    <a:pt x="3861" y="0"/>
                    <a:pt x="1" y="61"/>
                    <a:pt x="1" y="122"/>
                  </a:cubicBezTo>
                  <a:cubicBezTo>
                    <a:pt x="1" y="152"/>
                    <a:pt x="3861" y="213"/>
                    <a:pt x="8663" y="213"/>
                  </a:cubicBezTo>
                  <a:cubicBezTo>
                    <a:pt x="13435" y="213"/>
                    <a:pt x="17326" y="152"/>
                    <a:pt x="17326" y="122"/>
                  </a:cubicBezTo>
                  <a:cubicBezTo>
                    <a:pt x="17326" y="61"/>
                    <a:pt x="13435" y="0"/>
                    <a:pt x="8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63;p35">
              <a:extLst>
                <a:ext uri="{FF2B5EF4-FFF2-40B4-BE49-F238E27FC236}">
                  <a16:creationId xmlns:a16="http://schemas.microsoft.com/office/drawing/2014/main" id="{88D8883C-9DC5-A341-99CA-99BCD1760857}"/>
                </a:ext>
              </a:extLst>
            </p:cNvPr>
            <p:cNvSpPr/>
            <p:nvPr/>
          </p:nvSpPr>
          <p:spPr>
            <a:xfrm>
              <a:off x="6163126" y="3098627"/>
              <a:ext cx="4823" cy="46883"/>
            </a:xfrm>
            <a:custGeom>
              <a:avLst/>
              <a:gdLst/>
              <a:ahLst/>
              <a:cxnLst/>
              <a:rect l="l" t="t" r="r" b="b"/>
              <a:pathLst>
                <a:path w="244" h="2372" extrusionOk="0">
                  <a:moveTo>
                    <a:pt x="122" y="1"/>
                  </a:moveTo>
                  <a:cubicBezTo>
                    <a:pt x="0" y="791"/>
                    <a:pt x="0" y="1581"/>
                    <a:pt x="122" y="2372"/>
                  </a:cubicBezTo>
                  <a:cubicBezTo>
                    <a:pt x="243" y="1581"/>
                    <a:pt x="243" y="79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64;p35">
              <a:extLst>
                <a:ext uri="{FF2B5EF4-FFF2-40B4-BE49-F238E27FC236}">
                  <a16:creationId xmlns:a16="http://schemas.microsoft.com/office/drawing/2014/main" id="{BAF35340-A97D-FA40-BE7F-06DE6FD26A26}"/>
                </a:ext>
              </a:extLst>
            </p:cNvPr>
            <p:cNvSpPr/>
            <p:nvPr/>
          </p:nvSpPr>
          <p:spPr>
            <a:xfrm>
              <a:off x="6309716" y="3098627"/>
              <a:ext cx="5435" cy="46883"/>
            </a:xfrm>
            <a:custGeom>
              <a:avLst/>
              <a:gdLst/>
              <a:ahLst/>
              <a:cxnLst/>
              <a:rect l="l" t="t" r="r" b="b"/>
              <a:pathLst>
                <a:path w="275" h="2372" extrusionOk="0">
                  <a:moveTo>
                    <a:pt x="153" y="1"/>
                  </a:moveTo>
                  <a:cubicBezTo>
                    <a:pt x="1" y="791"/>
                    <a:pt x="1" y="1581"/>
                    <a:pt x="153" y="2372"/>
                  </a:cubicBezTo>
                  <a:cubicBezTo>
                    <a:pt x="274" y="1581"/>
                    <a:pt x="274" y="79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65;p35">
              <a:extLst>
                <a:ext uri="{FF2B5EF4-FFF2-40B4-BE49-F238E27FC236}">
                  <a16:creationId xmlns:a16="http://schemas.microsoft.com/office/drawing/2014/main" id="{663C0719-FD59-9A4A-A5F8-1AC112A2B085}"/>
                </a:ext>
              </a:extLst>
            </p:cNvPr>
            <p:cNvSpPr/>
            <p:nvPr/>
          </p:nvSpPr>
          <p:spPr>
            <a:xfrm>
              <a:off x="5960043" y="3098627"/>
              <a:ext cx="5435" cy="49887"/>
            </a:xfrm>
            <a:custGeom>
              <a:avLst/>
              <a:gdLst/>
              <a:ahLst/>
              <a:cxnLst/>
              <a:rect l="l" t="t" r="r" b="b"/>
              <a:pathLst>
                <a:path w="275" h="2524" extrusionOk="0">
                  <a:moveTo>
                    <a:pt x="153" y="1"/>
                  </a:moveTo>
                  <a:cubicBezTo>
                    <a:pt x="1" y="821"/>
                    <a:pt x="1" y="1673"/>
                    <a:pt x="153" y="2524"/>
                  </a:cubicBezTo>
                  <a:cubicBezTo>
                    <a:pt x="274" y="1673"/>
                    <a:pt x="274" y="82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66;p35">
              <a:extLst>
                <a:ext uri="{FF2B5EF4-FFF2-40B4-BE49-F238E27FC236}">
                  <a16:creationId xmlns:a16="http://schemas.microsoft.com/office/drawing/2014/main" id="{0A4662FF-C1AD-474C-8946-0BC63735A47B}"/>
                </a:ext>
              </a:extLst>
            </p:cNvPr>
            <p:cNvSpPr/>
            <p:nvPr/>
          </p:nvSpPr>
          <p:spPr>
            <a:xfrm>
              <a:off x="5584535" y="3175539"/>
              <a:ext cx="79910" cy="3617"/>
            </a:xfrm>
            <a:custGeom>
              <a:avLst/>
              <a:gdLst/>
              <a:ahLst/>
              <a:cxnLst/>
              <a:rect l="l" t="t" r="r" b="b"/>
              <a:pathLst>
                <a:path w="4043" h="183" extrusionOk="0">
                  <a:moveTo>
                    <a:pt x="2022" y="0"/>
                  </a:moveTo>
                  <a:cubicBezTo>
                    <a:pt x="1345" y="0"/>
                    <a:pt x="669" y="31"/>
                    <a:pt x="0" y="92"/>
                  </a:cubicBezTo>
                  <a:cubicBezTo>
                    <a:pt x="669" y="152"/>
                    <a:pt x="1345" y="183"/>
                    <a:pt x="2022" y="183"/>
                  </a:cubicBezTo>
                  <a:cubicBezTo>
                    <a:pt x="2698" y="183"/>
                    <a:pt x="3374" y="152"/>
                    <a:pt x="4043" y="92"/>
                  </a:cubicBezTo>
                  <a:cubicBezTo>
                    <a:pt x="3374" y="31"/>
                    <a:pt x="2698" y="0"/>
                    <a:pt x="20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67;p35">
              <a:extLst>
                <a:ext uri="{FF2B5EF4-FFF2-40B4-BE49-F238E27FC236}">
                  <a16:creationId xmlns:a16="http://schemas.microsoft.com/office/drawing/2014/main" id="{15A899F4-B324-004D-8FD3-6D56DDC16F65}"/>
                </a:ext>
              </a:extLst>
            </p:cNvPr>
            <p:cNvSpPr/>
            <p:nvPr/>
          </p:nvSpPr>
          <p:spPr>
            <a:xfrm>
              <a:off x="5776786" y="3169530"/>
              <a:ext cx="86531" cy="4072"/>
            </a:xfrm>
            <a:custGeom>
              <a:avLst/>
              <a:gdLst/>
              <a:ahLst/>
              <a:cxnLst/>
              <a:rect l="l" t="t" r="r" b="b"/>
              <a:pathLst>
                <a:path w="4378" h="206" extrusionOk="0">
                  <a:moveTo>
                    <a:pt x="2189" y="0"/>
                  </a:moveTo>
                  <a:cubicBezTo>
                    <a:pt x="1460" y="0"/>
                    <a:pt x="730" y="31"/>
                    <a:pt x="1" y="92"/>
                  </a:cubicBezTo>
                  <a:cubicBezTo>
                    <a:pt x="730" y="168"/>
                    <a:pt x="1460" y="206"/>
                    <a:pt x="2189" y="206"/>
                  </a:cubicBezTo>
                  <a:cubicBezTo>
                    <a:pt x="2919" y="206"/>
                    <a:pt x="3648" y="168"/>
                    <a:pt x="4378" y="92"/>
                  </a:cubicBezTo>
                  <a:cubicBezTo>
                    <a:pt x="3648" y="31"/>
                    <a:pt x="2919" y="0"/>
                    <a:pt x="2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68;p35">
              <a:extLst>
                <a:ext uri="{FF2B5EF4-FFF2-40B4-BE49-F238E27FC236}">
                  <a16:creationId xmlns:a16="http://schemas.microsoft.com/office/drawing/2014/main" id="{01392476-718E-F940-89E6-0BF2C6E705DE}"/>
                </a:ext>
              </a:extLst>
            </p:cNvPr>
            <p:cNvSpPr/>
            <p:nvPr/>
          </p:nvSpPr>
          <p:spPr>
            <a:xfrm>
              <a:off x="5930611" y="3169530"/>
              <a:ext cx="76313" cy="4072"/>
            </a:xfrm>
            <a:custGeom>
              <a:avLst/>
              <a:gdLst/>
              <a:ahLst/>
              <a:cxnLst/>
              <a:rect l="l" t="t" r="r" b="b"/>
              <a:pathLst>
                <a:path w="3861" h="206" extrusionOk="0">
                  <a:moveTo>
                    <a:pt x="1930" y="0"/>
                  </a:moveTo>
                  <a:cubicBezTo>
                    <a:pt x="1284" y="0"/>
                    <a:pt x="639" y="31"/>
                    <a:pt x="0" y="92"/>
                  </a:cubicBezTo>
                  <a:cubicBezTo>
                    <a:pt x="639" y="168"/>
                    <a:pt x="1284" y="206"/>
                    <a:pt x="1930" y="206"/>
                  </a:cubicBezTo>
                  <a:cubicBezTo>
                    <a:pt x="2576" y="206"/>
                    <a:pt x="3222" y="168"/>
                    <a:pt x="3860" y="92"/>
                  </a:cubicBezTo>
                  <a:cubicBezTo>
                    <a:pt x="3222" y="31"/>
                    <a:pt x="2576" y="0"/>
                    <a:pt x="19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69;p35">
              <a:extLst>
                <a:ext uri="{FF2B5EF4-FFF2-40B4-BE49-F238E27FC236}">
                  <a16:creationId xmlns:a16="http://schemas.microsoft.com/office/drawing/2014/main" id="{95894F23-A1AF-544C-9B61-A4A13E2A8D26}"/>
                </a:ext>
              </a:extLst>
            </p:cNvPr>
            <p:cNvSpPr/>
            <p:nvPr/>
          </p:nvSpPr>
          <p:spPr>
            <a:xfrm>
              <a:off x="6118058" y="3169530"/>
              <a:ext cx="82321" cy="4072"/>
            </a:xfrm>
            <a:custGeom>
              <a:avLst/>
              <a:gdLst/>
              <a:ahLst/>
              <a:cxnLst/>
              <a:rect l="l" t="t" r="r" b="b"/>
              <a:pathLst>
                <a:path w="4165" h="206" extrusionOk="0">
                  <a:moveTo>
                    <a:pt x="2071" y="0"/>
                  </a:moveTo>
                  <a:cubicBezTo>
                    <a:pt x="1376" y="0"/>
                    <a:pt x="685" y="31"/>
                    <a:pt x="1" y="92"/>
                  </a:cubicBezTo>
                  <a:cubicBezTo>
                    <a:pt x="685" y="168"/>
                    <a:pt x="1376" y="206"/>
                    <a:pt x="2071" y="206"/>
                  </a:cubicBezTo>
                  <a:cubicBezTo>
                    <a:pt x="2767" y="206"/>
                    <a:pt x="3466" y="168"/>
                    <a:pt x="4165" y="92"/>
                  </a:cubicBezTo>
                  <a:cubicBezTo>
                    <a:pt x="3466" y="31"/>
                    <a:pt x="2767" y="0"/>
                    <a:pt x="20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70;p35">
              <a:extLst>
                <a:ext uri="{FF2B5EF4-FFF2-40B4-BE49-F238E27FC236}">
                  <a16:creationId xmlns:a16="http://schemas.microsoft.com/office/drawing/2014/main" id="{348170F1-3CFB-1043-A98D-AFC262551520}"/>
                </a:ext>
              </a:extLst>
            </p:cNvPr>
            <p:cNvSpPr/>
            <p:nvPr/>
          </p:nvSpPr>
          <p:spPr>
            <a:xfrm>
              <a:off x="6271270" y="3164272"/>
              <a:ext cx="84120" cy="4072"/>
            </a:xfrm>
            <a:custGeom>
              <a:avLst/>
              <a:gdLst/>
              <a:ahLst/>
              <a:cxnLst/>
              <a:rect l="l" t="t" r="r" b="b"/>
              <a:pathLst>
                <a:path w="4256" h="206" extrusionOk="0">
                  <a:moveTo>
                    <a:pt x="2117" y="0"/>
                  </a:moveTo>
                  <a:cubicBezTo>
                    <a:pt x="1406" y="0"/>
                    <a:pt x="700" y="38"/>
                    <a:pt x="1" y="114"/>
                  </a:cubicBezTo>
                  <a:cubicBezTo>
                    <a:pt x="700" y="175"/>
                    <a:pt x="1406" y="206"/>
                    <a:pt x="2117" y="206"/>
                  </a:cubicBezTo>
                  <a:cubicBezTo>
                    <a:pt x="2827" y="206"/>
                    <a:pt x="3542" y="175"/>
                    <a:pt x="4256" y="114"/>
                  </a:cubicBezTo>
                  <a:cubicBezTo>
                    <a:pt x="3542" y="38"/>
                    <a:pt x="2827" y="0"/>
                    <a:pt x="2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71;p35">
              <a:extLst>
                <a:ext uri="{FF2B5EF4-FFF2-40B4-BE49-F238E27FC236}">
                  <a16:creationId xmlns:a16="http://schemas.microsoft.com/office/drawing/2014/main" id="{13A32805-7E5D-CB4A-9E7D-E8499A876938}"/>
                </a:ext>
              </a:extLst>
            </p:cNvPr>
            <p:cNvSpPr/>
            <p:nvPr/>
          </p:nvSpPr>
          <p:spPr>
            <a:xfrm>
              <a:off x="6396235" y="2868523"/>
              <a:ext cx="529900" cy="328040"/>
            </a:xfrm>
            <a:custGeom>
              <a:avLst/>
              <a:gdLst/>
              <a:ahLst/>
              <a:cxnLst/>
              <a:rect l="l" t="t" r="r" b="b"/>
              <a:pathLst>
                <a:path w="26810" h="16597" extrusionOk="0">
                  <a:moveTo>
                    <a:pt x="1" y="0"/>
                  </a:moveTo>
                  <a:lnTo>
                    <a:pt x="1" y="16596"/>
                  </a:lnTo>
                  <a:lnTo>
                    <a:pt x="31" y="31"/>
                  </a:lnTo>
                  <a:lnTo>
                    <a:pt x="26810" y="31"/>
                  </a:lnTo>
                  <a:lnTo>
                    <a:pt x="268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72;p35">
              <a:extLst>
                <a:ext uri="{FF2B5EF4-FFF2-40B4-BE49-F238E27FC236}">
                  <a16:creationId xmlns:a16="http://schemas.microsoft.com/office/drawing/2014/main" id="{8F0F5EEE-8D21-8B4C-B475-04A5285F3A2C}"/>
                </a:ext>
              </a:extLst>
            </p:cNvPr>
            <p:cNvSpPr/>
            <p:nvPr/>
          </p:nvSpPr>
          <p:spPr>
            <a:xfrm>
              <a:off x="6452728" y="2965538"/>
              <a:ext cx="413938" cy="187175"/>
            </a:xfrm>
            <a:custGeom>
              <a:avLst/>
              <a:gdLst/>
              <a:ahLst/>
              <a:cxnLst/>
              <a:rect l="l" t="t" r="r" b="b"/>
              <a:pathLst>
                <a:path w="20943" h="9470" extrusionOk="0">
                  <a:moveTo>
                    <a:pt x="941" y="0"/>
                  </a:moveTo>
                  <a:cubicBezTo>
                    <a:pt x="487" y="0"/>
                    <a:pt x="55" y="226"/>
                    <a:pt x="0" y="685"/>
                  </a:cubicBezTo>
                  <a:lnTo>
                    <a:pt x="0" y="9469"/>
                  </a:lnTo>
                  <a:lnTo>
                    <a:pt x="20943" y="9469"/>
                  </a:lnTo>
                  <a:cubicBezTo>
                    <a:pt x="20943" y="9469"/>
                    <a:pt x="18116" y="7342"/>
                    <a:pt x="17478" y="7099"/>
                  </a:cubicBezTo>
                  <a:cubicBezTo>
                    <a:pt x="17186" y="6988"/>
                    <a:pt x="16887" y="6944"/>
                    <a:pt x="16584" y="6944"/>
                  </a:cubicBezTo>
                  <a:cubicBezTo>
                    <a:pt x="15297" y="6944"/>
                    <a:pt x="13928" y="7747"/>
                    <a:pt x="12650" y="7747"/>
                  </a:cubicBezTo>
                  <a:cubicBezTo>
                    <a:pt x="12317" y="7747"/>
                    <a:pt x="11990" y="7692"/>
                    <a:pt x="11672" y="7554"/>
                  </a:cubicBezTo>
                  <a:cubicBezTo>
                    <a:pt x="10608" y="7099"/>
                    <a:pt x="10122" y="5883"/>
                    <a:pt x="9605" y="4849"/>
                  </a:cubicBezTo>
                  <a:cubicBezTo>
                    <a:pt x="9115" y="3869"/>
                    <a:pt x="8269" y="2834"/>
                    <a:pt x="7224" y="2834"/>
                  </a:cubicBezTo>
                  <a:cubicBezTo>
                    <a:pt x="7167" y="2834"/>
                    <a:pt x="7110" y="2837"/>
                    <a:pt x="7052" y="2843"/>
                  </a:cubicBezTo>
                  <a:cubicBezTo>
                    <a:pt x="6022" y="2952"/>
                    <a:pt x="5161" y="4051"/>
                    <a:pt x="4190" y="4051"/>
                  </a:cubicBezTo>
                  <a:cubicBezTo>
                    <a:pt x="4072" y="4051"/>
                    <a:pt x="3952" y="4034"/>
                    <a:pt x="3830" y="3998"/>
                  </a:cubicBezTo>
                  <a:cubicBezTo>
                    <a:pt x="3100" y="3785"/>
                    <a:pt x="2766" y="2995"/>
                    <a:pt x="2584" y="2296"/>
                  </a:cubicBezTo>
                  <a:cubicBezTo>
                    <a:pt x="2401" y="1567"/>
                    <a:pt x="2280" y="807"/>
                    <a:pt x="1763" y="290"/>
                  </a:cubicBezTo>
                  <a:cubicBezTo>
                    <a:pt x="1546" y="97"/>
                    <a:pt x="1239" y="0"/>
                    <a:pt x="941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73;p35">
              <a:extLst>
                <a:ext uri="{FF2B5EF4-FFF2-40B4-BE49-F238E27FC236}">
                  <a16:creationId xmlns:a16="http://schemas.microsoft.com/office/drawing/2014/main" id="{734AEB8D-3888-734F-BC4A-18C7350339A8}"/>
                </a:ext>
              </a:extLst>
            </p:cNvPr>
            <p:cNvSpPr/>
            <p:nvPr/>
          </p:nvSpPr>
          <p:spPr>
            <a:xfrm>
              <a:off x="6429285" y="3151502"/>
              <a:ext cx="448191" cy="1225"/>
            </a:xfrm>
            <a:custGeom>
              <a:avLst/>
              <a:gdLst/>
              <a:ahLst/>
              <a:cxnLst/>
              <a:rect l="l" t="t" r="r" b="b"/>
              <a:pathLst>
                <a:path w="22676" h="62" extrusionOk="0">
                  <a:moveTo>
                    <a:pt x="11338" y="1"/>
                  </a:moveTo>
                  <a:cubicBezTo>
                    <a:pt x="5077" y="1"/>
                    <a:pt x="1" y="1"/>
                    <a:pt x="1" y="31"/>
                  </a:cubicBezTo>
                  <a:cubicBezTo>
                    <a:pt x="1" y="61"/>
                    <a:pt x="5077" y="61"/>
                    <a:pt x="11338" y="61"/>
                  </a:cubicBezTo>
                  <a:cubicBezTo>
                    <a:pt x="17600" y="61"/>
                    <a:pt x="22676" y="61"/>
                    <a:pt x="22676" y="31"/>
                  </a:cubicBezTo>
                  <a:cubicBezTo>
                    <a:pt x="22676" y="31"/>
                    <a:pt x="17600" y="1"/>
                    <a:pt x="113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74;p35">
              <a:extLst>
                <a:ext uri="{FF2B5EF4-FFF2-40B4-BE49-F238E27FC236}">
                  <a16:creationId xmlns:a16="http://schemas.microsoft.com/office/drawing/2014/main" id="{2296B872-E426-9B4A-B4BB-DBDA6310817B}"/>
                </a:ext>
              </a:extLst>
            </p:cNvPr>
            <p:cNvSpPr/>
            <p:nvPr/>
          </p:nvSpPr>
          <p:spPr>
            <a:xfrm>
              <a:off x="6429285" y="3075796"/>
              <a:ext cx="448191" cy="1225"/>
            </a:xfrm>
            <a:custGeom>
              <a:avLst/>
              <a:gdLst/>
              <a:ahLst/>
              <a:cxnLst/>
              <a:rect l="l" t="t" r="r" b="b"/>
              <a:pathLst>
                <a:path w="22676" h="62" extrusionOk="0">
                  <a:moveTo>
                    <a:pt x="11338" y="1"/>
                  </a:moveTo>
                  <a:cubicBezTo>
                    <a:pt x="5077" y="1"/>
                    <a:pt x="1" y="1"/>
                    <a:pt x="1" y="31"/>
                  </a:cubicBezTo>
                  <a:cubicBezTo>
                    <a:pt x="1" y="62"/>
                    <a:pt x="5077" y="62"/>
                    <a:pt x="11338" y="62"/>
                  </a:cubicBezTo>
                  <a:cubicBezTo>
                    <a:pt x="17600" y="62"/>
                    <a:pt x="22676" y="62"/>
                    <a:pt x="22676" y="31"/>
                  </a:cubicBezTo>
                  <a:cubicBezTo>
                    <a:pt x="22676" y="1"/>
                    <a:pt x="17600" y="1"/>
                    <a:pt x="1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75;p35">
              <a:extLst>
                <a:ext uri="{FF2B5EF4-FFF2-40B4-BE49-F238E27FC236}">
                  <a16:creationId xmlns:a16="http://schemas.microsoft.com/office/drawing/2014/main" id="{AD6A9945-9930-D848-ADF1-C4E54392840B}"/>
                </a:ext>
              </a:extLst>
            </p:cNvPr>
            <p:cNvSpPr/>
            <p:nvPr/>
          </p:nvSpPr>
          <p:spPr>
            <a:xfrm>
              <a:off x="6429285" y="3000090"/>
              <a:ext cx="448191" cy="1225"/>
            </a:xfrm>
            <a:custGeom>
              <a:avLst/>
              <a:gdLst/>
              <a:ahLst/>
              <a:cxnLst/>
              <a:rect l="l" t="t" r="r" b="b"/>
              <a:pathLst>
                <a:path w="22676" h="62" extrusionOk="0">
                  <a:moveTo>
                    <a:pt x="11338" y="1"/>
                  </a:moveTo>
                  <a:cubicBezTo>
                    <a:pt x="5077" y="1"/>
                    <a:pt x="1" y="1"/>
                    <a:pt x="1" y="31"/>
                  </a:cubicBezTo>
                  <a:cubicBezTo>
                    <a:pt x="1" y="62"/>
                    <a:pt x="5077" y="62"/>
                    <a:pt x="11338" y="62"/>
                  </a:cubicBezTo>
                  <a:cubicBezTo>
                    <a:pt x="17600" y="62"/>
                    <a:pt x="22676" y="31"/>
                    <a:pt x="22676" y="31"/>
                  </a:cubicBezTo>
                  <a:cubicBezTo>
                    <a:pt x="22676" y="1"/>
                    <a:pt x="17600" y="1"/>
                    <a:pt x="1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76;p35">
              <a:extLst>
                <a:ext uri="{FF2B5EF4-FFF2-40B4-BE49-F238E27FC236}">
                  <a16:creationId xmlns:a16="http://schemas.microsoft.com/office/drawing/2014/main" id="{6C344FB1-2EE4-7C4F-8B0E-5F3B51DDC42B}"/>
                </a:ext>
              </a:extLst>
            </p:cNvPr>
            <p:cNvSpPr/>
            <p:nvPr/>
          </p:nvSpPr>
          <p:spPr>
            <a:xfrm>
              <a:off x="6429285" y="2927408"/>
              <a:ext cx="448191" cy="1818"/>
            </a:xfrm>
            <a:custGeom>
              <a:avLst/>
              <a:gdLst/>
              <a:ahLst/>
              <a:cxnLst/>
              <a:rect l="l" t="t" r="r" b="b"/>
              <a:pathLst>
                <a:path w="22676" h="92" extrusionOk="0">
                  <a:moveTo>
                    <a:pt x="11338" y="0"/>
                  </a:moveTo>
                  <a:cubicBezTo>
                    <a:pt x="5077" y="0"/>
                    <a:pt x="1" y="0"/>
                    <a:pt x="1" y="61"/>
                  </a:cubicBezTo>
                  <a:cubicBezTo>
                    <a:pt x="1" y="91"/>
                    <a:pt x="5077" y="91"/>
                    <a:pt x="11338" y="91"/>
                  </a:cubicBezTo>
                  <a:cubicBezTo>
                    <a:pt x="17600" y="91"/>
                    <a:pt x="22676" y="61"/>
                    <a:pt x="22676" y="61"/>
                  </a:cubicBezTo>
                  <a:cubicBezTo>
                    <a:pt x="22676" y="30"/>
                    <a:pt x="17600" y="0"/>
                    <a:pt x="11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77;p35">
              <a:extLst>
                <a:ext uri="{FF2B5EF4-FFF2-40B4-BE49-F238E27FC236}">
                  <a16:creationId xmlns:a16="http://schemas.microsoft.com/office/drawing/2014/main" id="{EA29669E-8D4F-684B-B5CC-E82B80A5B458}"/>
                </a:ext>
              </a:extLst>
            </p:cNvPr>
            <p:cNvSpPr/>
            <p:nvPr/>
          </p:nvSpPr>
          <p:spPr>
            <a:xfrm>
              <a:off x="5638004" y="1876572"/>
              <a:ext cx="93745" cy="112957"/>
            </a:xfrm>
            <a:custGeom>
              <a:avLst/>
              <a:gdLst/>
              <a:ahLst/>
              <a:cxnLst/>
              <a:rect l="l" t="t" r="r" b="b"/>
              <a:pathLst>
                <a:path w="4743" h="5715" extrusionOk="0">
                  <a:moveTo>
                    <a:pt x="2250" y="0"/>
                  </a:moveTo>
                  <a:cubicBezTo>
                    <a:pt x="2098" y="0"/>
                    <a:pt x="1946" y="31"/>
                    <a:pt x="1824" y="61"/>
                  </a:cubicBezTo>
                  <a:cubicBezTo>
                    <a:pt x="1976" y="31"/>
                    <a:pt x="2098" y="0"/>
                    <a:pt x="2250" y="0"/>
                  </a:cubicBezTo>
                  <a:close/>
                  <a:moveTo>
                    <a:pt x="2949" y="31"/>
                  </a:moveTo>
                  <a:cubicBezTo>
                    <a:pt x="3162" y="91"/>
                    <a:pt x="3374" y="152"/>
                    <a:pt x="3557" y="274"/>
                  </a:cubicBezTo>
                  <a:cubicBezTo>
                    <a:pt x="3800" y="395"/>
                    <a:pt x="4043" y="608"/>
                    <a:pt x="4225" y="851"/>
                  </a:cubicBezTo>
                  <a:cubicBezTo>
                    <a:pt x="4408" y="1125"/>
                    <a:pt x="4560" y="1459"/>
                    <a:pt x="4621" y="1794"/>
                  </a:cubicBezTo>
                  <a:cubicBezTo>
                    <a:pt x="4681" y="2219"/>
                    <a:pt x="4621" y="2645"/>
                    <a:pt x="4469" y="3009"/>
                  </a:cubicBezTo>
                  <a:cubicBezTo>
                    <a:pt x="4377" y="3222"/>
                    <a:pt x="4286" y="3435"/>
                    <a:pt x="4165" y="3617"/>
                  </a:cubicBezTo>
                  <a:cubicBezTo>
                    <a:pt x="4043" y="3800"/>
                    <a:pt x="3922" y="4012"/>
                    <a:pt x="3830" y="4225"/>
                  </a:cubicBezTo>
                  <a:cubicBezTo>
                    <a:pt x="3592" y="4671"/>
                    <a:pt x="3442" y="5147"/>
                    <a:pt x="3350" y="5623"/>
                  </a:cubicBezTo>
                  <a:lnTo>
                    <a:pt x="3350" y="5623"/>
                  </a:lnTo>
                  <a:lnTo>
                    <a:pt x="2402" y="5593"/>
                  </a:lnTo>
                  <a:lnTo>
                    <a:pt x="1368" y="5563"/>
                  </a:lnTo>
                  <a:lnTo>
                    <a:pt x="1368" y="5563"/>
                  </a:lnTo>
                  <a:cubicBezTo>
                    <a:pt x="1356" y="5069"/>
                    <a:pt x="1206" y="4604"/>
                    <a:pt x="943" y="4195"/>
                  </a:cubicBezTo>
                  <a:cubicBezTo>
                    <a:pt x="821" y="3982"/>
                    <a:pt x="700" y="3769"/>
                    <a:pt x="578" y="3587"/>
                  </a:cubicBezTo>
                  <a:cubicBezTo>
                    <a:pt x="456" y="3374"/>
                    <a:pt x="365" y="3192"/>
                    <a:pt x="274" y="2979"/>
                  </a:cubicBezTo>
                  <a:cubicBezTo>
                    <a:pt x="92" y="2614"/>
                    <a:pt x="61" y="2189"/>
                    <a:pt x="152" y="1794"/>
                  </a:cubicBezTo>
                  <a:cubicBezTo>
                    <a:pt x="213" y="1459"/>
                    <a:pt x="365" y="1125"/>
                    <a:pt x="548" y="851"/>
                  </a:cubicBezTo>
                  <a:cubicBezTo>
                    <a:pt x="730" y="608"/>
                    <a:pt x="943" y="426"/>
                    <a:pt x="1216" y="274"/>
                  </a:cubicBezTo>
                  <a:cubicBezTo>
                    <a:pt x="1399" y="183"/>
                    <a:pt x="1611" y="91"/>
                    <a:pt x="1824" y="61"/>
                  </a:cubicBezTo>
                  <a:lnTo>
                    <a:pt x="1824" y="61"/>
                  </a:lnTo>
                  <a:cubicBezTo>
                    <a:pt x="1611" y="91"/>
                    <a:pt x="1399" y="152"/>
                    <a:pt x="1186" y="274"/>
                  </a:cubicBezTo>
                  <a:cubicBezTo>
                    <a:pt x="943" y="395"/>
                    <a:pt x="700" y="578"/>
                    <a:pt x="517" y="821"/>
                  </a:cubicBezTo>
                  <a:cubicBezTo>
                    <a:pt x="335" y="1125"/>
                    <a:pt x="183" y="1459"/>
                    <a:pt x="92" y="1794"/>
                  </a:cubicBezTo>
                  <a:cubicBezTo>
                    <a:pt x="0" y="2219"/>
                    <a:pt x="31" y="2645"/>
                    <a:pt x="213" y="3040"/>
                  </a:cubicBezTo>
                  <a:cubicBezTo>
                    <a:pt x="304" y="3222"/>
                    <a:pt x="426" y="3435"/>
                    <a:pt x="548" y="3617"/>
                  </a:cubicBezTo>
                  <a:cubicBezTo>
                    <a:pt x="669" y="3830"/>
                    <a:pt x="791" y="4012"/>
                    <a:pt x="882" y="4225"/>
                  </a:cubicBezTo>
                  <a:cubicBezTo>
                    <a:pt x="1156" y="4651"/>
                    <a:pt x="1307" y="5137"/>
                    <a:pt x="1338" y="5623"/>
                  </a:cubicBezTo>
                  <a:lnTo>
                    <a:pt x="1338" y="5654"/>
                  </a:lnTo>
                  <a:lnTo>
                    <a:pt x="1368" y="5654"/>
                  </a:lnTo>
                  <a:lnTo>
                    <a:pt x="2402" y="5684"/>
                  </a:lnTo>
                  <a:lnTo>
                    <a:pt x="3374" y="5715"/>
                  </a:lnTo>
                  <a:lnTo>
                    <a:pt x="3435" y="5715"/>
                  </a:lnTo>
                  <a:lnTo>
                    <a:pt x="3435" y="5684"/>
                  </a:lnTo>
                  <a:cubicBezTo>
                    <a:pt x="3496" y="5198"/>
                    <a:pt x="3648" y="4711"/>
                    <a:pt x="3891" y="4256"/>
                  </a:cubicBezTo>
                  <a:cubicBezTo>
                    <a:pt x="3982" y="4043"/>
                    <a:pt x="4104" y="3860"/>
                    <a:pt x="4225" y="3648"/>
                  </a:cubicBezTo>
                  <a:cubicBezTo>
                    <a:pt x="4347" y="3465"/>
                    <a:pt x="4469" y="3252"/>
                    <a:pt x="4529" y="3040"/>
                  </a:cubicBezTo>
                  <a:cubicBezTo>
                    <a:pt x="4712" y="2645"/>
                    <a:pt x="4742" y="2219"/>
                    <a:pt x="4681" y="1794"/>
                  </a:cubicBezTo>
                  <a:cubicBezTo>
                    <a:pt x="4621" y="1459"/>
                    <a:pt x="4469" y="1125"/>
                    <a:pt x="4256" y="821"/>
                  </a:cubicBezTo>
                  <a:cubicBezTo>
                    <a:pt x="4074" y="578"/>
                    <a:pt x="3830" y="395"/>
                    <a:pt x="3587" y="243"/>
                  </a:cubicBezTo>
                  <a:cubicBezTo>
                    <a:pt x="3374" y="152"/>
                    <a:pt x="3162" y="61"/>
                    <a:pt x="2949" y="3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78;p35">
              <a:extLst>
                <a:ext uri="{FF2B5EF4-FFF2-40B4-BE49-F238E27FC236}">
                  <a16:creationId xmlns:a16="http://schemas.microsoft.com/office/drawing/2014/main" id="{A7D92736-F8FC-3D47-AAA1-3BAA88F29DFF}"/>
                </a:ext>
              </a:extLst>
            </p:cNvPr>
            <p:cNvSpPr/>
            <p:nvPr/>
          </p:nvSpPr>
          <p:spPr>
            <a:xfrm>
              <a:off x="5659036" y="1912824"/>
              <a:ext cx="52278" cy="71292"/>
            </a:xfrm>
            <a:custGeom>
              <a:avLst/>
              <a:gdLst/>
              <a:ahLst/>
              <a:cxnLst/>
              <a:rect l="l" t="t" r="r" b="b"/>
              <a:pathLst>
                <a:path w="2645" h="3607" extrusionOk="0">
                  <a:moveTo>
                    <a:pt x="418" y="0"/>
                  </a:moveTo>
                  <a:cubicBezTo>
                    <a:pt x="380" y="0"/>
                    <a:pt x="342" y="8"/>
                    <a:pt x="304" y="20"/>
                  </a:cubicBezTo>
                  <a:cubicBezTo>
                    <a:pt x="331" y="11"/>
                    <a:pt x="358" y="8"/>
                    <a:pt x="384" y="8"/>
                  </a:cubicBezTo>
                  <a:cubicBezTo>
                    <a:pt x="449" y="8"/>
                    <a:pt x="513" y="29"/>
                    <a:pt x="578" y="51"/>
                  </a:cubicBezTo>
                  <a:cubicBezTo>
                    <a:pt x="524" y="15"/>
                    <a:pt x="471" y="0"/>
                    <a:pt x="418" y="0"/>
                  </a:cubicBezTo>
                  <a:close/>
                  <a:moveTo>
                    <a:pt x="2187" y="99"/>
                  </a:moveTo>
                  <a:cubicBezTo>
                    <a:pt x="2316" y="99"/>
                    <a:pt x="2441" y="160"/>
                    <a:pt x="2523" y="263"/>
                  </a:cubicBezTo>
                  <a:cubicBezTo>
                    <a:pt x="2584" y="324"/>
                    <a:pt x="2614" y="415"/>
                    <a:pt x="2614" y="507"/>
                  </a:cubicBezTo>
                  <a:cubicBezTo>
                    <a:pt x="2614" y="598"/>
                    <a:pt x="2584" y="689"/>
                    <a:pt x="2523" y="780"/>
                  </a:cubicBezTo>
                  <a:cubicBezTo>
                    <a:pt x="2432" y="841"/>
                    <a:pt x="2371" y="902"/>
                    <a:pt x="2280" y="963"/>
                  </a:cubicBezTo>
                  <a:cubicBezTo>
                    <a:pt x="2189" y="993"/>
                    <a:pt x="2067" y="1023"/>
                    <a:pt x="1976" y="1023"/>
                  </a:cubicBezTo>
                  <a:cubicBezTo>
                    <a:pt x="1814" y="1047"/>
                    <a:pt x="1652" y="1070"/>
                    <a:pt x="1490" y="1079"/>
                  </a:cubicBezTo>
                  <a:lnTo>
                    <a:pt x="1490" y="1079"/>
                  </a:lnTo>
                  <a:cubicBezTo>
                    <a:pt x="1490" y="1042"/>
                    <a:pt x="1490" y="1003"/>
                    <a:pt x="1490" y="963"/>
                  </a:cubicBezTo>
                  <a:cubicBezTo>
                    <a:pt x="1520" y="811"/>
                    <a:pt x="1551" y="628"/>
                    <a:pt x="1642" y="476"/>
                  </a:cubicBezTo>
                  <a:cubicBezTo>
                    <a:pt x="1702" y="324"/>
                    <a:pt x="1854" y="203"/>
                    <a:pt x="2006" y="142"/>
                  </a:cubicBezTo>
                  <a:cubicBezTo>
                    <a:pt x="2065" y="113"/>
                    <a:pt x="2126" y="99"/>
                    <a:pt x="2187" y="99"/>
                  </a:cubicBezTo>
                  <a:close/>
                  <a:moveTo>
                    <a:pt x="304" y="20"/>
                  </a:moveTo>
                  <a:lnTo>
                    <a:pt x="304" y="20"/>
                  </a:lnTo>
                  <a:cubicBezTo>
                    <a:pt x="183" y="51"/>
                    <a:pt x="122" y="111"/>
                    <a:pt x="61" y="203"/>
                  </a:cubicBezTo>
                  <a:cubicBezTo>
                    <a:pt x="31" y="294"/>
                    <a:pt x="0" y="415"/>
                    <a:pt x="31" y="507"/>
                  </a:cubicBezTo>
                  <a:cubicBezTo>
                    <a:pt x="31" y="598"/>
                    <a:pt x="92" y="689"/>
                    <a:pt x="152" y="780"/>
                  </a:cubicBezTo>
                  <a:cubicBezTo>
                    <a:pt x="213" y="871"/>
                    <a:pt x="304" y="932"/>
                    <a:pt x="395" y="963"/>
                  </a:cubicBezTo>
                  <a:cubicBezTo>
                    <a:pt x="487" y="1023"/>
                    <a:pt x="608" y="1054"/>
                    <a:pt x="699" y="1084"/>
                  </a:cubicBezTo>
                  <a:cubicBezTo>
                    <a:pt x="760" y="1093"/>
                    <a:pt x="821" y="1100"/>
                    <a:pt x="882" y="1106"/>
                  </a:cubicBezTo>
                  <a:lnTo>
                    <a:pt x="882" y="1106"/>
                  </a:lnTo>
                  <a:lnTo>
                    <a:pt x="882" y="1905"/>
                  </a:lnTo>
                  <a:cubicBezTo>
                    <a:pt x="912" y="2482"/>
                    <a:pt x="912" y="2938"/>
                    <a:pt x="912" y="3242"/>
                  </a:cubicBezTo>
                  <a:lnTo>
                    <a:pt x="912" y="1935"/>
                  </a:lnTo>
                  <a:lnTo>
                    <a:pt x="912" y="1109"/>
                  </a:lnTo>
                  <a:lnTo>
                    <a:pt x="912" y="1109"/>
                  </a:lnTo>
                  <a:cubicBezTo>
                    <a:pt x="1054" y="1123"/>
                    <a:pt x="1196" y="1130"/>
                    <a:pt x="1338" y="1130"/>
                  </a:cubicBezTo>
                  <a:cubicBezTo>
                    <a:pt x="1378" y="1130"/>
                    <a:pt x="1419" y="1129"/>
                    <a:pt x="1459" y="1128"/>
                  </a:cubicBezTo>
                  <a:lnTo>
                    <a:pt x="1459" y="1128"/>
                  </a:lnTo>
                  <a:lnTo>
                    <a:pt x="1459" y="1479"/>
                  </a:lnTo>
                  <a:lnTo>
                    <a:pt x="1459" y="1905"/>
                  </a:lnTo>
                  <a:cubicBezTo>
                    <a:pt x="1490" y="2482"/>
                    <a:pt x="1551" y="2938"/>
                    <a:pt x="1581" y="3242"/>
                  </a:cubicBezTo>
                  <a:cubicBezTo>
                    <a:pt x="1581" y="3425"/>
                    <a:pt x="1611" y="3546"/>
                    <a:pt x="1611" y="3607"/>
                  </a:cubicBezTo>
                  <a:cubicBezTo>
                    <a:pt x="1611" y="3485"/>
                    <a:pt x="1581" y="3364"/>
                    <a:pt x="1581" y="3212"/>
                  </a:cubicBezTo>
                  <a:cubicBezTo>
                    <a:pt x="1551" y="2908"/>
                    <a:pt x="1490" y="2452"/>
                    <a:pt x="1490" y="1905"/>
                  </a:cubicBezTo>
                  <a:cubicBezTo>
                    <a:pt x="1490" y="1753"/>
                    <a:pt x="1459" y="1601"/>
                    <a:pt x="1490" y="1449"/>
                  </a:cubicBezTo>
                  <a:cubicBezTo>
                    <a:pt x="1490" y="1345"/>
                    <a:pt x="1490" y="1241"/>
                    <a:pt x="1490" y="1127"/>
                  </a:cubicBezTo>
                  <a:lnTo>
                    <a:pt x="1490" y="1127"/>
                  </a:lnTo>
                  <a:cubicBezTo>
                    <a:pt x="1652" y="1122"/>
                    <a:pt x="1814" y="1107"/>
                    <a:pt x="1976" y="1084"/>
                  </a:cubicBezTo>
                  <a:cubicBezTo>
                    <a:pt x="2098" y="1054"/>
                    <a:pt x="2189" y="1023"/>
                    <a:pt x="2280" y="993"/>
                  </a:cubicBezTo>
                  <a:cubicBezTo>
                    <a:pt x="2371" y="932"/>
                    <a:pt x="2462" y="871"/>
                    <a:pt x="2523" y="811"/>
                  </a:cubicBezTo>
                  <a:cubicBezTo>
                    <a:pt x="2584" y="719"/>
                    <a:pt x="2645" y="628"/>
                    <a:pt x="2645" y="507"/>
                  </a:cubicBezTo>
                  <a:cubicBezTo>
                    <a:pt x="2645" y="415"/>
                    <a:pt x="2614" y="294"/>
                    <a:pt x="2554" y="233"/>
                  </a:cubicBezTo>
                  <a:cubicBezTo>
                    <a:pt x="2450" y="129"/>
                    <a:pt x="2317" y="82"/>
                    <a:pt x="2186" y="82"/>
                  </a:cubicBezTo>
                  <a:cubicBezTo>
                    <a:pt x="2125" y="82"/>
                    <a:pt x="2064" y="92"/>
                    <a:pt x="2006" y="111"/>
                  </a:cubicBezTo>
                  <a:cubicBezTo>
                    <a:pt x="1824" y="172"/>
                    <a:pt x="1672" y="324"/>
                    <a:pt x="1611" y="476"/>
                  </a:cubicBezTo>
                  <a:cubicBezTo>
                    <a:pt x="1520" y="628"/>
                    <a:pt x="1490" y="811"/>
                    <a:pt x="1459" y="993"/>
                  </a:cubicBezTo>
                  <a:lnTo>
                    <a:pt x="1459" y="1081"/>
                  </a:lnTo>
                  <a:lnTo>
                    <a:pt x="1459" y="1081"/>
                  </a:lnTo>
                  <a:cubicBezTo>
                    <a:pt x="1419" y="1083"/>
                    <a:pt x="1378" y="1084"/>
                    <a:pt x="1338" y="1084"/>
                  </a:cubicBezTo>
                  <a:cubicBezTo>
                    <a:pt x="1193" y="1084"/>
                    <a:pt x="1048" y="1070"/>
                    <a:pt x="912" y="1051"/>
                  </a:cubicBezTo>
                  <a:lnTo>
                    <a:pt x="912" y="1051"/>
                  </a:lnTo>
                  <a:lnTo>
                    <a:pt x="912" y="993"/>
                  </a:lnTo>
                  <a:cubicBezTo>
                    <a:pt x="912" y="811"/>
                    <a:pt x="912" y="659"/>
                    <a:pt x="882" y="476"/>
                  </a:cubicBezTo>
                  <a:cubicBezTo>
                    <a:pt x="851" y="385"/>
                    <a:pt x="821" y="294"/>
                    <a:pt x="791" y="233"/>
                  </a:cubicBezTo>
                  <a:cubicBezTo>
                    <a:pt x="730" y="142"/>
                    <a:pt x="669" y="81"/>
                    <a:pt x="578" y="51"/>
                  </a:cubicBezTo>
                  <a:lnTo>
                    <a:pt x="578" y="51"/>
                  </a:lnTo>
                  <a:cubicBezTo>
                    <a:pt x="639" y="81"/>
                    <a:pt x="730" y="142"/>
                    <a:pt x="760" y="233"/>
                  </a:cubicBezTo>
                  <a:cubicBezTo>
                    <a:pt x="821" y="294"/>
                    <a:pt x="851" y="385"/>
                    <a:pt x="851" y="476"/>
                  </a:cubicBezTo>
                  <a:cubicBezTo>
                    <a:pt x="882" y="628"/>
                    <a:pt x="882" y="811"/>
                    <a:pt x="882" y="993"/>
                  </a:cubicBezTo>
                  <a:lnTo>
                    <a:pt x="882" y="1047"/>
                  </a:lnTo>
                  <a:lnTo>
                    <a:pt x="882" y="1047"/>
                  </a:lnTo>
                  <a:cubicBezTo>
                    <a:pt x="829" y="1040"/>
                    <a:pt x="779" y="1031"/>
                    <a:pt x="730" y="1023"/>
                  </a:cubicBezTo>
                  <a:cubicBezTo>
                    <a:pt x="517" y="993"/>
                    <a:pt x="335" y="902"/>
                    <a:pt x="183" y="750"/>
                  </a:cubicBezTo>
                  <a:cubicBezTo>
                    <a:pt x="122" y="659"/>
                    <a:pt x="92" y="567"/>
                    <a:pt x="61" y="476"/>
                  </a:cubicBezTo>
                  <a:cubicBezTo>
                    <a:pt x="31" y="385"/>
                    <a:pt x="61" y="294"/>
                    <a:pt x="92" y="203"/>
                  </a:cubicBezTo>
                  <a:cubicBezTo>
                    <a:pt x="152" y="142"/>
                    <a:pt x="213" y="51"/>
                    <a:pt x="304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9;p35">
              <a:extLst>
                <a:ext uri="{FF2B5EF4-FFF2-40B4-BE49-F238E27FC236}">
                  <a16:creationId xmlns:a16="http://schemas.microsoft.com/office/drawing/2014/main" id="{342946AE-D143-A045-A039-E53DF4474445}"/>
                </a:ext>
              </a:extLst>
            </p:cNvPr>
            <p:cNvSpPr/>
            <p:nvPr/>
          </p:nvSpPr>
          <p:spPr>
            <a:xfrm>
              <a:off x="5664432" y="1987859"/>
              <a:ext cx="41487" cy="40123"/>
            </a:xfrm>
            <a:custGeom>
              <a:avLst/>
              <a:gdLst/>
              <a:ahLst/>
              <a:cxnLst/>
              <a:rect l="l" t="t" r="r" b="b"/>
              <a:pathLst>
                <a:path w="2099" h="2030" extrusionOk="0">
                  <a:moveTo>
                    <a:pt x="77" y="1"/>
                  </a:moveTo>
                  <a:cubicBezTo>
                    <a:pt x="54" y="1"/>
                    <a:pt x="31" y="9"/>
                    <a:pt x="1" y="24"/>
                  </a:cubicBezTo>
                  <a:lnTo>
                    <a:pt x="153" y="24"/>
                  </a:lnTo>
                  <a:cubicBezTo>
                    <a:pt x="122" y="9"/>
                    <a:pt x="100" y="1"/>
                    <a:pt x="77" y="1"/>
                  </a:cubicBezTo>
                  <a:close/>
                  <a:moveTo>
                    <a:pt x="578" y="24"/>
                  </a:moveTo>
                  <a:lnTo>
                    <a:pt x="2005" y="53"/>
                  </a:lnTo>
                  <a:lnTo>
                    <a:pt x="2005" y="53"/>
                  </a:lnTo>
                  <a:cubicBezTo>
                    <a:pt x="1977" y="440"/>
                    <a:pt x="1977" y="856"/>
                    <a:pt x="1977" y="1300"/>
                  </a:cubicBezTo>
                  <a:lnTo>
                    <a:pt x="1977" y="1270"/>
                  </a:lnTo>
                  <a:lnTo>
                    <a:pt x="1794" y="1513"/>
                  </a:lnTo>
                  <a:lnTo>
                    <a:pt x="1369" y="1969"/>
                  </a:lnTo>
                  <a:lnTo>
                    <a:pt x="670" y="1969"/>
                  </a:lnTo>
                  <a:lnTo>
                    <a:pt x="1" y="1148"/>
                  </a:lnTo>
                  <a:cubicBezTo>
                    <a:pt x="1" y="1158"/>
                    <a:pt x="1" y="1169"/>
                    <a:pt x="1" y="1179"/>
                  </a:cubicBezTo>
                  <a:lnTo>
                    <a:pt x="670" y="2030"/>
                  </a:lnTo>
                  <a:lnTo>
                    <a:pt x="1460" y="2030"/>
                  </a:lnTo>
                  <a:lnTo>
                    <a:pt x="1885" y="1574"/>
                  </a:lnTo>
                  <a:lnTo>
                    <a:pt x="2098" y="1331"/>
                  </a:lnTo>
                  <a:lnTo>
                    <a:pt x="2098" y="54"/>
                  </a:lnTo>
                  <a:lnTo>
                    <a:pt x="2098" y="2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0;p35">
              <a:extLst>
                <a:ext uri="{FF2B5EF4-FFF2-40B4-BE49-F238E27FC236}">
                  <a16:creationId xmlns:a16="http://schemas.microsoft.com/office/drawing/2014/main" id="{DF8BD02C-38A1-AC4B-87B1-9FC8CDA1C296}"/>
                </a:ext>
              </a:extLst>
            </p:cNvPr>
            <p:cNvSpPr/>
            <p:nvPr/>
          </p:nvSpPr>
          <p:spPr>
            <a:xfrm>
              <a:off x="5665045" y="2005135"/>
              <a:ext cx="38463" cy="6028"/>
            </a:xfrm>
            <a:custGeom>
              <a:avLst/>
              <a:gdLst/>
              <a:ahLst/>
              <a:cxnLst/>
              <a:rect l="l" t="t" r="r" b="b"/>
              <a:pathLst>
                <a:path w="1946" h="305" extrusionOk="0">
                  <a:moveTo>
                    <a:pt x="61" y="244"/>
                  </a:moveTo>
                  <a:cubicBezTo>
                    <a:pt x="46" y="244"/>
                    <a:pt x="38" y="252"/>
                    <a:pt x="31" y="259"/>
                  </a:cubicBezTo>
                  <a:lnTo>
                    <a:pt x="31" y="259"/>
                  </a:lnTo>
                  <a:lnTo>
                    <a:pt x="61" y="244"/>
                  </a:lnTo>
                  <a:close/>
                  <a:moveTo>
                    <a:pt x="31" y="259"/>
                  </a:moveTo>
                  <a:lnTo>
                    <a:pt x="0" y="274"/>
                  </a:lnTo>
                  <a:cubicBezTo>
                    <a:pt x="15" y="274"/>
                    <a:pt x="23" y="267"/>
                    <a:pt x="31" y="259"/>
                  </a:cubicBezTo>
                  <a:close/>
                  <a:moveTo>
                    <a:pt x="973" y="1"/>
                  </a:moveTo>
                  <a:cubicBezTo>
                    <a:pt x="730" y="1"/>
                    <a:pt x="487" y="62"/>
                    <a:pt x="274" y="122"/>
                  </a:cubicBezTo>
                  <a:lnTo>
                    <a:pt x="61" y="244"/>
                  </a:lnTo>
                  <a:cubicBezTo>
                    <a:pt x="152" y="214"/>
                    <a:pt x="213" y="183"/>
                    <a:pt x="274" y="153"/>
                  </a:cubicBezTo>
                  <a:cubicBezTo>
                    <a:pt x="487" y="92"/>
                    <a:pt x="730" y="31"/>
                    <a:pt x="973" y="31"/>
                  </a:cubicBezTo>
                  <a:cubicBezTo>
                    <a:pt x="1216" y="31"/>
                    <a:pt x="1459" y="92"/>
                    <a:pt x="1672" y="183"/>
                  </a:cubicBezTo>
                  <a:cubicBezTo>
                    <a:pt x="1733" y="214"/>
                    <a:pt x="1824" y="244"/>
                    <a:pt x="1885" y="274"/>
                  </a:cubicBezTo>
                  <a:lnTo>
                    <a:pt x="1946" y="305"/>
                  </a:lnTo>
                  <a:cubicBezTo>
                    <a:pt x="1946" y="274"/>
                    <a:pt x="1915" y="274"/>
                    <a:pt x="1885" y="244"/>
                  </a:cubicBezTo>
                  <a:cubicBezTo>
                    <a:pt x="1824" y="214"/>
                    <a:pt x="1763" y="183"/>
                    <a:pt x="1702" y="153"/>
                  </a:cubicBezTo>
                  <a:cubicBezTo>
                    <a:pt x="1459" y="62"/>
                    <a:pt x="1216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81;p35">
              <a:extLst>
                <a:ext uri="{FF2B5EF4-FFF2-40B4-BE49-F238E27FC236}">
                  <a16:creationId xmlns:a16="http://schemas.microsoft.com/office/drawing/2014/main" id="{FB158E3A-3DF6-4A4C-A5A8-37E16CA8CB0B}"/>
                </a:ext>
              </a:extLst>
            </p:cNvPr>
            <p:cNvSpPr/>
            <p:nvPr/>
          </p:nvSpPr>
          <p:spPr>
            <a:xfrm>
              <a:off x="5665045" y="1999126"/>
              <a:ext cx="39075" cy="6028"/>
            </a:xfrm>
            <a:custGeom>
              <a:avLst/>
              <a:gdLst/>
              <a:ahLst/>
              <a:cxnLst/>
              <a:rect l="l" t="t" r="r" b="b"/>
              <a:pathLst>
                <a:path w="1977" h="305" extrusionOk="0">
                  <a:moveTo>
                    <a:pt x="1003" y="1"/>
                  </a:moveTo>
                  <a:cubicBezTo>
                    <a:pt x="760" y="1"/>
                    <a:pt x="517" y="31"/>
                    <a:pt x="274" y="122"/>
                  </a:cubicBezTo>
                  <a:cubicBezTo>
                    <a:pt x="213" y="153"/>
                    <a:pt x="152" y="183"/>
                    <a:pt x="91" y="214"/>
                  </a:cubicBezTo>
                  <a:lnTo>
                    <a:pt x="0" y="274"/>
                  </a:lnTo>
                  <a:lnTo>
                    <a:pt x="91" y="244"/>
                  </a:lnTo>
                  <a:cubicBezTo>
                    <a:pt x="152" y="214"/>
                    <a:pt x="213" y="183"/>
                    <a:pt x="274" y="153"/>
                  </a:cubicBezTo>
                  <a:cubicBezTo>
                    <a:pt x="517" y="62"/>
                    <a:pt x="760" y="31"/>
                    <a:pt x="1003" y="31"/>
                  </a:cubicBezTo>
                  <a:cubicBezTo>
                    <a:pt x="1216" y="31"/>
                    <a:pt x="1459" y="92"/>
                    <a:pt x="1702" y="153"/>
                  </a:cubicBezTo>
                  <a:cubicBezTo>
                    <a:pt x="1490" y="62"/>
                    <a:pt x="1247" y="1"/>
                    <a:pt x="1003" y="1"/>
                  </a:cubicBezTo>
                  <a:close/>
                  <a:moveTo>
                    <a:pt x="1885" y="244"/>
                  </a:moveTo>
                  <a:lnTo>
                    <a:pt x="1976" y="305"/>
                  </a:lnTo>
                  <a:cubicBezTo>
                    <a:pt x="1946" y="274"/>
                    <a:pt x="1915" y="244"/>
                    <a:pt x="1885" y="2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82;p35">
              <a:extLst>
                <a:ext uri="{FF2B5EF4-FFF2-40B4-BE49-F238E27FC236}">
                  <a16:creationId xmlns:a16="http://schemas.microsoft.com/office/drawing/2014/main" id="{3CAC5243-209A-894C-B171-3172DCC2F19B}"/>
                </a:ext>
              </a:extLst>
            </p:cNvPr>
            <p:cNvSpPr/>
            <p:nvPr/>
          </p:nvSpPr>
          <p:spPr>
            <a:xfrm>
              <a:off x="5665045" y="1993729"/>
              <a:ext cx="38463" cy="5416"/>
            </a:xfrm>
            <a:custGeom>
              <a:avLst/>
              <a:gdLst/>
              <a:ahLst/>
              <a:cxnLst/>
              <a:rect l="l" t="t" r="r" b="b"/>
              <a:pathLst>
                <a:path w="1946" h="274" extrusionOk="0">
                  <a:moveTo>
                    <a:pt x="1778" y="170"/>
                  </a:moveTo>
                  <a:lnTo>
                    <a:pt x="1778" y="170"/>
                  </a:lnTo>
                  <a:cubicBezTo>
                    <a:pt x="1828" y="201"/>
                    <a:pt x="1864" y="222"/>
                    <a:pt x="1885" y="243"/>
                  </a:cubicBezTo>
                  <a:cubicBezTo>
                    <a:pt x="1851" y="210"/>
                    <a:pt x="1817" y="185"/>
                    <a:pt x="1778" y="170"/>
                  </a:cubicBezTo>
                  <a:close/>
                  <a:moveTo>
                    <a:pt x="973" y="0"/>
                  </a:moveTo>
                  <a:cubicBezTo>
                    <a:pt x="730" y="0"/>
                    <a:pt x="487" y="31"/>
                    <a:pt x="274" y="122"/>
                  </a:cubicBezTo>
                  <a:cubicBezTo>
                    <a:pt x="183" y="152"/>
                    <a:pt x="122" y="183"/>
                    <a:pt x="61" y="213"/>
                  </a:cubicBezTo>
                  <a:lnTo>
                    <a:pt x="0" y="274"/>
                  </a:lnTo>
                  <a:lnTo>
                    <a:pt x="91" y="213"/>
                  </a:lnTo>
                  <a:cubicBezTo>
                    <a:pt x="122" y="213"/>
                    <a:pt x="183" y="183"/>
                    <a:pt x="274" y="152"/>
                  </a:cubicBezTo>
                  <a:cubicBezTo>
                    <a:pt x="502" y="61"/>
                    <a:pt x="737" y="15"/>
                    <a:pt x="973" y="15"/>
                  </a:cubicBezTo>
                  <a:cubicBezTo>
                    <a:pt x="1209" y="15"/>
                    <a:pt x="1444" y="61"/>
                    <a:pt x="1672" y="152"/>
                  </a:cubicBezTo>
                  <a:cubicBezTo>
                    <a:pt x="1712" y="152"/>
                    <a:pt x="1747" y="158"/>
                    <a:pt x="1778" y="170"/>
                  </a:cubicBezTo>
                  <a:lnTo>
                    <a:pt x="1778" y="170"/>
                  </a:lnTo>
                  <a:cubicBezTo>
                    <a:pt x="1755" y="156"/>
                    <a:pt x="1730" y="140"/>
                    <a:pt x="1702" y="122"/>
                  </a:cubicBezTo>
                  <a:cubicBezTo>
                    <a:pt x="1459" y="31"/>
                    <a:pt x="1216" y="0"/>
                    <a:pt x="973" y="0"/>
                  </a:cubicBezTo>
                  <a:close/>
                  <a:moveTo>
                    <a:pt x="1885" y="243"/>
                  </a:moveTo>
                  <a:lnTo>
                    <a:pt x="1946" y="274"/>
                  </a:lnTo>
                  <a:cubicBezTo>
                    <a:pt x="1946" y="243"/>
                    <a:pt x="1915" y="243"/>
                    <a:pt x="1885" y="2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83;p35">
              <a:extLst>
                <a:ext uri="{FF2B5EF4-FFF2-40B4-BE49-F238E27FC236}">
                  <a16:creationId xmlns:a16="http://schemas.microsoft.com/office/drawing/2014/main" id="{1BBC7C9C-F2C3-5241-9F4F-E638786EBCE9}"/>
                </a:ext>
              </a:extLst>
            </p:cNvPr>
            <p:cNvSpPr/>
            <p:nvPr/>
          </p:nvSpPr>
          <p:spPr>
            <a:xfrm>
              <a:off x="5832074" y="2160758"/>
              <a:ext cx="204271" cy="214490"/>
            </a:xfrm>
            <a:custGeom>
              <a:avLst/>
              <a:gdLst/>
              <a:ahLst/>
              <a:cxnLst/>
              <a:rect l="l" t="t" r="r" b="b"/>
              <a:pathLst>
                <a:path w="10335" h="10852" extrusionOk="0">
                  <a:moveTo>
                    <a:pt x="760" y="0"/>
                  </a:moveTo>
                  <a:lnTo>
                    <a:pt x="760" y="0"/>
                  </a:lnTo>
                  <a:cubicBezTo>
                    <a:pt x="760" y="0"/>
                    <a:pt x="0" y="6991"/>
                    <a:pt x="973" y="10851"/>
                  </a:cubicBezTo>
                  <a:lnTo>
                    <a:pt x="10335" y="10426"/>
                  </a:lnTo>
                  <a:cubicBezTo>
                    <a:pt x="10335" y="10426"/>
                    <a:pt x="8329" y="3526"/>
                    <a:pt x="9575" y="456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84;p35">
              <a:extLst>
                <a:ext uri="{FF2B5EF4-FFF2-40B4-BE49-F238E27FC236}">
                  <a16:creationId xmlns:a16="http://schemas.microsoft.com/office/drawing/2014/main" id="{A9C751D0-F867-E54F-AE3C-FAC1C45B101A}"/>
                </a:ext>
              </a:extLst>
            </p:cNvPr>
            <p:cNvSpPr/>
            <p:nvPr/>
          </p:nvSpPr>
          <p:spPr>
            <a:xfrm>
              <a:off x="5847689" y="2155954"/>
              <a:ext cx="197077" cy="195258"/>
            </a:xfrm>
            <a:custGeom>
              <a:avLst/>
              <a:gdLst/>
              <a:ahLst/>
              <a:cxnLst/>
              <a:rect l="l" t="t" r="r" b="b"/>
              <a:pathLst>
                <a:path w="9971" h="9879" extrusionOk="0">
                  <a:moveTo>
                    <a:pt x="1" y="0"/>
                  </a:moveTo>
                  <a:cubicBezTo>
                    <a:pt x="1" y="0"/>
                    <a:pt x="92" y="7569"/>
                    <a:pt x="457" y="9879"/>
                  </a:cubicBezTo>
                  <a:lnTo>
                    <a:pt x="9970" y="9453"/>
                  </a:lnTo>
                  <a:cubicBezTo>
                    <a:pt x="9970" y="9453"/>
                    <a:pt x="9119" y="2006"/>
                    <a:pt x="9454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85;p35">
              <a:extLst>
                <a:ext uri="{FF2B5EF4-FFF2-40B4-BE49-F238E27FC236}">
                  <a16:creationId xmlns:a16="http://schemas.microsoft.com/office/drawing/2014/main" id="{69E7D79D-FA9C-4C47-99E9-ACA0B1DE581F}"/>
                </a:ext>
              </a:extLst>
            </p:cNvPr>
            <p:cNvSpPr/>
            <p:nvPr/>
          </p:nvSpPr>
          <p:spPr>
            <a:xfrm>
              <a:off x="5880127" y="2218872"/>
              <a:ext cx="125587" cy="7866"/>
            </a:xfrm>
            <a:custGeom>
              <a:avLst/>
              <a:gdLst/>
              <a:ahLst/>
              <a:cxnLst/>
              <a:rect l="l" t="t" r="r" b="b"/>
              <a:pathLst>
                <a:path w="6354" h="398" extrusionOk="0">
                  <a:moveTo>
                    <a:pt x="6225" y="1"/>
                  </a:moveTo>
                  <a:cubicBezTo>
                    <a:pt x="5838" y="1"/>
                    <a:pt x="4618" y="55"/>
                    <a:pt x="3193" y="130"/>
                  </a:cubicBezTo>
                  <a:cubicBezTo>
                    <a:pt x="1430" y="252"/>
                    <a:pt x="1" y="343"/>
                    <a:pt x="1" y="373"/>
                  </a:cubicBezTo>
                  <a:cubicBezTo>
                    <a:pt x="1" y="390"/>
                    <a:pt x="104" y="397"/>
                    <a:pt x="288" y="397"/>
                  </a:cubicBezTo>
                  <a:cubicBezTo>
                    <a:pt x="791" y="397"/>
                    <a:pt x="1902" y="341"/>
                    <a:pt x="3193" y="252"/>
                  </a:cubicBezTo>
                  <a:cubicBezTo>
                    <a:pt x="4955" y="161"/>
                    <a:pt x="6354" y="39"/>
                    <a:pt x="6354" y="9"/>
                  </a:cubicBezTo>
                  <a:cubicBezTo>
                    <a:pt x="6354" y="3"/>
                    <a:pt x="6309" y="1"/>
                    <a:pt x="6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86;p35">
              <a:extLst>
                <a:ext uri="{FF2B5EF4-FFF2-40B4-BE49-F238E27FC236}">
                  <a16:creationId xmlns:a16="http://schemas.microsoft.com/office/drawing/2014/main" id="{64EA57AE-8890-1249-BB81-D6A39BF99AB1}"/>
                </a:ext>
              </a:extLst>
            </p:cNvPr>
            <p:cNvSpPr/>
            <p:nvPr/>
          </p:nvSpPr>
          <p:spPr>
            <a:xfrm>
              <a:off x="5880127" y="2250399"/>
              <a:ext cx="126200" cy="7866"/>
            </a:xfrm>
            <a:custGeom>
              <a:avLst/>
              <a:gdLst/>
              <a:ahLst/>
              <a:cxnLst/>
              <a:rect l="l" t="t" r="r" b="b"/>
              <a:pathLst>
                <a:path w="6385" h="398" extrusionOk="0">
                  <a:moveTo>
                    <a:pt x="6084" y="1"/>
                  </a:moveTo>
                  <a:cubicBezTo>
                    <a:pt x="5578" y="1"/>
                    <a:pt x="4483" y="57"/>
                    <a:pt x="3193" y="146"/>
                  </a:cubicBezTo>
                  <a:cubicBezTo>
                    <a:pt x="1430" y="237"/>
                    <a:pt x="1" y="359"/>
                    <a:pt x="1" y="389"/>
                  </a:cubicBezTo>
                  <a:cubicBezTo>
                    <a:pt x="1" y="395"/>
                    <a:pt x="46" y="397"/>
                    <a:pt x="129" y="397"/>
                  </a:cubicBezTo>
                  <a:cubicBezTo>
                    <a:pt x="518" y="397"/>
                    <a:pt x="1742" y="343"/>
                    <a:pt x="3193" y="268"/>
                  </a:cubicBezTo>
                  <a:cubicBezTo>
                    <a:pt x="4955" y="177"/>
                    <a:pt x="6384" y="55"/>
                    <a:pt x="6384" y="25"/>
                  </a:cubicBezTo>
                  <a:cubicBezTo>
                    <a:pt x="6376" y="8"/>
                    <a:pt x="6270" y="1"/>
                    <a:pt x="6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87;p35">
              <a:extLst>
                <a:ext uri="{FF2B5EF4-FFF2-40B4-BE49-F238E27FC236}">
                  <a16:creationId xmlns:a16="http://schemas.microsoft.com/office/drawing/2014/main" id="{8E48496B-6448-E14E-8305-664E05547CAF}"/>
                </a:ext>
              </a:extLst>
            </p:cNvPr>
            <p:cNvSpPr/>
            <p:nvPr/>
          </p:nvSpPr>
          <p:spPr>
            <a:xfrm>
              <a:off x="5902364" y="2281512"/>
              <a:ext cx="71510" cy="5277"/>
            </a:xfrm>
            <a:custGeom>
              <a:avLst/>
              <a:gdLst/>
              <a:ahLst/>
              <a:cxnLst/>
              <a:rect l="l" t="t" r="r" b="b"/>
              <a:pathLst>
                <a:path w="3618" h="267" extrusionOk="0">
                  <a:moveTo>
                    <a:pt x="3101" y="1"/>
                  </a:moveTo>
                  <a:cubicBezTo>
                    <a:pt x="2767" y="31"/>
                    <a:pt x="2311" y="31"/>
                    <a:pt x="1824" y="62"/>
                  </a:cubicBezTo>
                  <a:cubicBezTo>
                    <a:pt x="1308" y="92"/>
                    <a:pt x="852" y="153"/>
                    <a:pt x="517" y="183"/>
                  </a:cubicBezTo>
                  <a:cubicBezTo>
                    <a:pt x="365" y="183"/>
                    <a:pt x="183" y="183"/>
                    <a:pt x="1" y="244"/>
                  </a:cubicBezTo>
                  <a:cubicBezTo>
                    <a:pt x="92" y="259"/>
                    <a:pt x="183" y="267"/>
                    <a:pt x="274" y="267"/>
                  </a:cubicBezTo>
                  <a:cubicBezTo>
                    <a:pt x="365" y="267"/>
                    <a:pt x="457" y="259"/>
                    <a:pt x="548" y="244"/>
                  </a:cubicBezTo>
                  <a:cubicBezTo>
                    <a:pt x="852" y="244"/>
                    <a:pt x="1308" y="214"/>
                    <a:pt x="1824" y="183"/>
                  </a:cubicBezTo>
                  <a:cubicBezTo>
                    <a:pt x="2311" y="153"/>
                    <a:pt x="2767" y="122"/>
                    <a:pt x="3101" y="92"/>
                  </a:cubicBezTo>
                  <a:cubicBezTo>
                    <a:pt x="3283" y="92"/>
                    <a:pt x="3466" y="62"/>
                    <a:pt x="3618" y="31"/>
                  </a:cubicBezTo>
                  <a:cubicBezTo>
                    <a:pt x="3466" y="1"/>
                    <a:pt x="3283" y="1"/>
                    <a:pt x="3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88;p35">
              <a:extLst>
                <a:ext uri="{FF2B5EF4-FFF2-40B4-BE49-F238E27FC236}">
                  <a16:creationId xmlns:a16="http://schemas.microsoft.com/office/drawing/2014/main" id="{537F27B7-F490-CA48-9341-DA7723DBB21C}"/>
                </a:ext>
              </a:extLst>
            </p:cNvPr>
            <p:cNvSpPr/>
            <p:nvPr/>
          </p:nvSpPr>
          <p:spPr>
            <a:xfrm>
              <a:off x="5785800" y="1911421"/>
              <a:ext cx="489658" cy="3617"/>
            </a:xfrm>
            <a:custGeom>
              <a:avLst/>
              <a:gdLst/>
              <a:ahLst/>
              <a:cxnLst/>
              <a:rect l="l" t="t" r="r" b="b"/>
              <a:pathLst>
                <a:path w="24774" h="183" extrusionOk="0">
                  <a:moveTo>
                    <a:pt x="12372" y="0"/>
                  </a:moveTo>
                  <a:cubicBezTo>
                    <a:pt x="5533" y="0"/>
                    <a:pt x="1" y="31"/>
                    <a:pt x="1" y="91"/>
                  </a:cubicBezTo>
                  <a:cubicBezTo>
                    <a:pt x="1" y="152"/>
                    <a:pt x="5533" y="182"/>
                    <a:pt x="12372" y="182"/>
                  </a:cubicBezTo>
                  <a:cubicBezTo>
                    <a:pt x="19241" y="182"/>
                    <a:pt x="24773" y="152"/>
                    <a:pt x="24773" y="91"/>
                  </a:cubicBezTo>
                  <a:cubicBezTo>
                    <a:pt x="24773" y="31"/>
                    <a:pt x="19241" y="0"/>
                    <a:pt x="1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89;p35">
              <a:extLst>
                <a:ext uri="{FF2B5EF4-FFF2-40B4-BE49-F238E27FC236}">
                  <a16:creationId xmlns:a16="http://schemas.microsoft.com/office/drawing/2014/main" id="{CB9B1C54-3F9D-6A41-84FE-8387FE521870}"/>
                </a:ext>
              </a:extLst>
            </p:cNvPr>
            <p:cNvSpPr/>
            <p:nvPr/>
          </p:nvSpPr>
          <p:spPr>
            <a:xfrm>
              <a:off x="5781609" y="1955876"/>
              <a:ext cx="183854" cy="4230"/>
            </a:xfrm>
            <a:custGeom>
              <a:avLst/>
              <a:gdLst/>
              <a:ahLst/>
              <a:cxnLst/>
              <a:rect l="l" t="t" r="r" b="b"/>
              <a:pathLst>
                <a:path w="9302" h="214" extrusionOk="0">
                  <a:moveTo>
                    <a:pt x="4651" y="0"/>
                  </a:moveTo>
                  <a:cubicBezTo>
                    <a:pt x="2097" y="0"/>
                    <a:pt x="0" y="61"/>
                    <a:pt x="0" y="122"/>
                  </a:cubicBezTo>
                  <a:cubicBezTo>
                    <a:pt x="0" y="152"/>
                    <a:pt x="2097" y="213"/>
                    <a:pt x="4651" y="213"/>
                  </a:cubicBezTo>
                  <a:cubicBezTo>
                    <a:pt x="7234" y="213"/>
                    <a:pt x="9301" y="152"/>
                    <a:pt x="9301" y="122"/>
                  </a:cubicBezTo>
                  <a:cubicBezTo>
                    <a:pt x="9301" y="61"/>
                    <a:pt x="7234" y="0"/>
                    <a:pt x="46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90;p35">
              <a:extLst>
                <a:ext uri="{FF2B5EF4-FFF2-40B4-BE49-F238E27FC236}">
                  <a16:creationId xmlns:a16="http://schemas.microsoft.com/office/drawing/2014/main" id="{61590E07-0C2A-884E-90C8-A41E406BEFA2}"/>
                </a:ext>
              </a:extLst>
            </p:cNvPr>
            <p:cNvSpPr/>
            <p:nvPr/>
          </p:nvSpPr>
          <p:spPr>
            <a:xfrm>
              <a:off x="5992480" y="1956014"/>
              <a:ext cx="70917" cy="4091"/>
            </a:xfrm>
            <a:custGeom>
              <a:avLst/>
              <a:gdLst/>
              <a:ahLst/>
              <a:cxnLst/>
              <a:rect l="l" t="t" r="r" b="b"/>
              <a:pathLst>
                <a:path w="3588" h="207" extrusionOk="0">
                  <a:moveTo>
                    <a:pt x="1783" y="1"/>
                  </a:moveTo>
                  <a:cubicBezTo>
                    <a:pt x="1186" y="1"/>
                    <a:pt x="594" y="39"/>
                    <a:pt x="1" y="115"/>
                  </a:cubicBezTo>
                  <a:cubicBezTo>
                    <a:pt x="594" y="176"/>
                    <a:pt x="1186" y="206"/>
                    <a:pt x="1783" y="206"/>
                  </a:cubicBezTo>
                  <a:cubicBezTo>
                    <a:pt x="2379" y="206"/>
                    <a:pt x="2980" y="176"/>
                    <a:pt x="3588" y="115"/>
                  </a:cubicBezTo>
                  <a:cubicBezTo>
                    <a:pt x="2980" y="39"/>
                    <a:pt x="2379" y="1"/>
                    <a:pt x="17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91;p35">
              <a:extLst>
                <a:ext uri="{FF2B5EF4-FFF2-40B4-BE49-F238E27FC236}">
                  <a16:creationId xmlns:a16="http://schemas.microsoft.com/office/drawing/2014/main" id="{AB8113CB-4937-0240-99AB-BDE107EAF225}"/>
                </a:ext>
              </a:extLst>
            </p:cNvPr>
            <p:cNvSpPr/>
            <p:nvPr/>
          </p:nvSpPr>
          <p:spPr>
            <a:xfrm>
              <a:off x="7048140" y="1766610"/>
              <a:ext cx="39668" cy="660863"/>
            </a:xfrm>
            <a:custGeom>
              <a:avLst/>
              <a:gdLst/>
              <a:ahLst/>
              <a:cxnLst/>
              <a:rect l="l" t="t" r="r" b="b"/>
              <a:pathLst>
                <a:path w="2007" h="33436" extrusionOk="0">
                  <a:moveTo>
                    <a:pt x="0" y="1"/>
                  </a:moveTo>
                  <a:lnTo>
                    <a:pt x="0" y="244"/>
                  </a:lnTo>
                  <a:cubicBezTo>
                    <a:pt x="31" y="487"/>
                    <a:pt x="61" y="821"/>
                    <a:pt x="61" y="1247"/>
                  </a:cubicBezTo>
                  <a:cubicBezTo>
                    <a:pt x="91" y="2098"/>
                    <a:pt x="152" y="3314"/>
                    <a:pt x="243" y="4834"/>
                  </a:cubicBezTo>
                  <a:cubicBezTo>
                    <a:pt x="426" y="7904"/>
                    <a:pt x="639" y="12098"/>
                    <a:pt x="912" y="16718"/>
                  </a:cubicBezTo>
                  <a:cubicBezTo>
                    <a:pt x="1216" y="21369"/>
                    <a:pt x="1459" y="25533"/>
                    <a:pt x="1642" y="28603"/>
                  </a:cubicBezTo>
                  <a:cubicBezTo>
                    <a:pt x="1763" y="30123"/>
                    <a:pt x="1854" y="31339"/>
                    <a:pt x="1885" y="32190"/>
                  </a:cubicBezTo>
                  <a:cubicBezTo>
                    <a:pt x="1946" y="32615"/>
                    <a:pt x="1946" y="32950"/>
                    <a:pt x="1976" y="33193"/>
                  </a:cubicBezTo>
                  <a:cubicBezTo>
                    <a:pt x="2006" y="33284"/>
                    <a:pt x="2006" y="33375"/>
                    <a:pt x="2006" y="33436"/>
                  </a:cubicBezTo>
                  <a:lnTo>
                    <a:pt x="2006" y="33193"/>
                  </a:lnTo>
                  <a:cubicBezTo>
                    <a:pt x="2006" y="32950"/>
                    <a:pt x="1976" y="32615"/>
                    <a:pt x="1976" y="32190"/>
                  </a:cubicBezTo>
                  <a:cubicBezTo>
                    <a:pt x="1915" y="31339"/>
                    <a:pt x="1854" y="30123"/>
                    <a:pt x="1763" y="28603"/>
                  </a:cubicBezTo>
                  <a:cubicBezTo>
                    <a:pt x="1611" y="25533"/>
                    <a:pt x="1368" y="21338"/>
                    <a:pt x="1094" y="16718"/>
                  </a:cubicBezTo>
                  <a:cubicBezTo>
                    <a:pt x="821" y="12068"/>
                    <a:pt x="547" y="7873"/>
                    <a:pt x="365" y="4834"/>
                  </a:cubicBezTo>
                  <a:cubicBezTo>
                    <a:pt x="243" y="3314"/>
                    <a:pt x="183" y="2098"/>
                    <a:pt x="122" y="1247"/>
                  </a:cubicBezTo>
                  <a:cubicBezTo>
                    <a:pt x="91" y="821"/>
                    <a:pt x="61" y="487"/>
                    <a:pt x="31" y="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92;p35">
              <a:extLst>
                <a:ext uri="{FF2B5EF4-FFF2-40B4-BE49-F238E27FC236}">
                  <a16:creationId xmlns:a16="http://schemas.microsoft.com/office/drawing/2014/main" id="{CD1DCF0C-627D-8946-B684-1B2BA8B9513C}"/>
                </a:ext>
              </a:extLst>
            </p:cNvPr>
            <p:cNvSpPr/>
            <p:nvPr/>
          </p:nvSpPr>
          <p:spPr>
            <a:xfrm>
              <a:off x="5473980" y="1590568"/>
              <a:ext cx="1556019" cy="174248"/>
            </a:xfrm>
            <a:custGeom>
              <a:avLst/>
              <a:gdLst/>
              <a:ahLst/>
              <a:cxnLst/>
              <a:rect l="l" t="t" r="r" b="b"/>
              <a:pathLst>
                <a:path w="78726" h="8816" extrusionOk="0">
                  <a:moveTo>
                    <a:pt x="5715" y="1"/>
                  </a:moveTo>
                  <a:cubicBezTo>
                    <a:pt x="4134" y="396"/>
                    <a:pt x="2736" y="1308"/>
                    <a:pt x="1703" y="2554"/>
                  </a:cubicBezTo>
                  <a:cubicBezTo>
                    <a:pt x="943" y="3496"/>
                    <a:pt x="426" y="4591"/>
                    <a:pt x="183" y="5776"/>
                  </a:cubicBezTo>
                  <a:cubicBezTo>
                    <a:pt x="31" y="6536"/>
                    <a:pt x="0" y="7296"/>
                    <a:pt x="61" y="8025"/>
                  </a:cubicBezTo>
                  <a:cubicBezTo>
                    <a:pt x="87" y="8259"/>
                    <a:pt x="135" y="8470"/>
                    <a:pt x="187" y="8697"/>
                  </a:cubicBezTo>
                  <a:lnTo>
                    <a:pt x="187" y="8697"/>
                  </a:lnTo>
                  <a:cubicBezTo>
                    <a:pt x="183" y="8663"/>
                    <a:pt x="183" y="8633"/>
                    <a:pt x="183" y="8603"/>
                  </a:cubicBezTo>
                  <a:cubicBezTo>
                    <a:pt x="152" y="8481"/>
                    <a:pt x="122" y="8268"/>
                    <a:pt x="122" y="8025"/>
                  </a:cubicBezTo>
                  <a:cubicBezTo>
                    <a:pt x="61" y="7265"/>
                    <a:pt x="92" y="6536"/>
                    <a:pt x="244" y="5776"/>
                  </a:cubicBezTo>
                  <a:cubicBezTo>
                    <a:pt x="487" y="4621"/>
                    <a:pt x="1034" y="3527"/>
                    <a:pt x="1794" y="2615"/>
                  </a:cubicBezTo>
                  <a:cubicBezTo>
                    <a:pt x="2827" y="1369"/>
                    <a:pt x="4225" y="518"/>
                    <a:pt x="5776" y="122"/>
                  </a:cubicBezTo>
                  <a:lnTo>
                    <a:pt x="36992" y="244"/>
                  </a:lnTo>
                  <a:lnTo>
                    <a:pt x="67145" y="214"/>
                  </a:lnTo>
                  <a:lnTo>
                    <a:pt x="78725" y="214"/>
                  </a:lnTo>
                  <a:lnTo>
                    <a:pt x="76233" y="183"/>
                  </a:lnTo>
                  <a:lnTo>
                    <a:pt x="67084" y="153"/>
                  </a:lnTo>
                  <a:lnTo>
                    <a:pt x="36931" y="62"/>
                  </a:lnTo>
                  <a:lnTo>
                    <a:pt x="5715" y="1"/>
                  </a:lnTo>
                  <a:close/>
                  <a:moveTo>
                    <a:pt x="187" y="8697"/>
                  </a:moveTo>
                  <a:cubicBezTo>
                    <a:pt x="190" y="8731"/>
                    <a:pt x="198" y="8770"/>
                    <a:pt x="213" y="8816"/>
                  </a:cubicBezTo>
                  <a:cubicBezTo>
                    <a:pt x="204" y="8775"/>
                    <a:pt x="195" y="8736"/>
                    <a:pt x="187" y="86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93;p35">
              <a:extLst>
                <a:ext uri="{FF2B5EF4-FFF2-40B4-BE49-F238E27FC236}">
                  <a16:creationId xmlns:a16="http://schemas.microsoft.com/office/drawing/2014/main" id="{B89FE47A-8B15-1A4C-86BF-463B9EE2001C}"/>
                </a:ext>
              </a:extLst>
            </p:cNvPr>
            <p:cNvSpPr/>
            <p:nvPr/>
          </p:nvSpPr>
          <p:spPr>
            <a:xfrm>
              <a:off x="8249776" y="3829578"/>
              <a:ext cx="396525" cy="136635"/>
            </a:xfrm>
            <a:custGeom>
              <a:avLst/>
              <a:gdLst/>
              <a:ahLst/>
              <a:cxnLst/>
              <a:rect l="l" t="t" r="r" b="b"/>
              <a:pathLst>
                <a:path w="20062" h="6913" extrusionOk="0">
                  <a:moveTo>
                    <a:pt x="14905" y="0"/>
                  </a:moveTo>
                  <a:cubicBezTo>
                    <a:pt x="9466" y="0"/>
                    <a:pt x="4164" y="2142"/>
                    <a:pt x="213" y="6092"/>
                  </a:cubicBezTo>
                  <a:lnTo>
                    <a:pt x="1" y="6913"/>
                  </a:lnTo>
                  <a:cubicBezTo>
                    <a:pt x="7144" y="6883"/>
                    <a:pt x="14135" y="4694"/>
                    <a:pt x="20062" y="651"/>
                  </a:cubicBezTo>
                  <a:cubicBezTo>
                    <a:pt x="18355" y="214"/>
                    <a:pt x="16623" y="0"/>
                    <a:pt x="14905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94;p35">
              <a:extLst>
                <a:ext uri="{FF2B5EF4-FFF2-40B4-BE49-F238E27FC236}">
                  <a16:creationId xmlns:a16="http://schemas.microsoft.com/office/drawing/2014/main" id="{C70B4E31-04F0-824C-A977-868431377518}"/>
                </a:ext>
              </a:extLst>
            </p:cNvPr>
            <p:cNvSpPr/>
            <p:nvPr/>
          </p:nvSpPr>
          <p:spPr>
            <a:xfrm>
              <a:off x="8371144" y="3149091"/>
              <a:ext cx="133987" cy="329858"/>
            </a:xfrm>
            <a:custGeom>
              <a:avLst/>
              <a:gdLst/>
              <a:ahLst/>
              <a:cxnLst/>
              <a:rect l="l" t="t" r="r" b="b"/>
              <a:pathLst>
                <a:path w="6779" h="16689" extrusionOk="0">
                  <a:moveTo>
                    <a:pt x="6627" y="1"/>
                  </a:moveTo>
                  <a:cubicBezTo>
                    <a:pt x="2250" y="4256"/>
                    <a:pt x="1" y="10852"/>
                    <a:pt x="821" y="16688"/>
                  </a:cubicBezTo>
                  <a:cubicBezTo>
                    <a:pt x="4347" y="12342"/>
                    <a:pt x="6779" y="5807"/>
                    <a:pt x="6627" y="1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95;p35">
              <a:extLst>
                <a:ext uri="{FF2B5EF4-FFF2-40B4-BE49-F238E27FC236}">
                  <a16:creationId xmlns:a16="http://schemas.microsoft.com/office/drawing/2014/main" id="{86CD87E1-AEF1-714A-B5CF-0F419F1342E9}"/>
                </a:ext>
              </a:extLst>
            </p:cNvPr>
            <p:cNvSpPr/>
            <p:nvPr/>
          </p:nvSpPr>
          <p:spPr>
            <a:xfrm>
              <a:off x="8317062" y="3426674"/>
              <a:ext cx="284201" cy="272164"/>
            </a:xfrm>
            <a:custGeom>
              <a:avLst/>
              <a:gdLst/>
              <a:ahLst/>
              <a:cxnLst/>
              <a:rect l="l" t="t" r="r" b="b"/>
              <a:pathLst>
                <a:path w="14379" h="13770" extrusionOk="0">
                  <a:moveTo>
                    <a:pt x="14378" y="1"/>
                  </a:moveTo>
                  <a:lnTo>
                    <a:pt x="14378" y="1"/>
                  </a:lnTo>
                  <a:cubicBezTo>
                    <a:pt x="8238" y="2888"/>
                    <a:pt x="3223" y="7691"/>
                    <a:pt x="62" y="13709"/>
                  </a:cubicBezTo>
                  <a:lnTo>
                    <a:pt x="1" y="13770"/>
                  </a:lnTo>
                  <a:cubicBezTo>
                    <a:pt x="6931" y="12098"/>
                    <a:pt x="12433" y="6840"/>
                    <a:pt x="14378" y="1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96;p35">
              <a:extLst>
                <a:ext uri="{FF2B5EF4-FFF2-40B4-BE49-F238E27FC236}">
                  <a16:creationId xmlns:a16="http://schemas.microsoft.com/office/drawing/2014/main" id="{C8F86E03-74F3-BF45-969C-7E697021E936}"/>
                </a:ext>
              </a:extLst>
            </p:cNvPr>
            <p:cNvSpPr/>
            <p:nvPr/>
          </p:nvSpPr>
          <p:spPr>
            <a:xfrm>
              <a:off x="8303858" y="3615327"/>
              <a:ext cx="385101" cy="124895"/>
            </a:xfrm>
            <a:custGeom>
              <a:avLst/>
              <a:gdLst/>
              <a:ahLst/>
              <a:cxnLst/>
              <a:rect l="l" t="t" r="r" b="b"/>
              <a:pathLst>
                <a:path w="19484" h="6319" extrusionOk="0">
                  <a:moveTo>
                    <a:pt x="19484" y="1"/>
                  </a:moveTo>
                  <a:cubicBezTo>
                    <a:pt x="12554" y="31"/>
                    <a:pt x="5806" y="2098"/>
                    <a:pt x="61" y="5928"/>
                  </a:cubicBezTo>
                  <a:lnTo>
                    <a:pt x="0" y="6293"/>
                  </a:lnTo>
                  <a:cubicBezTo>
                    <a:pt x="612" y="6309"/>
                    <a:pt x="1225" y="6318"/>
                    <a:pt x="1839" y="6318"/>
                  </a:cubicBezTo>
                  <a:cubicBezTo>
                    <a:pt x="4765" y="6318"/>
                    <a:pt x="7703" y="6104"/>
                    <a:pt x="10517" y="5351"/>
                  </a:cubicBezTo>
                  <a:cubicBezTo>
                    <a:pt x="13921" y="4439"/>
                    <a:pt x="17204" y="2706"/>
                    <a:pt x="19484" y="1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97;p35">
              <a:extLst>
                <a:ext uri="{FF2B5EF4-FFF2-40B4-BE49-F238E27FC236}">
                  <a16:creationId xmlns:a16="http://schemas.microsoft.com/office/drawing/2014/main" id="{1889EE65-E4FB-6040-BA2B-F899844F212C}"/>
                </a:ext>
              </a:extLst>
            </p:cNvPr>
            <p:cNvSpPr/>
            <p:nvPr/>
          </p:nvSpPr>
          <p:spPr>
            <a:xfrm>
              <a:off x="8124199" y="3301709"/>
              <a:ext cx="215102" cy="299203"/>
            </a:xfrm>
            <a:custGeom>
              <a:avLst/>
              <a:gdLst/>
              <a:ahLst/>
              <a:cxnLst/>
              <a:rect l="l" t="t" r="r" b="b"/>
              <a:pathLst>
                <a:path w="10883" h="15138" extrusionOk="0">
                  <a:moveTo>
                    <a:pt x="852" y="0"/>
                  </a:moveTo>
                  <a:cubicBezTo>
                    <a:pt x="1" y="6809"/>
                    <a:pt x="4256" y="13253"/>
                    <a:pt x="10883" y="15137"/>
                  </a:cubicBezTo>
                  <a:cubicBezTo>
                    <a:pt x="9089" y="8420"/>
                    <a:pt x="6110" y="3770"/>
                    <a:pt x="852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98;p35">
              <a:extLst>
                <a:ext uri="{FF2B5EF4-FFF2-40B4-BE49-F238E27FC236}">
                  <a16:creationId xmlns:a16="http://schemas.microsoft.com/office/drawing/2014/main" id="{9CF1DD79-EB92-2449-B3A1-B96DD888EDDC}"/>
                </a:ext>
              </a:extLst>
            </p:cNvPr>
            <p:cNvSpPr/>
            <p:nvPr/>
          </p:nvSpPr>
          <p:spPr>
            <a:xfrm>
              <a:off x="8074940" y="3647784"/>
              <a:ext cx="120171" cy="182055"/>
            </a:xfrm>
            <a:custGeom>
              <a:avLst/>
              <a:gdLst/>
              <a:ahLst/>
              <a:cxnLst/>
              <a:rect l="l" t="t" r="r" b="b"/>
              <a:pathLst>
                <a:path w="6080" h="9211" extrusionOk="0">
                  <a:moveTo>
                    <a:pt x="6080" y="0"/>
                  </a:moveTo>
                  <a:lnTo>
                    <a:pt x="6080" y="0"/>
                  </a:lnTo>
                  <a:cubicBezTo>
                    <a:pt x="2402" y="1581"/>
                    <a:pt x="0" y="5198"/>
                    <a:pt x="31" y="9210"/>
                  </a:cubicBezTo>
                  <a:cubicBezTo>
                    <a:pt x="3040" y="7478"/>
                    <a:pt x="5776" y="3465"/>
                    <a:pt x="608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99;p35">
              <a:extLst>
                <a:ext uri="{FF2B5EF4-FFF2-40B4-BE49-F238E27FC236}">
                  <a16:creationId xmlns:a16="http://schemas.microsoft.com/office/drawing/2014/main" id="{F83E607D-B78A-EE48-8579-6C91AC4E4E3C}"/>
                </a:ext>
              </a:extLst>
            </p:cNvPr>
            <p:cNvSpPr/>
            <p:nvPr/>
          </p:nvSpPr>
          <p:spPr>
            <a:xfrm>
              <a:off x="7850232" y="3468145"/>
              <a:ext cx="192274" cy="249928"/>
            </a:xfrm>
            <a:custGeom>
              <a:avLst/>
              <a:gdLst/>
              <a:ahLst/>
              <a:cxnLst/>
              <a:rect l="l" t="t" r="r" b="b"/>
              <a:pathLst>
                <a:path w="9728" h="12645" extrusionOk="0">
                  <a:moveTo>
                    <a:pt x="0" y="0"/>
                  </a:moveTo>
                  <a:lnTo>
                    <a:pt x="0" y="0"/>
                  </a:lnTo>
                  <a:cubicBezTo>
                    <a:pt x="1216" y="5593"/>
                    <a:pt x="4469" y="10274"/>
                    <a:pt x="9727" y="12645"/>
                  </a:cubicBezTo>
                  <a:cubicBezTo>
                    <a:pt x="9210" y="6900"/>
                    <a:pt x="5441" y="1945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00;p35">
              <a:extLst>
                <a:ext uri="{FF2B5EF4-FFF2-40B4-BE49-F238E27FC236}">
                  <a16:creationId xmlns:a16="http://schemas.microsoft.com/office/drawing/2014/main" id="{D30775C6-59A5-8D4D-BDA8-7F5F7DEE8628}"/>
                </a:ext>
              </a:extLst>
            </p:cNvPr>
            <p:cNvSpPr/>
            <p:nvPr/>
          </p:nvSpPr>
          <p:spPr>
            <a:xfrm>
              <a:off x="7858653" y="3835844"/>
              <a:ext cx="233701" cy="96315"/>
            </a:xfrm>
            <a:custGeom>
              <a:avLst/>
              <a:gdLst/>
              <a:ahLst/>
              <a:cxnLst/>
              <a:rect l="l" t="t" r="r" b="b"/>
              <a:pathLst>
                <a:path w="11824" h="4873" extrusionOk="0">
                  <a:moveTo>
                    <a:pt x="0" y="0"/>
                  </a:moveTo>
                  <a:lnTo>
                    <a:pt x="0" y="0"/>
                  </a:lnTo>
                  <a:cubicBezTo>
                    <a:pt x="2860" y="3123"/>
                    <a:pt x="6925" y="4873"/>
                    <a:pt x="11146" y="4873"/>
                  </a:cubicBezTo>
                  <a:cubicBezTo>
                    <a:pt x="11321" y="4873"/>
                    <a:pt x="11496" y="4869"/>
                    <a:pt x="11672" y="4863"/>
                  </a:cubicBezTo>
                  <a:lnTo>
                    <a:pt x="11824" y="4073"/>
                  </a:lnTo>
                  <a:cubicBezTo>
                    <a:pt x="10578" y="2310"/>
                    <a:pt x="8572" y="1186"/>
                    <a:pt x="6444" y="638"/>
                  </a:cubicBezTo>
                  <a:cubicBezTo>
                    <a:pt x="4347" y="91"/>
                    <a:pt x="2158" y="31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01;p35">
              <a:extLst>
                <a:ext uri="{FF2B5EF4-FFF2-40B4-BE49-F238E27FC236}">
                  <a16:creationId xmlns:a16="http://schemas.microsoft.com/office/drawing/2014/main" id="{206E154E-4129-0742-B215-14B482B12BF0}"/>
                </a:ext>
              </a:extLst>
            </p:cNvPr>
            <p:cNvSpPr/>
            <p:nvPr/>
          </p:nvSpPr>
          <p:spPr>
            <a:xfrm>
              <a:off x="7742089" y="4184805"/>
              <a:ext cx="400735" cy="204390"/>
            </a:xfrm>
            <a:custGeom>
              <a:avLst/>
              <a:gdLst/>
              <a:ahLst/>
              <a:cxnLst/>
              <a:rect l="l" t="t" r="r" b="b"/>
              <a:pathLst>
                <a:path w="20275" h="10341" extrusionOk="0">
                  <a:moveTo>
                    <a:pt x="15388" y="1"/>
                  </a:moveTo>
                  <a:cubicBezTo>
                    <a:pt x="8790" y="1"/>
                    <a:pt x="2612" y="3946"/>
                    <a:pt x="0" y="10340"/>
                  </a:cubicBezTo>
                  <a:cubicBezTo>
                    <a:pt x="7356" y="8942"/>
                    <a:pt x="14621" y="5690"/>
                    <a:pt x="20274" y="735"/>
                  </a:cubicBezTo>
                  <a:cubicBezTo>
                    <a:pt x="18651" y="238"/>
                    <a:pt x="17007" y="1"/>
                    <a:pt x="15388" y="1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102;p35">
              <a:extLst>
                <a:ext uri="{FF2B5EF4-FFF2-40B4-BE49-F238E27FC236}">
                  <a16:creationId xmlns:a16="http://schemas.microsoft.com/office/drawing/2014/main" id="{3ACDE34F-96CA-8045-B560-58B985D32968}"/>
                </a:ext>
              </a:extLst>
            </p:cNvPr>
            <p:cNvSpPr/>
            <p:nvPr/>
          </p:nvSpPr>
          <p:spPr>
            <a:xfrm>
              <a:off x="8278023" y="4101390"/>
              <a:ext cx="79910" cy="219312"/>
            </a:xfrm>
            <a:custGeom>
              <a:avLst/>
              <a:gdLst/>
              <a:ahLst/>
              <a:cxnLst/>
              <a:rect l="l" t="t" r="r" b="b"/>
              <a:pathLst>
                <a:path w="4043" h="11096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0" y="3618"/>
                    <a:pt x="243" y="7965"/>
                    <a:pt x="2949" y="11095"/>
                  </a:cubicBezTo>
                  <a:cubicBezTo>
                    <a:pt x="4043" y="7296"/>
                    <a:pt x="3405" y="3253"/>
                    <a:pt x="1216" y="1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103;p35">
              <a:extLst>
                <a:ext uri="{FF2B5EF4-FFF2-40B4-BE49-F238E27FC236}">
                  <a16:creationId xmlns:a16="http://schemas.microsoft.com/office/drawing/2014/main" id="{7FD32E02-61C1-5744-B26C-77C679D66F24}"/>
                </a:ext>
              </a:extLst>
            </p:cNvPr>
            <p:cNvSpPr/>
            <p:nvPr/>
          </p:nvSpPr>
          <p:spPr>
            <a:xfrm>
              <a:off x="8396386" y="4061145"/>
              <a:ext cx="168833" cy="220973"/>
            </a:xfrm>
            <a:custGeom>
              <a:avLst/>
              <a:gdLst/>
              <a:ahLst/>
              <a:cxnLst/>
              <a:rect l="l" t="t" r="r" b="b"/>
              <a:pathLst>
                <a:path w="8542" h="11180" extrusionOk="0">
                  <a:moveTo>
                    <a:pt x="0" y="0"/>
                  </a:moveTo>
                  <a:lnTo>
                    <a:pt x="0" y="31"/>
                  </a:lnTo>
                  <a:cubicBezTo>
                    <a:pt x="395" y="4742"/>
                    <a:pt x="3252" y="8937"/>
                    <a:pt x="7508" y="11034"/>
                  </a:cubicBezTo>
                  <a:cubicBezTo>
                    <a:pt x="7641" y="11123"/>
                    <a:pt x="7807" y="11180"/>
                    <a:pt x="7982" y="11180"/>
                  </a:cubicBezTo>
                  <a:cubicBezTo>
                    <a:pt x="8046" y="11180"/>
                    <a:pt x="8111" y="11172"/>
                    <a:pt x="8177" y="11156"/>
                  </a:cubicBezTo>
                  <a:cubicBezTo>
                    <a:pt x="8511" y="11004"/>
                    <a:pt x="8541" y="10548"/>
                    <a:pt x="8481" y="10213"/>
                  </a:cubicBezTo>
                  <a:cubicBezTo>
                    <a:pt x="7964" y="5593"/>
                    <a:pt x="4529" y="1095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104;p35">
              <a:extLst>
                <a:ext uri="{FF2B5EF4-FFF2-40B4-BE49-F238E27FC236}">
                  <a16:creationId xmlns:a16="http://schemas.microsoft.com/office/drawing/2014/main" id="{C6C98038-D3C2-5E4E-9275-0EB5EDC08265}"/>
                </a:ext>
              </a:extLst>
            </p:cNvPr>
            <p:cNvSpPr/>
            <p:nvPr/>
          </p:nvSpPr>
          <p:spPr>
            <a:xfrm>
              <a:off x="8458256" y="4042188"/>
              <a:ext cx="321438" cy="80700"/>
            </a:xfrm>
            <a:custGeom>
              <a:avLst/>
              <a:gdLst/>
              <a:ahLst/>
              <a:cxnLst/>
              <a:rect l="l" t="t" r="r" b="b"/>
              <a:pathLst>
                <a:path w="16263" h="4083" extrusionOk="0">
                  <a:moveTo>
                    <a:pt x="6846" y="0"/>
                  </a:moveTo>
                  <a:cubicBezTo>
                    <a:pt x="4492" y="0"/>
                    <a:pt x="2167" y="142"/>
                    <a:pt x="1" y="504"/>
                  </a:cubicBezTo>
                  <a:cubicBezTo>
                    <a:pt x="2204" y="2890"/>
                    <a:pt x="5184" y="4083"/>
                    <a:pt x="8166" y="4083"/>
                  </a:cubicBezTo>
                  <a:cubicBezTo>
                    <a:pt x="11111" y="4083"/>
                    <a:pt x="14058" y="2920"/>
                    <a:pt x="16263" y="595"/>
                  </a:cubicBezTo>
                  <a:cubicBezTo>
                    <a:pt x="13288" y="262"/>
                    <a:pt x="10040" y="0"/>
                    <a:pt x="6846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105;p35">
              <a:extLst>
                <a:ext uri="{FF2B5EF4-FFF2-40B4-BE49-F238E27FC236}">
                  <a16:creationId xmlns:a16="http://schemas.microsoft.com/office/drawing/2014/main" id="{78CF0775-8DFD-8C4B-BEBF-30B2515FCE9E}"/>
                </a:ext>
              </a:extLst>
            </p:cNvPr>
            <p:cNvSpPr/>
            <p:nvPr/>
          </p:nvSpPr>
          <p:spPr>
            <a:xfrm>
              <a:off x="8159660" y="3234424"/>
              <a:ext cx="313611" cy="1169712"/>
            </a:xfrm>
            <a:custGeom>
              <a:avLst/>
              <a:gdLst/>
              <a:ahLst/>
              <a:cxnLst/>
              <a:rect l="l" t="t" r="r" b="b"/>
              <a:pathLst>
                <a:path w="15867" h="59181" extrusionOk="0">
                  <a:moveTo>
                    <a:pt x="15867" y="0"/>
                  </a:moveTo>
                  <a:cubicBezTo>
                    <a:pt x="15836" y="61"/>
                    <a:pt x="15806" y="91"/>
                    <a:pt x="15806" y="152"/>
                  </a:cubicBezTo>
                  <a:cubicBezTo>
                    <a:pt x="15836" y="122"/>
                    <a:pt x="15836" y="61"/>
                    <a:pt x="15867" y="0"/>
                  </a:cubicBezTo>
                  <a:close/>
                  <a:moveTo>
                    <a:pt x="15806" y="152"/>
                  </a:moveTo>
                  <a:cubicBezTo>
                    <a:pt x="15745" y="243"/>
                    <a:pt x="15684" y="395"/>
                    <a:pt x="15624" y="578"/>
                  </a:cubicBezTo>
                  <a:cubicBezTo>
                    <a:pt x="15472" y="973"/>
                    <a:pt x="15259" y="1490"/>
                    <a:pt x="14955" y="2249"/>
                  </a:cubicBezTo>
                  <a:cubicBezTo>
                    <a:pt x="14681" y="2979"/>
                    <a:pt x="14347" y="3860"/>
                    <a:pt x="13952" y="4894"/>
                  </a:cubicBezTo>
                  <a:lnTo>
                    <a:pt x="13314" y="6535"/>
                  </a:lnTo>
                  <a:lnTo>
                    <a:pt x="12645" y="8420"/>
                  </a:lnTo>
                  <a:cubicBezTo>
                    <a:pt x="11703" y="11034"/>
                    <a:pt x="10669" y="14165"/>
                    <a:pt x="9575" y="17690"/>
                  </a:cubicBezTo>
                  <a:cubicBezTo>
                    <a:pt x="8481" y="21186"/>
                    <a:pt x="7326" y="25046"/>
                    <a:pt x="6231" y="29150"/>
                  </a:cubicBezTo>
                  <a:cubicBezTo>
                    <a:pt x="5107" y="33253"/>
                    <a:pt x="4134" y="37144"/>
                    <a:pt x="3313" y="40730"/>
                  </a:cubicBezTo>
                  <a:cubicBezTo>
                    <a:pt x="2523" y="44317"/>
                    <a:pt x="1854" y="47569"/>
                    <a:pt x="1368" y="50305"/>
                  </a:cubicBezTo>
                  <a:cubicBezTo>
                    <a:pt x="1246" y="50974"/>
                    <a:pt x="1125" y="51642"/>
                    <a:pt x="1003" y="52250"/>
                  </a:cubicBezTo>
                  <a:cubicBezTo>
                    <a:pt x="912" y="52858"/>
                    <a:pt x="821" y="53436"/>
                    <a:pt x="730" y="53983"/>
                  </a:cubicBezTo>
                  <a:cubicBezTo>
                    <a:pt x="547" y="55077"/>
                    <a:pt x="426" y="56019"/>
                    <a:pt x="304" y="56779"/>
                  </a:cubicBezTo>
                  <a:cubicBezTo>
                    <a:pt x="213" y="57539"/>
                    <a:pt x="122" y="58147"/>
                    <a:pt x="61" y="58572"/>
                  </a:cubicBezTo>
                  <a:lnTo>
                    <a:pt x="31" y="59028"/>
                  </a:lnTo>
                  <a:cubicBezTo>
                    <a:pt x="0" y="59089"/>
                    <a:pt x="0" y="59120"/>
                    <a:pt x="31" y="59180"/>
                  </a:cubicBezTo>
                  <a:cubicBezTo>
                    <a:pt x="31" y="59120"/>
                    <a:pt x="61" y="59089"/>
                    <a:pt x="61" y="59028"/>
                  </a:cubicBezTo>
                  <a:cubicBezTo>
                    <a:pt x="61" y="58907"/>
                    <a:pt x="91" y="58755"/>
                    <a:pt x="122" y="58572"/>
                  </a:cubicBezTo>
                  <a:cubicBezTo>
                    <a:pt x="183" y="58147"/>
                    <a:pt x="304" y="57569"/>
                    <a:pt x="395" y="56809"/>
                  </a:cubicBezTo>
                  <a:cubicBezTo>
                    <a:pt x="517" y="56050"/>
                    <a:pt x="669" y="55107"/>
                    <a:pt x="851" y="54013"/>
                  </a:cubicBezTo>
                  <a:cubicBezTo>
                    <a:pt x="943" y="53466"/>
                    <a:pt x="1034" y="52888"/>
                    <a:pt x="1155" y="52281"/>
                  </a:cubicBezTo>
                  <a:cubicBezTo>
                    <a:pt x="1277" y="51673"/>
                    <a:pt x="1398" y="51004"/>
                    <a:pt x="1520" y="50335"/>
                  </a:cubicBezTo>
                  <a:cubicBezTo>
                    <a:pt x="2006" y="47600"/>
                    <a:pt x="2705" y="44378"/>
                    <a:pt x="3526" y="40791"/>
                  </a:cubicBezTo>
                  <a:cubicBezTo>
                    <a:pt x="4377" y="37204"/>
                    <a:pt x="5319" y="33283"/>
                    <a:pt x="6444" y="29210"/>
                  </a:cubicBezTo>
                  <a:cubicBezTo>
                    <a:pt x="7569" y="25107"/>
                    <a:pt x="8663" y="21247"/>
                    <a:pt x="9757" y="17721"/>
                  </a:cubicBezTo>
                  <a:cubicBezTo>
                    <a:pt x="10882" y="14225"/>
                    <a:pt x="11885" y="11095"/>
                    <a:pt x="12797" y="8481"/>
                  </a:cubicBezTo>
                  <a:cubicBezTo>
                    <a:pt x="13040" y="7812"/>
                    <a:pt x="13222" y="7174"/>
                    <a:pt x="13466" y="6596"/>
                  </a:cubicBezTo>
                  <a:cubicBezTo>
                    <a:pt x="13678" y="6018"/>
                    <a:pt x="13861" y="5441"/>
                    <a:pt x="14043" y="4924"/>
                  </a:cubicBezTo>
                  <a:cubicBezTo>
                    <a:pt x="14438" y="3891"/>
                    <a:pt x="14773" y="3009"/>
                    <a:pt x="15016" y="2280"/>
                  </a:cubicBezTo>
                  <a:cubicBezTo>
                    <a:pt x="15289" y="1550"/>
                    <a:pt x="15502" y="973"/>
                    <a:pt x="15654" y="608"/>
                  </a:cubicBezTo>
                  <a:lnTo>
                    <a:pt x="15806" y="15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106;p35">
              <a:extLst>
                <a:ext uri="{FF2B5EF4-FFF2-40B4-BE49-F238E27FC236}">
                  <a16:creationId xmlns:a16="http://schemas.microsoft.com/office/drawing/2014/main" id="{A6252FF2-8E65-434C-9361-AC4E71231251}"/>
                </a:ext>
              </a:extLst>
            </p:cNvPr>
            <p:cNvSpPr/>
            <p:nvPr/>
          </p:nvSpPr>
          <p:spPr>
            <a:xfrm>
              <a:off x="7911509" y="3527010"/>
              <a:ext cx="279991" cy="878357"/>
            </a:xfrm>
            <a:custGeom>
              <a:avLst/>
              <a:gdLst/>
              <a:ahLst/>
              <a:cxnLst/>
              <a:rect l="l" t="t" r="r" b="b"/>
              <a:pathLst>
                <a:path w="14166" h="44440" extrusionOk="0">
                  <a:moveTo>
                    <a:pt x="1" y="1"/>
                  </a:moveTo>
                  <a:cubicBezTo>
                    <a:pt x="1" y="1"/>
                    <a:pt x="31" y="32"/>
                    <a:pt x="31" y="92"/>
                  </a:cubicBezTo>
                  <a:lnTo>
                    <a:pt x="274" y="366"/>
                  </a:lnTo>
                  <a:cubicBezTo>
                    <a:pt x="487" y="609"/>
                    <a:pt x="791" y="943"/>
                    <a:pt x="1156" y="1399"/>
                  </a:cubicBezTo>
                  <a:cubicBezTo>
                    <a:pt x="2250" y="2706"/>
                    <a:pt x="3253" y="4074"/>
                    <a:pt x="4165" y="5502"/>
                  </a:cubicBezTo>
                  <a:cubicBezTo>
                    <a:pt x="5502" y="7600"/>
                    <a:pt x="6566" y="9910"/>
                    <a:pt x="7296" y="12281"/>
                  </a:cubicBezTo>
                  <a:cubicBezTo>
                    <a:pt x="8147" y="14986"/>
                    <a:pt x="8664" y="18056"/>
                    <a:pt x="9180" y="21278"/>
                  </a:cubicBezTo>
                  <a:cubicBezTo>
                    <a:pt x="10244" y="27752"/>
                    <a:pt x="11551" y="33527"/>
                    <a:pt x="12524" y="37691"/>
                  </a:cubicBezTo>
                  <a:cubicBezTo>
                    <a:pt x="13010" y="39789"/>
                    <a:pt x="13405" y="41460"/>
                    <a:pt x="13709" y="42646"/>
                  </a:cubicBezTo>
                  <a:cubicBezTo>
                    <a:pt x="13831" y="43223"/>
                    <a:pt x="13952" y="43679"/>
                    <a:pt x="14044" y="43983"/>
                  </a:cubicBezTo>
                  <a:lnTo>
                    <a:pt x="14135" y="44318"/>
                  </a:lnTo>
                  <a:lnTo>
                    <a:pt x="14074" y="43983"/>
                  </a:lnTo>
                  <a:cubicBezTo>
                    <a:pt x="14013" y="43649"/>
                    <a:pt x="13892" y="43193"/>
                    <a:pt x="13770" y="42615"/>
                  </a:cubicBezTo>
                  <a:cubicBezTo>
                    <a:pt x="13497" y="41460"/>
                    <a:pt x="13132" y="39758"/>
                    <a:pt x="12645" y="37691"/>
                  </a:cubicBezTo>
                  <a:cubicBezTo>
                    <a:pt x="11734" y="33497"/>
                    <a:pt x="10427" y="27752"/>
                    <a:pt x="9363" y="21278"/>
                  </a:cubicBezTo>
                  <a:cubicBezTo>
                    <a:pt x="8846" y="18056"/>
                    <a:pt x="8329" y="14955"/>
                    <a:pt x="7478" y="12250"/>
                  </a:cubicBezTo>
                  <a:cubicBezTo>
                    <a:pt x="6749" y="9849"/>
                    <a:pt x="5654" y="7569"/>
                    <a:pt x="4287" y="5442"/>
                  </a:cubicBezTo>
                  <a:cubicBezTo>
                    <a:pt x="3375" y="4013"/>
                    <a:pt x="2372" y="2676"/>
                    <a:pt x="1247" y="1369"/>
                  </a:cubicBezTo>
                  <a:cubicBezTo>
                    <a:pt x="852" y="913"/>
                    <a:pt x="548" y="578"/>
                    <a:pt x="335" y="366"/>
                  </a:cubicBezTo>
                  <a:lnTo>
                    <a:pt x="92" y="92"/>
                  </a:lnTo>
                  <a:cubicBezTo>
                    <a:pt x="62" y="62"/>
                    <a:pt x="31" y="31"/>
                    <a:pt x="1" y="1"/>
                  </a:cubicBezTo>
                  <a:close/>
                  <a:moveTo>
                    <a:pt x="14135" y="44318"/>
                  </a:moveTo>
                  <a:cubicBezTo>
                    <a:pt x="14135" y="44378"/>
                    <a:pt x="14135" y="44409"/>
                    <a:pt x="14165" y="44439"/>
                  </a:cubicBezTo>
                  <a:cubicBezTo>
                    <a:pt x="14165" y="44409"/>
                    <a:pt x="14165" y="44378"/>
                    <a:pt x="14135" y="443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107;p35">
              <a:extLst>
                <a:ext uri="{FF2B5EF4-FFF2-40B4-BE49-F238E27FC236}">
                  <a16:creationId xmlns:a16="http://schemas.microsoft.com/office/drawing/2014/main" id="{CBECC7D1-34B5-804A-A241-72416552844B}"/>
                </a:ext>
              </a:extLst>
            </p:cNvPr>
            <p:cNvSpPr/>
            <p:nvPr/>
          </p:nvSpPr>
          <p:spPr>
            <a:xfrm>
              <a:off x="8187294" y="4047921"/>
              <a:ext cx="301001" cy="177845"/>
            </a:xfrm>
            <a:custGeom>
              <a:avLst/>
              <a:gdLst/>
              <a:ahLst/>
              <a:cxnLst/>
              <a:rect l="l" t="t" r="r" b="b"/>
              <a:pathLst>
                <a:path w="15229" h="8998" extrusionOk="0">
                  <a:moveTo>
                    <a:pt x="15229" y="1"/>
                  </a:moveTo>
                  <a:cubicBezTo>
                    <a:pt x="15198" y="1"/>
                    <a:pt x="15138" y="1"/>
                    <a:pt x="15077" y="31"/>
                  </a:cubicBezTo>
                  <a:lnTo>
                    <a:pt x="15077" y="31"/>
                  </a:lnTo>
                  <a:cubicBezTo>
                    <a:pt x="15128" y="30"/>
                    <a:pt x="15178" y="26"/>
                    <a:pt x="15229" y="1"/>
                  </a:cubicBezTo>
                  <a:close/>
                  <a:moveTo>
                    <a:pt x="15077" y="31"/>
                  </a:moveTo>
                  <a:lnTo>
                    <a:pt x="15077" y="31"/>
                  </a:lnTo>
                  <a:cubicBezTo>
                    <a:pt x="15067" y="31"/>
                    <a:pt x="15057" y="31"/>
                    <a:pt x="15046" y="31"/>
                  </a:cubicBezTo>
                  <a:lnTo>
                    <a:pt x="15019" y="34"/>
                  </a:lnTo>
                  <a:lnTo>
                    <a:pt x="15019" y="34"/>
                  </a:lnTo>
                  <a:lnTo>
                    <a:pt x="15077" y="31"/>
                  </a:lnTo>
                  <a:cubicBezTo>
                    <a:pt x="15077" y="31"/>
                    <a:pt x="15077" y="31"/>
                    <a:pt x="15077" y="31"/>
                  </a:cubicBezTo>
                  <a:close/>
                  <a:moveTo>
                    <a:pt x="15019" y="34"/>
                  </a:moveTo>
                  <a:lnTo>
                    <a:pt x="14530" y="62"/>
                  </a:lnTo>
                  <a:lnTo>
                    <a:pt x="14165" y="62"/>
                  </a:lnTo>
                  <a:lnTo>
                    <a:pt x="13709" y="92"/>
                  </a:lnTo>
                  <a:cubicBezTo>
                    <a:pt x="13344" y="153"/>
                    <a:pt x="12979" y="183"/>
                    <a:pt x="12554" y="274"/>
                  </a:cubicBezTo>
                  <a:lnTo>
                    <a:pt x="11916" y="396"/>
                  </a:lnTo>
                  <a:lnTo>
                    <a:pt x="11216" y="548"/>
                  </a:lnTo>
                  <a:cubicBezTo>
                    <a:pt x="10730" y="639"/>
                    <a:pt x="10213" y="821"/>
                    <a:pt x="9697" y="973"/>
                  </a:cubicBezTo>
                  <a:cubicBezTo>
                    <a:pt x="8542" y="1369"/>
                    <a:pt x="7447" y="1855"/>
                    <a:pt x="6384" y="2432"/>
                  </a:cubicBezTo>
                  <a:cubicBezTo>
                    <a:pt x="5320" y="3010"/>
                    <a:pt x="4317" y="3709"/>
                    <a:pt x="3405" y="4499"/>
                  </a:cubicBezTo>
                  <a:cubicBezTo>
                    <a:pt x="3010" y="4834"/>
                    <a:pt x="2645" y="5198"/>
                    <a:pt x="2280" y="5594"/>
                  </a:cubicBezTo>
                  <a:cubicBezTo>
                    <a:pt x="1946" y="5928"/>
                    <a:pt x="1672" y="6293"/>
                    <a:pt x="1399" y="6657"/>
                  </a:cubicBezTo>
                  <a:cubicBezTo>
                    <a:pt x="1155" y="6961"/>
                    <a:pt x="943" y="7265"/>
                    <a:pt x="760" y="7600"/>
                  </a:cubicBezTo>
                  <a:cubicBezTo>
                    <a:pt x="578" y="7843"/>
                    <a:pt x="456" y="8086"/>
                    <a:pt x="304" y="8329"/>
                  </a:cubicBezTo>
                  <a:cubicBezTo>
                    <a:pt x="213" y="8542"/>
                    <a:pt x="152" y="8694"/>
                    <a:pt x="92" y="8815"/>
                  </a:cubicBezTo>
                  <a:cubicBezTo>
                    <a:pt x="31" y="8876"/>
                    <a:pt x="31" y="8937"/>
                    <a:pt x="0" y="8998"/>
                  </a:cubicBezTo>
                  <a:cubicBezTo>
                    <a:pt x="0" y="8998"/>
                    <a:pt x="61" y="8937"/>
                    <a:pt x="122" y="8846"/>
                  </a:cubicBezTo>
                  <a:lnTo>
                    <a:pt x="396" y="8360"/>
                  </a:lnTo>
                  <a:cubicBezTo>
                    <a:pt x="517" y="8116"/>
                    <a:pt x="669" y="7873"/>
                    <a:pt x="852" y="7660"/>
                  </a:cubicBezTo>
                  <a:cubicBezTo>
                    <a:pt x="1034" y="7326"/>
                    <a:pt x="1277" y="7022"/>
                    <a:pt x="1490" y="6749"/>
                  </a:cubicBezTo>
                  <a:cubicBezTo>
                    <a:pt x="1763" y="6384"/>
                    <a:pt x="2067" y="6049"/>
                    <a:pt x="2402" y="5715"/>
                  </a:cubicBezTo>
                  <a:cubicBezTo>
                    <a:pt x="2766" y="5320"/>
                    <a:pt x="3131" y="4986"/>
                    <a:pt x="3526" y="4621"/>
                  </a:cubicBezTo>
                  <a:cubicBezTo>
                    <a:pt x="4438" y="3861"/>
                    <a:pt x="5441" y="3162"/>
                    <a:pt x="6475" y="2584"/>
                  </a:cubicBezTo>
                  <a:cubicBezTo>
                    <a:pt x="7508" y="2007"/>
                    <a:pt x="8633" y="1551"/>
                    <a:pt x="9757" y="1156"/>
                  </a:cubicBezTo>
                  <a:cubicBezTo>
                    <a:pt x="10274" y="1004"/>
                    <a:pt x="10761" y="821"/>
                    <a:pt x="11247" y="700"/>
                  </a:cubicBezTo>
                  <a:lnTo>
                    <a:pt x="11946" y="518"/>
                  </a:lnTo>
                  <a:lnTo>
                    <a:pt x="12584" y="396"/>
                  </a:lnTo>
                  <a:cubicBezTo>
                    <a:pt x="12979" y="305"/>
                    <a:pt x="13375" y="274"/>
                    <a:pt x="13709" y="214"/>
                  </a:cubicBezTo>
                  <a:lnTo>
                    <a:pt x="14134" y="122"/>
                  </a:lnTo>
                  <a:lnTo>
                    <a:pt x="14530" y="92"/>
                  </a:lnTo>
                  <a:lnTo>
                    <a:pt x="15019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108;p35">
              <a:extLst>
                <a:ext uri="{FF2B5EF4-FFF2-40B4-BE49-F238E27FC236}">
                  <a16:creationId xmlns:a16="http://schemas.microsoft.com/office/drawing/2014/main" id="{233557F5-DEC6-FE42-8D8A-7E0305C1D9FD}"/>
                </a:ext>
              </a:extLst>
            </p:cNvPr>
            <p:cNvSpPr/>
            <p:nvPr/>
          </p:nvSpPr>
          <p:spPr>
            <a:xfrm>
              <a:off x="8317675" y="3529421"/>
              <a:ext cx="200674" cy="166421"/>
            </a:xfrm>
            <a:custGeom>
              <a:avLst/>
              <a:gdLst/>
              <a:ahLst/>
              <a:cxnLst/>
              <a:rect l="l" t="t" r="r" b="b"/>
              <a:pathLst>
                <a:path w="10153" h="8420" extrusionOk="0">
                  <a:moveTo>
                    <a:pt x="10152" y="0"/>
                  </a:moveTo>
                  <a:lnTo>
                    <a:pt x="10152" y="0"/>
                  </a:lnTo>
                  <a:cubicBezTo>
                    <a:pt x="9970" y="92"/>
                    <a:pt x="9849" y="183"/>
                    <a:pt x="9697" y="304"/>
                  </a:cubicBezTo>
                  <a:lnTo>
                    <a:pt x="8602" y="1186"/>
                  </a:lnTo>
                  <a:cubicBezTo>
                    <a:pt x="7660" y="1946"/>
                    <a:pt x="6414" y="2979"/>
                    <a:pt x="5016" y="4134"/>
                  </a:cubicBezTo>
                  <a:cubicBezTo>
                    <a:pt x="3617" y="5289"/>
                    <a:pt x="2341" y="6353"/>
                    <a:pt x="1459" y="7113"/>
                  </a:cubicBezTo>
                  <a:lnTo>
                    <a:pt x="395" y="8055"/>
                  </a:lnTo>
                  <a:cubicBezTo>
                    <a:pt x="243" y="8146"/>
                    <a:pt x="122" y="8268"/>
                    <a:pt x="0" y="8420"/>
                  </a:cubicBezTo>
                  <a:cubicBezTo>
                    <a:pt x="152" y="8329"/>
                    <a:pt x="304" y="8207"/>
                    <a:pt x="426" y="8116"/>
                  </a:cubicBezTo>
                  <a:lnTo>
                    <a:pt x="1520" y="7235"/>
                  </a:lnTo>
                  <a:cubicBezTo>
                    <a:pt x="2462" y="6475"/>
                    <a:pt x="3739" y="5441"/>
                    <a:pt x="5137" y="4286"/>
                  </a:cubicBezTo>
                  <a:cubicBezTo>
                    <a:pt x="6535" y="3131"/>
                    <a:pt x="7782" y="2067"/>
                    <a:pt x="8693" y="1307"/>
                  </a:cubicBezTo>
                  <a:lnTo>
                    <a:pt x="9757" y="365"/>
                  </a:lnTo>
                  <a:cubicBezTo>
                    <a:pt x="9909" y="244"/>
                    <a:pt x="10031" y="152"/>
                    <a:pt x="10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109;p35">
              <a:extLst>
                <a:ext uri="{FF2B5EF4-FFF2-40B4-BE49-F238E27FC236}">
                  <a16:creationId xmlns:a16="http://schemas.microsoft.com/office/drawing/2014/main" id="{84E64F7A-F959-7F45-B245-6BE0EA5EA8FE}"/>
                </a:ext>
              </a:extLst>
            </p:cNvPr>
            <p:cNvSpPr/>
            <p:nvPr/>
          </p:nvSpPr>
          <p:spPr>
            <a:xfrm>
              <a:off x="8301447" y="3664586"/>
              <a:ext cx="241528" cy="71589"/>
            </a:xfrm>
            <a:custGeom>
              <a:avLst/>
              <a:gdLst/>
              <a:ahLst/>
              <a:cxnLst/>
              <a:rect l="l" t="t" r="r" b="b"/>
              <a:pathLst>
                <a:path w="12220" h="3622" extrusionOk="0">
                  <a:moveTo>
                    <a:pt x="12215" y="1"/>
                  </a:moveTo>
                  <a:cubicBezTo>
                    <a:pt x="12084" y="1"/>
                    <a:pt x="9418" y="750"/>
                    <a:pt x="6080" y="1734"/>
                  </a:cubicBezTo>
                  <a:cubicBezTo>
                    <a:pt x="2706" y="2707"/>
                    <a:pt x="1" y="3558"/>
                    <a:pt x="1" y="3618"/>
                  </a:cubicBezTo>
                  <a:cubicBezTo>
                    <a:pt x="2" y="3621"/>
                    <a:pt x="7" y="3622"/>
                    <a:pt x="15" y="3622"/>
                  </a:cubicBezTo>
                  <a:cubicBezTo>
                    <a:pt x="237" y="3622"/>
                    <a:pt x="2893" y="2882"/>
                    <a:pt x="6141" y="1916"/>
                  </a:cubicBezTo>
                  <a:cubicBezTo>
                    <a:pt x="9514" y="913"/>
                    <a:pt x="12220" y="62"/>
                    <a:pt x="12220" y="1"/>
                  </a:cubicBezTo>
                  <a:cubicBezTo>
                    <a:pt x="12219" y="1"/>
                    <a:pt x="12218" y="1"/>
                    <a:pt x="12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110;p35">
              <a:extLst>
                <a:ext uri="{FF2B5EF4-FFF2-40B4-BE49-F238E27FC236}">
                  <a16:creationId xmlns:a16="http://schemas.microsoft.com/office/drawing/2014/main" id="{7F68F757-E1E6-6242-A7AD-402FDC301DFB}"/>
                </a:ext>
              </a:extLst>
            </p:cNvPr>
            <p:cNvSpPr/>
            <p:nvPr/>
          </p:nvSpPr>
          <p:spPr>
            <a:xfrm>
              <a:off x="8198699" y="3420072"/>
              <a:ext cx="146024" cy="191068"/>
            </a:xfrm>
            <a:custGeom>
              <a:avLst/>
              <a:gdLst/>
              <a:ahLst/>
              <a:cxnLst/>
              <a:rect l="l" t="t" r="r" b="b"/>
              <a:pathLst>
                <a:path w="7388" h="9667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122"/>
                    <a:pt x="183" y="244"/>
                    <a:pt x="305" y="365"/>
                  </a:cubicBezTo>
                  <a:lnTo>
                    <a:pt x="1156" y="1338"/>
                  </a:lnTo>
                  <a:cubicBezTo>
                    <a:pt x="1886" y="2189"/>
                    <a:pt x="2858" y="3344"/>
                    <a:pt x="3892" y="4681"/>
                  </a:cubicBezTo>
                  <a:cubicBezTo>
                    <a:pt x="4925" y="6019"/>
                    <a:pt x="5776" y="7265"/>
                    <a:pt x="6384" y="8177"/>
                  </a:cubicBezTo>
                  <a:lnTo>
                    <a:pt x="7083" y="9271"/>
                  </a:lnTo>
                  <a:cubicBezTo>
                    <a:pt x="7174" y="9423"/>
                    <a:pt x="7266" y="9545"/>
                    <a:pt x="7387" y="9666"/>
                  </a:cubicBezTo>
                  <a:cubicBezTo>
                    <a:pt x="7326" y="9514"/>
                    <a:pt x="7235" y="9362"/>
                    <a:pt x="7174" y="9241"/>
                  </a:cubicBezTo>
                  <a:cubicBezTo>
                    <a:pt x="7022" y="8967"/>
                    <a:pt x="6779" y="8572"/>
                    <a:pt x="6506" y="8116"/>
                  </a:cubicBezTo>
                  <a:cubicBezTo>
                    <a:pt x="5928" y="7174"/>
                    <a:pt x="5077" y="5897"/>
                    <a:pt x="4044" y="4560"/>
                  </a:cubicBezTo>
                  <a:cubicBezTo>
                    <a:pt x="3010" y="3222"/>
                    <a:pt x="2037" y="2067"/>
                    <a:pt x="1278" y="1247"/>
                  </a:cubicBezTo>
                  <a:cubicBezTo>
                    <a:pt x="882" y="851"/>
                    <a:pt x="578" y="517"/>
                    <a:pt x="366" y="304"/>
                  </a:cubicBezTo>
                  <a:cubicBezTo>
                    <a:pt x="244" y="183"/>
                    <a:pt x="123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111;p35">
              <a:extLst>
                <a:ext uri="{FF2B5EF4-FFF2-40B4-BE49-F238E27FC236}">
                  <a16:creationId xmlns:a16="http://schemas.microsoft.com/office/drawing/2014/main" id="{52749677-9EBA-9143-8402-9CFD95CD7045}"/>
                </a:ext>
              </a:extLst>
            </p:cNvPr>
            <p:cNvSpPr/>
            <p:nvPr/>
          </p:nvSpPr>
          <p:spPr>
            <a:xfrm>
              <a:off x="8076739" y="3686230"/>
              <a:ext cx="81135" cy="143612"/>
            </a:xfrm>
            <a:custGeom>
              <a:avLst/>
              <a:gdLst/>
              <a:ahLst/>
              <a:cxnLst/>
              <a:rect l="l" t="t" r="r" b="b"/>
              <a:pathLst>
                <a:path w="4105" h="7266" extrusionOk="0">
                  <a:moveTo>
                    <a:pt x="4104" y="1"/>
                  </a:moveTo>
                  <a:cubicBezTo>
                    <a:pt x="3831" y="274"/>
                    <a:pt x="3587" y="609"/>
                    <a:pt x="3375" y="943"/>
                  </a:cubicBezTo>
                  <a:cubicBezTo>
                    <a:pt x="2919" y="1551"/>
                    <a:pt x="2372" y="2432"/>
                    <a:pt x="1794" y="3466"/>
                  </a:cubicBezTo>
                  <a:cubicBezTo>
                    <a:pt x="1186" y="4499"/>
                    <a:pt x="761" y="5441"/>
                    <a:pt x="426" y="6110"/>
                  </a:cubicBezTo>
                  <a:cubicBezTo>
                    <a:pt x="244" y="6475"/>
                    <a:pt x="92" y="6870"/>
                    <a:pt x="1" y="7265"/>
                  </a:cubicBezTo>
                  <a:cubicBezTo>
                    <a:pt x="213" y="6900"/>
                    <a:pt x="396" y="6536"/>
                    <a:pt x="548" y="6171"/>
                  </a:cubicBezTo>
                  <a:cubicBezTo>
                    <a:pt x="913" y="5502"/>
                    <a:pt x="1399" y="4560"/>
                    <a:pt x="1946" y="3557"/>
                  </a:cubicBezTo>
                  <a:cubicBezTo>
                    <a:pt x="2523" y="2554"/>
                    <a:pt x="3071" y="1672"/>
                    <a:pt x="3466" y="1034"/>
                  </a:cubicBezTo>
                  <a:cubicBezTo>
                    <a:pt x="3709" y="700"/>
                    <a:pt x="3922" y="365"/>
                    <a:pt x="4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112;p35">
              <a:extLst>
                <a:ext uri="{FF2B5EF4-FFF2-40B4-BE49-F238E27FC236}">
                  <a16:creationId xmlns:a16="http://schemas.microsoft.com/office/drawing/2014/main" id="{DC41F22A-7A21-2446-B714-57E01BF50796}"/>
                </a:ext>
              </a:extLst>
            </p:cNvPr>
            <p:cNvSpPr/>
            <p:nvPr/>
          </p:nvSpPr>
          <p:spPr>
            <a:xfrm>
              <a:off x="7902496" y="3853259"/>
              <a:ext cx="191681" cy="66766"/>
            </a:xfrm>
            <a:custGeom>
              <a:avLst/>
              <a:gdLst/>
              <a:ahLst/>
              <a:cxnLst/>
              <a:rect l="l" t="t" r="r" b="b"/>
              <a:pathLst>
                <a:path w="9698" h="3378" extrusionOk="0">
                  <a:moveTo>
                    <a:pt x="1" y="1"/>
                  </a:moveTo>
                  <a:cubicBezTo>
                    <a:pt x="1" y="31"/>
                    <a:pt x="578" y="153"/>
                    <a:pt x="1460" y="396"/>
                  </a:cubicBezTo>
                  <a:cubicBezTo>
                    <a:pt x="2372" y="609"/>
                    <a:pt x="3618" y="943"/>
                    <a:pt x="4955" y="1429"/>
                  </a:cubicBezTo>
                  <a:cubicBezTo>
                    <a:pt x="6293" y="1885"/>
                    <a:pt x="7448" y="2402"/>
                    <a:pt x="8299" y="2767"/>
                  </a:cubicBezTo>
                  <a:cubicBezTo>
                    <a:pt x="9131" y="3140"/>
                    <a:pt x="9638" y="3377"/>
                    <a:pt x="9692" y="3377"/>
                  </a:cubicBezTo>
                  <a:cubicBezTo>
                    <a:pt x="9695" y="3377"/>
                    <a:pt x="9697" y="3376"/>
                    <a:pt x="9697" y="3375"/>
                  </a:cubicBezTo>
                  <a:cubicBezTo>
                    <a:pt x="9606" y="3314"/>
                    <a:pt x="9484" y="3223"/>
                    <a:pt x="9363" y="3162"/>
                  </a:cubicBezTo>
                  <a:cubicBezTo>
                    <a:pt x="9120" y="3040"/>
                    <a:pt x="8785" y="2858"/>
                    <a:pt x="8360" y="2645"/>
                  </a:cubicBezTo>
                  <a:cubicBezTo>
                    <a:pt x="7296" y="2128"/>
                    <a:pt x="6171" y="1642"/>
                    <a:pt x="5016" y="1247"/>
                  </a:cubicBezTo>
                  <a:cubicBezTo>
                    <a:pt x="3861" y="852"/>
                    <a:pt x="2676" y="517"/>
                    <a:pt x="1490" y="244"/>
                  </a:cubicBezTo>
                  <a:cubicBezTo>
                    <a:pt x="1034" y="153"/>
                    <a:pt x="670" y="92"/>
                    <a:pt x="396" y="31"/>
                  </a:cubicBezTo>
                  <a:cubicBezTo>
                    <a:pt x="274" y="1"/>
                    <a:pt x="153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113;p35">
              <a:extLst>
                <a:ext uri="{FF2B5EF4-FFF2-40B4-BE49-F238E27FC236}">
                  <a16:creationId xmlns:a16="http://schemas.microsoft.com/office/drawing/2014/main" id="{3F42499E-5902-DC4B-87B1-CD157746B5BD}"/>
                </a:ext>
              </a:extLst>
            </p:cNvPr>
            <p:cNvSpPr/>
            <p:nvPr/>
          </p:nvSpPr>
          <p:spPr>
            <a:xfrm>
              <a:off x="7829201" y="4199926"/>
              <a:ext cx="315430" cy="122583"/>
            </a:xfrm>
            <a:custGeom>
              <a:avLst/>
              <a:gdLst/>
              <a:ahLst/>
              <a:cxnLst/>
              <a:rect l="l" t="t" r="r" b="b"/>
              <a:pathLst>
                <a:path w="15959" h="6202" extrusionOk="0">
                  <a:moveTo>
                    <a:pt x="15958" y="1"/>
                  </a:moveTo>
                  <a:cubicBezTo>
                    <a:pt x="15715" y="1"/>
                    <a:pt x="15502" y="31"/>
                    <a:pt x="15259" y="92"/>
                  </a:cubicBezTo>
                  <a:lnTo>
                    <a:pt x="13466" y="457"/>
                  </a:lnTo>
                  <a:cubicBezTo>
                    <a:pt x="11460" y="822"/>
                    <a:pt x="9454" y="1338"/>
                    <a:pt x="7508" y="1977"/>
                  </a:cubicBezTo>
                  <a:cubicBezTo>
                    <a:pt x="5563" y="2615"/>
                    <a:pt x="3709" y="3496"/>
                    <a:pt x="2007" y="4621"/>
                  </a:cubicBezTo>
                  <a:cubicBezTo>
                    <a:pt x="1490" y="4955"/>
                    <a:pt x="973" y="5350"/>
                    <a:pt x="517" y="5746"/>
                  </a:cubicBezTo>
                  <a:cubicBezTo>
                    <a:pt x="335" y="5867"/>
                    <a:pt x="213" y="5989"/>
                    <a:pt x="122" y="6080"/>
                  </a:cubicBezTo>
                  <a:cubicBezTo>
                    <a:pt x="92" y="6110"/>
                    <a:pt x="31" y="6141"/>
                    <a:pt x="1" y="6202"/>
                  </a:cubicBezTo>
                  <a:cubicBezTo>
                    <a:pt x="213" y="6080"/>
                    <a:pt x="396" y="5958"/>
                    <a:pt x="548" y="5806"/>
                  </a:cubicBezTo>
                  <a:cubicBezTo>
                    <a:pt x="912" y="5533"/>
                    <a:pt x="1429" y="5168"/>
                    <a:pt x="2068" y="4743"/>
                  </a:cubicBezTo>
                  <a:cubicBezTo>
                    <a:pt x="3800" y="3679"/>
                    <a:pt x="5654" y="2797"/>
                    <a:pt x="7569" y="2159"/>
                  </a:cubicBezTo>
                  <a:cubicBezTo>
                    <a:pt x="9514" y="1551"/>
                    <a:pt x="11490" y="1034"/>
                    <a:pt x="13496" y="609"/>
                  </a:cubicBezTo>
                  <a:lnTo>
                    <a:pt x="15290" y="183"/>
                  </a:lnTo>
                  <a:lnTo>
                    <a:pt x="15776" y="62"/>
                  </a:lnTo>
                  <a:cubicBezTo>
                    <a:pt x="15837" y="62"/>
                    <a:pt x="15898" y="31"/>
                    <a:pt x="159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114;p35">
              <a:extLst>
                <a:ext uri="{FF2B5EF4-FFF2-40B4-BE49-F238E27FC236}">
                  <a16:creationId xmlns:a16="http://schemas.microsoft.com/office/drawing/2014/main" id="{51FC87EB-960A-6B47-A576-AE7007D3CB36}"/>
                </a:ext>
              </a:extLst>
            </p:cNvPr>
            <p:cNvSpPr/>
            <p:nvPr/>
          </p:nvSpPr>
          <p:spPr>
            <a:xfrm>
              <a:off x="8300241" y="4100204"/>
              <a:ext cx="27058" cy="168833"/>
            </a:xfrm>
            <a:custGeom>
              <a:avLst/>
              <a:gdLst/>
              <a:ahLst/>
              <a:cxnLst/>
              <a:rect l="l" t="t" r="r" b="b"/>
              <a:pathLst>
                <a:path w="1369" h="8542" extrusionOk="0">
                  <a:moveTo>
                    <a:pt x="62" y="0"/>
                  </a:moveTo>
                  <a:cubicBezTo>
                    <a:pt x="1" y="0"/>
                    <a:pt x="244" y="1915"/>
                    <a:pt x="578" y="4286"/>
                  </a:cubicBezTo>
                  <a:cubicBezTo>
                    <a:pt x="943" y="6626"/>
                    <a:pt x="1247" y="8541"/>
                    <a:pt x="1308" y="8541"/>
                  </a:cubicBezTo>
                  <a:cubicBezTo>
                    <a:pt x="1369" y="8541"/>
                    <a:pt x="1125" y="6596"/>
                    <a:pt x="791" y="4256"/>
                  </a:cubicBezTo>
                  <a:cubicBezTo>
                    <a:pt x="426" y="1885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115;p35">
              <a:extLst>
                <a:ext uri="{FF2B5EF4-FFF2-40B4-BE49-F238E27FC236}">
                  <a16:creationId xmlns:a16="http://schemas.microsoft.com/office/drawing/2014/main" id="{FA42849B-FF83-D342-87CF-55B7CF260C62}"/>
                </a:ext>
              </a:extLst>
            </p:cNvPr>
            <p:cNvSpPr/>
            <p:nvPr/>
          </p:nvSpPr>
          <p:spPr>
            <a:xfrm>
              <a:off x="8399391" y="4062350"/>
              <a:ext cx="115961" cy="138197"/>
            </a:xfrm>
            <a:custGeom>
              <a:avLst/>
              <a:gdLst/>
              <a:ahLst/>
              <a:cxnLst/>
              <a:rect l="l" t="t" r="r" b="b"/>
              <a:pathLst>
                <a:path w="5867" h="6992" extrusionOk="0">
                  <a:moveTo>
                    <a:pt x="0" y="0"/>
                  </a:moveTo>
                  <a:lnTo>
                    <a:pt x="0" y="0"/>
                  </a:lnTo>
                  <a:cubicBezTo>
                    <a:pt x="243" y="365"/>
                    <a:pt x="547" y="699"/>
                    <a:pt x="851" y="1003"/>
                  </a:cubicBezTo>
                  <a:cubicBezTo>
                    <a:pt x="1398" y="1642"/>
                    <a:pt x="2158" y="2493"/>
                    <a:pt x="2949" y="3465"/>
                  </a:cubicBezTo>
                  <a:cubicBezTo>
                    <a:pt x="3769" y="4438"/>
                    <a:pt x="4468" y="5319"/>
                    <a:pt x="4985" y="5958"/>
                  </a:cubicBezTo>
                  <a:cubicBezTo>
                    <a:pt x="5259" y="6323"/>
                    <a:pt x="5563" y="6657"/>
                    <a:pt x="5867" y="6991"/>
                  </a:cubicBezTo>
                  <a:cubicBezTo>
                    <a:pt x="5806" y="6870"/>
                    <a:pt x="5745" y="6748"/>
                    <a:pt x="5684" y="6657"/>
                  </a:cubicBezTo>
                  <a:cubicBezTo>
                    <a:pt x="5563" y="6475"/>
                    <a:pt x="5350" y="6201"/>
                    <a:pt x="5107" y="5867"/>
                  </a:cubicBezTo>
                  <a:cubicBezTo>
                    <a:pt x="4620" y="5198"/>
                    <a:pt x="3921" y="4286"/>
                    <a:pt x="3100" y="3344"/>
                  </a:cubicBezTo>
                  <a:cubicBezTo>
                    <a:pt x="2280" y="2371"/>
                    <a:pt x="1520" y="1520"/>
                    <a:pt x="942" y="912"/>
                  </a:cubicBezTo>
                  <a:cubicBezTo>
                    <a:pt x="669" y="639"/>
                    <a:pt x="426" y="395"/>
                    <a:pt x="274" y="213"/>
                  </a:cubicBezTo>
                  <a:cubicBezTo>
                    <a:pt x="183" y="122"/>
                    <a:pt x="91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116;p35">
              <a:extLst>
                <a:ext uri="{FF2B5EF4-FFF2-40B4-BE49-F238E27FC236}">
                  <a16:creationId xmlns:a16="http://schemas.microsoft.com/office/drawing/2014/main" id="{E2756594-4951-9F4F-95DA-07076A7AD4C4}"/>
                </a:ext>
              </a:extLst>
            </p:cNvPr>
            <p:cNvSpPr/>
            <p:nvPr/>
          </p:nvSpPr>
          <p:spPr>
            <a:xfrm>
              <a:off x="8014849" y="4375968"/>
              <a:ext cx="401941" cy="355671"/>
            </a:xfrm>
            <a:custGeom>
              <a:avLst/>
              <a:gdLst/>
              <a:ahLst/>
              <a:cxnLst/>
              <a:rect l="l" t="t" r="r" b="b"/>
              <a:pathLst>
                <a:path w="20336" h="17995" extrusionOk="0">
                  <a:moveTo>
                    <a:pt x="1" y="1"/>
                  </a:moveTo>
                  <a:lnTo>
                    <a:pt x="1" y="4712"/>
                  </a:lnTo>
                  <a:lnTo>
                    <a:pt x="1186" y="4712"/>
                  </a:lnTo>
                  <a:lnTo>
                    <a:pt x="5381" y="17995"/>
                  </a:lnTo>
                  <a:lnTo>
                    <a:pt x="14682" y="17995"/>
                  </a:lnTo>
                  <a:lnTo>
                    <a:pt x="18755" y="4834"/>
                  </a:lnTo>
                  <a:lnTo>
                    <a:pt x="20336" y="471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117;p35">
              <a:extLst>
                <a:ext uri="{FF2B5EF4-FFF2-40B4-BE49-F238E27FC236}">
                  <a16:creationId xmlns:a16="http://schemas.microsoft.com/office/drawing/2014/main" id="{EF5B9136-DA75-554F-9E1A-98CDF3DDD37B}"/>
                </a:ext>
              </a:extLst>
            </p:cNvPr>
            <p:cNvSpPr/>
            <p:nvPr/>
          </p:nvSpPr>
          <p:spPr>
            <a:xfrm>
              <a:off x="8037680" y="4469702"/>
              <a:ext cx="363498" cy="4230"/>
            </a:xfrm>
            <a:custGeom>
              <a:avLst/>
              <a:gdLst/>
              <a:ahLst/>
              <a:cxnLst/>
              <a:rect l="l" t="t" r="r" b="b"/>
              <a:pathLst>
                <a:path w="18391" h="214" extrusionOk="0">
                  <a:moveTo>
                    <a:pt x="9211" y="0"/>
                  </a:moveTo>
                  <a:cubicBezTo>
                    <a:pt x="4135" y="0"/>
                    <a:pt x="1" y="61"/>
                    <a:pt x="1" y="92"/>
                  </a:cubicBezTo>
                  <a:cubicBezTo>
                    <a:pt x="1" y="152"/>
                    <a:pt x="4135" y="213"/>
                    <a:pt x="9211" y="213"/>
                  </a:cubicBezTo>
                  <a:cubicBezTo>
                    <a:pt x="14287" y="213"/>
                    <a:pt x="18390" y="152"/>
                    <a:pt x="18390" y="92"/>
                  </a:cubicBezTo>
                  <a:cubicBezTo>
                    <a:pt x="18390" y="61"/>
                    <a:pt x="14287" y="0"/>
                    <a:pt x="9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18;p35">
              <a:extLst>
                <a:ext uri="{FF2B5EF4-FFF2-40B4-BE49-F238E27FC236}">
                  <a16:creationId xmlns:a16="http://schemas.microsoft.com/office/drawing/2014/main" id="{7291C5A4-D0E3-894E-B773-696646949D9A}"/>
                </a:ext>
              </a:extLst>
            </p:cNvPr>
            <p:cNvSpPr/>
            <p:nvPr/>
          </p:nvSpPr>
          <p:spPr>
            <a:xfrm>
              <a:off x="8240170" y="3870693"/>
              <a:ext cx="293787" cy="99141"/>
            </a:xfrm>
            <a:custGeom>
              <a:avLst/>
              <a:gdLst/>
              <a:ahLst/>
              <a:cxnLst/>
              <a:rect l="l" t="t" r="r" b="b"/>
              <a:pathLst>
                <a:path w="14864" h="5016" extrusionOk="0">
                  <a:moveTo>
                    <a:pt x="14864" y="0"/>
                  </a:moveTo>
                  <a:cubicBezTo>
                    <a:pt x="14651" y="0"/>
                    <a:pt x="14438" y="30"/>
                    <a:pt x="14256" y="91"/>
                  </a:cubicBezTo>
                  <a:cubicBezTo>
                    <a:pt x="13861" y="152"/>
                    <a:pt x="13283" y="274"/>
                    <a:pt x="12584" y="426"/>
                  </a:cubicBezTo>
                  <a:cubicBezTo>
                    <a:pt x="8967" y="1246"/>
                    <a:pt x="5441" y="2432"/>
                    <a:pt x="2067" y="3952"/>
                  </a:cubicBezTo>
                  <a:cubicBezTo>
                    <a:pt x="1398" y="4255"/>
                    <a:pt x="882" y="4529"/>
                    <a:pt x="547" y="4711"/>
                  </a:cubicBezTo>
                  <a:cubicBezTo>
                    <a:pt x="365" y="4772"/>
                    <a:pt x="183" y="4894"/>
                    <a:pt x="0" y="5015"/>
                  </a:cubicBezTo>
                  <a:cubicBezTo>
                    <a:pt x="213" y="4924"/>
                    <a:pt x="395" y="4833"/>
                    <a:pt x="578" y="4742"/>
                  </a:cubicBezTo>
                  <a:lnTo>
                    <a:pt x="2128" y="4073"/>
                  </a:lnTo>
                  <a:cubicBezTo>
                    <a:pt x="3435" y="3496"/>
                    <a:pt x="5259" y="2766"/>
                    <a:pt x="7295" y="2097"/>
                  </a:cubicBezTo>
                  <a:cubicBezTo>
                    <a:pt x="9362" y="1398"/>
                    <a:pt x="11247" y="882"/>
                    <a:pt x="12614" y="547"/>
                  </a:cubicBezTo>
                  <a:lnTo>
                    <a:pt x="14256" y="152"/>
                  </a:lnTo>
                  <a:cubicBezTo>
                    <a:pt x="14469" y="122"/>
                    <a:pt x="14651" y="61"/>
                    <a:pt x="148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119;p35">
              <a:extLst>
                <a:ext uri="{FF2B5EF4-FFF2-40B4-BE49-F238E27FC236}">
                  <a16:creationId xmlns:a16="http://schemas.microsoft.com/office/drawing/2014/main" id="{FB87CB3E-4647-1347-BAD5-6F6DF561150E}"/>
                </a:ext>
              </a:extLst>
            </p:cNvPr>
            <p:cNvSpPr/>
            <p:nvPr/>
          </p:nvSpPr>
          <p:spPr>
            <a:xfrm>
              <a:off x="8085160" y="4615698"/>
              <a:ext cx="255344" cy="3617"/>
            </a:xfrm>
            <a:custGeom>
              <a:avLst/>
              <a:gdLst/>
              <a:ahLst/>
              <a:cxnLst/>
              <a:rect l="l" t="t" r="r" b="b"/>
              <a:pathLst>
                <a:path w="12919" h="183" extrusionOk="0">
                  <a:moveTo>
                    <a:pt x="6444" y="1"/>
                  </a:moveTo>
                  <a:cubicBezTo>
                    <a:pt x="2888" y="1"/>
                    <a:pt x="0" y="31"/>
                    <a:pt x="0" y="92"/>
                  </a:cubicBezTo>
                  <a:cubicBezTo>
                    <a:pt x="0" y="153"/>
                    <a:pt x="2888" y="183"/>
                    <a:pt x="6444" y="183"/>
                  </a:cubicBezTo>
                  <a:cubicBezTo>
                    <a:pt x="10031" y="183"/>
                    <a:pt x="12918" y="153"/>
                    <a:pt x="12918" y="92"/>
                  </a:cubicBezTo>
                  <a:cubicBezTo>
                    <a:pt x="12918" y="31"/>
                    <a:pt x="10031" y="1"/>
                    <a:pt x="64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20;p35">
              <a:extLst>
                <a:ext uri="{FF2B5EF4-FFF2-40B4-BE49-F238E27FC236}">
                  <a16:creationId xmlns:a16="http://schemas.microsoft.com/office/drawing/2014/main" id="{0C7C6955-6687-7F42-8D84-ABC38BD4FF78}"/>
                </a:ext>
              </a:extLst>
            </p:cNvPr>
            <p:cNvSpPr/>
            <p:nvPr/>
          </p:nvSpPr>
          <p:spPr>
            <a:xfrm>
              <a:off x="8077352" y="4593461"/>
              <a:ext cx="270365" cy="4230"/>
            </a:xfrm>
            <a:custGeom>
              <a:avLst/>
              <a:gdLst/>
              <a:ahLst/>
              <a:cxnLst/>
              <a:rect l="l" t="t" r="r" b="b"/>
              <a:pathLst>
                <a:path w="13679" h="214" extrusionOk="0">
                  <a:moveTo>
                    <a:pt x="6839" y="1"/>
                  </a:moveTo>
                  <a:cubicBezTo>
                    <a:pt x="3040" y="1"/>
                    <a:pt x="0" y="62"/>
                    <a:pt x="0" y="123"/>
                  </a:cubicBezTo>
                  <a:cubicBezTo>
                    <a:pt x="0" y="183"/>
                    <a:pt x="3040" y="214"/>
                    <a:pt x="6839" y="214"/>
                  </a:cubicBezTo>
                  <a:cubicBezTo>
                    <a:pt x="10608" y="214"/>
                    <a:pt x="13678" y="183"/>
                    <a:pt x="13678" y="123"/>
                  </a:cubicBezTo>
                  <a:cubicBezTo>
                    <a:pt x="13678" y="62"/>
                    <a:pt x="10608" y="1"/>
                    <a:pt x="68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21;p35">
              <a:extLst>
                <a:ext uri="{FF2B5EF4-FFF2-40B4-BE49-F238E27FC236}">
                  <a16:creationId xmlns:a16="http://schemas.microsoft.com/office/drawing/2014/main" id="{6846FF16-D62C-E44A-BE84-1DAD474FEB89}"/>
                </a:ext>
              </a:extLst>
            </p:cNvPr>
            <p:cNvSpPr/>
            <p:nvPr/>
          </p:nvSpPr>
          <p:spPr>
            <a:xfrm>
              <a:off x="7055335" y="4492532"/>
              <a:ext cx="307030" cy="236113"/>
            </a:xfrm>
            <a:custGeom>
              <a:avLst/>
              <a:gdLst/>
              <a:ahLst/>
              <a:cxnLst/>
              <a:rect l="l" t="t" r="r" b="b"/>
              <a:pathLst>
                <a:path w="15534" h="11946" extrusionOk="0">
                  <a:moveTo>
                    <a:pt x="15533" y="1"/>
                  </a:moveTo>
                  <a:lnTo>
                    <a:pt x="8390" y="31"/>
                  </a:lnTo>
                  <a:lnTo>
                    <a:pt x="7752" y="7812"/>
                  </a:lnTo>
                  <a:cubicBezTo>
                    <a:pt x="7752" y="7812"/>
                    <a:pt x="62" y="10305"/>
                    <a:pt x="1" y="11733"/>
                  </a:cubicBezTo>
                  <a:lnTo>
                    <a:pt x="15077" y="11946"/>
                  </a:lnTo>
                  <a:lnTo>
                    <a:pt x="15533" y="1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22;p35">
              <a:extLst>
                <a:ext uri="{FF2B5EF4-FFF2-40B4-BE49-F238E27FC236}">
                  <a16:creationId xmlns:a16="http://schemas.microsoft.com/office/drawing/2014/main" id="{2D2A4999-D822-6146-BAB6-D498CE73227F}"/>
                </a:ext>
              </a:extLst>
            </p:cNvPr>
            <p:cNvSpPr/>
            <p:nvPr/>
          </p:nvSpPr>
          <p:spPr>
            <a:xfrm>
              <a:off x="7285459" y="4631314"/>
              <a:ext cx="24647" cy="22927"/>
            </a:xfrm>
            <a:custGeom>
              <a:avLst/>
              <a:gdLst/>
              <a:ahLst/>
              <a:cxnLst/>
              <a:rect l="l" t="t" r="r" b="b"/>
              <a:pathLst>
                <a:path w="1247" h="1160" extrusionOk="0">
                  <a:moveTo>
                    <a:pt x="760" y="1"/>
                  </a:moveTo>
                  <a:lnTo>
                    <a:pt x="821" y="31"/>
                  </a:lnTo>
                  <a:cubicBezTo>
                    <a:pt x="757" y="14"/>
                    <a:pt x="693" y="5"/>
                    <a:pt x="630" y="5"/>
                  </a:cubicBezTo>
                  <a:cubicBezTo>
                    <a:pt x="367" y="5"/>
                    <a:pt x="135" y="156"/>
                    <a:pt x="61" y="426"/>
                  </a:cubicBezTo>
                  <a:cubicBezTo>
                    <a:pt x="1" y="730"/>
                    <a:pt x="213" y="1065"/>
                    <a:pt x="548" y="1156"/>
                  </a:cubicBezTo>
                  <a:cubicBezTo>
                    <a:pt x="570" y="1158"/>
                    <a:pt x="592" y="1159"/>
                    <a:pt x="613" y="1159"/>
                  </a:cubicBezTo>
                  <a:cubicBezTo>
                    <a:pt x="890" y="1159"/>
                    <a:pt x="1132" y="982"/>
                    <a:pt x="1216" y="700"/>
                  </a:cubicBezTo>
                  <a:cubicBezTo>
                    <a:pt x="1247" y="396"/>
                    <a:pt x="1064" y="92"/>
                    <a:pt x="76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23;p35">
              <a:extLst>
                <a:ext uri="{FF2B5EF4-FFF2-40B4-BE49-F238E27FC236}">
                  <a16:creationId xmlns:a16="http://schemas.microsoft.com/office/drawing/2014/main" id="{16E1A156-B473-A94C-93A3-E6F7AD08EA9B}"/>
                </a:ext>
              </a:extLst>
            </p:cNvPr>
            <p:cNvSpPr/>
            <p:nvPr/>
          </p:nvSpPr>
          <p:spPr>
            <a:xfrm>
              <a:off x="7054742" y="4704629"/>
              <a:ext cx="298610" cy="24034"/>
            </a:xfrm>
            <a:custGeom>
              <a:avLst/>
              <a:gdLst/>
              <a:ahLst/>
              <a:cxnLst/>
              <a:rect l="l" t="t" r="r" b="b"/>
              <a:pathLst>
                <a:path w="15108" h="1216" extrusionOk="0">
                  <a:moveTo>
                    <a:pt x="15077" y="0"/>
                  </a:moveTo>
                  <a:lnTo>
                    <a:pt x="821" y="91"/>
                  </a:lnTo>
                  <a:cubicBezTo>
                    <a:pt x="821" y="91"/>
                    <a:pt x="1" y="578"/>
                    <a:pt x="1" y="1034"/>
                  </a:cubicBezTo>
                  <a:lnTo>
                    <a:pt x="15107" y="1216"/>
                  </a:lnTo>
                  <a:lnTo>
                    <a:pt x="150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124;p35">
              <a:extLst>
                <a:ext uri="{FF2B5EF4-FFF2-40B4-BE49-F238E27FC236}">
                  <a16:creationId xmlns:a16="http://schemas.microsoft.com/office/drawing/2014/main" id="{CC9FCD2B-0A44-1848-B24E-F59DDB561B56}"/>
                </a:ext>
              </a:extLst>
            </p:cNvPr>
            <p:cNvSpPr/>
            <p:nvPr/>
          </p:nvSpPr>
          <p:spPr>
            <a:xfrm>
              <a:off x="7203743" y="4644162"/>
              <a:ext cx="28857" cy="17868"/>
            </a:xfrm>
            <a:custGeom>
              <a:avLst/>
              <a:gdLst/>
              <a:ahLst/>
              <a:cxnLst/>
              <a:rect l="l" t="t" r="r" b="b"/>
              <a:pathLst>
                <a:path w="1460" h="904" extrusionOk="0">
                  <a:moveTo>
                    <a:pt x="304" y="0"/>
                  </a:moveTo>
                  <a:cubicBezTo>
                    <a:pt x="125" y="0"/>
                    <a:pt x="1" y="49"/>
                    <a:pt x="1" y="80"/>
                  </a:cubicBezTo>
                  <a:cubicBezTo>
                    <a:pt x="1" y="141"/>
                    <a:pt x="396" y="172"/>
                    <a:pt x="761" y="384"/>
                  </a:cubicBezTo>
                  <a:cubicBezTo>
                    <a:pt x="1137" y="616"/>
                    <a:pt x="1321" y="903"/>
                    <a:pt x="1390" y="903"/>
                  </a:cubicBezTo>
                  <a:cubicBezTo>
                    <a:pt x="1393" y="903"/>
                    <a:pt x="1396" y="902"/>
                    <a:pt x="1399" y="901"/>
                  </a:cubicBezTo>
                  <a:cubicBezTo>
                    <a:pt x="1460" y="871"/>
                    <a:pt x="1338" y="445"/>
                    <a:pt x="882" y="172"/>
                  </a:cubicBezTo>
                  <a:cubicBezTo>
                    <a:pt x="679" y="41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125;p35">
              <a:extLst>
                <a:ext uri="{FF2B5EF4-FFF2-40B4-BE49-F238E27FC236}">
                  <a16:creationId xmlns:a16="http://schemas.microsoft.com/office/drawing/2014/main" id="{A11E0A02-FB48-4D42-BF4F-B9FD7BB51FF4}"/>
                </a:ext>
              </a:extLst>
            </p:cNvPr>
            <p:cNvSpPr/>
            <p:nvPr/>
          </p:nvSpPr>
          <p:spPr>
            <a:xfrm>
              <a:off x="7173105" y="4658987"/>
              <a:ext cx="21643" cy="22829"/>
            </a:xfrm>
            <a:custGeom>
              <a:avLst/>
              <a:gdLst/>
              <a:ahLst/>
              <a:cxnLst/>
              <a:rect l="l" t="t" r="r" b="b"/>
              <a:pathLst>
                <a:path w="1095" h="1155" extrusionOk="0">
                  <a:moveTo>
                    <a:pt x="90" y="0"/>
                  </a:moveTo>
                  <a:cubicBezTo>
                    <a:pt x="34" y="0"/>
                    <a:pt x="1" y="12"/>
                    <a:pt x="1" y="29"/>
                  </a:cubicBezTo>
                  <a:cubicBezTo>
                    <a:pt x="1" y="121"/>
                    <a:pt x="304" y="212"/>
                    <a:pt x="548" y="516"/>
                  </a:cubicBezTo>
                  <a:cubicBezTo>
                    <a:pt x="821" y="820"/>
                    <a:pt x="912" y="1154"/>
                    <a:pt x="973" y="1154"/>
                  </a:cubicBezTo>
                  <a:cubicBezTo>
                    <a:pt x="1064" y="1154"/>
                    <a:pt x="1095" y="729"/>
                    <a:pt x="760" y="364"/>
                  </a:cubicBezTo>
                  <a:cubicBezTo>
                    <a:pt x="520" y="80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126;p35">
              <a:extLst>
                <a:ext uri="{FF2B5EF4-FFF2-40B4-BE49-F238E27FC236}">
                  <a16:creationId xmlns:a16="http://schemas.microsoft.com/office/drawing/2014/main" id="{CB85AD49-2124-6E43-B259-45E2FBF5D5B7}"/>
                </a:ext>
              </a:extLst>
            </p:cNvPr>
            <p:cNvSpPr/>
            <p:nvPr/>
          </p:nvSpPr>
          <p:spPr>
            <a:xfrm>
              <a:off x="7143672" y="4672528"/>
              <a:ext cx="15634" cy="24904"/>
            </a:xfrm>
            <a:custGeom>
              <a:avLst/>
              <a:gdLst/>
              <a:ahLst/>
              <a:cxnLst/>
              <a:rect l="l" t="t" r="r" b="b"/>
              <a:pathLst>
                <a:path w="791" h="1260" extrusionOk="0">
                  <a:moveTo>
                    <a:pt x="60" y="0"/>
                  </a:moveTo>
                  <a:cubicBezTo>
                    <a:pt x="45" y="0"/>
                    <a:pt x="35" y="5"/>
                    <a:pt x="31" y="13"/>
                  </a:cubicBezTo>
                  <a:cubicBezTo>
                    <a:pt x="0" y="104"/>
                    <a:pt x="213" y="287"/>
                    <a:pt x="365" y="621"/>
                  </a:cubicBezTo>
                  <a:cubicBezTo>
                    <a:pt x="517" y="955"/>
                    <a:pt x="578" y="1259"/>
                    <a:pt x="638" y="1259"/>
                  </a:cubicBezTo>
                  <a:cubicBezTo>
                    <a:pt x="699" y="1259"/>
                    <a:pt x="790" y="925"/>
                    <a:pt x="608" y="500"/>
                  </a:cubicBezTo>
                  <a:cubicBezTo>
                    <a:pt x="425" y="160"/>
                    <a:pt x="15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127;p35">
              <a:extLst>
                <a:ext uri="{FF2B5EF4-FFF2-40B4-BE49-F238E27FC236}">
                  <a16:creationId xmlns:a16="http://schemas.microsoft.com/office/drawing/2014/main" id="{9223DC51-8BB5-2140-A93A-467124E4C7AD}"/>
                </a:ext>
              </a:extLst>
            </p:cNvPr>
            <p:cNvSpPr/>
            <p:nvPr/>
          </p:nvSpPr>
          <p:spPr>
            <a:xfrm>
              <a:off x="7204949" y="4604886"/>
              <a:ext cx="31861" cy="6957"/>
            </a:xfrm>
            <a:custGeom>
              <a:avLst/>
              <a:gdLst/>
              <a:ahLst/>
              <a:cxnLst/>
              <a:rect l="l" t="t" r="r" b="b"/>
              <a:pathLst>
                <a:path w="1612" h="352" extrusionOk="0">
                  <a:moveTo>
                    <a:pt x="821" y="0"/>
                  </a:moveTo>
                  <a:cubicBezTo>
                    <a:pt x="365" y="0"/>
                    <a:pt x="0" y="244"/>
                    <a:pt x="31" y="274"/>
                  </a:cubicBezTo>
                  <a:cubicBezTo>
                    <a:pt x="39" y="299"/>
                    <a:pt x="70" y="308"/>
                    <a:pt x="119" y="308"/>
                  </a:cubicBezTo>
                  <a:cubicBezTo>
                    <a:pt x="250" y="308"/>
                    <a:pt x="512" y="244"/>
                    <a:pt x="821" y="244"/>
                  </a:cubicBezTo>
                  <a:cubicBezTo>
                    <a:pt x="1139" y="268"/>
                    <a:pt x="1437" y="352"/>
                    <a:pt x="1542" y="352"/>
                  </a:cubicBezTo>
                  <a:cubicBezTo>
                    <a:pt x="1567" y="352"/>
                    <a:pt x="1581" y="347"/>
                    <a:pt x="1581" y="335"/>
                  </a:cubicBezTo>
                  <a:cubicBezTo>
                    <a:pt x="1611" y="274"/>
                    <a:pt x="1307" y="0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28;p35">
              <a:extLst>
                <a:ext uri="{FF2B5EF4-FFF2-40B4-BE49-F238E27FC236}">
                  <a16:creationId xmlns:a16="http://schemas.microsoft.com/office/drawing/2014/main" id="{AA98C043-7F15-F345-BC61-6AD2ED7275BB}"/>
                </a:ext>
              </a:extLst>
            </p:cNvPr>
            <p:cNvSpPr/>
            <p:nvPr/>
          </p:nvSpPr>
          <p:spPr>
            <a:xfrm>
              <a:off x="7203743" y="4554422"/>
              <a:ext cx="45084" cy="26446"/>
            </a:xfrm>
            <a:custGeom>
              <a:avLst/>
              <a:gdLst/>
              <a:ahLst/>
              <a:cxnLst/>
              <a:rect l="l" t="t" r="r" b="b"/>
              <a:pathLst>
                <a:path w="2281" h="1338" extrusionOk="0">
                  <a:moveTo>
                    <a:pt x="1855" y="259"/>
                  </a:moveTo>
                  <a:cubicBezTo>
                    <a:pt x="1916" y="259"/>
                    <a:pt x="1961" y="274"/>
                    <a:pt x="1976" y="304"/>
                  </a:cubicBezTo>
                  <a:cubicBezTo>
                    <a:pt x="2037" y="365"/>
                    <a:pt x="1976" y="335"/>
                    <a:pt x="1976" y="395"/>
                  </a:cubicBezTo>
                  <a:cubicBezTo>
                    <a:pt x="1946" y="426"/>
                    <a:pt x="1885" y="487"/>
                    <a:pt x="1824" y="517"/>
                  </a:cubicBezTo>
                  <a:cubicBezTo>
                    <a:pt x="1703" y="608"/>
                    <a:pt x="1581" y="699"/>
                    <a:pt x="1460" y="760"/>
                  </a:cubicBezTo>
                  <a:cubicBezTo>
                    <a:pt x="1217" y="882"/>
                    <a:pt x="973" y="973"/>
                    <a:pt x="730" y="1064"/>
                  </a:cubicBezTo>
                  <a:cubicBezTo>
                    <a:pt x="527" y="1115"/>
                    <a:pt x="325" y="1165"/>
                    <a:pt x="122" y="1234"/>
                  </a:cubicBezTo>
                  <a:lnTo>
                    <a:pt x="122" y="1234"/>
                  </a:lnTo>
                  <a:cubicBezTo>
                    <a:pt x="214" y="1145"/>
                    <a:pt x="356" y="1008"/>
                    <a:pt x="548" y="851"/>
                  </a:cubicBezTo>
                  <a:cubicBezTo>
                    <a:pt x="761" y="669"/>
                    <a:pt x="973" y="547"/>
                    <a:pt x="1217" y="456"/>
                  </a:cubicBezTo>
                  <a:cubicBezTo>
                    <a:pt x="1368" y="395"/>
                    <a:pt x="1520" y="335"/>
                    <a:pt x="1642" y="304"/>
                  </a:cubicBezTo>
                  <a:cubicBezTo>
                    <a:pt x="1718" y="274"/>
                    <a:pt x="1794" y="259"/>
                    <a:pt x="1855" y="259"/>
                  </a:cubicBezTo>
                  <a:close/>
                  <a:moveTo>
                    <a:pt x="1855" y="0"/>
                  </a:moveTo>
                  <a:cubicBezTo>
                    <a:pt x="1764" y="0"/>
                    <a:pt x="1672" y="31"/>
                    <a:pt x="1581" y="61"/>
                  </a:cubicBezTo>
                  <a:cubicBezTo>
                    <a:pt x="1429" y="91"/>
                    <a:pt x="1277" y="152"/>
                    <a:pt x="1125" y="243"/>
                  </a:cubicBezTo>
                  <a:cubicBezTo>
                    <a:pt x="882" y="365"/>
                    <a:pt x="639" y="517"/>
                    <a:pt x="426" y="699"/>
                  </a:cubicBezTo>
                  <a:cubicBezTo>
                    <a:pt x="189" y="936"/>
                    <a:pt x="75" y="1158"/>
                    <a:pt x="28" y="1267"/>
                  </a:cubicBezTo>
                  <a:lnTo>
                    <a:pt x="28" y="1267"/>
                  </a:lnTo>
                  <a:cubicBezTo>
                    <a:pt x="19" y="1270"/>
                    <a:pt x="10" y="1273"/>
                    <a:pt x="1" y="1277"/>
                  </a:cubicBezTo>
                  <a:cubicBezTo>
                    <a:pt x="8" y="1279"/>
                    <a:pt x="14" y="1280"/>
                    <a:pt x="21" y="1282"/>
                  </a:cubicBezTo>
                  <a:lnTo>
                    <a:pt x="21" y="1282"/>
                  </a:lnTo>
                  <a:cubicBezTo>
                    <a:pt x="7" y="1317"/>
                    <a:pt x="1" y="1338"/>
                    <a:pt x="1" y="1338"/>
                  </a:cubicBezTo>
                  <a:cubicBezTo>
                    <a:pt x="9" y="1338"/>
                    <a:pt x="30" y="1321"/>
                    <a:pt x="63" y="1290"/>
                  </a:cubicBezTo>
                  <a:lnTo>
                    <a:pt x="63" y="1290"/>
                  </a:lnTo>
                  <a:cubicBezTo>
                    <a:pt x="136" y="1304"/>
                    <a:pt x="213" y="1310"/>
                    <a:pt x="289" y="1310"/>
                  </a:cubicBezTo>
                  <a:cubicBezTo>
                    <a:pt x="448" y="1310"/>
                    <a:pt x="610" y="1284"/>
                    <a:pt x="761" y="1246"/>
                  </a:cubicBezTo>
                  <a:cubicBezTo>
                    <a:pt x="1034" y="1186"/>
                    <a:pt x="1308" y="1094"/>
                    <a:pt x="1551" y="973"/>
                  </a:cubicBezTo>
                  <a:cubicBezTo>
                    <a:pt x="1703" y="912"/>
                    <a:pt x="1824" y="821"/>
                    <a:pt x="1976" y="730"/>
                  </a:cubicBezTo>
                  <a:cubicBezTo>
                    <a:pt x="2068" y="669"/>
                    <a:pt x="2128" y="608"/>
                    <a:pt x="2189" y="547"/>
                  </a:cubicBezTo>
                  <a:cubicBezTo>
                    <a:pt x="2280" y="426"/>
                    <a:pt x="2280" y="274"/>
                    <a:pt x="2189" y="183"/>
                  </a:cubicBezTo>
                  <a:cubicBezTo>
                    <a:pt x="2128" y="61"/>
                    <a:pt x="2007" y="0"/>
                    <a:pt x="1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129;p35">
              <a:extLst>
                <a:ext uri="{FF2B5EF4-FFF2-40B4-BE49-F238E27FC236}">
                  <a16:creationId xmlns:a16="http://schemas.microsoft.com/office/drawing/2014/main" id="{A61D053B-BCFA-1740-965C-2F61DB3366B4}"/>
                </a:ext>
              </a:extLst>
            </p:cNvPr>
            <p:cNvSpPr/>
            <p:nvPr/>
          </p:nvSpPr>
          <p:spPr>
            <a:xfrm>
              <a:off x="7185123" y="4533983"/>
              <a:ext cx="24647" cy="47495"/>
            </a:xfrm>
            <a:custGeom>
              <a:avLst/>
              <a:gdLst/>
              <a:ahLst/>
              <a:cxnLst/>
              <a:rect l="l" t="t" r="r" b="b"/>
              <a:pathLst>
                <a:path w="1247" h="2403" extrusionOk="0">
                  <a:moveTo>
                    <a:pt x="396" y="1"/>
                  </a:moveTo>
                  <a:cubicBezTo>
                    <a:pt x="274" y="31"/>
                    <a:pt x="152" y="92"/>
                    <a:pt x="92" y="244"/>
                  </a:cubicBezTo>
                  <a:cubicBezTo>
                    <a:pt x="61" y="335"/>
                    <a:pt x="31" y="426"/>
                    <a:pt x="31" y="518"/>
                  </a:cubicBezTo>
                  <a:cubicBezTo>
                    <a:pt x="0" y="669"/>
                    <a:pt x="0" y="852"/>
                    <a:pt x="31" y="1034"/>
                  </a:cubicBezTo>
                  <a:cubicBezTo>
                    <a:pt x="61" y="1308"/>
                    <a:pt x="183" y="1551"/>
                    <a:pt x="365" y="1794"/>
                  </a:cubicBezTo>
                  <a:cubicBezTo>
                    <a:pt x="634" y="2116"/>
                    <a:pt x="902" y="2225"/>
                    <a:pt x="982" y="2225"/>
                  </a:cubicBezTo>
                  <a:cubicBezTo>
                    <a:pt x="993" y="2225"/>
                    <a:pt x="1000" y="2223"/>
                    <a:pt x="1003" y="2220"/>
                  </a:cubicBezTo>
                  <a:cubicBezTo>
                    <a:pt x="1003" y="2189"/>
                    <a:pt x="760" y="2037"/>
                    <a:pt x="517" y="1673"/>
                  </a:cubicBezTo>
                  <a:cubicBezTo>
                    <a:pt x="365" y="1460"/>
                    <a:pt x="304" y="1217"/>
                    <a:pt x="244" y="973"/>
                  </a:cubicBezTo>
                  <a:cubicBezTo>
                    <a:pt x="244" y="821"/>
                    <a:pt x="244" y="669"/>
                    <a:pt x="244" y="518"/>
                  </a:cubicBezTo>
                  <a:cubicBezTo>
                    <a:pt x="244" y="366"/>
                    <a:pt x="335" y="244"/>
                    <a:pt x="396" y="244"/>
                  </a:cubicBezTo>
                  <a:cubicBezTo>
                    <a:pt x="456" y="274"/>
                    <a:pt x="608" y="366"/>
                    <a:pt x="669" y="487"/>
                  </a:cubicBezTo>
                  <a:cubicBezTo>
                    <a:pt x="730" y="609"/>
                    <a:pt x="821" y="761"/>
                    <a:pt x="851" y="882"/>
                  </a:cubicBezTo>
                  <a:cubicBezTo>
                    <a:pt x="943" y="1156"/>
                    <a:pt x="1003" y="1399"/>
                    <a:pt x="1034" y="1642"/>
                  </a:cubicBezTo>
                  <a:cubicBezTo>
                    <a:pt x="1095" y="2128"/>
                    <a:pt x="1003" y="2402"/>
                    <a:pt x="1064" y="2402"/>
                  </a:cubicBezTo>
                  <a:cubicBezTo>
                    <a:pt x="1186" y="2189"/>
                    <a:pt x="1247" y="1916"/>
                    <a:pt x="1216" y="1673"/>
                  </a:cubicBezTo>
                  <a:cubicBezTo>
                    <a:pt x="1247" y="1399"/>
                    <a:pt x="1186" y="1095"/>
                    <a:pt x="1095" y="852"/>
                  </a:cubicBezTo>
                  <a:cubicBezTo>
                    <a:pt x="1034" y="700"/>
                    <a:pt x="973" y="548"/>
                    <a:pt x="882" y="396"/>
                  </a:cubicBezTo>
                  <a:cubicBezTo>
                    <a:pt x="821" y="183"/>
                    <a:pt x="608" y="3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30;p35">
              <a:extLst>
                <a:ext uri="{FF2B5EF4-FFF2-40B4-BE49-F238E27FC236}">
                  <a16:creationId xmlns:a16="http://schemas.microsoft.com/office/drawing/2014/main" id="{DD27E5D3-2096-B648-8163-228CEC22F7A6}"/>
                </a:ext>
              </a:extLst>
            </p:cNvPr>
            <p:cNvSpPr/>
            <p:nvPr/>
          </p:nvSpPr>
          <p:spPr>
            <a:xfrm>
              <a:off x="7736673" y="4467290"/>
              <a:ext cx="236132" cy="342152"/>
            </a:xfrm>
            <a:custGeom>
              <a:avLst/>
              <a:gdLst/>
              <a:ahLst/>
              <a:cxnLst/>
              <a:rect l="l" t="t" r="r" b="b"/>
              <a:pathLst>
                <a:path w="11947" h="17311" extrusionOk="0">
                  <a:moveTo>
                    <a:pt x="6505" y="1"/>
                  </a:moveTo>
                  <a:lnTo>
                    <a:pt x="1" y="2159"/>
                  </a:lnTo>
                  <a:cubicBezTo>
                    <a:pt x="1" y="2159"/>
                    <a:pt x="2372" y="10883"/>
                    <a:pt x="2493" y="11642"/>
                  </a:cubicBezTo>
                  <a:cubicBezTo>
                    <a:pt x="2584" y="12311"/>
                    <a:pt x="8694" y="16141"/>
                    <a:pt x="10366" y="17174"/>
                  </a:cubicBezTo>
                  <a:cubicBezTo>
                    <a:pt x="10507" y="17263"/>
                    <a:pt x="10680" y="17310"/>
                    <a:pt x="10859" y="17310"/>
                  </a:cubicBezTo>
                  <a:cubicBezTo>
                    <a:pt x="10988" y="17310"/>
                    <a:pt x="11120" y="17286"/>
                    <a:pt x="11247" y="17235"/>
                  </a:cubicBezTo>
                  <a:cubicBezTo>
                    <a:pt x="11733" y="17022"/>
                    <a:pt x="11946" y="16414"/>
                    <a:pt x="11703" y="15928"/>
                  </a:cubicBezTo>
                  <a:lnTo>
                    <a:pt x="8238" y="9120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31;p35">
              <a:extLst>
                <a:ext uri="{FF2B5EF4-FFF2-40B4-BE49-F238E27FC236}">
                  <a16:creationId xmlns:a16="http://schemas.microsoft.com/office/drawing/2014/main" id="{BB41C6E4-171A-854D-82A3-69012D399A0B}"/>
                </a:ext>
              </a:extLst>
            </p:cNvPr>
            <p:cNvSpPr/>
            <p:nvPr/>
          </p:nvSpPr>
          <p:spPr>
            <a:xfrm>
              <a:off x="7782947" y="4685396"/>
              <a:ext cx="176047" cy="123946"/>
            </a:xfrm>
            <a:custGeom>
              <a:avLst/>
              <a:gdLst/>
              <a:ahLst/>
              <a:cxnLst/>
              <a:rect l="l" t="t" r="r" b="b"/>
              <a:pathLst>
                <a:path w="8907" h="6271" extrusionOk="0">
                  <a:moveTo>
                    <a:pt x="0" y="0"/>
                  </a:moveTo>
                  <a:lnTo>
                    <a:pt x="91" y="365"/>
                  </a:lnTo>
                  <a:cubicBezTo>
                    <a:pt x="152" y="700"/>
                    <a:pt x="334" y="1004"/>
                    <a:pt x="608" y="1216"/>
                  </a:cubicBezTo>
                  <a:cubicBezTo>
                    <a:pt x="1338" y="1763"/>
                    <a:pt x="3374" y="3253"/>
                    <a:pt x="7994" y="6140"/>
                  </a:cubicBezTo>
                  <a:cubicBezTo>
                    <a:pt x="8145" y="6224"/>
                    <a:pt x="8313" y="6271"/>
                    <a:pt x="8485" y="6271"/>
                  </a:cubicBezTo>
                  <a:cubicBezTo>
                    <a:pt x="8617" y="6271"/>
                    <a:pt x="8751" y="6243"/>
                    <a:pt x="8880" y="6183"/>
                  </a:cubicBezTo>
                  <a:lnTo>
                    <a:pt x="8880" y="6183"/>
                  </a:lnTo>
                  <a:lnTo>
                    <a:pt x="8906" y="6201"/>
                  </a:lnTo>
                  <a:lnTo>
                    <a:pt x="8906" y="6171"/>
                  </a:lnTo>
                  <a:cubicBezTo>
                    <a:pt x="8898" y="6175"/>
                    <a:pt x="8889" y="6179"/>
                    <a:pt x="8880" y="6183"/>
                  </a:cubicBezTo>
                  <a:lnTo>
                    <a:pt x="8880" y="6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32;p35">
              <a:extLst>
                <a:ext uri="{FF2B5EF4-FFF2-40B4-BE49-F238E27FC236}">
                  <a16:creationId xmlns:a16="http://schemas.microsoft.com/office/drawing/2014/main" id="{A375CC47-B90B-804A-ABAE-6A9B57737B76}"/>
                </a:ext>
              </a:extLst>
            </p:cNvPr>
            <p:cNvSpPr/>
            <p:nvPr/>
          </p:nvSpPr>
          <p:spPr>
            <a:xfrm>
              <a:off x="7791348" y="4631472"/>
              <a:ext cx="24054" cy="21485"/>
            </a:xfrm>
            <a:custGeom>
              <a:avLst/>
              <a:gdLst/>
              <a:ahLst/>
              <a:cxnLst/>
              <a:rect l="l" t="t" r="r" b="b"/>
              <a:pathLst>
                <a:path w="1217" h="1087" extrusionOk="0">
                  <a:moveTo>
                    <a:pt x="633" y="1"/>
                  </a:moveTo>
                  <a:cubicBezTo>
                    <a:pt x="429" y="1"/>
                    <a:pt x="230" y="103"/>
                    <a:pt x="122" y="297"/>
                  </a:cubicBezTo>
                  <a:cubicBezTo>
                    <a:pt x="1" y="601"/>
                    <a:pt x="153" y="935"/>
                    <a:pt x="457" y="1057"/>
                  </a:cubicBezTo>
                  <a:cubicBezTo>
                    <a:pt x="517" y="1077"/>
                    <a:pt x="579" y="1087"/>
                    <a:pt x="640" y="1087"/>
                  </a:cubicBezTo>
                  <a:cubicBezTo>
                    <a:pt x="854" y="1087"/>
                    <a:pt x="1054" y="966"/>
                    <a:pt x="1125" y="753"/>
                  </a:cubicBezTo>
                  <a:cubicBezTo>
                    <a:pt x="1217" y="479"/>
                    <a:pt x="1095" y="175"/>
                    <a:pt x="821" y="54"/>
                  </a:cubicBezTo>
                  <a:lnTo>
                    <a:pt x="882" y="54"/>
                  </a:lnTo>
                  <a:cubicBezTo>
                    <a:pt x="802" y="18"/>
                    <a:pt x="717" y="1"/>
                    <a:pt x="6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33;p35">
              <a:extLst>
                <a:ext uri="{FF2B5EF4-FFF2-40B4-BE49-F238E27FC236}">
                  <a16:creationId xmlns:a16="http://schemas.microsoft.com/office/drawing/2014/main" id="{283A9817-2882-F342-91AA-3C9011123193}"/>
                </a:ext>
              </a:extLst>
            </p:cNvPr>
            <p:cNvSpPr/>
            <p:nvPr/>
          </p:nvSpPr>
          <p:spPr>
            <a:xfrm>
              <a:off x="7900104" y="4711231"/>
              <a:ext cx="33067" cy="27058"/>
            </a:xfrm>
            <a:custGeom>
              <a:avLst/>
              <a:gdLst/>
              <a:ahLst/>
              <a:cxnLst/>
              <a:rect l="l" t="t" r="r" b="b"/>
              <a:pathLst>
                <a:path w="1673" h="1369" extrusionOk="0">
                  <a:moveTo>
                    <a:pt x="1338" y="0"/>
                  </a:moveTo>
                  <a:cubicBezTo>
                    <a:pt x="1064" y="31"/>
                    <a:pt x="791" y="152"/>
                    <a:pt x="547" y="335"/>
                  </a:cubicBezTo>
                  <a:cubicBezTo>
                    <a:pt x="335" y="517"/>
                    <a:pt x="152" y="730"/>
                    <a:pt x="61" y="1004"/>
                  </a:cubicBezTo>
                  <a:cubicBezTo>
                    <a:pt x="0" y="1247"/>
                    <a:pt x="31" y="1368"/>
                    <a:pt x="31" y="1368"/>
                  </a:cubicBezTo>
                  <a:cubicBezTo>
                    <a:pt x="183" y="1034"/>
                    <a:pt x="426" y="730"/>
                    <a:pt x="669" y="487"/>
                  </a:cubicBezTo>
                  <a:cubicBezTo>
                    <a:pt x="973" y="274"/>
                    <a:pt x="1338" y="152"/>
                    <a:pt x="1672" y="61"/>
                  </a:cubicBezTo>
                  <a:cubicBezTo>
                    <a:pt x="1672" y="31"/>
                    <a:pt x="1550" y="0"/>
                    <a:pt x="1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34;p35">
              <a:extLst>
                <a:ext uri="{FF2B5EF4-FFF2-40B4-BE49-F238E27FC236}">
                  <a16:creationId xmlns:a16="http://schemas.microsoft.com/office/drawing/2014/main" id="{42D9F3D6-27F2-9D47-AF24-D1A3BA03F8A2}"/>
                </a:ext>
              </a:extLst>
            </p:cNvPr>
            <p:cNvSpPr/>
            <p:nvPr/>
          </p:nvSpPr>
          <p:spPr>
            <a:xfrm>
              <a:off x="7917518" y="4741059"/>
              <a:ext cx="32474" cy="18302"/>
            </a:xfrm>
            <a:custGeom>
              <a:avLst/>
              <a:gdLst/>
              <a:ahLst/>
              <a:cxnLst/>
              <a:rect l="l" t="t" r="r" b="b"/>
              <a:pathLst>
                <a:path w="1643" h="926" extrusionOk="0">
                  <a:moveTo>
                    <a:pt x="1259" y="1"/>
                  </a:moveTo>
                  <a:cubicBezTo>
                    <a:pt x="1059" y="1"/>
                    <a:pt x="868" y="63"/>
                    <a:pt x="700" y="194"/>
                  </a:cubicBezTo>
                  <a:cubicBezTo>
                    <a:pt x="183" y="467"/>
                    <a:pt x="1" y="923"/>
                    <a:pt x="62" y="923"/>
                  </a:cubicBezTo>
                  <a:cubicBezTo>
                    <a:pt x="64" y="924"/>
                    <a:pt x="67" y="925"/>
                    <a:pt x="70" y="925"/>
                  </a:cubicBezTo>
                  <a:cubicBezTo>
                    <a:pt x="141" y="925"/>
                    <a:pt x="355" y="609"/>
                    <a:pt x="791" y="376"/>
                  </a:cubicBezTo>
                  <a:cubicBezTo>
                    <a:pt x="1065" y="254"/>
                    <a:pt x="1338" y="133"/>
                    <a:pt x="1642" y="72"/>
                  </a:cubicBezTo>
                  <a:cubicBezTo>
                    <a:pt x="1513" y="25"/>
                    <a:pt x="1385" y="1"/>
                    <a:pt x="1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35;p35">
              <a:extLst>
                <a:ext uri="{FF2B5EF4-FFF2-40B4-BE49-F238E27FC236}">
                  <a16:creationId xmlns:a16="http://schemas.microsoft.com/office/drawing/2014/main" id="{045298DE-DCC3-CA4F-AD16-80EAE977AB07}"/>
                </a:ext>
              </a:extLst>
            </p:cNvPr>
            <p:cNvSpPr/>
            <p:nvPr/>
          </p:nvSpPr>
          <p:spPr>
            <a:xfrm>
              <a:off x="7870651" y="4681798"/>
              <a:ext cx="45677" cy="30656"/>
            </a:xfrm>
            <a:custGeom>
              <a:avLst/>
              <a:gdLst/>
              <a:ahLst/>
              <a:cxnLst/>
              <a:rect l="l" t="t" r="r" b="b"/>
              <a:pathLst>
                <a:path w="2311" h="1551" extrusionOk="0">
                  <a:moveTo>
                    <a:pt x="2311" y="0"/>
                  </a:moveTo>
                  <a:lnTo>
                    <a:pt x="2311" y="0"/>
                  </a:lnTo>
                  <a:cubicBezTo>
                    <a:pt x="1308" y="31"/>
                    <a:pt x="396" y="638"/>
                    <a:pt x="1" y="1550"/>
                  </a:cubicBezTo>
                  <a:cubicBezTo>
                    <a:pt x="305" y="1216"/>
                    <a:pt x="670" y="912"/>
                    <a:pt x="1034" y="608"/>
                  </a:cubicBezTo>
                  <a:cubicBezTo>
                    <a:pt x="1460" y="365"/>
                    <a:pt x="1885" y="182"/>
                    <a:pt x="2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36;p35">
              <a:extLst>
                <a:ext uri="{FF2B5EF4-FFF2-40B4-BE49-F238E27FC236}">
                  <a16:creationId xmlns:a16="http://schemas.microsoft.com/office/drawing/2014/main" id="{5B76C3FA-8988-0243-BED8-AEB2396809AF}"/>
                </a:ext>
              </a:extLst>
            </p:cNvPr>
            <p:cNvSpPr/>
            <p:nvPr/>
          </p:nvSpPr>
          <p:spPr>
            <a:xfrm>
              <a:off x="7855649" y="4644518"/>
              <a:ext cx="46270" cy="14508"/>
            </a:xfrm>
            <a:custGeom>
              <a:avLst/>
              <a:gdLst/>
              <a:ahLst/>
              <a:cxnLst/>
              <a:rect l="l" t="t" r="r" b="b"/>
              <a:pathLst>
                <a:path w="2341" h="734" extrusionOk="0">
                  <a:moveTo>
                    <a:pt x="1686" y="0"/>
                  </a:moveTo>
                  <a:cubicBezTo>
                    <a:pt x="1056" y="0"/>
                    <a:pt x="452" y="256"/>
                    <a:pt x="0" y="731"/>
                  </a:cubicBezTo>
                  <a:cubicBezTo>
                    <a:pt x="1" y="733"/>
                    <a:pt x="4" y="733"/>
                    <a:pt x="7" y="733"/>
                  </a:cubicBezTo>
                  <a:cubicBezTo>
                    <a:pt x="74" y="733"/>
                    <a:pt x="516" y="449"/>
                    <a:pt x="1125" y="275"/>
                  </a:cubicBezTo>
                  <a:cubicBezTo>
                    <a:pt x="1793" y="123"/>
                    <a:pt x="2310" y="154"/>
                    <a:pt x="2340" y="93"/>
                  </a:cubicBezTo>
                  <a:cubicBezTo>
                    <a:pt x="2122" y="30"/>
                    <a:pt x="1902" y="0"/>
                    <a:pt x="16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37;p35">
              <a:extLst>
                <a:ext uri="{FF2B5EF4-FFF2-40B4-BE49-F238E27FC236}">
                  <a16:creationId xmlns:a16="http://schemas.microsoft.com/office/drawing/2014/main" id="{9F2BF32D-1218-3646-8934-6AC3B9A00962}"/>
                </a:ext>
              </a:extLst>
            </p:cNvPr>
            <p:cNvSpPr/>
            <p:nvPr/>
          </p:nvSpPr>
          <p:spPr>
            <a:xfrm>
              <a:off x="7843630" y="4591840"/>
              <a:ext cx="48681" cy="14270"/>
            </a:xfrm>
            <a:custGeom>
              <a:avLst/>
              <a:gdLst/>
              <a:ahLst/>
              <a:cxnLst/>
              <a:rect l="l" t="t" r="r" b="b"/>
              <a:pathLst>
                <a:path w="2463" h="722" extrusionOk="0">
                  <a:moveTo>
                    <a:pt x="1524" y="0"/>
                  </a:moveTo>
                  <a:cubicBezTo>
                    <a:pt x="1080" y="0"/>
                    <a:pt x="633" y="143"/>
                    <a:pt x="274" y="417"/>
                  </a:cubicBezTo>
                  <a:cubicBezTo>
                    <a:pt x="91" y="569"/>
                    <a:pt x="0" y="691"/>
                    <a:pt x="31" y="721"/>
                  </a:cubicBezTo>
                  <a:cubicBezTo>
                    <a:pt x="395" y="508"/>
                    <a:pt x="790" y="357"/>
                    <a:pt x="1186" y="235"/>
                  </a:cubicBezTo>
                  <a:cubicBezTo>
                    <a:pt x="1341" y="224"/>
                    <a:pt x="1497" y="217"/>
                    <a:pt x="1653" y="217"/>
                  </a:cubicBezTo>
                  <a:cubicBezTo>
                    <a:pt x="1923" y="217"/>
                    <a:pt x="2192" y="238"/>
                    <a:pt x="2462" y="296"/>
                  </a:cubicBezTo>
                  <a:cubicBezTo>
                    <a:pt x="2462" y="265"/>
                    <a:pt x="2341" y="174"/>
                    <a:pt x="2097" y="83"/>
                  </a:cubicBezTo>
                  <a:cubicBezTo>
                    <a:pt x="1912" y="27"/>
                    <a:pt x="1719" y="0"/>
                    <a:pt x="15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38;p35">
              <a:extLst>
                <a:ext uri="{FF2B5EF4-FFF2-40B4-BE49-F238E27FC236}">
                  <a16:creationId xmlns:a16="http://schemas.microsoft.com/office/drawing/2014/main" id="{282AEA68-4E54-8A4E-98FD-20EB404DB70A}"/>
                </a:ext>
              </a:extLst>
            </p:cNvPr>
            <p:cNvSpPr/>
            <p:nvPr/>
          </p:nvSpPr>
          <p:spPr>
            <a:xfrm>
              <a:off x="7833411" y="4552643"/>
              <a:ext cx="55895" cy="34233"/>
            </a:xfrm>
            <a:custGeom>
              <a:avLst/>
              <a:gdLst/>
              <a:ahLst/>
              <a:cxnLst/>
              <a:rect l="l" t="t" r="r" b="b"/>
              <a:pathLst>
                <a:path w="2828" h="1732" extrusionOk="0">
                  <a:moveTo>
                    <a:pt x="2414" y="170"/>
                  </a:moveTo>
                  <a:cubicBezTo>
                    <a:pt x="2479" y="170"/>
                    <a:pt x="2540" y="198"/>
                    <a:pt x="2584" y="242"/>
                  </a:cubicBezTo>
                  <a:cubicBezTo>
                    <a:pt x="2614" y="333"/>
                    <a:pt x="2645" y="425"/>
                    <a:pt x="2614" y="546"/>
                  </a:cubicBezTo>
                  <a:cubicBezTo>
                    <a:pt x="2442" y="1006"/>
                    <a:pt x="2052" y="1384"/>
                    <a:pt x="1548" y="1476"/>
                  </a:cubicBezTo>
                  <a:lnTo>
                    <a:pt x="1548" y="1476"/>
                  </a:lnTo>
                  <a:cubicBezTo>
                    <a:pt x="1540" y="1442"/>
                    <a:pt x="1531" y="1405"/>
                    <a:pt x="1520" y="1367"/>
                  </a:cubicBezTo>
                  <a:cubicBezTo>
                    <a:pt x="1501" y="1302"/>
                    <a:pt x="1479" y="1239"/>
                    <a:pt x="1454" y="1177"/>
                  </a:cubicBezTo>
                  <a:lnTo>
                    <a:pt x="1454" y="1177"/>
                  </a:lnTo>
                  <a:cubicBezTo>
                    <a:pt x="1580" y="956"/>
                    <a:pt x="1722" y="746"/>
                    <a:pt x="1885" y="546"/>
                  </a:cubicBezTo>
                  <a:cubicBezTo>
                    <a:pt x="2006" y="394"/>
                    <a:pt x="2158" y="273"/>
                    <a:pt x="2341" y="181"/>
                  </a:cubicBezTo>
                  <a:cubicBezTo>
                    <a:pt x="2365" y="173"/>
                    <a:pt x="2390" y="170"/>
                    <a:pt x="2414" y="170"/>
                  </a:cubicBezTo>
                  <a:close/>
                  <a:moveTo>
                    <a:pt x="517" y="273"/>
                  </a:moveTo>
                  <a:cubicBezTo>
                    <a:pt x="699" y="333"/>
                    <a:pt x="851" y="455"/>
                    <a:pt x="973" y="607"/>
                  </a:cubicBezTo>
                  <a:cubicBezTo>
                    <a:pt x="1118" y="784"/>
                    <a:pt x="1246" y="970"/>
                    <a:pt x="1353" y="1169"/>
                  </a:cubicBezTo>
                  <a:lnTo>
                    <a:pt x="1353" y="1169"/>
                  </a:lnTo>
                  <a:cubicBezTo>
                    <a:pt x="1336" y="1215"/>
                    <a:pt x="1321" y="1260"/>
                    <a:pt x="1307" y="1306"/>
                  </a:cubicBezTo>
                  <a:cubicBezTo>
                    <a:pt x="1272" y="1359"/>
                    <a:pt x="1247" y="1423"/>
                    <a:pt x="1232" y="1491"/>
                  </a:cubicBezTo>
                  <a:lnTo>
                    <a:pt x="1232" y="1491"/>
                  </a:lnTo>
                  <a:cubicBezTo>
                    <a:pt x="782" y="1451"/>
                    <a:pt x="404" y="1142"/>
                    <a:pt x="274" y="698"/>
                  </a:cubicBezTo>
                  <a:cubicBezTo>
                    <a:pt x="244" y="577"/>
                    <a:pt x="244" y="485"/>
                    <a:pt x="274" y="364"/>
                  </a:cubicBezTo>
                  <a:cubicBezTo>
                    <a:pt x="335" y="303"/>
                    <a:pt x="426" y="273"/>
                    <a:pt x="517" y="273"/>
                  </a:cubicBezTo>
                  <a:close/>
                  <a:moveTo>
                    <a:pt x="1403" y="1268"/>
                  </a:moveTo>
                  <a:lnTo>
                    <a:pt x="1403" y="1268"/>
                  </a:lnTo>
                  <a:cubicBezTo>
                    <a:pt x="1437" y="1338"/>
                    <a:pt x="1469" y="1410"/>
                    <a:pt x="1497" y="1484"/>
                  </a:cubicBezTo>
                  <a:lnTo>
                    <a:pt x="1497" y="1484"/>
                  </a:lnTo>
                  <a:cubicBezTo>
                    <a:pt x="1485" y="1485"/>
                    <a:pt x="1472" y="1487"/>
                    <a:pt x="1459" y="1488"/>
                  </a:cubicBezTo>
                  <a:cubicBezTo>
                    <a:pt x="1416" y="1493"/>
                    <a:pt x="1374" y="1496"/>
                    <a:pt x="1332" y="1496"/>
                  </a:cubicBezTo>
                  <a:cubicBezTo>
                    <a:pt x="1316" y="1496"/>
                    <a:pt x="1301" y="1495"/>
                    <a:pt x="1286" y="1495"/>
                  </a:cubicBezTo>
                  <a:lnTo>
                    <a:pt x="1286" y="1495"/>
                  </a:lnTo>
                  <a:cubicBezTo>
                    <a:pt x="1323" y="1418"/>
                    <a:pt x="1362" y="1342"/>
                    <a:pt x="1403" y="1268"/>
                  </a:cubicBezTo>
                  <a:close/>
                  <a:moveTo>
                    <a:pt x="2440" y="0"/>
                  </a:moveTo>
                  <a:cubicBezTo>
                    <a:pt x="2394" y="0"/>
                    <a:pt x="2349" y="10"/>
                    <a:pt x="2310" y="29"/>
                  </a:cubicBezTo>
                  <a:cubicBezTo>
                    <a:pt x="2098" y="121"/>
                    <a:pt x="1915" y="273"/>
                    <a:pt x="1763" y="455"/>
                  </a:cubicBezTo>
                  <a:cubicBezTo>
                    <a:pt x="1610" y="630"/>
                    <a:pt x="1489" y="836"/>
                    <a:pt x="1399" y="1051"/>
                  </a:cubicBezTo>
                  <a:lnTo>
                    <a:pt x="1399" y="1051"/>
                  </a:lnTo>
                  <a:cubicBezTo>
                    <a:pt x="1312" y="871"/>
                    <a:pt x="1201" y="702"/>
                    <a:pt x="1064" y="546"/>
                  </a:cubicBezTo>
                  <a:cubicBezTo>
                    <a:pt x="912" y="333"/>
                    <a:pt x="730" y="212"/>
                    <a:pt x="487" y="121"/>
                  </a:cubicBezTo>
                  <a:cubicBezTo>
                    <a:pt x="461" y="116"/>
                    <a:pt x="436" y="113"/>
                    <a:pt x="411" y="113"/>
                  </a:cubicBezTo>
                  <a:cubicBezTo>
                    <a:pt x="286" y="113"/>
                    <a:pt x="168" y="176"/>
                    <a:pt x="92" y="303"/>
                  </a:cubicBezTo>
                  <a:cubicBezTo>
                    <a:pt x="31" y="425"/>
                    <a:pt x="0" y="577"/>
                    <a:pt x="31" y="729"/>
                  </a:cubicBezTo>
                  <a:cubicBezTo>
                    <a:pt x="201" y="1324"/>
                    <a:pt x="714" y="1707"/>
                    <a:pt x="1325" y="1707"/>
                  </a:cubicBezTo>
                  <a:cubicBezTo>
                    <a:pt x="1369" y="1707"/>
                    <a:pt x="1414" y="1705"/>
                    <a:pt x="1459" y="1701"/>
                  </a:cubicBezTo>
                  <a:cubicBezTo>
                    <a:pt x="1496" y="1698"/>
                    <a:pt x="1532" y="1693"/>
                    <a:pt x="1568" y="1686"/>
                  </a:cubicBezTo>
                  <a:lnTo>
                    <a:pt x="1568" y="1686"/>
                  </a:lnTo>
                  <a:cubicBezTo>
                    <a:pt x="1572" y="1701"/>
                    <a:pt x="1577" y="1716"/>
                    <a:pt x="1581" y="1732"/>
                  </a:cubicBezTo>
                  <a:cubicBezTo>
                    <a:pt x="1581" y="1732"/>
                    <a:pt x="1581" y="1715"/>
                    <a:pt x="1579" y="1684"/>
                  </a:cubicBezTo>
                  <a:lnTo>
                    <a:pt x="1579" y="1684"/>
                  </a:lnTo>
                  <a:cubicBezTo>
                    <a:pt x="2138" y="1580"/>
                    <a:pt x="2624" y="1144"/>
                    <a:pt x="2766" y="577"/>
                  </a:cubicBezTo>
                  <a:cubicBezTo>
                    <a:pt x="2827" y="425"/>
                    <a:pt x="2797" y="273"/>
                    <a:pt x="2736" y="151"/>
                  </a:cubicBezTo>
                  <a:cubicBezTo>
                    <a:pt x="2653" y="47"/>
                    <a:pt x="2541" y="0"/>
                    <a:pt x="24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39;p35">
              <a:extLst>
                <a:ext uri="{FF2B5EF4-FFF2-40B4-BE49-F238E27FC236}">
                  <a16:creationId xmlns:a16="http://schemas.microsoft.com/office/drawing/2014/main" id="{72B543A6-F751-2348-AB09-D0C25633EAC6}"/>
                </a:ext>
              </a:extLst>
            </p:cNvPr>
            <p:cNvSpPr/>
            <p:nvPr/>
          </p:nvSpPr>
          <p:spPr>
            <a:xfrm>
              <a:off x="7194137" y="3024126"/>
              <a:ext cx="722134" cy="1563827"/>
            </a:xfrm>
            <a:custGeom>
              <a:avLst/>
              <a:gdLst/>
              <a:ahLst/>
              <a:cxnLst/>
              <a:rect l="l" t="t" r="r" b="b"/>
              <a:pathLst>
                <a:path w="36536" h="79121" extrusionOk="0">
                  <a:moveTo>
                    <a:pt x="13739" y="1"/>
                  </a:moveTo>
                  <a:lnTo>
                    <a:pt x="1247" y="2615"/>
                  </a:lnTo>
                  <a:cubicBezTo>
                    <a:pt x="1155" y="2615"/>
                    <a:pt x="0" y="79029"/>
                    <a:pt x="0" y="79029"/>
                  </a:cubicBezTo>
                  <a:lnTo>
                    <a:pt x="9241" y="78725"/>
                  </a:lnTo>
                  <a:lnTo>
                    <a:pt x="12432" y="41156"/>
                  </a:lnTo>
                  <a:lnTo>
                    <a:pt x="13192" y="13557"/>
                  </a:lnTo>
                  <a:lnTo>
                    <a:pt x="19484" y="39089"/>
                  </a:lnTo>
                  <a:lnTo>
                    <a:pt x="27326" y="79120"/>
                  </a:lnTo>
                  <a:lnTo>
                    <a:pt x="36536" y="76810"/>
                  </a:lnTo>
                  <a:lnTo>
                    <a:pt x="24803" y="2128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40;p35">
              <a:extLst>
                <a:ext uri="{FF2B5EF4-FFF2-40B4-BE49-F238E27FC236}">
                  <a16:creationId xmlns:a16="http://schemas.microsoft.com/office/drawing/2014/main" id="{34A5E397-D3AE-2347-88AE-77600427094B}"/>
                </a:ext>
              </a:extLst>
            </p:cNvPr>
            <p:cNvSpPr/>
            <p:nvPr/>
          </p:nvSpPr>
          <p:spPr>
            <a:xfrm>
              <a:off x="7335192" y="1888294"/>
              <a:ext cx="308947" cy="254435"/>
            </a:xfrm>
            <a:custGeom>
              <a:avLst/>
              <a:gdLst/>
              <a:ahLst/>
              <a:cxnLst/>
              <a:rect l="l" t="t" r="r" b="b"/>
              <a:pathLst>
                <a:path w="15631" h="12873" extrusionOk="0">
                  <a:moveTo>
                    <a:pt x="7413" y="1"/>
                  </a:moveTo>
                  <a:cubicBezTo>
                    <a:pt x="7242" y="1"/>
                    <a:pt x="7072" y="25"/>
                    <a:pt x="6907" y="76"/>
                  </a:cubicBezTo>
                  <a:cubicBezTo>
                    <a:pt x="6482" y="197"/>
                    <a:pt x="6208" y="623"/>
                    <a:pt x="6299" y="1049"/>
                  </a:cubicBezTo>
                  <a:cubicBezTo>
                    <a:pt x="5843" y="653"/>
                    <a:pt x="5357" y="380"/>
                    <a:pt x="4779" y="167"/>
                  </a:cubicBezTo>
                  <a:cubicBezTo>
                    <a:pt x="4585" y="91"/>
                    <a:pt x="4382" y="54"/>
                    <a:pt x="4180" y="54"/>
                  </a:cubicBezTo>
                  <a:cubicBezTo>
                    <a:pt x="3815" y="54"/>
                    <a:pt x="3451" y="175"/>
                    <a:pt x="3138" y="410"/>
                  </a:cubicBezTo>
                  <a:cubicBezTo>
                    <a:pt x="2652" y="775"/>
                    <a:pt x="2591" y="1474"/>
                    <a:pt x="2986" y="1960"/>
                  </a:cubicBezTo>
                  <a:cubicBezTo>
                    <a:pt x="2722" y="1844"/>
                    <a:pt x="2457" y="1791"/>
                    <a:pt x="2203" y="1791"/>
                  </a:cubicBezTo>
                  <a:cubicBezTo>
                    <a:pt x="989" y="1791"/>
                    <a:pt x="1" y="2989"/>
                    <a:pt x="402" y="4270"/>
                  </a:cubicBezTo>
                  <a:cubicBezTo>
                    <a:pt x="706" y="4970"/>
                    <a:pt x="1102" y="5638"/>
                    <a:pt x="1649" y="6216"/>
                  </a:cubicBezTo>
                  <a:cubicBezTo>
                    <a:pt x="2105" y="6702"/>
                    <a:pt x="2165" y="7219"/>
                    <a:pt x="2013" y="7888"/>
                  </a:cubicBezTo>
                  <a:lnTo>
                    <a:pt x="14202" y="12872"/>
                  </a:lnTo>
                  <a:cubicBezTo>
                    <a:pt x="15296" y="10684"/>
                    <a:pt x="15631" y="6763"/>
                    <a:pt x="14385" y="4605"/>
                  </a:cubicBezTo>
                  <a:cubicBezTo>
                    <a:pt x="13108" y="2416"/>
                    <a:pt x="10555" y="866"/>
                    <a:pt x="8123" y="137"/>
                  </a:cubicBezTo>
                  <a:cubicBezTo>
                    <a:pt x="7893" y="48"/>
                    <a:pt x="7652" y="1"/>
                    <a:pt x="74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41;p35">
              <a:extLst>
                <a:ext uri="{FF2B5EF4-FFF2-40B4-BE49-F238E27FC236}">
                  <a16:creationId xmlns:a16="http://schemas.microsoft.com/office/drawing/2014/main" id="{B090F328-1E5E-B143-8CBB-ED84F848ABC2}"/>
                </a:ext>
              </a:extLst>
            </p:cNvPr>
            <p:cNvSpPr/>
            <p:nvPr/>
          </p:nvSpPr>
          <p:spPr>
            <a:xfrm>
              <a:off x="7366561" y="1924032"/>
              <a:ext cx="247537" cy="573758"/>
            </a:xfrm>
            <a:custGeom>
              <a:avLst/>
              <a:gdLst/>
              <a:ahLst/>
              <a:cxnLst/>
              <a:rect l="l" t="t" r="r" b="b"/>
              <a:pathLst>
                <a:path w="12524" h="29029" extrusionOk="0">
                  <a:moveTo>
                    <a:pt x="6597" y="0"/>
                  </a:moveTo>
                  <a:cubicBezTo>
                    <a:pt x="3192" y="92"/>
                    <a:pt x="457" y="2797"/>
                    <a:pt x="274" y="6201"/>
                  </a:cubicBezTo>
                  <a:cubicBezTo>
                    <a:pt x="123" y="9362"/>
                    <a:pt x="1" y="12858"/>
                    <a:pt x="62" y="14530"/>
                  </a:cubicBezTo>
                  <a:cubicBezTo>
                    <a:pt x="214" y="18025"/>
                    <a:pt x="3740" y="18420"/>
                    <a:pt x="3740" y="18481"/>
                  </a:cubicBezTo>
                  <a:cubicBezTo>
                    <a:pt x="3740" y="18511"/>
                    <a:pt x="3557" y="27995"/>
                    <a:pt x="3496" y="29028"/>
                  </a:cubicBezTo>
                  <a:lnTo>
                    <a:pt x="11825" y="27174"/>
                  </a:lnTo>
                  <a:lnTo>
                    <a:pt x="12311" y="6900"/>
                  </a:lnTo>
                  <a:cubicBezTo>
                    <a:pt x="12524" y="3253"/>
                    <a:pt x="10579" y="92"/>
                    <a:pt x="693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42;p35">
              <a:extLst>
                <a:ext uri="{FF2B5EF4-FFF2-40B4-BE49-F238E27FC236}">
                  <a16:creationId xmlns:a16="http://schemas.microsoft.com/office/drawing/2014/main" id="{EB5EA13D-91D4-4F4C-BDF5-578CB36802E5}"/>
                </a:ext>
              </a:extLst>
            </p:cNvPr>
            <p:cNvSpPr/>
            <p:nvPr/>
          </p:nvSpPr>
          <p:spPr>
            <a:xfrm>
              <a:off x="7439263" y="2259887"/>
              <a:ext cx="90148" cy="39352"/>
            </a:xfrm>
            <a:custGeom>
              <a:avLst/>
              <a:gdLst/>
              <a:ahLst/>
              <a:cxnLst/>
              <a:rect l="l" t="t" r="r" b="b"/>
              <a:pathLst>
                <a:path w="4561" h="1991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3253" y="912"/>
                    <a:pt x="1673" y="1429"/>
                    <a:pt x="62" y="1490"/>
                  </a:cubicBezTo>
                  <a:lnTo>
                    <a:pt x="1" y="1976"/>
                  </a:lnTo>
                  <a:cubicBezTo>
                    <a:pt x="164" y="1986"/>
                    <a:pt x="322" y="1991"/>
                    <a:pt x="475" y="1991"/>
                  </a:cubicBezTo>
                  <a:cubicBezTo>
                    <a:pt x="3620" y="1991"/>
                    <a:pt x="4560" y="1"/>
                    <a:pt x="456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43;p35">
              <a:extLst>
                <a:ext uri="{FF2B5EF4-FFF2-40B4-BE49-F238E27FC236}">
                  <a16:creationId xmlns:a16="http://schemas.microsoft.com/office/drawing/2014/main" id="{FEC2ECCA-3605-DB48-A914-576F9CD880C2}"/>
                </a:ext>
              </a:extLst>
            </p:cNvPr>
            <p:cNvSpPr/>
            <p:nvPr/>
          </p:nvSpPr>
          <p:spPr>
            <a:xfrm>
              <a:off x="7383996" y="2083845"/>
              <a:ext cx="19844" cy="19251"/>
            </a:xfrm>
            <a:custGeom>
              <a:avLst/>
              <a:gdLst/>
              <a:ahLst/>
              <a:cxnLst/>
              <a:rect l="l" t="t" r="r" b="b"/>
              <a:pathLst>
                <a:path w="1004" h="974" extrusionOk="0">
                  <a:moveTo>
                    <a:pt x="517" y="1"/>
                  </a:moveTo>
                  <a:cubicBezTo>
                    <a:pt x="244" y="1"/>
                    <a:pt x="0" y="213"/>
                    <a:pt x="0" y="487"/>
                  </a:cubicBezTo>
                  <a:cubicBezTo>
                    <a:pt x="0" y="730"/>
                    <a:pt x="213" y="943"/>
                    <a:pt x="487" y="973"/>
                  </a:cubicBezTo>
                  <a:cubicBezTo>
                    <a:pt x="760" y="973"/>
                    <a:pt x="1003" y="76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44;p35">
              <a:extLst>
                <a:ext uri="{FF2B5EF4-FFF2-40B4-BE49-F238E27FC236}">
                  <a16:creationId xmlns:a16="http://schemas.microsoft.com/office/drawing/2014/main" id="{378A9752-6860-9E42-AA1A-78C041C6D450}"/>
                </a:ext>
              </a:extLst>
            </p:cNvPr>
            <p:cNvSpPr/>
            <p:nvPr/>
          </p:nvSpPr>
          <p:spPr>
            <a:xfrm>
              <a:off x="7387593" y="2068823"/>
              <a:ext cx="40281" cy="11009"/>
            </a:xfrm>
            <a:custGeom>
              <a:avLst/>
              <a:gdLst/>
              <a:ahLst/>
              <a:cxnLst/>
              <a:rect l="l" t="t" r="r" b="b"/>
              <a:pathLst>
                <a:path w="2038" h="557" extrusionOk="0">
                  <a:moveTo>
                    <a:pt x="973" y="1"/>
                  </a:moveTo>
                  <a:cubicBezTo>
                    <a:pt x="700" y="1"/>
                    <a:pt x="426" y="122"/>
                    <a:pt x="214" y="274"/>
                  </a:cubicBezTo>
                  <a:cubicBezTo>
                    <a:pt x="31" y="426"/>
                    <a:pt x="1" y="517"/>
                    <a:pt x="31" y="548"/>
                  </a:cubicBezTo>
                  <a:cubicBezTo>
                    <a:pt x="37" y="554"/>
                    <a:pt x="46" y="557"/>
                    <a:pt x="58" y="557"/>
                  </a:cubicBezTo>
                  <a:cubicBezTo>
                    <a:pt x="166" y="557"/>
                    <a:pt x="511" y="332"/>
                    <a:pt x="1004" y="305"/>
                  </a:cubicBezTo>
                  <a:cubicBezTo>
                    <a:pt x="1463" y="305"/>
                    <a:pt x="1826" y="497"/>
                    <a:pt x="1944" y="497"/>
                  </a:cubicBezTo>
                  <a:cubicBezTo>
                    <a:pt x="1959" y="497"/>
                    <a:pt x="1970" y="494"/>
                    <a:pt x="1976" y="487"/>
                  </a:cubicBezTo>
                  <a:cubicBezTo>
                    <a:pt x="2037" y="426"/>
                    <a:pt x="1946" y="335"/>
                    <a:pt x="1764" y="214"/>
                  </a:cubicBezTo>
                  <a:cubicBezTo>
                    <a:pt x="1521" y="62"/>
                    <a:pt x="1247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45;p35">
              <a:extLst>
                <a:ext uri="{FF2B5EF4-FFF2-40B4-BE49-F238E27FC236}">
                  <a16:creationId xmlns:a16="http://schemas.microsoft.com/office/drawing/2014/main" id="{8AFC0088-D595-7241-B999-FC5E2845E420}"/>
                </a:ext>
              </a:extLst>
            </p:cNvPr>
            <p:cNvSpPr/>
            <p:nvPr/>
          </p:nvSpPr>
          <p:spPr>
            <a:xfrm>
              <a:off x="7490340" y="2085585"/>
              <a:ext cx="19844" cy="18757"/>
            </a:xfrm>
            <a:custGeom>
              <a:avLst/>
              <a:gdLst/>
              <a:ahLst/>
              <a:cxnLst/>
              <a:rect l="l" t="t" r="r" b="b"/>
              <a:pathLst>
                <a:path w="1004" h="949" extrusionOk="0">
                  <a:moveTo>
                    <a:pt x="435" y="1"/>
                  </a:moveTo>
                  <a:cubicBezTo>
                    <a:pt x="187" y="1"/>
                    <a:pt x="0" y="204"/>
                    <a:pt x="0" y="460"/>
                  </a:cubicBezTo>
                  <a:cubicBezTo>
                    <a:pt x="0" y="733"/>
                    <a:pt x="213" y="946"/>
                    <a:pt x="487" y="946"/>
                  </a:cubicBezTo>
                  <a:cubicBezTo>
                    <a:pt x="504" y="948"/>
                    <a:pt x="522" y="949"/>
                    <a:pt x="539" y="949"/>
                  </a:cubicBezTo>
                  <a:cubicBezTo>
                    <a:pt x="787" y="949"/>
                    <a:pt x="975" y="746"/>
                    <a:pt x="1003" y="490"/>
                  </a:cubicBezTo>
                  <a:cubicBezTo>
                    <a:pt x="973" y="217"/>
                    <a:pt x="760" y="4"/>
                    <a:pt x="487" y="4"/>
                  </a:cubicBezTo>
                  <a:cubicBezTo>
                    <a:pt x="469" y="2"/>
                    <a:pt x="45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46;p35">
              <a:extLst>
                <a:ext uri="{FF2B5EF4-FFF2-40B4-BE49-F238E27FC236}">
                  <a16:creationId xmlns:a16="http://schemas.microsoft.com/office/drawing/2014/main" id="{1661D444-7269-5B4F-8DF6-994605D91837}"/>
                </a:ext>
              </a:extLst>
            </p:cNvPr>
            <p:cNvSpPr/>
            <p:nvPr/>
          </p:nvSpPr>
          <p:spPr>
            <a:xfrm>
              <a:off x="7492139" y="2067617"/>
              <a:ext cx="40281" cy="11009"/>
            </a:xfrm>
            <a:custGeom>
              <a:avLst/>
              <a:gdLst/>
              <a:ahLst/>
              <a:cxnLst/>
              <a:rect l="l" t="t" r="r" b="b"/>
              <a:pathLst>
                <a:path w="2038" h="557" extrusionOk="0">
                  <a:moveTo>
                    <a:pt x="973" y="1"/>
                  </a:moveTo>
                  <a:cubicBezTo>
                    <a:pt x="700" y="1"/>
                    <a:pt x="426" y="92"/>
                    <a:pt x="213" y="275"/>
                  </a:cubicBezTo>
                  <a:cubicBezTo>
                    <a:pt x="31" y="396"/>
                    <a:pt x="1" y="518"/>
                    <a:pt x="31" y="548"/>
                  </a:cubicBezTo>
                  <a:cubicBezTo>
                    <a:pt x="37" y="554"/>
                    <a:pt x="46" y="557"/>
                    <a:pt x="58" y="557"/>
                  </a:cubicBezTo>
                  <a:cubicBezTo>
                    <a:pt x="166" y="557"/>
                    <a:pt x="511" y="332"/>
                    <a:pt x="1004" y="305"/>
                  </a:cubicBezTo>
                  <a:cubicBezTo>
                    <a:pt x="1463" y="305"/>
                    <a:pt x="1850" y="497"/>
                    <a:pt x="1952" y="497"/>
                  </a:cubicBezTo>
                  <a:cubicBezTo>
                    <a:pt x="1965" y="497"/>
                    <a:pt x="1973" y="494"/>
                    <a:pt x="1976" y="487"/>
                  </a:cubicBezTo>
                  <a:cubicBezTo>
                    <a:pt x="2037" y="426"/>
                    <a:pt x="1946" y="335"/>
                    <a:pt x="1764" y="214"/>
                  </a:cubicBezTo>
                  <a:cubicBezTo>
                    <a:pt x="1551" y="62"/>
                    <a:pt x="1247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47;p35">
              <a:extLst>
                <a:ext uri="{FF2B5EF4-FFF2-40B4-BE49-F238E27FC236}">
                  <a16:creationId xmlns:a16="http://schemas.microsoft.com/office/drawing/2014/main" id="{24BCF038-14C1-574A-A7E4-5B6211AACFF3}"/>
                </a:ext>
              </a:extLst>
            </p:cNvPr>
            <p:cNvSpPr/>
            <p:nvPr/>
          </p:nvSpPr>
          <p:spPr>
            <a:xfrm>
              <a:off x="7429064" y="2070009"/>
              <a:ext cx="30656" cy="89397"/>
            </a:xfrm>
            <a:custGeom>
              <a:avLst/>
              <a:gdLst/>
              <a:ahLst/>
              <a:cxnLst/>
              <a:rect l="l" t="t" r="r" b="b"/>
              <a:pathLst>
                <a:path w="1551" h="4523" extrusionOk="0">
                  <a:moveTo>
                    <a:pt x="1487" y="1"/>
                  </a:moveTo>
                  <a:cubicBezTo>
                    <a:pt x="1417" y="1"/>
                    <a:pt x="966" y="1205"/>
                    <a:pt x="456" y="2676"/>
                  </a:cubicBezTo>
                  <a:cubicBezTo>
                    <a:pt x="334" y="3071"/>
                    <a:pt x="213" y="3406"/>
                    <a:pt x="91" y="3740"/>
                  </a:cubicBezTo>
                  <a:cubicBezTo>
                    <a:pt x="0" y="3923"/>
                    <a:pt x="0" y="4105"/>
                    <a:pt x="30" y="4287"/>
                  </a:cubicBezTo>
                  <a:cubicBezTo>
                    <a:pt x="91" y="4379"/>
                    <a:pt x="182" y="4470"/>
                    <a:pt x="274" y="4500"/>
                  </a:cubicBezTo>
                  <a:lnTo>
                    <a:pt x="517" y="4500"/>
                  </a:lnTo>
                  <a:cubicBezTo>
                    <a:pt x="654" y="4515"/>
                    <a:pt x="798" y="4523"/>
                    <a:pt x="946" y="4523"/>
                  </a:cubicBezTo>
                  <a:cubicBezTo>
                    <a:pt x="1094" y="4523"/>
                    <a:pt x="1246" y="4515"/>
                    <a:pt x="1398" y="4500"/>
                  </a:cubicBezTo>
                  <a:cubicBezTo>
                    <a:pt x="1094" y="4409"/>
                    <a:pt x="790" y="4348"/>
                    <a:pt x="517" y="4348"/>
                  </a:cubicBezTo>
                  <a:cubicBezTo>
                    <a:pt x="365" y="4348"/>
                    <a:pt x="243" y="4318"/>
                    <a:pt x="213" y="4227"/>
                  </a:cubicBezTo>
                  <a:cubicBezTo>
                    <a:pt x="182" y="4075"/>
                    <a:pt x="213" y="3953"/>
                    <a:pt x="304" y="3801"/>
                  </a:cubicBezTo>
                  <a:lnTo>
                    <a:pt x="669" y="2768"/>
                  </a:lnTo>
                  <a:cubicBezTo>
                    <a:pt x="1186" y="1248"/>
                    <a:pt x="1550" y="2"/>
                    <a:pt x="1489" y="2"/>
                  </a:cubicBezTo>
                  <a:cubicBezTo>
                    <a:pt x="1489" y="1"/>
                    <a:pt x="1488" y="1"/>
                    <a:pt x="1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48;p35">
              <a:extLst>
                <a:ext uri="{FF2B5EF4-FFF2-40B4-BE49-F238E27FC236}">
                  <a16:creationId xmlns:a16="http://schemas.microsoft.com/office/drawing/2014/main" id="{65B08C8F-E95A-734D-8B81-869ADCF150E6}"/>
                </a:ext>
              </a:extLst>
            </p:cNvPr>
            <p:cNvSpPr/>
            <p:nvPr/>
          </p:nvSpPr>
          <p:spPr>
            <a:xfrm>
              <a:off x="7454899" y="2164968"/>
              <a:ext cx="35458" cy="31248"/>
            </a:xfrm>
            <a:custGeom>
              <a:avLst/>
              <a:gdLst/>
              <a:ahLst/>
              <a:cxnLst/>
              <a:rect l="l" t="t" r="r" b="b"/>
              <a:pathLst>
                <a:path w="1794" h="1581" extrusionOk="0">
                  <a:moveTo>
                    <a:pt x="1672" y="0"/>
                  </a:moveTo>
                  <a:cubicBezTo>
                    <a:pt x="1581" y="0"/>
                    <a:pt x="1611" y="578"/>
                    <a:pt x="1125" y="1003"/>
                  </a:cubicBezTo>
                  <a:cubicBezTo>
                    <a:pt x="638" y="1429"/>
                    <a:pt x="0" y="1398"/>
                    <a:pt x="0" y="1489"/>
                  </a:cubicBezTo>
                  <a:cubicBezTo>
                    <a:pt x="0" y="1581"/>
                    <a:pt x="152" y="1581"/>
                    <a:pt x="395" y="1581"/>
                  </a:cubicBezTo>
                  <a:cubicBezTo>
                    <a:pt x="760" y="1581"/>
                    <a:pt x="1094" y="1459"/>
                    <a:pt x="1368" y="1246"/>
                  </a:cubicBezTo>
                  <a:cubicBezTo>
                    <a:pt x="1611" y="1033"/>
                    <a:pt x="1763" y="730"/>
                    <a:pt x="1793" y="395"/>
                  </a:cubicBezTo>
                  <a:cubicBezTo>
                    <a:pt x="1793" y="152"/>
                    <a:pt x="1702" y="0"/>
                    <a:pt x="1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49;p35">
              <a:extLst>
                <a:ext uri="{FF2B5EF4-FFF2-40B4-BE49-F238E27FC236}">
                  <a16:creationId xmlns:a16="http://schemas.microsoft.com/office/drawing/2014/main" id="{259DE15C-A368-5244-9C09-39538767F7AA}"/>
                </a:ext>
              </a:extLst>
            </p:cNvPr>
            <p:cNvSpPr/>
            <p:nvPr/>
          </p:nvSpPr>
          <p:spPr>
            <a:xfrm>
              <a:off x="7487929" y="2028420"/>
              <a:ext cx="49887" cy="13480"/>
            </a:xfrm>
            <a:custGeom>
              <a:avLst/>
              <a:gdLst/>
              <a:ahLst/>
              <a:cxnLst/>
              <a:rect l="l" t="t" r="r" b="b"/>
              <a:pathLst>
                <a:path w="2524" h="682" extrusionOk="0">
                  <a:moveTo>
                    <a:pt x="1136" y="0"/>
                  </a:moveTo>
                  <a:cubicBezTo>
                    <a:pt x="860" y="0"/>
                    <a:pt x="587" y="59"/>
                    <a:pt x="335" y="160"/>
                  </a:cubicBezTo>
                  <a:cubicBezTo>
                    <a:pt x="122" y="251"/>
                    <a:pt x="1" y="373"/>
                    <a:pt x="31" y="434"/>
                  </a:cubicBezTo>
                  <a:cubicBezTo>
                    <a:pt x="92" y="586"/>
                    <a:pt x="609" y="495"/>
                    <a:pt x="1247" y="555"/>
                  </a:cubicBezTo>
                  <a:cubicBezTo>
                    <a:pt x="1685" y="597"/>
                    <a:pt x="2065" y="682"/>
                    <a:pt x="2291" y="682"/>
                  </a:cubicBezTo>
                  <a:cubicBezTo>
                    <a:pt x="2394" y="682"/>
                    <a:pt x="2465" y="664"/>
                    <a:pt x="2493" y="616"/>
                  </a:cubicBezTo>
                  <a:cubicBezTo>
                    <a:pt x="2524" y="555"/>
                    <a:pt x="2433" y="434"/>
                    <a:pt x="2220" y="282"/>
                  </a:cubicBezTo>
                  <a:cubicBezTo>
                    <a:pt x="1946" y="130"/>
                    <a:pt x="1612" y="39"/>
                    <a:pt x="1308" y="8"/>
                  </a:cubicBezTo>
                  <a:cubicBezTo>
                    <a:pt x="1251" y="3"/>
                    <a:pt x="1193" y="0"/>
                    <a:pt x="1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50;p35">
              <a:extLst>
                <a:ext uri="{FF2B5EF4-FFF2-40B4-BE49-F238E27FC236}">
                  <a16:creationId xmlns:a16="http://schemas.microsoft.com/office/drawing/2014/main" id="{FBA255CF-A7C5-CA41-815A-D85278BC9699}"/>
                </a:ext>
              </a:extLst>
            </p:cNvPr>
            <p:cNvSpPr/>
            <p:nvPr/>
          </p:nvSpPr>
          <p:spPr>
            <a:xfrm>
              <a:off x="7390005" y="2037433"/>
              <a:ext cx="37257" cy="12630"/>
            </a:xfrm>
            <a:custGeom>
              <a:avLst/>
              <a:gdLst/>
              <a:ahLst/>
              <a:cxnLst/>
              <a:rect l="l" t="t" r="r" b="b"/>
              <a:pathLst>
                <a:path w="1885" h="639" extrusionOk="0">
                  <a:moveTo>
                    <a:pt x="1047" y="1"/>
                  </a:moveTo>
                  <a:cubicBezTo>
                    <a:pt x="1003" y="1"/>
                    <a:pt x="958" y="3"/>
                    <a:pt x="912" y="8"/>
                  </a:cubicBezTo>
                  <a:cubicBezTo>
                    <a:pt x="639" y="8"/>
                    <a:pt x="395" y="99"/>
                    <a:pt x="183" y="282"/>
                  </a:cubicBezTo>
                  <a:cubicBezTo>
                    <a:pt x="61" y="403"/>
                    <a:pt x="0" y="525"/>
                    <a:pt x="31" y="586"/>
                  </a:cubicBezTo>
                  <a:cubicBezTo>
                    <a:pt x="70" y="625"/>
                    <a:pt x="134" y="639"/>
                    <a:pt x="217" y="639"/>
                  </a:cubicBezTo>
                  <a:cubicBezTo>
                    <a:pt x="393" y="639"/>
                    <a:pt x="654" y="576"/>
                    <a:pt x="943" y="555"/>
                  </a:cubicBezTo>
                  <a:cubicBezTo>
                    <a:pt x="1051" y="541"/>
                    <a:pt x="1155" y="537"/>
                    <a:pt x="1253" y="537"/>
                  </a:cubicBezTo>
                  <a:cubicBezTo>
                    <a:pt x="1387" y="537"/>
                    <a:pt x="1508" y="545"/>
                    <a:pt x="1606" y="545"/>
                  </a:cubicBezTo>
                  <a:cubicBezTo>
                    <a:pt x="1738" y="545"/>
                    <a:pt x="1828" y="530"/>
                    <a:pt x="1854" y="464"/>
                  </a:cubicBezTo>
                  <a:cubicBezTo>
                    <a:pt x="1885" y="403"/>
                    <a:pt x="1824" y="282"/>
                    <a:pt x="1672" y="191"/>
                  </a:cubicBezTo>
                  <a:cubicBezTo>
                    <a:pt x="1469" y="64"/>
                    <a:pt x="1267" y="1"/>
                    <a:pt x="1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51;p35">
              <a:extLst>
                <a:ext uri="{FF2B5EF4-FFF2-40B4-BE49-F238E27FC236}">
                  <a16:creationId xmlns:a16="http://schemas.microsoft.com/office/drawing/2014/main" id="{57E5EC49-58A5-F144-9BC0-FA64FC81418E}"/>
                </a:ext>
              </a:extLst>
            </p:cNvPr>
            <p:cNvSpPr/>
            <p:nvPr/>
          </p:nvSpPr>
          <p:spPr>
            <a:xfrm>
              <a:off x="7605699" y="2108771"/>
              <a:ext cx="47476" cy="72360"/>
            </a:xfrm>
            <a:custGeom>
              <a:avLst/>
              <a:gdLst/>
              <a:ahLst/>
              <a:cxnLst/>
              <a:rect l="l" t="t" r="r" b="b"/>
              <a:pathLst>
                <a:path w="2402" h="3661" extrusionOk="0">
                  <a:moveTo>
                    <a:pt x="874" y="0"/>
                  </a:moveTo>
                  <a:cubicBezTo>
                    <a:pt x="429" y="0"/>
                    <a:pt x="55" y="126"/>
                    <a:pt x="31" y="138"/>
                  </a:cubicBezTo>
                  <a:cubicBezTo>
                    <a:pt x="31" y="138"/>
                    <a:pt x="0" y="3512"/>
                    <a:pt x="0" y="3573"/>
                  </a:cubicBezTo>
                  <a:cubicBezTo>
                    <a:pt x="0" y="3592"/>
                    <a:pt x="255" y="3660"/>
                    <a:pt x="598" y="3660"/>
                  </a:cubicBezTo>
                  <a:cubicBezTo>
                    <a:pt x="1310" y="3660"/>
                    <a:pt x="2402" y="3368"/>
                    <a:pt x="2402" y="1749"/>
                  </a:cubicBezTo>
                  <a:cubicBezTo>
                    <a:pt x="2402" y="296"/>
                    <a:pt x="1556" y="0"/>
                    <a:pt x="87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52;p35">
              <a:extLst>
                <a:ext uri="{FF2B5EF4-FFF2-40B4-BE49-F238E27FC236}">
                  <a16:creationId xmlns:a16="http://schemas.microsoft.com/office/drawing/2014/main" id="{A9259F20-40CC-B845-8A9A-027D246ABCFD}"/>
                </a:ext>
              </a:extLst>
            </p:cNvPr>
            <p:cNvSpPr/>
            <p:nvPr/>
          </p:nvSpPr>
          <p:spPr>
            <a:xfrm>
              <a:off x="7620109" y="2123873"/>
              <a:ext cx="21662" cy="41467"/>
            </a:xfrm>
            <a:custGeom>
              <a:avLst/>
              <a:gdLst/>
              <a:ahLst/>
              <a:cxnLst/>
              <a:rect l="l" t="t" r="r" b="b"/>
              <a:pathLst>
                <a:path w="1096" h="2098" extrusionOk="0">
                  <a:moveTo>
                    <a:pt x="420" y="0"/>
                  </a:moveTo>
                  <a:cubicBezTo>
                    <a:pt x="363" y="0"/>
                    <a:pt x="319" y="28"/>
                    <a:pt x="274" y="73"/>
                  </a:cubicBezTo>
                  <a:cubicBezTo>
                    <a:pt x="214" y="103"/>
                    <a:pt x="183" y="164"/>
                    <a:pt x="183" y="225"/>
                  </a:cubicBezTo>
                  <a:cubicBezTo>
                    <a:pt x="153" y="316"/>
                    <a:pt x="183" y="346"/>
                    <a:pt x="214" y="346"/>
                  </a:cubicBezTo>
                  <a:cubicBezTo>
                    <a:pt x="244" y="346"/>
                    <a:pt x="183" y="316"/>
                    <a:pt x="244" y="225"/>
                  </a:cubicBezTo>
                  <a:cubicBezTo>
                    <a:pt x="267" y="157"/>
                    <a:pt x="324" y="122"/>
                    <a:pt x="402" y="122"/>
                  </a:cubicBezTo>
                  <a:cubicBezTo>
                    <a:pt x="428" y="122"/>
                    <a:pt x="457" y="126"/>
                    <a:pt x="487" y="134"/>
                  </a:cubicBezTo>
                  <a:cubicBezTo>
                    <a:pt x="639" y="164"/>
                    <a:pt x="730" y="286"/>
                    <a:pt x="791" y="438"/>
                  </a:cubicBezTo>
                  <a:cubicBezTo>
                    <a:pt x="882" y="620"/>
                    <a:pt x="913" y="833"/>
                    <a:pt x="913" y="1046"/>
                  </a:cubicBezTo>
                  <a:cubicBezTo>
                    <a:pt x="913" y="1410"/>
                    <a:pt x="730" y="1775"/>
                    <a:pt x="426" y="1957"/>
                  </a:cubicBezTo>
                  <a:cubicBezTo>
                    <a:pt x="381" y="1988"/>
                    <a:pt x="328" y="2003"/>
                    <a:pt x="274" y="2003"/>
                  </a:cubicBezTo>
                  <a:cubicBezTo>
                    <a:pt x="221" y="2003"/>
                    <a:pt x="168" y="1988"/>
                    <a:pt x="122" y="1957"/>
                  </a:cubicBezTo>
                  <a:cubicBezTo>
                    <a:pt x="31" y="1927"/>
                    <a:pt x="1" y="1897"/>
                    <a:pt x="1" y="1897"/>
                  </a:cubicBezTo>
                  <a:lnTo>
                    <a:pt x="1" y="1897"/>
                  </a:lnTo>
                  <a:cubicBezTo>
                    <a:pt x="1" y="1897"/>
                    <a:pt x="1" y="1957"/>
                    <a:pt x="92" y="2018"/>
                  </a:cubicBezTo>
                  <a:cubicBezTo>
                    <a:pt x="150" y="2076"/>
                    <a:pt x="232" y="2097"/>
                    <a:pt x="316" y="2097"/>
                  </a:cubicBezTo>
                  <a:cubicBezTo>
                    <a:pt x="364" y="2097"/>
                    <a:pt x="412" y="2090"/>
                    <a:pt x="457" y="2079"/>
                  </a:cubicBezTo>
                  <a:cubicBezTo>
                    <a:pt x="852" y="1897"/>
                    <a:pt x="1095" y="1502"/>
                    <a:pt x="1065" y="1046"/>
                  </a:cubicBezTo>
                  <a:cubicBezTo>
                    <a:pt x="1065" y="833"/>
                    <a:pt x="1034" y="590"/>
                    <a:pt x="943" y="377"/>
                  </a:cubicBezTo>
                  <a:cubicBezTo>
                    <a:pt x="852" y="195"/>
                    <a:pt x="700" y="43"/>
                    <a:pt x="487" y="12"/>
                  </a:cubicBezTo>
                  <a:cubicBezTo>
                    <a:pt x="463" y="4"/>
                    <a:pt x="441" y="0"/>
                    <a:pt x="4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153;p35">
              <a:extLst>
                <a:ext uri="{FF2B5EF4-FFF2-40B4-BE49-F238E27FC236}">
                  <a16:creationId xmlns:a16="http://schemas.microsoft.com/office/drawing/2014/main" id="{98CA3A95-35FA-4140-8138-8B72831AC75A}"/>
                </a:ext>
              </a:extLst>
            </p:cNvPr>
            <p:cNvSpPr/>
            <p:nvPr/>
          </p:nvSpPr>
          <p:spPr>
            <a:xfrm>
              <a:off x="7338176" y="1912429"/>
              <a:ext cx="281928" cy="210359"/>
            </a:xfrm>
            <a:custGeom>
              <a:avLst/>
              <a:gdLst/>
              <a:ahLst/>
              <a:cxnLst/>
              <a:rect l="l" t="t" r="r" b="b"/>
              <a:pathLst>
                <a:path w="14264" h="10643" extrusionOk="0">
                  <a:moveTo>
                    <a:pt x="7809" y="0"/>
                  </a:moveTo>
                  <a:cubicBezTo>
                    <a:pt x="7691" y="0"/>
                    <a:pt x="7573" y="3"/>
                    <a:pt x="7455" y="10"/>
                  </a:cubicBezTo>
                  <a:cubicBezTo>
                    <a:pt x="5814" y="101"/>
                    <a:pt x="4264" y="709"/>
                    <a:pt x="2987" y="1742"/>
                  </a:cubicBezTo>
                  <a:cubicBezTo>
                    <a:pt x="2379" y="2198"/>
                    <a:pt x="1893" y="2806"/>
                    <a:pt x="1559" y="3505"/>
                  </a:cubicBezTo>
                  <a:lnTo>
                    <a:pt x="191" y="2259"/>
                  </a:lnTo>
                  <a:lnTo>
                    <a:pt x="191" y="2259"/>
                  </a:lnTo>
                  <a:cubicBezTo>
                    <a:pt x="1" y="4410"/>
                    <a:pt x="1785" y="5683"/>
                    <a:pt x="3455" y="5683"/>
                  </a:cubicBezTo>
                  <a:cubicBezTo>
                    <a:pt x="4192" y="5683"/>
                    <a:pt x="4907" y="5434"/>
                    <a:pt x="5419" y="4904"/>
                  </a:cubicBezTo>
                  <a:cubicBezTo>
                    <a:pt x="6179" y="4113"/>
                    <a:pt x="6878" y="3110"/>
                    <a:pt x="7911" y="2745"/>
                  </a:cubicBezTo>
                  <a:cubicBezTo>
                    <a:pt x="8189" y="2664"/>
                    <a:pt x="8476" y="2623"/>
                    <a:pt x="8761" y="2623"/>
                  </a:cubicBezTo>
                  <a:cubicBezTo>
                    <a:pt x="9225" y="2623"/>
                    <a:pt x="9686" y="2732"/>
                    <a:pt x="10100" y="2958"/>
                  </a:cubicBezTo>
                  <a:cubicBezTo>
                    <a:pt x="11103" y="3475"/>
                    <a:pt x="11680" y="4630"/>
                    <a:pt x="11832" y="5724"/>
                  </a:cubicBezTo>
                  <a:cubicBezTo>
                    <a:pt x="12045" y="7244"/>
                    <a:pt x="11802" y="8612"/>
                    <a:pt x="12197" y="10010"/>
                  </a:cubicBezTo>
                  <a:cubicBezTo>
                    <a:pt x="12258" y="10223"/>
                    <a:pt x="12349" y="10436"/>
                    <a:pt x="12501" y="10557"/>
                  </a:cubicBezTo>
                  <a:cubicBezTo>
                    <a:pt x="12608" y="10616"/>
                    <a:pt x="12722" y="10643"/>
                    <a:pt x="12833" y="10643"/>
                  </a:cubicBezTo>
                  <a:cubicBezTo>
                    <a:pt x="13070" y="10643"/>
                    <a:pt x="13299" y="10521"/>
                    <a:pt x="13443" y="10314"/>
                  </a:cubicBezTo>
                  <a:cubicBezTo>
                    <a:pt x="13808" y="9858"/>
                    <a:pt x="14021" y="9311"/>
                    <a:pt x="14051" y="8733"/>
                  </a:cubicBezTo>
                  <a:cubicBezTo>
                    <a:pt x="14264" y="7457"/>
                    <a:pt x="14203" y="6150"/>
                    <a:pt x="13899" y="4873"/>
                  </a:cubicBezTo>
                  <a:cubicBezTo>
                    <a:pt x="13595" y="3597"/>
                    <a:pt x="12926" y="2442"/>
                    <a:pt x="11954" y="1530"/>
                  </a:cubicBezTo>
                  <a:cubicBezTo>
                    <a:pt x="10797" y="542"/>
                    <a:pt x="9326" y="0"/>
                    <a:pt x="7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54;p35">
              <a:extLst>
                <a:ext uri="{FF2B5EF4-FFF2-40B4-BE49-F238E27FC236}">
                  <a16:creationId xmlns:a16="http://schemas.microsoft.com/office/drawing/2014/main" id="{0EE88654-7CA0-4F40-A737-B02CBFA383FF}"/>
                </a:ext>
              </a:extLst>
            </p:cNvPr>
            <p:cNvSpPr/>
            <p:nvPr/>
          </p:nvSpPr>
          <p:spPr>
            <a:xfrm>
              <a:off x="7356955" y="1922984"/>
              <a:ext cx="85938" cy="89970"/>
            </a:xfrm>
            <a:custGeom>
              <a:avLst/>
              <a:gdLst/>
              <a:ahLst/>
              <a:cxnLst/>
              <a:rect l="l" t="t" r="r" b="b"/>
              <a:pathLst>
                <a:path w="4348" h="4552" extrusionOk="0">
                  <a:moveTo>
                    <a:pt x="1608" y="0"/>
                  </a:moveTo>
                  <a:cubicBezTo>
                    <a:pt x="1551" y="0"/>
                    <a:pt x="1490" y="8"/>
                    <a:pt x="1429" y="23"/>
                  </a:cubicBezTo>
                  <a:cubicBezTo>
                    <a:pt x="1156" y="84"/>
                    <a:pt x="882" y="236"/>
                    <a:pt x="639" y="449"/>
                  </a:cubicBezTo>
                  <a:cubicBezTo>
                    <a:pt x="335" y="783"/>
                    <a:pt x="122" y="1208"/>
                    <a:pt x="61" y="1664"/>
                  </a:cubicBezTo>
                  <a:cubicBezTo>
                    <a:pt x="1" y="2211"/>
                    <a:pt x="183" y="2789"/>
                    <a:pt x="517" y="3245"/>
                  </a:cubicBezTo>
                  <a:cubicBezTo>
                    <a:pt x="852" y="3701"/>
                    <a:pt x="1308" y="4035"/>
                    <a:pt x="1794" y="4248"/>
                  </a:cubicBezTo>
                  <a:cubicBezTo>
                    <a:pt x="2219" y="4430"/>
                    <a:pt x="2675" y="4522"/>
                    <a:pt x="3101" y="4552"/>
                  </a:cubicBezTo>
                  <a:cubicBezTo>
                    <a:pt x="3405" y="4552"/>
                    <a:pt x="3709" y="4552"/>
                    <a:pt x="4013" y="4522"/>
                  </a:cubicBezTo>
                  <a:cubicBezTo>
                    <a:pt x="4134" y="4491"/>
                    <a:pt x="4226" y="4491"/>
                    <a:pt x="4347" y="4461"/>
                  </a:cubicBezTo>
                  <a:cubicBezTo>
                    <a:pt x="4347" y="4443"/>
                    <a:pt x="4304" y="4438"/>
                    <a:pt x="4225" y="4438"/>
                  </a:cubicBezTo>
                  <a:cubicBezTo>
                    <a:pt x="4141" y="4438"/>
                    <a:pt x="4015" y="4443"/>
                    <a:pt x="3856" y="4443"/>
                  </a:cubicBezTo>
                  <a:cubicBezTo>
                    <a:pt x="3661" y="4443"/>
                    <a:pt x="3414" y="4435"/>
                    <a:pt x="3131" y="4400"/>
                  </a:cubicBezTo>
                  <a:cubicBezTo>
                    <a:pt x="2706" y="4370"/>
                    <a:pt x="2280" y="4248"/>
                    <a:pt x="1885" y="4096"/>
                  </a:cubicBezTo>
                  <a:cubicBezTo>
                    <a:pt x="1399" y="3883"/>
                    <a:pt x="973" y="3549"/>
                    <a:pt x="669" y="3123"/>
                  </a:cubicBezTo>
                  <a:cubicBezTo>
                    <a:pt x="365" y="2728"/>
                    <a:pt x="213" y="2211"/>
                    <a:pt x="244" y="1725"/>
                  </a:cubicBezTo>
                  <a:cubicBezTo>
                    <a:pt x="274" y="1269"/>
                    <a:pt x="457" y="874"/>
                    <a:pt x="760" y="570"/>
                  </a:cubicBezTo>
                  <a:cubicBezTo>
                    <a:pt x="943" y="357"/>
                    <a:pt x="1186" y="205"/>
                    <a:pt x="1460" y="114"/>
                  </a:cubicBezTo>
                  <a:cubicBezTo>
                    <a:pt x="1672" y="23"/>
                    <a:pt x="1764" y="23"/>
                    <a:pt x="1764" y="23"/>
                  </a:cubicBezTo>
                  <a:cubicBezTo>
                    <a:pt x="1718" y="8"/>
                    <a:pt x="1665" y="0"/>
                    <a:pt x="16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55;p35">
              <a:extLst>
                <a:ext uri="{FF2B5EF4-FFF2-40B4-BE49-F238E27FC236}">
                  <a16:creationId xmlns:a16="http://schemas.microsoft.com/office/drawing/2014/main" id="{74422855-F836-5D46-86FC-CC342A756CB8}"/>
                </a:ext>
              </a:extLst>
            </p:cNvPr>
            <p:cNvSpPr/>
            <p:nvPr/>
          </p:nvSpPr>
          <p:spPr>
            <a:xfrm>
              <a:off x="7410424" y="1901656"/>
              <a:ext cx="67913" cy="71213"/>
            </a:xfrm>
            <a:custGeom>
              <a:avLst/>
              <a:gdLst/>
              <a:ahLst/>
              <a:cxnLst/>
              <a:rect l="l" t="t" r="r" b="b"/>
              <a:pathLst>
                <a:path w="3436" h="3603" extrusionOk="0">
                  <a:moveTo>
                    <a:pt x="605" y="0"/>
                  </a:moveTo>
                  <a:cubicBezTo>
                    <a:pt x="563" y="0"/>
                    <a:pt x="502" y="8"/>
                    <a:pt x="426" y="38"/>
                  </a:cubicBezTo>
                  <a:cubicBezTo>
                    <a:pt x="244" y="129"/>
                    <a:pt x="92" y="342"/>
                    <a:pt x="62" y="555"/>
                  </a:cubicBezTo>
                  <a:cubicBezTo>
                    <a:pt x="1" y="859"/>
                    <a:pt x="92" y="1193"/>
                    <a:pt x="244" y="1467"/>
                  </a:cubicBezTo>
                  <a:cubicBezTo>
                    <a:pt x="426" y="1801"/>
                    <a:pt x="639" y="2105"/>
                    <a:pt x="913" y="2379"/>
                  </a:cubicBezTo>
                  <a:cubicBezTo>
                    <a:pt x="1369" y="2865"/>
                    <a:pt x="1946" y="3260"/>
                    <a:pt x="2615" y="3473"/>
                  </a:cubicBezTo>
                  <a:cubicBezTo>
                    <a:pt x="2840" y="3548"/>
                    <a:pt x="3065" y="3602"/>
                    <a:pt x="3290" y="3602"/>
                  </a:cubicBezTo>
                  <a:cubicBezTo>
                    <a:pt x="3339" y="3602"/>
                    <a:pt x="3387" y="3600"/>
                    <a:pt x="3436" y="3594"/>
                  </a:cubicBezTo>
                  <a:cubicBezTo>
                    <a:pt x="3436" y="3564"/>
                    <a:pt x="3132" y="3534"/>
                    <a:pt x="2645" y="3351"/>
                  </a:cubicBezTo>
                  <a:cubicBezTo>
                    <a:pt x="2037" y="3108"/>
                    <a:pt x="1490" y="2743"/>
                    <a:pt x="1034" y="2257"/>
                  </a:cubicBezTo>
                  <a:cubicBezTo>
                    <a:pt x="791" y="1983"/>
                    <a:pt x="578" y="1710"/>
                    <a:pt x="396" y="1376"/>
                  </a:cubicBezTo>
                  <a:cubicBezTo>
                    <a:pt x="244" y="1132"/>
                    <a:pt x="153" y="859"/>
                    <a:pt x="183" y="555"/>
                  </a:cubicBezTo>
                  <a:cubicBezTo>
                    <a:pt x="214" y="373"/>
                    <a:pt x="335" y="221"/>
                    <a:pt x="487" y="99"/>
                  </a:cubicBezTo>
                  <a:cubicBezTo>
                    <a:pt x="578" y="8"/>
                    <a:pt x="670" y="8"/>
                    <a:pt x="670" y="8"/>
                  </a:cubicBezTo>
                  <a:cubicBezTo>
                    <a:pt x="670" y="8"/>
                    <a:pt x="647" y="0"/>
                    <a:pt x="6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56;p35">
              <a:extLst>
                <a:ext uri="{FF2B5EF4-FFF2-40B4-BE49-F238E27FC236}">
                  <a16:creationId xmlns:a16="http://schemas.microsoft.com/office/drawing/2014/main" id="{325397A7-4A93-2A43-971C-DB1C79589413}"/>
                </a:ext>
              </a:extLst>
            </p:cNvPr>
            <p:cNvSpPr/>
            <p:nvPr/>
          </p:nvSpPr>
          <p:spPr>
            <a:xfrm>
              <a:off x="6484572" y="2445477"/>
              <a:ext cx="607398" cy="226033"/>
            </a:xfrm>
            <a:custGeom>
              <a:avLst/>
              <a:gdLst/>
              <a:ahLst/>
              <a:cxnLst/>
              <a:rect l="l" t="t" r="r" b="b"/>
              <a:pathLst>
                <a:path w="30731" h="11436" extrusionOk="0">
                  <a:moveTo>
                    <a:pt x="634" y="1"/>
                  </a:moveTo>
                  <a:cubicBezTo>
                    <a:pt x="287" y="1"/>
                    <a:pt x="137" y="185"/>
                    <a:pt x="91" y="369"/>
                  </a:cubicBezTo>
                  <a:cubicBezTo>
                    <a:pt x="0" y="764"/>
                    <a:pt x="365" y="1159"/>
                    <a:pt x="912" y="1341"/>
                  </a:cubicBezTo>
                  <a:cubicBezTo>
                    <a:pt x="1125" y="1432"/>
                    <a:pt x="4134" y="2344"/>
                    <a:pt x="4134" y="2344"/>
                  </a:cubicBezTo>
                  <a:cubicBezTo>
                    <a:pt x="3799" y="2435"/>
                    <a:pt x="3465" y="2527"/>
                    <a:pt x="3161" y="2679"/>
                  </a:cubicBezTo>
                  <a:cubicBezTo>
                    <a:pt x="2432" y="2952"/>
                    <a:pt x="1793" y="3894"/>
                    <a:pt x="1489" y="4989"/>
                  </a:cubicBezTo>
                  <a:cubicBezTo>
                    <a:pt x="1185" y="6083"/>
                    <a:pt x="1185" y="6417"/>
                    <a:pt x="1611" y="6539"/>
                  </a:cubicBezTo>
                  <a:cubicBezTo>
                    <a:pt x="1662" y="6559"/>
                    <a:pt x="1716" y="6569"/>
                    <a:pt x="1771" y="6569"/>
                  </a:cubicBezTo>
                  <a:cubicBezTo>
                    <a:pt x="1881" y="6569"/>
                    <a:pt x="1996" y="6529"/>
                    <a:pt x="2097" y="6448"/>
                  </a:cubicBezTo>
                  <a:cubicBezTo>
                    <a:pt x="2310" y="6326"/>
                    <a:pt x="2492" y="6083"/>
                    <a:pt x="2584" y="5840"/>
                  </a:cubicBezTo>
                  <a:cubicBezTo>
                    <a:pt x="3070" y="4077"/>
                    <a:pt x="4134" y="3894"/>
                    <a:pt x="4134" y="3894"/>
                  </a:cubicBezTo>
                  <a:lnTo>
                    <a:pt x="4499" y="3986"/>
                  </a:lnTo>
                  <a:cubicBezTo>
                    <a:pt x="4499" y="3986"/>
                    <a:pt x="3404" y="4806"/>
                    <a:pt x="3465" y="5749"/>
                  </a:cubicBezTo>
                  <a:cubicBezTo>
                    <a:pt x="3465" y="5870"/>
                    <a:pt x="3496" y="5992"/>
                    <a:pt x="3556" y="6113"/>
                  </a:cubicBezTo>
                  <a:cubicBezTo>
                    <a:pt x="3255" y="7071"/>
                    <a:pt x="3964" y="8003"/>
                    <a:pt x="4906" y="8003"/>
                  </a:cubicBezTo>
                  <a:cubicBezTo>
                    <a:pt x="5011" y="8003"/>
                    <a:pt x="5119" y="7992"/>
                    <a:pt x="5228" y="7967"/>
                  </a:cubicBezTo>
                  <a:cubicBezTo>
                    <a:pt x="5471" y="7907"/>
                    <a:pt x="5714" y="7755"/>
                    <a:pt x="5745" y="7511"/>
                  </a:cubicBezTo>
                  <a:cubicBezTo>
                    <a:pt x="5745" y="7390"/>
                    <a:pt x="5714" y="7238"/>
                    <a:pt x="5654" y="7147"/>
                  </a:cubicBezTo>
                  <a:cubicBezTo>
                    <a:pt x="5623" y="7086"/>
                    <a:pt x="5593" y="7025"/>
                    <a:pt x="5593" y="6934"/>
                  </a:cubicBezTo>
                  <a:lnTo>
                    <a:pt x="5593" y="6934"/>
                  </a:lnTo>
                  <a:lnTo>
                    <a:pt x="6566" y="7056"/>
                  </a:lnTo>
                  <a:cubicBezTo>
                    <a:pt x="6566" y="7056"/>
                    <a:pt x="8815" y="7147"/>
                    <a:pt x="9757" y="7299"/>
                  </a:cubicBezTo>
                  <a:lnTo>
                    <a:pt x="25289" y="11311"/>
                  </a:lnTo>
                  <a:cubicBezTo>
                    <a:pt x="25621" y="11395"/>
                    <a:pt x="25954" y="11435"/>
                    <a:pt x="26282" y="11435"/>
                  </a:cubicBezTo>
                  <a:cubicBezTo>
                    <a:pt x="28082" y="11435"/>
                    <a:pt x="29715" y="10219"/>
                    <a:pt x="30153" y="8393"/>
                  </a:cubicBezTo>
                  <a:cubicBezTo>
                    <a:pt x="30730" y="6022"/>
                    <a:pt x="29058" y="3712"/>
                    <a:pt x="26657" y="3499"/>
                  </a:cubicBezTo>
                  <a:lnTo>
                    <a:pt x="10183" y="1949"/>
                  </a:lnTo>
                  <a:lnTo>
                    <a:pt x="7569" y="1311"/>
                  </a:lnTo>
                  <a:cubicBezTo>
                    <a:pt x="7569" y="1311"/>
                    <a:pt x="1611" y="247"/>
                    <a:pt x="1033" y="65"/>
                  </a:cubicBezTo>
                  <a:cubicBezTo>
                    <a:pt x="878" y="20"/>
                    <a:pt x="745" y="1"/>
                    <a:pt x="63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57;p35">
              <a:extLst>
                <a:ext uri="{FF2B5EF4-FFF2-40B4-BE49-F238E27FC236}">
                  <a16:creationId xmlns:a16="http://schemas.microsoft.com/office/drawing/2014/main" id="{2EC95832-5AD5-A14C-94E0-132CA8234AA6}"/>
                </a:ext>
              </a:extLst>
            </p:cNvPr>
            <p:cNvSpPr/>
            <p:nvPr/>
          </p:nvSpPr>
          <p:spPr>
            <a:xfrm>
              <a:off x="6580697" y="2476787"/>
              <a:ext cx="97936" cy="56488"/>
            </a:xfrm>
            <a:custGeom>
              <a:avLst/>
              <a:gdLst/>
              <a:ahLst/>
              <a:cxnLst/>
              <a:rect l="l" t="t" r="r" b="b"/>
              <a:pathLst>
                <a:path w="4955" h="2858" extrusionOk="0">
                  <a:moveTo>
                    <a:pt x="2706" y="0"/>
                  </a:moveTo>
                  <a:lnTo>
                    <a:pt x="213" y="2371"/>
                  </a:lnTo>
                  <a:cubicBezTo>
                    <a:pt x="122" y="2462"/>
                    <a:pt x="0" y="2554"/>
                    <a:pt x="61" y="2706"/>
                  </a:cubicBezTo>
                  <a:cubicBezTo>
                    <a:pt x="122" y="2858"/>
                    <a:pt x="304" y="2858"/>
                    <a:pt x="456" y="2858"/>
                  </a:cubicBezTo>
                  <a:cubicBezTo>
                    <a:pt x="1459" y="2706"/>
                    <a:pt x="2219" y="1763"/>
                    <a:pt x="3253" y="1581"/>
                  </a:cubicBezTo>
                  <a:cubicBezTo>
                    <a:pt x="3587" y="1520"/>
                    <a:pt x="3952" y="1551"/>
                    <a:pt x="4286" y="1459"/>
                  </a:cubicBezTo>
                  <a:cubicBezTo>
                    <a:pt x="4620" y="1399"/>
                    <a:pt x="4894" y="1125"/>
                    <a:pt x="4955" y="791"/>
                  </a:cubicBezTo>
                  <a:lnTo>
                    <a:pt x="270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58;p35">
              <a:extLst>
                <a:ext uri="{FF2B5EF4-FFF2-40B4-BE49-F238E27FC236}">
                  <a16:creationId xmlns:a16="http://schemas.microsoft.com/office/drawing/2014/main" id="{48669DDB-3A46-7143-B2E4-DA5529174033}"/>
                </a:ext>
              </a:extLst>
            </p:cNvPr>
            <p:cNvSpPr/>
            <p:nvPr/>
          </p:nvSpPr>
          <p:spPr>
            <a:xfrm>
              <a:off x="6580085" y="2476787"/>
              <a:ext cx="98548" cy="58287"/>
            </a:xfrm>
            <a:custGeom>
              <a:avLst/>
              <a:gdLst/>
              <a:ahLst/>
              <a:cxnLst/>
              <a:rect l="l" t="t" r="r" b="b"/>
              <a:pathLst>
                <a:path w="4986" h="2949" extrusionOk="0">
                  <a:moveTo>
                    <a:pt x="2737" y="0"/>
                  </a:moveTo>
                  <a:lnTo>
                    <a:pt x="2737" y="0"/>
                  </a:lnTo>
                  <a:cubicBezTo>
                    <a:pt x="2615" y="61"/>
                    <a:pt x="2524" y="152"/>
                    <a:pt x="2433" y="244"/>
                  </a:cubicBezTo>
                  <a:cubicBezTo>
                    <a:pt x="2250" y="395"/>
                    <a:pt x="2007" y="608"/>
                    <a:pt x="1673" y="912"/>
                  </a:cubicBezTo>
                  <a:lnTo>
                    <a:pt x="578" y="1915"/>
                  </a:lnTo>
                  <a:cubicBezTo>
                    <a:pt x="487" y="2006"/>
                    <a:pt x="396" y="2128"/>
                    <a:pt x="275" y="2219"/>
                  </a:cubicBezTo>
                  <a:cubicBezTo>
                    <a:pt x="153" y="2310"/>
                    <a:pt x="31" y="2402"/>
                    <a:pt x="1" y="2645"/>
                  </a:cubicBezTo>
                  <a:cubicBezTo>
                    <a:pt x="1" y="2766"/>
                    <a:pt x="62" y="2888"/>
                    <a:pt x="183" y="2918"/>
                  </a:cubicBezTo>
                  <a:cubicBezTo>
                    <a:pt x="275" y="2949"/>
                    <a:pt x="366" y="2949"/>
                    <a:pt x="457" y="2949"/>
                  </a:cubicBezTo>
                  <a:cubicBezTo>
                    <a:pt x="609" y="2918"/>
                    <a:pt x="791" y="2888"/>
                    <a:pt x="943" y="2827"/>
                  </a:cubicBezTo>
                  <a:cubicBezTo>
                    <a:pt x="1490" y="2584"/>
                    <a:pt x="2037" y="2280"/>
                    <a:pt x="2554" y="1946"/>
                  </a:cubicBezTo>
                  <a:cubicBezTo>
                    <a:pt x="2767" y="1794"/>
                    <a:pt x="3010" y="1702"/>
                    <a:pt x="3284" y="1672"/>
                  </a:cubicBezTo>
                  <a:cubicBezTo>
                    <a:pt x="3496" y="1611"/>
                    <a:pt x="3740" y="1611"/>
                    <a:pt x="3952" y="1581"/>
                  </a:cubicBezTo>
                  <a:cubicBezTo>
                    <a:pt x="4317" y="1581"/>
                    <a:pt x="4651" y="1429"/>
                    <a:pt x="4864" y="1155"/>
                  </a:cubicBezTo>
                  <a:cubicBezTo>
                    <a:pt x="4955" y="1034"/>
                    <a:pt x="4986" y="912"/>
                    <a:pt x="4986" y="760"/>
                  </a:cubicBezTo>
                  <a:lnTo>
                    <a:pt x="4986" y="760"/>
                  </a:lnTo>
                  <a:cubicBezTo>
                    <a:pt x="4925" y="882"/>
                    <a:pt x="4895" y="1003"/>
                    <a:pt x="4803" y="1095"/>
                  </a:cubicBezTo>
                  <a:cubicBezTo>
                    <a:pt x="4609" y="1289"/>
                    <a:pt x="4313" y="1433"/>
                    <a:pt x="4031" y="1433"/>
                  </a:cubicBezTo>
                  <a:cubicBezTo>
                    <a:pt x="4005" y="1433"/>
                    <a:pt x="3978" y="1432"/>
                    <a:pt x="3952" y="1429"/>
                  </a:cubicBezTo>
                  <a:cubicBezTo>
                    <a:pt x="3709" y="1429"/>
                    <a:pt x="3466" y="1459"/>
                    <a:pt x="3253" y="1490"/>
                  </a:cubicBezTo>
                  <a:cubicBezTo>
                    <a:pt x="2980" y="1551"/>
                    <a:pt x="2737" y="1642"/>
                    <a:pt x="2493" y="1763"/>
                  </a:cubicBezTo>
                  <a:cubicBezTo>
                    <a:pt x="1977" y="2067"/>
                    <a:pt x="1430" y="2371"/>
                    <a:pt x="882" y="2614"/>
                  </a:cubicBezTo>
                  <a:cubicBezTo>
                    <a:pt x="761" y="2675"/>
                    <a:pt x="609" y="2706"/>
                    <a:pt x="457" y="2736"/>
                  </a:cubicBezTo>
                  <a:cubicBezTo>
                    <a:pt x="305" y="2736"/>
                    <a:pt x="183" y="2706"/>
                    <a:pt x="214" y="2614"/>
                  </a:cubicBezTo>
                  <a:cubicBezTo>
                    <a:pt x="214" y="2554"/>
                    <a:pt x="305" y="2432"/>
                    <a:pt x="426" y="2341"/>
                  </a:cubicBezTo>
                  <a:cubicBezTo>
                    <a:pt x="518" y="2250"/>
                    <a:pt x="639" y="2128"/>
                    <a:pt x="730" y="2037"/>
                  </a:cubicBezTo>
                  <a:lnTo>
                    <a:pt x="1794" y="973"/>
                  </a:lnTo>
                  <a:cubicBezTo>
                    <a:pt x="2098" y="699"/>
                    <a:pt x="2341" y="426"/>
                    <a:pt x="2493" y="274"/>
                  </a:cubicBezTo>
                  <a:cubicBezTo>
                    <a:pt x="2676" y="92"/>
                    <a:pt x="2737" y="31"/>
                    <a:pt x="27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59;p35">
              <a:extLst>
                <a:ext uri="{FF2B5EF4-FFF2-40B4-BE49-F238E27FC236}">
                  <a16:creationId xmlns:a16="http://schemas.microsoft.com/office/drawing/2014/main" id="{1229EDBE-9522-A945-ACBD-8B71C5E49686}"/>
                </a:ext>
              </a:extLst>
            </p:cNvPr>
            <p:cNvSpPr/>
            <p:nvPr/>
          </p:nvSpPr>
          <p:spPr>
            <a:xfrm>
              <a:off x="6512799" y="2521539"/>
              <a:ext cx="61291" cy="54630"/>
            </a:xfrm>
            <a:custGeom>
              <a:avLst/>
              <a:gdLst/>
              <a:ahLst/>
              <a:cxnLst/>
              <a:rect l="l" t="t" r="r" b="b"/>
              <a:pathLst>
                <a:path w="3101" h="2764" extrusionOk="0">
                  <a:moveTo>
                    <a:pt x="2660" y="1"/>
                  </a:moveTo>
                  <a:cubicBezTo>
                    <a:pt x="2577" y="1"/>
                    <a:pt x="2493" y="16"/>
                    <a:pt x="2402" y="46"/>
                  </a:cubicBezTo>
                  <a:cubicBezTo>
                    <a:pt x="2159" y="107"/>
                    <a:pt x="1946" y="259"/>
                    <a:pt x="1794" y="472"/>
                  </a:cubicBezTo>
                  <a:cubicBezTo>
                    <a:pt x="1612" y="715"/>
                    <a:pt x="1490" y="989"/>
                    <a:pt x="1399" y="1262"/>
                  </a:cubicBezTo>
                  <a:cubicBezTo>
                    <a:pt x="1308" y="1536"/>
                    <a:pt x="1216" y="1809"/>
                    <a:pt x="1064" y="2083"/>
                  </a:cubicBezTo>
                  <a:cubicBezTo>
                    <a:pt x="973" y="2296"/>
                    <a:pt x="821" y="2478"/>
                    <a:pt x="609" y="2600"/>
                  </a:cubicBezTo>
                  <a:cubicBezTo>
                    <a:pt x="530" y="2659"/>
                    <a:pt x="439" y="2692"/>
                    <a:pt x="343" y="2692"/>
                  </a:cubicBezTo>
                  <a:cubicBezTo>
                    <a:pt x="291" y="2692"/>
                    <a:pt x="237" y="2682"/>
                    <a:pt x="183" y="2660"/>
                  </a:cubicBezTo>
                  <a:cubicBezTo>
                    <a:pt x="61" y="2630"/>
                    <a:pt x="1" y="2600"/>
                    <a:pt x="1" y="2600"/>
                  </a:cubicBezTo>
                  <a:lnTo>
                    <a:pt x="1" y="2600"/>
                  </a:lnTo>
                  <a:cubicBezTo>
                    <a:pt x="1" y="2600"/>
                    <a:pt x="61" y="2660"/>
                    <a:pt x="153" y="2721"/>
                  </a:cubicBezTo>
                  <a:cubicBezTo>
                    <a:pt x="221" y="2749"/>
                    <a:pt x="302" y="2764"/>
                    <a:pt x="383" y="2764"/>
                  </a:cubicBezTo>
                  <a:cubicBezTo>
                    <a:pt x="484" y="2764"/>
                    <a:pt x="586" y="2741"/>
                    <a:pt x="669" y="2691"/>
                  </a:cubicBezTo>
                  <a:cubicBezTo>
                    <a:pt x="882" y="2539"/>
                    <a:pt x="1034" y="2356"/>
                    <a:pt x="1186" y="2144"/>
                  </a:cubicBezTo>
                  <a:cubicBezTo>
                    <a:pt x="1308" y="1870"/>
                    <a:pt x="1429" y="1597"/>
                    <a:pt x="1520" y="1323"/>
                  </a:cubicBezTo>
                  <a:cubicBezTo>
                    <a:pt x="1612" y="1019"/>
                    <a:pt x="1733" y="776"/>
                    <a:pt x="1885" y="533"/>
                  </a:cubicBezTo>
                  <a:cubicBezTo>
                    <a:pt x="2037" y="350"/>
                    <a:pt x="2220" y="198"/>
                    <a:pt x="2432" y="138"/>
                  </a:cubicBezTo>
                  <a:cubicBezTo>
                    <a:pt x="2564" y="100"/>
                    <a:pt x="2695" y="74"/>
                    <a:pt x="2834" y="74"/>
                  </a:cubicBezTo>
                  <a:cubicBezTo>
                    <a:pt x="2920" y="74"/>
                    <a:pt x="3008" y="84"/>
                    <a:pt x="3101" y="107"/>
                  </a:cubicBezTo>
                  <a:cubicBezTo>
                    <a:pt x="3040" y="77"/>
                    <a:pt x="2979" y="46"/>
                    <a:pt x="2919" y="46"/>
                  </a:cubicBezTo>
                  <a:cubicBezTo>
                    <a:pt x="2827" y="16"/>
                    <a:pt x="2744" y="1"/>
                    <a:pt x="266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60;p35">
              <a:extLst>
                <a:ext uri="{FF2B5EF4-FFF2-40B4-BE49-F238E27FC236}">
                  <a16:creationId xmlns:a16="http://schemas.microsoft.com/office/drawing/2014/main" id="{D8A0EEFE-DB27-304A-B8AA-B85A292C619A}"/>
                </a:ext>
              </a:extLst>
            </p:cNvPr>
            <p:cNvSpPr/>
            <p:nvPr/>
          </p:nvSpPr>
          <p:spPr>
            <a:xfrm>
              <a:off x="6498982" y="2470778"/>
              <a:ext cx="81116" cy="25240"/>
            </a:xfrm>
            <a:custGeom>
              <a:avLst/>
              <a:gdLst/>
              <a:ahLst/>
              <a:cxnLst/>
              <a:rect l="l" t="t" r="r" b="b"/>
              <a:pathLst>
                <a:path w="4104" h="1277" extrusionOk="0">
                  <a:moveTo>
                    <a:pt x="1" y="0"/>
                  </a:moveTo>
                  <a:cubicBezTo>
                    <a:pt x="183" y="92"/>
                    <a:pt x="365" y="183"/>
                    <a:pt x="578" y="244"/>
                  </a:cubicBezTo>
                  <a:cubicBezTo>
                    <a:pt x="943" y="396"/>
                    <a:pt x="1429" y="578"/>
                    <a:pt x="2007" y="760"/>
                  </a:cubicBezTo>
                  <a:cubicBezTo>
                    <a:pt x="2584" y="943"/>
                    <a:pt x="3101" y="1095"/>
                    <a:pt x="3466" y="1186"/>
                  </a:cubicBezTo>
                  <a:cubicBezTo>
                    <a:pt x="3678" y="1247"/>
                    <a:pt x="3891" y="1277"/>
                    <a:pt x="4104" y="1277"/>
                  </a:cubicBezTo>
                  <a:cubicBezTo>
                    <a:pt x="3891" y="1216"/>
                    <a:pt x="3709" y="1125"/>
                    <a:pt x="3496" y="1095"/>
                  </a:cubicBezTo>
                  <a:lnTo>
                    <a:pt x="2037" y="639"/>
                  </a:lnTo>
                  <a:lnTo>
                    <a:pt x="608" y="183"/>
                  </a:lnTo>
                  <a:cubicBezTo>
                    <a:pt x="396" y="92"/>
                    <a:pt x="213" y="31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61;p35">
              <a:extLst>
                <a:ext uri="{FF2B5EF4-FFF2-40B4-BE49-F238E27FC236}">
                  <a16:creationId xmlns:a16="http://schemas.microsoft.com/office/drawing/2014/main" id="{108BD9AF-A73B-104F-B3CA-F6F919AEE3A2}"/>
                </a:ext>
              </a:extLst>
            </p:cNvPr>
            <p:cNvSpPr/>
            <p:nvPr/>
          </p:nvSpPr>
          <p:spPr>
            <a:xfrm>
              <a:off x="6557254" y="2541068"/>
              <a:ext cx="43878" cy="43878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308" y="1"/>
                  </a:moveTo>
                  <a:cubicBezTo>
                    <a:pt x="1308" y="1"/>
                    <a:pt x="1303" y="11"/>
                    <a:pt x="1290" y="33"/>
                  </a:cubicBezTo>
                  <a:lnTo>
                    <a:pt x="1290" y="33"/>
                  </a:lnTo>
                  <a:cubicBezTo>
                    <a:pt x="1305" y="22"/>
                    <a:pt x="1322" y="11"/>
                    <a:pt x="1338" y="1"/>
                  </a:cubicBezTo>
                  <a:close/>
                  <a:moveTo>
                    <a:pt x="1290" y="33"/>
                  </a:moveTo>
                  <a:lnTo>
                    <a:pt x="1290" y="33"/>
                  </a:lnTo>
                  <a:cubicBezTo>
                    <a:pt x="1075" y="182"/>
                    <a:pt x="943" y="384"/>
                    <a:pt x="943" y="639"/>
                  </a:cubicBezTo>
                  <a:cubicBezTo>
                    <a:pt x="974" y="791"/>
                    <a:pt x="1065" y="913"/>
                    <a:pt x="1186" y="943"/>
                  </a:cubicBezTo>
                  <a:cubicBezTo>
                    <a:pt x="1308" y="1004"/>
                    <a:pt x="1460" y="1034"/>
                    <a:pt x="1612" y="1065"/>
                  </a:cubicBezTo>
                  <a:cubicBezTo>
                    <a:pt x="1764" y="1095"/>
                    <a:pt x="1885" y="1156"/>
                    <a:pt x="2007" y="1247"/>
                  </a:cubicBezTo>
                  <a:cubicBezTo>
                    <a:pt x="2068" y="1368"/>
                    <a:pt x="2098" y="1520"/>
                    <a:pt x="2068" y="1672"/>
                  </a:cubicBezTo>
                  <a:cubicBezTo>
                    <a:pt x="1955" y="1926"/>
                    <a:pt x="1712" y="2101"/>
                    <a:pt x="1410" y="2101"/>
                  </a:cubicBezTo>
                  <a:cubicBezTo>
                    <a:pt x="1387" y="2101"/>
                    <a:pt x="1363" y="2100"/>
                    <a:pt x="1338" y="2098"/>
                  </a:cubicBezTo>
                  <a:cubicBezTo>
                    <a:pt x="1095" y="2068"/>
                    <a:pt x="822" y="1976"/>
                    <a:pt x="578" y="1885"/>
                  </a:cubicBezTo>
                  <a:cubicBezTo>
                    <a:pt x="426" y="1824"/>
                    <a:pt x="274" y="1733"/>
                    <a:pt x="153" y="1612"/>
                  </a:cubicBezTo>
                  <a:cubicBezTo>
                    <a:pt x="62" y="1520"/>
                    <a:pt x="1" y="1490"/>
                    <a:pt x="1" y="1490"/>
                  </a:cubicBezTo>
                  <a:lnTo>
                    <a:pt x="1" y="1490"/>
                  </a:lnTo>
                  <a:cubicBezTo>
                    <a:pt x="31" y="1551"/>
                    <a:pt x="62" y="1612"/>
                    <a:pt x="122" y="1642"/>
                  </a:cubicBezTo>
                  <a:cubicBezTo>
                    <a:pt x="244" y="1764"/>
                    <a:pt x="396" y="1885"/>
                    <a:pt x="548" y="1946"/>
                  </a:cubicBezTo>
                  <a:cubicBezTo>
                    <a:pt x="791" y="2068"/>
                    <a:pt x="1065" y="2159"/>
                    <a:pt x="1308" y="2220"/>
                  </a:cubicBezTo>
                  <a:cubicBezTo>
                    <a:pt x="1490" y="2220"/>
                    <a:pt x="1673" y="2189"/>
                    <a:pt x="1825" y="2128"/>
                  </a:cubicBezTo>
                  <a:cubicBezTo>
                    <a:pt x="1977" y="2037"/>
                    <a:pt x="2098" y="1885"/>
                    <a:pt x="2159" y="1703"/>
                  </a:cubicBezTo>
                  <a:cubicBezTo>
                    <a:pt x="2220" y="1520"/>
                    <a:pt x="2189" y="1338"/>
                    <a:pt x="2068" y="1186"/>
                  </a:cubicBezTo>
                  <a:cubicBezTo>
                    <a:pt x="1946" y="1034"/>
                    <a:pt x="1794" y="973"/>
                    <a:pt x="1612" y="943"/>
                  </a:cubicBezTo>
                  <a:cubicBezTo>
                    <a:pt x="1490" y="943"/>
                    <a:pt x="1338" y="913"/>
                    <a:pt x="1217" y="852"/>
                  </a:cubicBezTo>
                  <a:cubicBezTo>
                    <a:pt x="1126" y="821"/>
                    <a:pt x="1034" y="730"/>
                    <a:pt x="1004" y="639"/>
                  </a:cubicBezTo>
                  <a:cubicBezTo>
                    <a:pt x="1004" y="457"/>
                    <a:pt x="1065" y="274"/>
                    <a:pt x="1186" y="183"/>
                  </a:cubicBezTo>
                  <a:cubicBezTo>
                    <a:pt x="1239" y="112"/>
                    <a:pt x="1272" y="62"/>
                    <a:pt x="1290" y="3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62;p35">
              <a:extLst>
                <a:ext uri="{FF2B5EF4-FFF2-40B4-BE49-F238E27FC236}">
                  <a16:creationId xmlns:a16="http://schemas.microsoft.com/office/drawing/2014/main" id="{9C651A1E-13F7-3F4B-906A-E39AF28E4462}"/>
                </a:ext>
              </a:extLst>
            </p:cNvPr>
            <p:cNvSpPr/>
            <p:nvPr/>
          </p:nvSpPr>
          <p:spPr>
            <a:xfrm>
              <a:off x="6553064" y="2568109"/>
              <a:ext cx="45677" cy="37593"/>
            </a:xfrm>
            <a:custGeom>
              <a:avLst/>
              <a:gdLst/>
              <a:ahLst/>
              <a:cxnLst/>
              <a:rect l="l" t="t" r="r" b="b"/>
              <a:pathLst>
                <a:path w="2311" h="1902" extrusionOk="0">
                  <a:moveTo>
                    <a:pt x="122" y="0"/>
                  </a:moveTo>
                  <a:cubicBezTo>
                    <a:pt x="122" y="1"/>
                    <a:pt x="91" y="61"/>
                    <a:pt x="61" y="152"/>
                  </a:cubicBezTo>
                  <a:cubicBezTo>
                    <a:pt x="0" y="335"/>
                    <a:pt x="0" y="487"/>
                    <a:pt x="31" y="639"/>
                  </a:cubicBezTo>
                  <a:cubicBezTo>
                    <a:pt x="61" y="912"/>
                    <a:pt x="152" y="1125"/>
                    <a:pt x="274" y="1338"/>
                  </a:cubicBezTo>
                  <a:cubicBezTo>
                    <a:pt x="456" y="1581"/>
                    <a:pt x="730" y="1763"/>
                    <a:pt x="1003" y="1824"/>
                  </a:cubicBezTo>
                  <a:cubicBezTo>
                    <a:pt x="1136" y="1878"/>
                    <a:pt x="1270" y="1902"/>
                    <a:pt x="1403" y="1902"/>
                  </a:cubicBezTo>
                  <a:cubicBezTo>
                    <a:pt x="1574" y="1902"/>
                    <a:pt x="1744" y="1862"/>
                    <a:pt x="1915" y="1794"/>
                  </a:cubicBezTo>
                  <a:cubicBezTo>
                    <a:pt x="2128" y="1672"/>
                    <a:pt x="2280" y="1459"/>
                    <a:pt x="2310" y="1186"/>
                  </a:cubicBezTo>
                  <a:cubicBezTo>
                    <a:pt x="2310" y="1034"/>
                    <a:pt x="2249" y="852"/>
                    <a:pt x="2128" y="760"/>
                  </a:cubicBezTo>
                  <a:cubicBezTo>
                    <a:pt x="2006" y="669"/>
                    <a:pt x="1946" y="669"/>
                    <a:pt x="1945" y="669"/>
                  </a:cubicBezTo>
                  <a:lnTo>
                    <a:pt x="1945" y="669"/>
                  </a:lnTo>
                  <a:cubicBezTo>
                    <a:pt x="1945" y="700"/>
                    <a:pt x="2006" y="700"/>
                    <a:pt x="2097" y="791"/>
                  </a:cubicBezTo>
                  <a:cubicBezTo>
                    <a:pt x="2219" y="882"/>
                    <a:pt x="2249" y="1034"/>
                    <a:pt x="2249" y="1186"/>
                  </a:cubicBezTo>
                  <a:cubicBezTo>
                    <a:pt x="2219" y="1399"/>
                    <a:pt x="2067" y="1581"/>
                    <a:pt x="1854" y="1672"/>
                  </a:cubicBezTo>
                  <a:cubicBezTo>
                    <a:pt x="1724" y="1737"/>
                    <a:pt x="1585" y="1768"/>
                    <a:pt x="1442" y="1768"/>
                  </a:cubicBezTo>
                  <a:cubicBezTo>
                    <a:pt x="1318" y="1768"/>
                    <a:pt x="1191" y="1745"/>
                    <a:pt x="1064" y="1703"/>
                  </a:cubicBezTo>
                  <a:cubicBezTo>
                    <a:pt x="790" y="1642"/>
                    <a:pt x="578" y="1490"/>
                    <a:pt x="395" y="1247"/>
                  </a:cubicBezTo>
                  <a:cubicBezTo>
                    <a:pt x="243" y="1064"/>
                    <a:pt x="152" y="852"/>
                    <a:pt x="122" y="639"/>
                  </a:cubicBezTo>
                  <a:cubicBezTo>
                    <a:pt x="91" y="426"/>
                    <a:pt x="91" y="213"/>
                    <a:pt x="12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163;p35">
              <a:extLst>
                <a:ext uri="{FF2B5EF4-FFF2-40B4-BE49-F238E27FC236}">
                  <a16:creationId xmlns:a16="http://schemas.microsoft.com/office/drawing/2014/main" id="{E1E6B563-9157-A843-A3BE-6F091EE35E9A}"/>
                </a:ext>
              </a:extLst>
            </p:cNvPr>
            <p:cNvSpPr/>
            <p:nvPr/>
          </p:nvSpPr>
          <p:spPr>
            <a:xfrm>
              <a:off x="6628750" y="2515233"/>
              <a:ext cx="33067" cy="37356"/>
            </a:xfrm>
            <a:custGeom>
              <a:avLst/>
              <a:gdLst/>
              <a:ahLst/>
              <a:cxnLst/>
              <a:rect l="l" t="t" r="r" b="b"/>
              <a:pathLst>
                <a:path w="1673" h="1890" extrusionOk="0">
                  <a:moveTo>
                    <a:pt x="1" y="1"/>
                  </a:moveTo>
                  <a:cubicBezTo>
                    <a:pt x="275" y="426"/>
                    <a:pt x="639" y="791"/>
                    <a:pt x="1095" y="1004"/>
                  </a:cubicBezTo>
                  <a:cubicBezTo>
                    <a:pt x="1175" y="1063"/>
                    <a:pt x="1254" y="1110"/>
                    <a:pt x="1334" y="1152"/>
                  </a:cubicBezTo>
                  <a:lnTo>
                    <a:pt x="1334" y="1152"/>
                  </a:lnTo>
                  <a:cubicBezTo>
                    <a:pt x="1144" y="1253"/>
                    <a:pt x="982" y="1412"/>
                    <a:pt x="882" y="1612"/>
                  </a:cubicBezTo>
                  <a:cubicBezTo>
                    <a:pt x="822" y="1703"/>
                    <a:pt x="791" y="1794"/>
                    <a:pt x="791" y="1885"/>
                  </a:cubicBezTo>
                  <a:cubicBezTo>
                    <a:pt x="794" y="1888"/>
                    <a:pt x="798" y="1890"/>
                    <a:pt x="801" y="1890"/>
                  </a:cubicBezTo>
                  <a:cubicBezTo>
                    <a:pt x="829" y="1890"/>
                    <a:pt x="865" y="1778"/>
                    <a:pt x="974" y="1642"/>
                  </a:cubicBezTo>
                  <a:cubicBezTo>
                    <a:pt x="1126" y="1460"/>
                    <a:pt x="1308" y="1308"/>
                    <a:pt x="1521" y="1216"/>
                  </a:cubicBezTo>
                  <a:lnTo>
                    <a:pt x="1673" y="1156"/>
                  </a:lnTo>
                  <a:lnTo>
                    <a:pt x="1521" y="1095"/>
                  </a:lnTo>
                  <a:cubicBezTo>
                    <a:pt x="1399" y="1034"/>
                    <a:pt x="1278" y="973"/>
                    <a:pt x="1156" y="913"/>
                  </a:cubicBezTo>
                  <a:cubicBezTo>
                    <a:pt x="730" y="639"/>
                    <a:pt x="366" y="335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64;p35">
              <a:extLst>
                <a:ext uri="{FF2B5EF4-FFF2-40B4-BE49-F238E27FC236}">
                  <a16:creationId xmlns:a16="http://schemas.microsoft.com/office/drawing/2014/main" id="{AEAAF423-D1E2-2E4B-812F-6B234C1F6BC3}"/>
                </a:ext>
              </a:extLst>
            </p:cNvPr>
            <p:cNvSpPr/>
            <p:nvPr/>
          </p:nvSpPr>
          <p:spPr>
            <a:xfrm>
              <a:off x="6541638" y="2521855"/>
              <a:ext cx="5989" cy="19291"/>
            </a:xfrm>
            <a:custGeom>
              <a:avLst/>
              <a:gdLst/>
              <a:ahLst/>
              <a:cxnLst/>
              <a:rect l="l" t="t" r="r" b="b"/>
              <a:pathLst>
                <a:path w="303" h="976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0"/>
                    <a:pt x="92" y="213"/>
                    <a:pt x="122" y="486"/>
                  </a:cubicBezTo>
                  <a:cubicBezTo>
                    <a:pt x="183" y="760"/>
                    <a:pt x="92" y="942"/>
                    <a:pt x="122" y="973"/>
                  </a:cubicBezTo>
                  <a:cubicBezTo>
                    <a:pt x="124" y="974"/>
                    <a:pt x="126" y="975"/>
                    <a:pt x="129" y="975"/>
                  </a:cubicBezTo>
                  <a:cubicBezTo>
                    <a:pt x="169" y="975"/>
                    <a:pt x="303" y="744"/>
                    <a:pt x="274" y="486"/>
                  </a:cubicBezTo>
                  <a:cubicBezTo>
                    <a:pt x="244" y="182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65;p35">
              <a:extLst>
                <a:ext uri="{FF2B5EF4-FFF2-40B4-BE49-F238E27FC236}">
                  <a16:creationId xmlns:a16="http://schemas.microsoft.com/office/drawing/2014/main" id="{89B3DC25-F88C-8B44-B129-2342AAD6532D}"/>
                </a:ext>
              </a:extLst>
            </p:cNvPr>
            <p:cNvSpPr/>
            <p:nvPr/>
          </p:nvSpPr>
          <p:spPr>
            <a:xfrm>
              <a:off x="6789177" y="2301951"/>
              <a:ext cx="949234" cy="793624"/>
            </a:xfrm>
            <a:custGeom>
              <a:avLst/>
              <a:gdLst/>
              <a:ahLst/>
              <a:cxnLst/>
              <a:rect l="l" t="t" r="r" b="b"/>
              <a:pathLst>
                <a:path w="48026" h="40153" extrusionOk="0">
                  <a:moveTo>
                    <a:pt x="32919" y="0"/>
                  </a:moveTo>
                  <a:lnTo>
                    <a:pt x="31247" y="1824"/>
                  </a:lnTo>
                  <a:lnTo>
                    <a:pt x="22190" y="4438"/>
                  </a:lnTo>
                  <a:lnTo>
                    <a:pt x="10214" y="10031"/>
                  </a:lnTo>
                  <a:lnTo>
                    <a:pt x="2098" y="9392"/>
                  </a:lnTo>
                  <a:lnTo>
                    <a:pt x="1" y="16475"/>
                  </a:lnTo>
                  <a:lnTo>
                    <a:pt x="11551" y="18815"/>
                  </a:lnTo>
                  <a:lnTo>
                    <a:pt x="22281" y="16353"/>
                  </a:lnTo>
                  <a:lnTo>
                    <a:pt x="22281" y="16353"/>
                  </a:lnTo>
                  <a:cubicBezTo>
                    <a:pt x="22281" y="16353"/>
                    <a:pt x="21734" y="36049"/>
                    <a:pt x="21734" y="36232"/>
                  </a:cubicBezTo>
                  <a:cubicBezTo>
                    <a:pt x="21734" y="36414"/>
                    <a:pt x="20852" y="36718"/>
                    <a:pt x="20913" y="38147"/>
                  </a:cubicBezTo>
                  <a:lnTo>
                    <a:pt x="21673" y="39849"/>
                  </a:lnTo>
                  <a:lnTo>
                    <a:pt x="45229" y="40153"/>
                  </a:lnTo>
                  <a:lnTo>
                    <a:pt x="45868" y="21034"/>
                  </a:lnTo>
                  <a:lnTo>
                    <a:pt x="48026" y="6201"/>
                  </a:lnTo>
                  <a:lnTo>
                    <a:pt x="43102" y="3161"/>
                  </a:lnTo>
                  <a:lnTo>
                    <a:pt x="41339" y="791"/>
                  </a:lnTo>
                  <a:lnTo>
                    <a:pt x="34561" y="7933"/>
                  </a:lnTo>
                  <a:lnTo>
                    <a:pt x="32858" y="1824"/>
                  </a:lnTo>
                  <a:lnTo>
                    <a:pt x="32919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66;p35">
              <a:extLst>
                <a:ext uri="{FF2B5EF4-FFF2-40B4-BE49-F238E27FC236}">
                  <a16:creationId xmlns:a16="http://schemas.microsoft.com/office/drawing/2014/main" id="{E0A844F9-EF27-0E46-A1EA-72529A99EB20}"/>
                </a:ext>
              </a:extLst>
            </p:cNvPr>
            <p:cNvSpPr/>
            <p:nvPr/>
          </p:nvSpPr>
          <p:spPr>
            <a:xfrm>
              <a:off x="7409831" y="2341603"/>
              <a:ext cx="43878" cy="127385"/>
            </a:xfrm>
            <a:custGeom>
              <a:avLst/>
              <a:gdLst/>
              <a:ahLst/>
              <a:cxnLst/>
              <a:rect l="l" t="t" r="r" b="b"/>
              <a:pathLst>
                <a:path w="2220" h="6445" extrusionOk="0">
                  <a:moveTo>
                    <a:pt x="0" y="0"/>
                  </a:moveTo>
                  <a:cubicBezTo>
                    <a:pt x="0" y="456"/>
                    <a:pt x="61" y="882"/>
                    <a:pt x="122" y="1338"/>
                  </a:cubicBezTo>
                  <a:cubicBezTo>
                    <a:pt x="244" y="2158"/>
                    <a:pt x="456" y="3283"/>
                    <a:pt x="730" y="4499"/>
                  </a:cubicBezTo>
                  <a:cubicBezTo>
                    <a:pt x="851" y="5107"/>
                    <a:pt x="1034" y="5684"/>
                    <a:pt x="1247" y="6262"/>
                  </a:cubicBezTo>
                  <a:lnTo>
                    <a:pt x="1338" y="6444"/>
                  </a:lnTo>
                  <a:lnTo>
                    <a:pt x="1429" y="6262"/>
                  </a:lnTo>
                  <a:cubicBezTo>
                    <a:pt x="1551" y="5897"/>
                    <a:pt x="1611" y="5502"/>
                    <a:pt x="1581" y="5107"/>
                  </a:cubicBezTo>
                  <a:cubicBezTo>
                    <a:pt x="1581" y="4833"/>
                    <a:pt x="1642" y="4560"/>
                    <a:pt x="1733" y="4286"/>
                  </a:cubicBezTo>
                  <a:cubicBezTo>
                    <a:pt x="1824" y="4043"/>
                    <a:pt x="2007" y="3861"/>
                    <a:pt x="2219" y="3739"/>
                  </a:cubicBezTo>
                  <a:cubicBezTo>
                    <a:pt x="2159" y="3739"/>
                    <a:pt x="2067" y="3769"/>
                    <a:pt x="2007" y="3830"/>
                  </a:cubicBezTo>
                  <a:cubicBezTo>
                    <a:pt x="1855" y="3921"/>
                    <a:pt x="1703" y="4073"/>
                    <a:pt x="1642" y="4256"/>
                  </a:cubicBezTo>
                  <a:cubicBezTo>
                    <a:pt x="1520" y="4529"/>
                    <a:pt x="1429" y="4803"/>
                    <a:pt x="1429" y="5107"/>
                  </a:cubicBezTo>
                  <a:cubicBezTo>
                    <a:pt x="1429" y="5377"/>
                    <a:pt x="1396" y="5647"/>
                    <a:pt x="1329" y="5905"/>
                  </a:cubicBezTo>
                  <a:lnTo>
                    <a:pt x="1329" y="5905"/>
                  </a:lnTo>
                  <a:cubicBezTo>
                    <a:pt x="1159" y="5438"/>
                    <a:pt x="1014" y="4953"/>
                    <a:pt x="912" y="4468"/>
                  </a:cubicBezTo>
                  <a:cubicBezTo>
                    <a:pt x="669" y="3253"/>
                    <a:pt x="426" y="2128"/>
                    <a:pt x="274" y="1307"/>
                  </a:cubicBezTo>
                  <a:cubicBezTo>
                    <a:pt x="213" y="851"/>
                    <a:pt x="122" y="42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67;p35">
              <a:extLst>
                <a:ext uri="{FF2B5EF4-FFF2-40B4-BE49-F238E27FC236}">
                  <a16:creationId xmlns:a16="http://schemas.microsoft.com/office/drawing/2014/main" id="{073B579C-7FDD-5043-8041-3955B6BFCEAD}"/>
                </a:ext>
              </a:extLst>
            </p:cNvPr>
            <p:cNvSpPr/>
            <p:nvPr/>
          </p:nvSpPr>
          <p:spPr>
            <a:xfrm>
              <a:off x="7511372" y="2356013"/>
              <a:ext cx="114756" cy="114163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5806" y="1"/>
                  </a:moveTo>
                  <a:cubicBezTo>
                    <a:pt x="5806" y="1"/>
                    <a:pt x="5684" y="92"/>
                    <a:pt x="5502" y="274"/>
                  </a:cubicBezTo>
                  <a:cubicBezTo>
                    <a:pt x="5350" y="487"/>
                    <a:pt x="5076" y="761"/>
                    <a:pt x="4772" y="1095"/>
                  </a:cubicBezTo>
                  <a:cubicBezTo>
                    <a:pt x="4164" y="1794"/>
                    <a:pt x="3344" y="2767"/>
                    <a:pt x="2432" y="3831"/>
                  </a:cubicBezTo>
                  <a:lnTo>
                    <a:pt x="1113" y="5402"/>
                  </a:lnTo>
                  <a:lnTo>
                    <a:pt x="1113" y="5402"/>
                  </a:lnTo>
                  <a:cubicBezTo>
                    <a:pt x="915" y="4651"/>
                    <a:pt x="722" y="4011"/>
                    <a:pt x="608" y="3557"/>
                  </a:cubicBezTo>
                  <a:cubicBezTo>
                    <a:pt x="578" y="3466"/>
                    <a:pt x="517" y="3344"/>
                    <a:pt x="426" y="3253"/>
                  </a:cubicBezTo>
                  <a:cubicBezTo>
                    <a:pt x="365" y="3192"/>
                    <a:pt x="274" y="3162"/>
                    <a:pt x="183" y="3162"/>
                  </a:cubicBezTo>
                  <a:cubicBezTo>
                    <a:pt x="31" y="3162"/>
                    <a:pt x="0" y="3253"/>
                    <a:pt x="0" y="3253"/>
                  </a:cubicBezTo>
                  <a:cubicBezTo>
                    <a:pt x="22" y="3232"/>
                    <a:pt x="74" y="3210"/>
                    <a:pt x="124" y="3210"/>
                  </a:cubicBezTo>
                  <a:cubicBezTo>
                    <a:pt x="144" y="3210"/>
                    <a:pt x="165" y="3214"/>
                    <a:pt x="183" y="3223"/>
                  </a:cubicBezTo>
                  <a:cubicBezTo>
                    <a:pt x="304" y="3223"/>
                    <a:pt x="456" y="3344"/>
                    <a:pt x="487" y="3588"/>
                  </a:cubicBezTo>
                  <a:cubicBezTo>
                    <a:pt x="608" y="4074"/>
                    <a:pt x="760" y="4773"/>
                    <a:pt x="973" y="5594"/>
                  </a:cubicBezTo>
                  <a:lnTo>
                    <a:pt x="1003" y="5776"/>
                  </a:lnTo>
                  <a:lnTo>
                    <a:pt x="1125" y="5654"/>
                  </a:lnTo>
                  <a:lnTo>
                    <a:pt x="2584" y="3952"/>
                  </a:lnTo>
                  <a:cubicBezTo>
                    <a:pt x="3496" y="2888"/>
                    <a:pt x="4316" y="1916"/>
                    <a:pt x="4894" y="1186"/>
                  </a:cubicBezTo>
                  <a:cubicBezTo>
                    <a:pt x="5198" y="822"/>
                    <a:pt x="5411" y="548"/>
                    <a:pt x="5563" y="335"/>
                  </a:cubicBezTo>
                  <a:cubicBezTo>
                    <a:pt x="5654" y="244"/>
                    <a:pt x="5745" y="122"/>
                    <a:pt x="5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68;p35">
              <a:extLst>
                <a:ext uri="{FF2B5EF4-FFF2-40B4-BE49-F238E27FC236}">
                  <a16:creationId xmlns:a16="http://schemas.microsoft.com/office/drawing/2014/main" id="{F1DDC80B-6ECD-F14D-A4E7-1D6EF34ED4B5}"/>
                </a:ext>
              </a:extLst>
            </p:cNvPr>
            <p:cNvSpPr/>
            <p:nvPr/>
          </p:nvSpPr>
          <p:spPr>
            <a:xfrm>
              <a:off x="7427245" y="2484002"/>
              <a:ext cx="37870" cy="494441"/>
            </a:xfrm>
            <a:custGeom>
              <a:avLst/>
              <a:gdLst/>
              <a:ahLst/>
              <a:cxnLst/>
              <a:rect l="l" t="t" r="r" b="b"/>
              <a:pathLst>
                <a:path w="1916" h="25016" extrusionOk="0">
                  <a:moveTo>
                    <a:pt x="1885" y="0"/>
                  </a:moveTo>
                  <a:cubicBezTo>
                    <a:pt x="1855" y="91"/>
                    <a:pt x="1855" y="182"/>
                    <a:pt x="1825" y="274"/>
                  </a:cubicBezTo>
                  <a:lnTo>
                    <a:pt x="1703" y="973"/>
                  </a:lnTo>
                  <a:cubicBezTo>
                    <a:pt x="1612" y="1611"/>
                    <a:pt x="1490" y="2493"/>
                    <a:pt x="1338" y="3648"/>
                  </a:cubicBezTo>
                  <a:cubicBezTo>
                    <a:pt x="1034" y="5897"/>
                    <a:pt x="639" y="8997"/>
                    <a:pt x="396" y="12462"/>
                  </a:cubicBezTo>
                  <a:cubicBezTo>
                    <a:pt x="153" y="15927"/>
                    <a:pt x="31" y="19058"/>
                    <a:pt x="31" y="21338"/>
                  </a:cubicBezTo>
                  <a:lnTo>
                    <a:pt x="31" y="24013"/>
                  </a:lnTo>
                  <a:lnTo>
                    <a:pt x="31" y="24742"/>
                  </a:lnTo>
                  <a:cubicBezTo>
                    <a:pt x="1" y="24833"/>
                    <a:pt x="31" y="24924"/>
                    <a:pt x="31" y="25016"/>
                  </a:cubicBezTo>
                  <a:cubicBezTo>
                    <a:pt x="62" y="24924"/>
                    <a:pt x="62" y="24833"/>
                    <a:pt x="62" y="24742"/>
                  </a:cubicBezTo>
                  <a:cubicBezTo>
                    <a:pt x="92" y="24560"/>
                    <a:pt x="92" y="24317"/>
                    <a:pt x="92" y="24013"/>
                  </a:cubicBezTo>
                  <a:cubicBezTo>
                    <a:pt x="92" y="23344"/>
                    <a:pt x="122" y="22432"/>
                    <a:pt x="153" y="21307"/>
                  </a:cubicBezTo>
                  <a:cubicBezTo>
                    <a:pt x="214" y="19058"/>
                    <a:pt x="335" y="15927"/>
                    <a:pt x="609" y="12462"/>
                  </a:cubicBezTo>
                  <a:cubicBezTo>
                    <a:pt x="852" y="9028"/>
                    <a:pt x="1186" y="5897"/>
                    <a:pt x="1460" y="3648"/>
                  </a:cubicBezTo>
                  <a:cubicBezTo>
                    <a:pt x="1612" y="2553"/>
                    <a:pt x="1733" y="1641"/>
                    <a:pt x="1794" y="1003"/>
                  </a:cubicBezTo>
                  <a:cubicBezTo>
                    <a:pt x="1855" y="699"/>
                    <a:pt x="1885" y="456"/>
                    <a:pt x="1885" y="274"/>
                  </a:cubicBezTo>
                  <a:cubicBezTo>
                    <a:pt x="1916" y="182"/>
                    <a:pt x="1916" y="91"/>
                    <a:pt x="1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69;p35">
              <a:extLst>
                <a:ext uri="{FF2B5EF4-FFF2-40B4-BE49-F238E27FC236}">
                  <a16:creationId xmlns:a16="http://schemas.microsoft.com/office/drawing/2014/main" id="{87E24991-59B7-E840-8543-0B4B0A60BF45}"/>
                </a:ext>
              </a:extLst>
            </p:cNvPr>
            <p:cNvSpPr/>
            <p:nvPr/>
          </p:nvSpPr>
          <p:spPr>
            <a:xfrm>
              <a:off x="7385794" y="3002501"/>
              <a:ext cx="6028" cy="66707"/>
            </a:xfrm>
            <a:custGeom>
              <a:avLst/>
              <a:gdLst/>
              <a:ahLst/>
              <a:cxnLst/>
              <a:rect l="l" t="t" r="r" b="b"/>
              <a:pathLst>
                <a:path w="305" h="3375" extrusionOk="0">
                  <a:moveTo>
                    <a:pt x="244" y="0"/>
                  </a:moveTo>
                  <a:cubicBezTo>
                    <a:pt x="92" y="548"/>
                    <a:pt x="31" y="1125"/>
                    <a:pt x="31" y="1703"/>
                  </a:cubicBezTo>
                  <a:cubicBezTo>
                    <a:pt x="1" y="2250"/>
                    <a:pt x="61" y="2827"/>
                    <a:pt x="213" y="3374"/>
                  </a:cubicBezTo>
                  <a:cubicBezTo>
                    <a:pt x="305" y="3374"/>
                    <a:pt x="213" y="2614"/>
                    <a:pt x="244" y="1703"/>
                  </a:cubicBezTo>
                  <a:cubicBezTo>
                    <a:pt x="305" y="1125"/>
                    <a:pt x="305" y="548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70;p35">
              <a:extLst>
                <a:ext uri="{FF2B5EF4-FFF2-40B4-BE49-F238E27FC236}">
                  <a16:creationId xmlns:a16="http://schemas.microsoft.com/office/drawing/2014/main" id="{CC3297CE-2858-BA4E-BE50-0863B00BD3D5}"/>
                </a:ext>
              </a:extLst>
            </p:cNvPr>
            <p:cNvSpPr/>
            <p:nvPr/>
          </p:nvSpPr>
          <p:spPr>
            <a:xfrm>
              <a:off x="7261422" y="2959845"/>
              <a:ext cx="319640" cy="57081"/>
            </a:xfrm>
            <a:custGeom>
              <a:avLst/>
              <a:gdLst/>
              <a:ahLst/>
              <a:cxnLst/>
              <a:rect l="l" t="t" r="r" b="b"/>
              <a:pathLst>
                <a:path w="16172" h="2888" extrusionOk="0">
                  <a:moveTo>
                    <a:pt x="16171" y="0"/>
                  </a:moveTo>
                  <a:lnTo>
                    <a:pt x="16171" y="0"/>
                  </a:lnTo>
                  <a:cubicBezTo>
                    <a:pt x="15958" y="61"/>
                    <a:pt x="15746" y="92"/>
                    <a:pt x="15533" y="183"/>
                  </a:cubicBezTo>
                  <a:lnTo>
                    <a:pt x="13831" y="639"/>
                  </a:lnTo>
                  <a:cubicBezTo>
                    <a:pt x="12402" y="1034"/>
                    <a:pt x="10396" y="1520"/>
                    <a:pt x="8147" y="1915"/>
                  </a:cubicBezTo>
                  <a:cubicBezTo>
                    <a:pt x="5928" y="2280"/>
                    <a:pt x="3861" y="2523"/>
                    <a:pt x="2402" y="2675"/>
                  </a:cubicBezTo>
                  <a:lnTo>
                    <a:pt x="639" y="2827"/>
                  </a:lnTo>
                  <a:cubicBezTo>
                    <a:pt x="426" y="2827"/>
                    <a:pt x="213" y="2858"/>
                    <a:pt x="1" y="2888"/>
                  </a:cubicBezTo>
                  <a:lnTo>
                    <a:pt x="639" y="2888"/>
                  </a:lnTo>
                  <a:cubicBezTo>
                    <a:pt x="1065" y="2888"/>
                    <a:pt x="1672" y="2858"/>
                    <a:pt x="2402" y="2797"/>
                  </a:cubicBezTo>
                  <a:cubicBezTo>
                    <a:pt x="4347" y="2645"/>
                    <a:pt x="6262" y="2402"/>
                    <a:pt x="8208" y="2067"/>
                  </a:cubicBezTo>
                  <a:cubicBezTo>
                    <a:pt x="10092" y="1733"/>
                    <a:pt x="12007" y="1307"/>
                    <a:pt x="13861" y="760"/>
                  </a:cubicBezTo>
                  <a:cubicBezTo>
                    <a:pt x="14591" y="548"/>
                    <a:pt x="15168" y="365"/>
                    <a:pt x="15563" y="244"/>
                  </a:cubicBezTo>
                  <a:cubicBezTo>
                    <a:pt x="15776" y="183"/>
                    <a:pt x="15958" y="92"/>
                    <a:pt x="16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71;p35">
              <a:extLst>
                <a:ext uri="{FF2B5EF4-FFF2-40B4-BE49-F238E27FC236}">
                  <a16:creationId xmlns:a16="http://schemas.microsoft.com/office/drawing/2014/main" id="{701E19EA-E5E2-084C-9B5C-F1F785C7A6ED}"/>
                </a:ext>
              </a:extLst>
            </p:cNvPr>
            <p:cNvSpPr/>
            <p:nvPr/>
          </p:nvSpPr>
          <p:spPr>
            <a:xfrm>
              <a:off x="7225368" y="2459966"/>
              <a:ext cx="4842" cy="246924"/>
            </a:xfrm>
            <a:custGeom>
              <a:avLst/>
              <a:gdLst/>
              <a:ahLst/>
              <a:cxnLst/>
              <a:rect l="l" t="t" r="r" b="b"/>
              <a:pathLst>
                <a:path w="245" h="12493" extrusionOk="0">
                  <a:moveTo>
                    <a:pt x="153" y="0"/>
                  </a:moveTo>
                  <a:cubicBezTo>
                    <a:pt x="92" y="0"/>
                    <a:pt x="31" y="2797"/>
                    <a:pt x="31" y="6262"/>
                  </a:cubicBezTo>
                  <a:cubicBezTo>
                    <a:pt x="1" y="9696"/>
                    <a:pt x="31" y="12493"/>
                    <a:pt x="92" y="12493"/>
                  </a:cubicBezTo>
                  <a:cubicBezTo>
                    <a:pt x="153" y="12493"/>
                    <a:pt x="214" y="9696"/>
                    <a:pt x="214" y="6262"/>
                  </a:cubicBezTo>
                  <a:cubicBezTo>
                    <a:pt x="244" y="2797"/>
                    <a:pt x="214" y="31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72;p35">
              <a:extLst>
                <a:ext uri="{FF2B5EF4-FFF2-40B4-BE49-F238E27FC236}">
                  <a16:creationId xmlns:a16="http://schemas.microsoft.com/office/drawing/2014/main" id="{D99E8C02-1356-4040-BC02-87960405E74A}"/>
                </a:ext>
              </a:extLst>
            </p:cNvPr>
            <p:cNvSpPr/>
            <p:nvPr/>
          </p:nvSpPr>
          <p:spPr>
            <a:xfrm>
              <a:off x="7677788" y="2419108"/>
              <a:ext cx="209687" cy="673473"/>
            </a:xfrm>
            <a:custGeom>
              <a:avLst/>
              <a:gdLst/>
              <a:ahLst/>
              <a:cxnLst/>
              <a:rect l="l" t="t" r="r" b="b"/>
              <a:pathLst>
                <a:path w="10609" h="34074" extrusionOk="0">
                  <a:moveTo>
                    <a:pt x="2645" y="0"/>
                  </a:moveTo>
                  <a:lnTo>
                    <a:pt x="518" y="14165"/>
                  </a:lnTo>
                  <a:lnTo>
                    <a:pt x="3071" y="21642"/>
                  </a:lnTo>
                  <a:lnTo>
                    <a:pt x="1" y="30426"/>
                  </a:lnTo>
                  <a:lnTo>
                    <a:pt x="6141" y="34074"/>
                  </a:lnTo>
                  <a:lnTo>
                    <a:pt x="9940" y="24682"/>
                  </a:lnTo>
                  <a:cubicBezTo>
                    <a:pt x="10518" y="23283"/>
                    <a:pt x="10609" y="21733"/>
                    <a:pt x="10183" y="20274"/>
                  </a:cubicBezTo>
                  <a:cubicBezTo>
                    <a:pt x="8876" y="15563"/>
                    <a:pt x="5958" y="5107"/>
                    <a:pt x="5806" y="3982"/>
                  </a:cubicBezTo>
                  <a:cubicBezTo>
                    <a:pt x="5594" y="2554"/>
                    <a:pt x="2645" y="0"/>
                    <a:pt x="264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73;p35">
              <a:extLst>
                <a:ext uri="{FF2B5EF4-FFF2-40B4-BE49-F238E27FC236}">
                  <a16:creationId xmlns:a16="http://schemas.microsoft.com/office/drawing/2014/main" id="{7E848320-1976-D047-B6EA-8DAD827A0E8F}"/>
                </a:ext>
              </a:extLst>
            </p:cNvPr>
            <p:cNvSpPr/>
            <p:nvPr/>
          </p:nvSpPr>
          <p:spPr>
            <a:xfrm>
              <a:off x="7629735" y="2433518"/>
              <a:ext cx="169426" cy="659064"/>
            </a:xfrm>
            <a:custGeom>
              <a:avLst/>
              <a:gdLst/>
              <a:ahLst/>
              <a:cxnLst/>
              <a:rect l="l" t="t" r="r" b="b"/>
              <a:pathLst>
                <a:path w="8572" h="33345" extrusionOk="0">
                  <a:moveTo>
                    <a:pt x="3101" y="1"/>
                  </a:moveTo>
                  <a:lnTo>
                    <a:pt x="3101" y="1"/>
                  </a:lnTo>
                  <a:cubicBezTo>
                    <a:pt x="3009" y="31"/>
                    <a:pt x="2949" y="62"/>
                    <a:pt x="2888" y="122"/>
                  </a:cubicBezTo>
                  <a:cubicBezTo>
                    <a:pt x="2705" y="244"/>
                    <a:pt x="2523" y="396"/>
                    <a:pt x="2371" y="548"/>
                  </a:cubicBezTo>
                  <a:cubicBezTo>
                    <a:pt x="1733" y="1095"/>
                    <a:pt x="1186" y="1794"/>
                    <a:pt x="791" y="2554"/>
                  </a:cubicBezTo>
                  <a:cubicBezTo>
                    <a:pt x="487" y="3071"/>
                    <a:pt x="274" y="3648"/>
                    <a:pt x="152" y="4256"/>
                  </a:cubicBezTo>
                  <a:cubicBezTo>
                    <a:pt x="31" y="4955"/>
                    <a:pt x="0" y="5654"/>
                    <a:pt x="91" y="6384"/>
                  </a:cubicBezTo>
                  <a:cubicBezTo>
                    <a:pt x="274" y="7873"/>
                    <a:pt x="973" y="9454"/>
                    <a:pt x="1733" y="11095"/>
                  </a:cubicBezTo>
                  <a:cubicBezTo>
                    <a:pt x="2523" y="13193"/>
                    <a:pt x="3374" y="15503"/>
                    <a:pt x="4286" y="17934"/>
                  </a:cubicBezTo>
                  <a:cubicBezTo>
                    <a:pt x="4647" y="18957"/>
                    <a:pt x="5038" y="19950"/>
                    <a:pt x="5370" y="20913"/>
                  </a:cubicBezTo>
                  <a:lnTo>
                    <a:pt x="5370" y="20913"/>
                  </a:lnTo>
                  <a:cubicBezTo>
                    <a:pt x="4249" y="24214"/>
                    <a:pt x="3219" y="27212"/>
                    <a:pt x="2341" y="29667"/>
                  </a:cubicBezTo>
                  <a:lnTo>
                    <a:pt x="2341" y="29728"/>
                  </a:lnTo>
                  <a:lnTo>
                    <a:pt x="2401" y="29758"/>
                  </a:lnTo>
                  <a:lnTo>
                    <a:pt x="6900" y="32372"/>
                  </a:lnTo>
                  <a:lnTo>
                    <a:pt x="8146" y="33102"/>
                  </a:lnTo>
                  <a:lnTo>
                    <a:pt x="8450" y="33284"/>
                  </a:lnTo>
                  <a:cubicBezTo>
                    <a:pt x="8506" y="33312"/>
                    <a:pt x="8536" y="33314"/>
                    <a:pt x="8564" y="33337"/>
                  </a:cubicBezTo>
                  <a:lnTo>
                    <a:pt x="8564" y="33337"/>
                  </a:lnTo>
                  <a:cubicBezTo>
                    <a:pt x="8549" y="33325"/>
                    <a:pt x="8515" y="33297"/>
                    <a:pt x="8450" y="33254"/>
                  </a:cubicBezTo>
                  <a:lnTo>
                    <a:pt x="8146" y="33041"/>
                  </a:lnTo>
                  <a:lnTo>
                    <a:pt x="6900" y="32281"/>
                  </a:lnTo>
                  <a:lnTo>
                    <a:pt x="2513" y="29667"/>
                  </a:lnTo>
                  <a:lnTo>
                    <a:pt x="2513" y="29667"/>
                  </a:lnTo>
                  <a:cubicBezTo>
                    <a:pt x="3361" y="27186"/>
                    <a:pt x="4417" y="24199"/>
                    <a:pt x="5593" y="20913"/>
                  </a:cubicBezTo>
                  <a:lnTo>
                    <a:pt x="5593" y="20883"/>
                  </a:lnTo>
                  <a:lnTo>
                    <a:pt x="5593" y="20852"/>
                  </a:lnTo>
                  <a:cubicBezTo>
                    <a:pt x="5228" y="19880"/>
                    <a:pt x="4833" y="18877"/>
                    <a:pt x="4468" y="17843"/>
                  </a:cubicBezTo>
                  <a:lnTo>
                    <a:pt x="1915" y="11004"/>
                  </a:lnTo>
                  <a:cubicBezTo>
                    <a:pt x="1125" y="9393"/>
                    <a:pt x="456" y="7843"/>
                    <a:pt x="243" y="6354"/>
                  </a:cubicBezTo>
                  <a:cubicBezTo>
                    <a:pt x="152" y="5654"/>
                    <a:pt x="183" y="4955"/>
                    <a:pt x="304" y="4287"/>
                  </a:cubicBezTo>
                  <a:cubicBezTo>
                    <a:pt x="395" y="3679"/>
                    <a:pt x="608" y="3132"/>
                    <a:pt x="882" y="2584"/>
                  </a:cubicBezTo>
                  <a:cubicBezTo>
                    <a:pt x="1277" y="1855"/>
                    <a:pt x="1794" y="1156"/>
                    <a:pt x="2401" y="578"/>
                  </a:cubicBezTo>
                  <a:cubicBezTo>
                    <a:pt x="2614" y="396"/>
                    <a:pt x="2797" y="244"/>
                    <a:pt x="2918" y="153"/>
                  </a:cubicBezTo>
                  <a:cubicBezTo>
                    <a:pt x="2979" y="92"/>
                    <a:pt x="3040" y="62"/>
                    <a:pt x="3101" y="1"/>
                  </a:cubicBezTo>
                  <a:close/>
                  <a:moveTo>
                    <a:pt x="8564" y="33337"/>
                  </a:moveTo>
                  <a:cubicBezTo>
                    <a:pt x="8569" y="33342"/>
                    <a:pt x="8572" y="33345"/>
                    <a:pt x="8572" y="33345"/>
                  </a:cubicBezTo>
                  <a:lnTo>
                    <a:pt x="8572" y="33345"/>
                  </a:lnTo>
                  <a:cubicBezTo>
                    <a:pt x="8569" y="33342"/>
                    <a:pt x="8566" y="33340"/>
                    <a:pt x="8564" y="333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174;p35">
              <a:extLst>
                <a:ext uri="{FF2B5EF4-FFF2-40B4-BE49-F238E27FC236}">
                  <a16:creationId xmlns:a16="http://schemas.microsoft.com/office/drawing/2014/main" id="{BEA34BED-B338-DA46-A94D-1A154BFD5300}"/>
                </a:ext>
              </a:extLst>
            </p:cNvPr>
            <p:cNvSpPr/>
            <p:nvPr/>
          </p:nvSpPr>
          <p:spPr>
            <a:xfrm>
              <a:off x="7486130" y="2419108"/>
              <a:ext cx="87737" cy="78981"/>
            </a:xfrm>
            <a:custGeom>
              <a:avLst/>
              <a:gdLst/>
              <a:ahLst/>
              <a:cxnLst/>
              <a:rect l="l" t="t" r="r" b="b"/>
              <a:pathLst>
                <a:path w="4439" h="3996" extrusionOk="0">
                  <a:moveTo>
                    <a:pt x="4438" y="0"/>
                  </a:moveTo>
                  <a:cubicBezTo>
                    <a:pt x="4438" y="1"/>
                    <a:pt x="4438" y="1"/>
                    <a:pt x="4438" y="2"/>
                  </a:cubicBezTo>
                  <a:lnTo>
                    <a:pt x="4438" y="2"/>
                  </a:lnTo>
                  <a:cubicBezTo>
                    <a:pt x="4438" y="1"/>
                    <a:pt x="4438" y="1"/>
                    <a:pt x="4438" y="0"/>
                  </a:cubicBezTo>
                  <a:close/>
                  <a:moveTo>
                    <a:pt x="4438" y="2"/>
                  </a:moveTo>
                  <a:cubicBezTo>
                    <a:pt x="4398" y="76"/>
                    <a:pt x="2311" y="2432"/>
                    <a:pt x="2311" y="2432"/>
                  </a:cubicBezTo>
                  <a:cubicBezTo>
                    <a:pt x="2250" y="1824"/>
                    <a:pt x="2068" y="1216"/>
                    <a:pt x="1855" y="669"/>
                  </a:cubicBezTo>
                  <a:cubicBezTo>
                    <a:pt x="1764" y="487"/>
                    <a:pt x="1703" y="183"/>
                    <a:pt x="1520" y="92"/>
                  </a:cubicBezTo>
                  <a:cubicBezTo>
                    <a:pt x="1487" y="77"/>
                    <a:pt x="1453" y="70"/>
                    <a:pt x="1417" y="70"/>
                  </a:cubicBezTo>
                  <a:cubicBezTo>
                    <a:pt x="1154" y="70"/>
                    <a:pt x="830" y="425"/>
                    <a:pt x="669" y="639"/>
                  </a:cubicBezTo>
                  <a:cubicBezTo>
                    <a:pt x="457" y="882"/>
                    <a:pt x="244" y="1125"/>
                    <a:pt x="1" y="1338"/>
                  </a:cubicBezTo>
                  <a:lnTo>
                    <a:pt x="31" y="1368"/>
                  </a:lnTo>
                  <a:cubicBezTo>
                    <a:pt x="457" y="1368"/>
                    <a:pt x="821" y="1642"/>
                    <a:pt x="943" y="2037"/>
                  </a:cubicBezTo>
                  <a:cubicBezTo>
                    <a:pt x="1004" y="2462"/>
                    <a:pt x="943" y="2888"/>
                    <a:pt x="1065" y="3283"/>
                  </a:cubicBezTo>
                  <a:cubicBezTo>
                    <a:pt x="1147" y="3639"/>
                    <a:pt x="1476" y="3995"/>
                    <a:pt x="1829" y="3995"/>
                  </a:cubicBezTo>
                  <a:cubicBezTo>
                    <a:pt x="1868" y="3995"/>
                    <a:pt x="1907" y="3991"/>
                    <a:pt x="1946" y="3982"/>
                  </a:cubicBezTo>
                  <a:cubicBezTo>
                    <a:pt x="2189" y="3921"/>
                    <a:pt x="2402" y="3739"/>
                    <a:pt x="2524" y="3526"/>
                  </a:cubicBezTo>
                  <a:cubicBezTo>
                    <a:pt x="3313" y="2463"/>
                    <a:pt x="3952" y="1278"/>
                    <a:pt x="4438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75;p35">
              <a:extLst>
                <a:ext uri="{FF2B5EF4-FFF2-40B4-BE49-F238E27FC236}">
                  <a16:creationId xmlns:a16="http://schemas.microsoft.com/office/drawing/2014/main" id="{B41CFEB2-EEA0-D64C-8DBE-11C04248AE34}"/>
                </a:ext>
              </a:extLst>
            </p:cNvPr>
            <p:cNvSpPr/>
            <p:nvPr/>
          </p:nvSpPr>
          <p:spPr>
            <a:xfrm>
              <a:off x="7418844" y="2402879"/>
              <a:ext cx="53484" cy="86551"/>
            </a:xfrm>
            <a:custGeom>
              <a:avLst/>
              <a:gdLst/>
              <a:ahLst/>
              <a:cxnLst/>
              <a:rect l="l" t="t" r="r" b="b"/>
              <a:pathLst>
                <a:path w="2706" h="4379" extrusionOk="0">
                  <a:moveTo>
                    <a:pt x="0" y="1"/>
                  </a:moveTo>
                  <a:lnTo>
                    <a:pt x="0" y="31"/>
                  </a:lnTo>
                  <a:cubicBezTo>
                    <a:pt x="31" y="1368"/>
                    <a:pt x="304" y="2675"/>
                    <a:pt x="760" y="3952"/>
                  </a:cubicBezTo>
                  <a:cubicBezTo>
                    <a:pt x="791" y="4074"/>
                    <a:pt x="882" y="4195"/>
                    <a:pt x="973" y="4286"/>
                  </a:cubicBezTo>
                  <a:cubicBezTo>
                    <a:pt x="1032" y="4345"/>
                    <a:pt x="1116" y="4379"/>
                    <a:pt x="1201" y="4379"/>
                  </a:cubicBezTo>
                  <a:cubicBezTo>
                    <a:pt x="1248" y="4379"/>
                    <a:pt x="1295" y="4369"/>
                    <a:pt x="1338" y="4347"/>
                  </a:cubicBezTo>
                  <a:cubicBezTo>
                    <a:pt x="1490" y="4074"/>
                    <a:pt x="1611" y="3800"/>
                    <a:pt x="1733" y="3527"/>
                  </a:cubicBezTo>
                  <a:cubicBezTo>
                    <a:pt x="1915" y="2979"/>
                    <a:pt x="2706" y="2919"/>
                    <a:pt x="2706" y="2919"/>
                  </a:cubicBezTo>
                  <a:cubicBezTo>
                    <a:pt x="2584" y="2311"/>
                    <a:pt x="2402" y="1703"/>
                    <a:pt x="2189" y="1125"/>
                  </a:cubicBezTo>
                  <a:cubicBezTo>
                    <a:pt x="2107" y="934"/>
                    <a:pt x="1952" y="817"/>
                    <a:pt x="1767" y="817"/>
                  </a:cubicBezTo>
                  <a:cubicBezTo>
                    <a:pt x="1746" y="817"/>
                    <a:pt x="1724" y="818"/>
                    <a:pt x="1703" y="821"/>
                  </a:cubicBezTo>
                  <a:cubicBezTo>
                    <a:pt x="1429" y="913"/>
                    <a:pt x="1216" y="1125"/>
                    <a:pt x="1155" y="1429"/>
                  </a:cubicBezTo>
                  <a:cubicBezTo>
                    <a:pt x="1034" y="2402"/>
                    <a:pt x="1064" y="2858"/>
                    <a:pt x="912" y="3192"/>
                  </a:cubicBezTo>
                  <a:cubicBezTo>
                    <a:pt x="547" y="2159"/>
                    <a:pt x="244" y="91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76;p35">
              <a:extLst>
                <a:ext uri="{FF2B5EF4-FFF2-40B4-BE49-F238E27FC236}">
                  <a16:creationId xmlns:a16="http://schemas.microsoft.com/office/drawing/2014/main" id="{265959ED-7289-A94D-9455-F25550687E9F}"/>
                </a:ext>
              </a:extLst>
            </p:cNvPr>
            <p:cNvSpPr/>
            <p:nvPr/>
          </p:nvSpPr>
          <p:spPr>
            <a:xfrm>
              <a:off x="7289669" y="2939782"/>
              <a:ext cx="253545" cy="77775"/>
            </a:xfrm>
            <a:custGeom>
              <a:avLst/>
              <a:gdLst/>
              <a:ahLst/>
              <a:cxnLst/>
              <a:rect l="l" t="t" r="r" b="b"/>
              <a:pathLst>
                <a:path w="12828" h="3935" extrusionOk="0">
                  <a:moveTo>
                    <a:pt x="11543" y="1"/>
                  </a:moveTo>
                  <a:cubicBezTo>
                    <a:pt x="11485" y="1"/>
                    <a:pt x="11427" y="5"/>
                    <a:pt x="11368" y="12"/>
                  </a:cubicBezTo>
                  <a:cubicBezTo>
                    <a:pt x="10912" y="104"/>
                    <a:pt x="10517" y="286"/>
                    <a:pt x="10152" y="559"/>
                  </a:cubicBezTo>
                  <a:cubicBezTo>
                    <a:pt x="9818" y="833"/>
                    <a:pt x="9484" y="1137"/>
                    <a:pt x="9089" y="1350"/>
                  </a:cubicBezTo>
                  <a:cubicBezTo>
                    <a:pt x="8146" y="1927"/>
                    <a:pt x="7022" y="2049"/>
                    <a:pt x="5927" y="2079"/>
                  </a:cubicBezTo>
                  <a:cubicBezTo>
                    <a:pt x="5645" y="2064"/>
                    <a:pt x="5362" y="2056"/>
                    <a:pt x="5080" y="2056"/>
                  </a:cubicBezTo>
                  <a:cubicBezTo>
                    <a:pt x="4270" y="2056"/>
                    <a:pt x="3464" y="2118"/>
                    <a:pt x="2675" y="2231"/>
                  </a:cubicBezTo>
                  <a:cubicBezTo>
                    <a:pt x="1581" y="2444"/>
                    <a:pt x="517" y="2991"/>
                    <a:pt x="0" y="3933"/>
                  </a:cubicBezTo>
                  <a:cubicBezTo>
                    <a:pt x="0" y="3934"/>
                    <a:pt x="4" y="3934"/>
                    <a:pt x="12" y="3934"/>
                  </a:cubicBezTo>
                  <a:cubicBezTo>
                    <a:pt x="385" y="3934"/>
                    <a:pt x="9395" y="3231"/>
                    <a:pt x="12371" y="1654"/>
                  </a:cubicBezTo>
                  <a:cubicBezTo>
                    <a:pt x="12736" y="1380"/>
                    <a:pt x="12827" y="863"/>
                    <a:pt x="12554" y="468"/>
                  </a:cubicBezTo>
                  <a:cubicBezTo>
                    <a:pt x="12315" y="177"/>
                    <a:pt x="11938" y="1"/>
                    <a:pt x="11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177;p35">
              <a:extLst>
                <a:ext uri="{FF2B5EF4-FFF2-40B4-BE49-F238E27FC236}">
                  <a16:creationId xmlns:a16="http://schemas.microsoft.com/office/drawing/2014/main" id="{D4DDB73D-A592-CC47-B53A-BB395C8819F1}"/>
                </a:ext>
              </a:extLst>
            </p:cNvPr>
            <p:cNvSpPr/>
            <p:nvPr/>
          </p:nvSpPr>
          <p:spPr>
            <a:xfrm>
              <a:off x="7553871" y="3037943"/>
              <a:ext cx="226665" cy="205497"/>
            </a:xfrm>
            <a:custGeom>
              <a:avLst/>
              <a:gdLst/>
              <a:ahLst/>
              <a:cxnLst/>
              <a:rect l="l" t="t" r="r" b="b"/>
              <a:pathLst>
                <a:path w="11468" h="10397" extrusionOk="0">
                  <a:moveTo>
                    <a:pt x="7729" y="1"/>
                  </a:moveTo>
                  <a:lnTo>
                    <a:pt x="6513" y="2372"/>
                  </a:lnTo>
                  <a:cubicBezTo>
                    <a:pt x="6361" y="2706"/>
                    <a:pt x="6027" y="2888"/>
                    <a:pt x="5692" y="2919"/>
                  </a:cubicBezTo>
                  <a:lnTo>
                    <a:pt x="5358" y="2949"/>
                  </a:lnTo>
                  <a:cubicBezTo>
                    <a:pt x="5325" y="2941"/>
                    <a:pt x="5293" y="2937"/>
                    <a:pt x="5260" y="2937"/>
                  </a:cubicBezTo>
                  <a:cubicBezTo>
                    <a:pt x="5171" y="2937"/>
                    <a:pt x="5082" y="2965"/>
                    <a:pt x="4993" y="3010"/>
                  </a:cubicBezTo>
                  <a:cubicBezTo>
                    <a:pt x="4142" y="3405"/>
                    <a:pt x="3352" y="3952"/>
                    <a:pt x="3109" y="3952"/>
                  </a:cubicBezTo>
                  <a:cubicBezTo>
                    <a:pt x="2980" y="3974"/>
                    <a:pt x="2850" y="3984"/>
                    <a:pt x="2721" y="3984"/>
                  </a:cubicBezTo>
                  <a:cubicBezTo>
                    <a:pt x="2486" y="3984"/>
                    <a:pt x="2250" y="3950"/>
                    <a:pt x="2014" y="3891"/>
                  </a:cubicBezTo>
                  <a:cubicBezTo>
                    <a:pt x="1589" y="3800"/>
                    <a:pt x="1133" y="3648"/>
                    <a:pt x="738" y="3466"/>
                  </a:cubicBezTo>
                  <a:cubicBezTo>
                    <a:pt x="654" y="3405"/>
                    <a:pt x="565" y="3379"/>
                    <a:pt x="480" y="3379"/>
                  </a:cubicBezTo>
                  <a:cubicBezTo>
                    <a:pt x="223" y="3379"/>
                    <a:pt x="1" y="3618"/>
                    <a:pt x="69" y="3891"/>
                  </a:cubicBezTo>
                  <a:cubicBezTo>
                    <a:pt x="221" y="4256"/>
                    <a:pt x="1163" y="4894"/>
                    <a:pt x="2501" y="5107"/>
                  </a:cubicBezTo>
                  <a:cubicBezTo>
                    <a:pt x="3595" y="5259"/>
                    <a:pt x="2592" y="5989"/>
                    <a:pt x="1832" y="6505"/>
                  </a:cubicBezTo>
                  <a:cubicBezTo>
                    <a:pt x="2045" y="6931"/>
                    <a:pt x="2288" y="7326"/>
                    <a:pt x="2531" y="7752"/>
                  </a:cubicBezTo>
                  <a:cubicBezTo>
                    <a:pt x="2592" y="7752"/>
                    <a:pt x="2622" y="7782"/>
                    <a:pt x="2622" y="7812"/>
                  </a:cubicBezTo>
                  <a:cubicBezTo>
                    <a:pt x="2653" y="7843"/>
                    <a:pt x="2653" y="7843"/>
                    <a:pt x="2622" y="7873"/>
                  </a:cubicBezTo>
                  <a:cubicBezTo>
                    <a:pt x="3261" y="8907"/>
                    <a:pt x="4081" y="9758"/>
                    <a:pt x="5084" y="10396"/>
                  </a:cubicBezTo>
                  <a:cubicBezTo>
                    <a:pt x="6300" y="9089"/>
                    <a:pt x="7455" y="7721"/>
                    <a:pt x="8519" y="6293"/>
                  </a:cubicBezTo>
                  <a:lnTo>
                    <a:pt x="11468" y="2220"/>
                  </a:lnTo>
                  <a:lnTo>
                    <a:pt x="7729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178;p35">
              <a:extLst>
                <a:ext uri="{FF2B5EF4-FFF2-40B4-BE49-F238E27FC236}">
                  <a16:creationId xmlns:a16="http://schemas.microsoft.com/office/drawing/2014/main" id="{E5BF73B2-2E82-FC4E-8BA5-714D48E31508}"/>
                </a:ext>
              </a:extLst>
            </p:cNvPr>
            <p:cNvSpPr/>
            <p:nvPr/>
          </p:nvSpPr>
          <p:spPr>
            <a:xfrm>
              <a:off x="7587079" y="3159923"/>
              <a:ext cx="82914" cy="92540"/>
            </a:xfrm>
            <a:custGeom>
              <a:avLst/>
              <a:gdLst/>
              <a:ahLst/>
              <a:cxnLst/>
              <a:rect l="l" t="t" r="r" b="b"/>
              <a:pathLst>
                <a:path w="4195" h="4682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304"/>
                    <a:pt x="152" y="608"/>
                    <a:pt x="304" y="882"/>
                  </a:cubicBezTo>
                  <a:cubicBezTo>
                    <a:pt x="638" y="1581"/>
                    <a:pt x="1064" y="2219"/>
                    <a:pt x="1581" y="2797"/>
                  </a:cubicBezTo>
                  <a:cubicBezTo>
                    <a:pt x="2067" y="3374"/>
                    <a:pt x="2675" y="3860"/>
                    <a:pt x="3313" y="4255"/>
                  </a:cubicBezTo>
                  <a:cubicBezTo>
                    <a:pt x="3544" y="4409"/>
                    <a:pt x="3796" y="4541"/>
                    <a:pt x="4052" y="4616"/>
                  </a:cubicBezTo>
                  <a:lnTo>
                    <a:pt x="4052" y="4616"/>
                  </a:lnTo>
                  <a:cubicBezTo>
                    <a:pt x="2251" y="3550"/>
                    <a:pt x="834" y="1936"/>
                    <a:pt x="0" y="0"/>
                  </a:cubicBezTo>
                  <a:close/>
                  <a:moveTo>
                    <a:pt x="4052" y="4616"/>
                  </a:moveTo>
                  <a:lnTo>
                    <a:pt x="4052" y="4616"/>
                  </a:lnTo>
                  <a:cubicBezTo>
                    <a:pt x="4089" y="4638"/>
                    <a:pt x="4127" y="4659"/>
                    <a:pt x="4164" y="4681"/>
                  </a:cubicBezTo>
                  <a:lnTo>
                    <a:pt x="4195" y="4651"/>
                  </a:lnTo>
                  <a:cubicBezTo>
                    <a:pt x="4147" y="4641"/>
                    <a:pt x="4100" y="4629"/>
                    <a:pt x="4052" y="461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179;p35">
              <a:extLst>
                <a:ext uri="{FF2B5EF4-FFF2-40B4-BE49-F238E27FC236}">
                  <a16:creationId xmlns:a16="http://schemas.microsoft.com/office/drawing/2014/main" id="{93DB90EC-C4E2-754E-8B92-E40E69503245}"/>
                </a:ext>
              </a:extLst>
            </p:cNvPr>
            <p:cNvSpPr/>
            <p:nvPr/>
          </p:nvSpPr>
          <p:spPr>
            <a:xfrm>
              <a:off x="7386387" y="3101631"/>
              <a:ext cx="51685" cy="197670"/>
            </a:xfrm>
            <a:custGeom>
              <a:avLst/>
              <a:gdLst/>
              <a:ahLst/>
              <a:cxnLst/>
              <a:rect l="l" t="t" r="r" b="b"/>
              <a:pathLst>
                <a:path w="2615" h="10001" extrusionOk="0">
                  <a:moveTo>
                    <a:pt x="1" y="1"/>
                  </a:moveTo>
                  <a:cubicBezTo>
                    <a:pt x="1" y="153"/>
                    <a:pt x="1" y="305"/>
                    <a:pt x="31" y="426"/>
                  </a:cubicBezTo>
                  <a:cubicBezTo>
                    <a:pt x="62" y="700"/>
                    <a:pt x="92" y="1065"/>
                    <a:pt x="183" y="1551"/>
                  </a:cubicBezTo>
                  <a:cubicBezTo>
                    <a:pt x="305" y="2493"/>
                    <a:pt x="518" y="3800"/>
                    <a:pt x="791" y="5198"/>
                  </a:cubicBezTo>
                  <a:cubicBezTo>
                    <a:pt x="943" y="5928"/>
                    <a:pt x="1095" y="6597"/>
                    <a:pt x="1217" y="7204"/>
                  </a:cubicBezTo>
                  <a:cubicBezTo>
                    <a:pt x="1338" y="7752"/>
                    <a:pt x="1460" y="8299"/>
                    <a:pt x="1642" y="8846"/>
                  </a:cubicBezTo>
                  <a:cubicBezTo>
                    <a:pt x="1734" y="9211"/>
                    <a:pt x="1946" y="9545"/>
                    <a:pt x="2250" y="9819"/>
                  </a:cubicBezTo>
                  <a:cubicBezTo>
                    <a:pt x="2311" y="9879"/>
                    <a:pt x="2402" y="9940"/>
                    <a:pt x="2493" y="9970"/>
                  </a:cubicBezTo>
                  <a:cubicBezTo>
                    <a:pt x="2585" y="10001"/>
                    <a:pt x="2615" y="10001"/>
                    <a:pt x="2615" y="10001"/>
                  </a:cubicBezTo>
                  <a:cubicBezTo>
                    <a:pt x="2615" y="10001"/>
                    <a:pt x="2493" y="9940"/>
                    <a:pt x="2311" y="9727"/>
                  </a:cubicBezTo>
                  <a:cubicBezTo>
                    <a:pt x="2068" y="9454"/>
                    <a:pt x="1886" y="9119"/>
                    <a:pt x="1764" y="8785"/>
                  </a:cubicBezTo>
                  <a:cubicBezTo>
                    <a:pt x="1612" y="8329"/>
                    <a:pt x="1521" y="7782"/>
                    <a:pt x="1399" y="7174"/>
                  </a:cubicBezTo>
                  <a:cubicBezTo>
                    <a:pt x="1278" y="6536"/>
                    <a:pt x="1126" y="5867"/>
                    <a:pt x="1004" y="5168"/>
                  </a:cubicBezTo>
                  <a:cubicBezTo>
                    <a:pt x="700" y="3739"/>
                    <a:pt x="487" y="2432"/>
                    <a:pt x="305" y="1490"/>
                  </a:cubicBezTo>
                  <a:lnTo>
                    <a:pt x="92" y="396"/>
                  </a:lnTo>
                  <a:cubicBezTo>
                    <a:pt x="92" y="274"/>
                    <a:pt x="62" y="122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180;p35">
              <a:extLst>
                <a:ext uri="{FF2B5EF4-FFF2-40B4-BE49-F238E27FC236}">
                  <a16:creationId xmlns:a16="http://schemas.microsoft.com/office/drawing/2014/main" id="{6B1775CB-6B32-1E4F-AC5E-41FAE67E77BB}"/>
                </a:ext>
              </a:extLst>
            </p:cNvPr>
            <p:cNvSpPr/>
            <p:nvPr/>
          </p:nvSpPr>
          <p:spPr>
            <a:xfrm>
              <a:off x="7413428" y="3127189"/>
              <a:ext cx="30656" cy="30043"/>
            </a:xfrm>
            <a:custGeom>
              <a:avLst/>
              <a:gdLst/>
              <a:ahLst/>
              <a:cxnLst/>
              <a:rect l="l" t="t" r="r" b="b"/>
              <a:pathLst>
                <a:path w="1551" h="1520" extrusionOk="0">
                  <a:moveTo>
                    <a:pt x="765" y="0"/>
                  </a:moveTo>
                  <a:cubicBezTo>
                    <a:pt x="654" y="0"/>
                    <a:pt x="475" y="33"/>
                    <a:pt x="274" y="197"/>
                  </a:cubicBezTo>
                  <a:cubicBezTo>
                    <a:pt x="92" y="349"/>
                    <a:pt x="1" y="592"/>
                    <a:pt x="62" y="835"/>
                  </a:cubicBezTo>
                  <a:cubicBezTo>
                    <a:pt x="92" y="1139"/>
                    <a:pt x="305" y="1413"/>
                    <a:pt x="609" y="1504"/>
                  </a:cubicBezTo>
                  <a:cubicBezTo>
                    <a:pt x="661" y="1515"/>
                    <a:pt x="713" y="1520"/>
                    <a:pt x="765" y="1520"/>
                  </a:cubicBezTo>
                  <a:cubicBezTo>
                    <a:pt x="1013" y="1520"/>
                    <a:pt x="1248" y="1402"/>
                    <a:pt x="1399" y="1200"/>
                  </a:cubicBezTo>
                  <a:cubicBezTo>
                    <a:pt x="1551" y="987"/>
                    <a:pt x="1551" y="714"/>
                    <a:pt x="1429" y="501"/>
                  </a:cubicBezTo>
                  <a:cubicBezTo>
                    <a:pt x="1369" y="349"/>
                    <a:pt x="1247" y="228"/>
                    <a:pt x="1095" y="197"/>
                  </a:cubicBezTo>
                  <a:cubicBezTo>
                    <a:pt x="1065" y="187"/>
                    <a:pt x="1034" y="184"/>
                    <a:pt x="1007" y="184"/>
                  </a:cubicBezTo>
                  <a:cubicBezTo>
                    <a:pt x="953" y="184"/>
                    <a:pt x="913" y="197"/>
                    <a:pt x="913" y="197"/>
                  </a:cubicBezTo>
                  <a:cubicBezTo>
                    <a:pt x="913" y="197"/>
                    <a:pt x="1186" y="258"/>
                    <a:pt x="1308" y="562"/>
                  </a:cubicBezTo>
                  <a:cubicBezTo>
                    <a:pt x="1399" y="714"/>
                    <a:pt x="1369" y="927"/>
                    <a:pt x="1247" y="1079"/>
                  </a:cubicBezTo>
                  <a:cubicBezTo>
                    <a:pt x="1151" y="1223"/>
                    <a:pt x="978" y="1310"/>
                    <a:pt x="805" y="1310"/>
                  </a:cubicBezTo>
                  <a:cubicBezTo>
                    <a:pt x="760" y="1310"/>
                    <a:pt x="714" y="1304"/>
                    <a:pt x="669" y="1291"/>
                  </a:cubicBezTo>
                  <a:cubicBezTo>
                    <a:pt x="426" y="1231"/>
                    <a:pt x="274" y="1048"/>
                    <a:pt x="244" y="805"/>
                  </a:cubicBezTo>
                  <a:cubicBezTo>
                    <a:pt x="183" y="623"/>
                    <a:pt x="244" y="440"/>
                    <a:pt x="396" y="288"/>
                  </a:cubicBezTo>
                  <a:cubicBezTo>
                    <a:pt x="518" y="167"/>
                    <a:pt x="700" y="76"/>
                    <a:pt x="882" y="15"/>
                  </a:cubicBezTo>
                  <a:cubicBezTo>
                    <a:pt x="882" y="15"/>
                    <a:pt x="838" y="0"/>
                    <a:pt x="7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181;p35">
              <a:extLst>
                <a:ext uri="{FF2B5EF4-FFF2-40B4-BE49-F238E27FC236}">
                  <a16:creationId xmlns:a16="http://schemas.microsoft.com/office/drawing/2014/main" id="{30244954-D611-7244-BCE7-576B7E808B18}"/>
                </a:ext>
              </a:extLst>
            </p:cNvPr>
            <p:cNvSpPr/>
            <p:nvPr/>
          </p:nvSpPr>
          <p:spPr>
            <a:xfrm>
              <a:off x="7219359" y="3100425"/>
              <a:ext cx="55302" cy="97362"/>
            </a:xfrm>
            <a:custGeom>
              <a:avLst/>
              <a:gdLst/>
              <a:ahLst/>
              <a:cxnLst/>
              <a:rect l="l" t="t" r="r" b="b"/>
              <a:pathLst>
                <a:path w="2798" h="4926" extrusionOk="0">
                  <a:moveTo>
                    <a:pt x="2676" y="1"/>
                  </a:moveTo>
                  <a:cubicBezTo>
                    <a:pt x="2645" y="31"/>
                    <a:pt x="2676" y="366"/>
                    <a:pt x="2615" y="852"/>
                  </a:cubicBezTo>
                  <a:cubicBezTo>
                    <a:pt x="2493" y="2250"/>
                    <a:pt x="1794" y="3527"/>
                    <a:pt x="730" y="4408"/>
                  </a:cubicBezTo>
                  <a:cubicBezTo>
                    <a:pt x="305" y="4743"/>
                    <a:pt x="1" y="4895"/>
                    <a:pt x="1" y="4925"/>
                  </a:cubicBezTo>
                  <a:cubicBezTo>
                    <a:pt x="305" y="4834"/>
                    <a:pt x="578" y="4712"/>
                    <a:pt x="791" y="4530"/>
                  </a:cubicBezTo>
                  <a:cubicBezTo>
                    <a:pt x="1977" y="3679"/>
                    <a:pt x="2706" y="2341"/>
                    <a:pt x="2767" y="882"/>
                  </a:cubicBezTo>
                  <a:cubicBezTo>
                    <a:pt x="2797" y="578"/>
                    <a:pt x="2767" y="305"/>
                    <a:pt x="2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182;p35">
              <a:extLst>
                <a:ext uri="{FF2B5EF4-FFF2-40B4-BE49-F238E27FC236}">
                  <a16:creationId xmlns:a16="http://schemas.microsoft.com/office/drawing/2014/main" id="{6E27DF0A-7414-A74F-A7EF-98FF565BB8AC}"/>
                </a:ext>
              </a:extLst>
            </p:cNvPr>
            <p:cNvSpPr/>
            <p:nvPr/>
          </p:nvSpPr>
          <p:spPr>
            <a:xfrm>
              <a:off x="6980834" y="2499005"/>
              <a:ext cx="10238" cy="74534"/>
            </a:xfrm>
            <a:custGeom>
              <a:avLst/>
              <a:gdLst/>
              <a:ahLst/>
              <a:cxnLst/>
              <a:rect l="l" t="t" r="r" b="b"/>
              <a:pathLst>
                <a:path w="518" h="3771" extrusionOk="0">
                  <a:moveTo>
                    <a:pt x="457" y="1"/>
                  </a:moveTo>
                  <a:lnTo>
                    <a:pt x="457" y="1"/>
                  </a:lnTo>
                  <a:cubicBezTo>
                    <a:pt x="305" y="609"/>
                    <a:pt x="214" y="1247"/>
                    <a:pt x="183" y="1886"/>
                  </a:cubicBezTo>
                  <a:cubicBezTo>
                    <a:pt x="62" y="2524"/>
                    <a:pt x="1" y="3132"/>
                    <a:pt x="1" y="3770"/>
                  </a:cubicBezTo>
                  <a:cubicBezTo>
                    <a:pt x="183" y="3162"/>
                    <a:pt x="335" y="2554"/>
                    <a:pt x="366" y="1916"/>
                  </a:cubicBezTo>
                  <a:cubicBezTo>
                    <a:pt x="487" y="1278"/>
                    <a:pt x="518" y="639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183;p35">
              <a:extLst>
                <a:ext uri="{FF2B5EF4-FFF2-40B4-BE49-F238E27FC236}">
                  <a16:creationId xmlns:a16="http://schemas.microsoft.com/office/drawing/2014/main" id="{0A24C9FA-EEEA-E44F-B378-2FF83AE5A09D}"/>
                </a:ext>
              </a:extLst>
            </p:cNvPr>
            <p:cNvSpPr/>
            <p:nvPr/>
          </p:nvSpPr>
          <p:spPr>
            <a:xfrm>
              <a:off x="6787378" y="2488192"/>
              <a:ext cx="439791" cy="188064"/>
            </a:xfrm>
            <a:custGeom>
              <a:avLst/>
              <a:gdLst/>
              <a:ahLst/>
              <a:cxnLst/>
              <a:rect l="l" t="t" r="r" b="b"/>
              <a:pathLst>
                <a:path w="22251" h="9515" extrusionOk="0">
                  <a:moveTo>
                    <a:pt x="2189" y="1"/>
                  </a:moveTo>
                  <a:cubicBezTo>
                    <a:pt x="2189" y="31"/>
                    <a:pt x="2159" y="62"/>
                    <a:pt x="2159" y="122"/>
                  </a:cubicBezTo>
                  <a:cubicBezTo>
                    <a:pt x="2128" y="214"/>
                    <a:pt x="2067" y="335"/>
                    <a:pt x="2037" y="487"/>
                  </a:cubicBezTo>
                  <a:cubicBezTo>
                    <a:pt x="1915" y="852"/>
                    <a:pt x="1763" y="1308"/>
                    <a:pt x="1581" y="1916"/>
                  </a:cubicBezTo>
                  <a:cubicBezTo>
                    <a:pt x="1186" y="3192"/>
                    <a:pt x="669" y="4955"/>
                    <a:pt x="31" y="7053"/>
                  </a:cubicBezTo>
                  <a:lnTo>
                    <a:pt x="0" y="7144"/>
                  </a:lnTo>
                  <a:lnTo>
                    <a:pt x="92" y="7144"/>
                  </a:lnTo>
                  <a:cubicBezTo>
                    <a:pt x="2219" y="7721"/>
                    <a:pt x="4833" y="8177"/>
                    <a:pt x="7569" y="8664"/>
                  </a:cubicBezTo>
                  <a:cubicBezTo>
                    <a:pt x="8967" y="8937"/>
                    <a:pt x="10274" y="9211"/>
                    <a:pt x="11490" y="9515"/>
                  </a:cubicBezTo>
                  <a:lnTo>
                    <a:pt x="11551" y="9515"/>
                  </a:lnTo>
                  <a:lnTo>
                    <a:pt x="19241" y="7691"/>
                  </a:lnTo>
                  <a:lnTo>
                    <a:pt x="21460" y="7144"/>
                  </a:lnTo>
                  <a:lnTo>
                    <a:pt x="22037" y="6992"/>
                  </a:lnTo>
                  <a:cubicBezTo>
                    <a:pt x="22129" y="6961"/>
                    <a:pt x="22189" y="6931"/>
                    <a:pt x="22250" y="6901"/>
                  </a:cubicBezTo>
                  <a:lnTo>
                    <a:pt x="22250" y="6901"/>
                  </a:lnTo>
                  <a:cubicBezTo>
                    <a:pt x="22189" y="6931"/>
                    <a:pt x="22098" y="6931"/>
                    <a:pt x="22037" y="6961"/>
                  </a:cubicBezTo>
                  <a:lnTo>
                    <a:pt x="21429" y="7083"/>
                  </a:lnTo>
                  <a:lnTo>
                    <a:pt x="19180" y="7569"/>
                  </a:lnTo>
                  <a:lnTo>
                    <a:pt x="11506" y="9298"/>
                  </a:lnTo>
                  <a:lnTo>
                    <a:pt x="11506" y="9298"/>
                  </a:lnTo>
                  <a:cubicBezTo>
                    <a:pt x="10294" y="8996"/>
                    <a:pt x="8962" y="8723"/>
                    <a:pt x="7599" y="8451"/>
                  </a:cubicBezTo>
                  <a:cubicBezTo>
                    <a:pt x="4869" y="7971"/>
                    <a:pt x="2316" y="7520"/>
                    <a:pt x="204" y="7012"/>
                  </a:cubicBezTo>
                  <a:lnTo>
                    <a:pt x="204" y="7012"/>
                  </a:lnTo>
                  <a:lnTo>
                    <a:pt x="1672" y="1946"/>
                  </a:lnTo>
                  <a:cubicBezTo>
                    <a:pt x="1855" y="1338"/>
                    <a:pt x="1976" y="852"/>
                    <a:pt x="2067" y="518"/>
                  </a:cubicBezTo>
                  <a:cubicBezTo>
                    <a:pt x="2128" y="335"/>
                    <a:pt x="2159" y="214"/>
                    <a:pt x="2189" y="122"/>
                  </a:cubicBezTo>
                  <a:cubicBezTo>
                    <a:pt x="2189" y="92"/>
                    <a:pt x="2189" y="3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184;p35">
              <a:extLst>
                <a:ext uri="{FF2B5EF4-FFF2-40B4-BE49-F238E27FC236}">
                  <a16:creationId xmlns:a16="http://schemas.microsoft.com/office/drawing/2014/main" id="{A1D52600-23F8-2F44-83EC-D4CCF73AE59B}"/>
                </a:ext>
              </a:extLst>
            </p:cNvPr>
            <p:cNvSpPr/>
            <p:nvPr/>
          </p:nvSpPr>
          <p:spPr>
            <a:xfrm>
              <a:off x="4708535" y="4222757"/>
              <a:ext cx="174248" cy="437380"/>
            </a:xfrm>
            <a:custGeom>
              <a:avLst/>
              <a:gdLst/>
              <a:ahLst/>
              <a:cxnLst/>
              <a:rect l="l" t="t" r="r" b="b"/>
              <a:pathLst>
                <a:path w="8816" h="22129" extrusionOk="0">
                  <a:moveTo>
                    <a:pt x="1095" y="1"/>
                  </a:moveTo>
                  <a:lnTo>
                    <a:pt x="0" y="20336"/>
                  </a:lnTo>
                  <a:lnTo>
                    <a:pt x="7356" y="22129"/>
                  </a:lnTo>
                  <a:lnTo>
                    <a:pt x="8815" y="2250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185;p35">
              <a:extLst>
                <a:ext uri="{FF2B5EF4-FFF2-40B4-BE49-F238E27FC236}">
                  <a16:creationId xmlns:a16="http://schemas.microsoft.com/office/drawing/2014/main" id="{85AFEDFA-E473-A04D-851F-DFD69849E5D9}"/>
                </a:ext>
              </a:extLst>
            </p:cNvPr>
            <p:cNvSpPr/>
            <p:nvPr/>
          </p:nvSpPr>
          <p:spPr>
            <a:xfrm>
              <a:off x="4679083" y="4621115"/>
              <a:ext cx="174861" cy="109360"/>
            </a:xfrm>
            <a:custGeom>
              <a:avLst/>
              <a:gdLst/>
              <a:ahLst/>
              <a:cxnLst/>
              <a:rect l="l" t="t" r="r" b="b"/>
              <a:pathLst>
                <a:path w="8847" h="5533" extrusionOk="0">
                  <a:moveTo>
                    <a:pt x="1278" y="0"/>
                  </a:moveTo>
                  <a:lnTo>
                    <a:pt x="1" y="5532"/>
                  </a:lnTo>
                  <a:lnTo>
                    <a:pt x="8481" y="5532"/>
                  </a:lnTo>
                  <a:lnTo>
                    <a:pt x="8846" y="1945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186;p35">
              <a:extLst>
                <a:ext uri="{FF2B5EF4-FFF2-40B4-BE49-F238E27FC236}">
                  <a16:creationId xmlns:a16="http://schemas.microsoft.com/office/drawing/2014/main" id="{3BE3F848-43DD-F943-A715-D10C86FECB09}"/>
                </a:ext>
              </a:extLst>
            </p:cNvPr>
            <p:cNvSpPr/>
            <p:nvPr/>
          </p:nvSpPr>
          <p:spPr>
            <a:xfrm>
              <a:off x="4683906" y="4708819"/>
              <a:ext cx="166421" cy="7234"/>
            </a:xfrm>
            <a:custGeom>
              <a:avLst/>
              <a:gdLst/>
              <a:ahLst/>
              <a:cxnLst/>
              <a:rect l="l" t="t" r="r" b="b"/>
              <a:pathLst>
                <a:path w="8420" h="366" extrusionOk="0">
                  <a:moveTo>
                    <a:pt x="1216" y="1"/>
                  </a:moveTo>
                  <a:cubicBezTo>
                    <a:pt x="821" y="1"/>
                    <a:pt x="395" y="1"/>
                    <a:pt x="0" y="92"/>
                  </a:cubicBezTo>
                  <a:cubicBezTo>
                    <a:pt x="395" y="153"/>
                    <a:pt x="821" y="183"/>
                    <a:pt x="1216" y="183"/>
                  </a:cubicBezTo>
                  <a:lnTo>
                    <a:pt x="4195" y="305"/>
                  </a:lnTo>
                  <a:cubicBezTo>
                    <a:pt x="5350" y="366"/>
                    <a:pt x="6414" y="366"/>
                    <a:pt x="7173" y="366"/>
                  </a:cubicBezTo>
                  <a:cubicBezTo>
                    <a:pt x="7599" y="366"/>
                    <a:pt x="7994" y="366"/>
                    <a:pt x="8420" y="305"/>
                  </a:cubicBezTo>
                  <a:cubicBezTo>
                    <a:pt x="7994" y="214"/>
                    <a:pt x="7599" y="183"/>
                    <a:pt x="7173" y="183"/>
                  </a:cubicBezTo>
                  <a:lnTo>
                    <a:pt x="4195" y="62"/>
                  </a:lnTo>
                  <a:cubicBezTo>
                    <a:pt x="3040" y="1"/>
                    <a:pt x="1976" y="1"/>
                    <a:pt x="1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187;p35">
              <a:extLst>
                <a:ext uri="{FF2B5EF4-FFF2-40B4-BE49-F238E27FC236}">
                  <a16:creationId xmlns:a16="http://schemas.microsoft.com/office/drawing/2014/main" id="{9B1066B0-E58B-1645-ABF8-96344ACEDB1D}"/>
                </a:ext>
              </a:extLst>
            </p:cNvPr>
            <p:cNvSpPr/>
            <p:nvPr/>
          </p:nvSpPr>
          <p:spPr>
            <a:xfrm>
              <a:off x="4773429" y="4642739"/>
              <a:ext cx="7214" cy="70304"/>
            </a:xfrm>
            <a:custGeom>
              <a:avLst/>
              <a:gdLst/>
              <a:ahLst/>
              <a:cxnLst/>
              <a:rect l="l" t="t" r="r" b="b"/>
              <a:pathLst>
                <a:path w="365" h="3557" extrusionOk="0">
                  <a:moveTo>
                    <a:pt x="304" y="0"/>
                  </a:moveTo>
                  <a:cubicBezTo>
                    <a:pt x="243" y="0"/>
                    <a:pt x="122" y="791"/>
                    <a:pt x="61" y="1763"/>
                  </a:cubicBezTo>
                  <a:cubicBezTo>
                    <a:pt x="0" y="2736"/>
                    <a:pt x="0" y="3557"/>
                    <a:pt x="61" y="3557"/>
                  </a:cubicBezTo>
                  <a:cubicBezTo>
                    <a:pt x="122" y="3557"/>
                    <a:pt x="243" y="2766"/>
                    <a:pt x="304" y="1794"/>
                  </a:cubicBezTo>
                  <a:cubicBezTo>
                    <a:pt x="365" y="791"/>
                    <a:pt x="365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188;p35">
              <a:extLst>
                <a:ext uri="{FF2B5EF4-FFF2-40B4-BE49-F238E27FC236}">
                  <a16:creationId xmlns:a16="http://schemas.microsoft.com/office/drawing/2014/main" id="{39CC1402-BBCA-DE48-AB9D-EAEB713A7287}"/>
                </a:ext>
              </a:extLst>
            </p:cNvPr>
            <p:cNvSpPr/>
            <p:nvPr/>
          </p:nvSpPr>
          <p:spPr>
            <a:xfrm>
              <a:off x="4679083" y="4710638"/>
              <a:ext cx="169445" cy="19844"/>
            </a:xfrm>
            <a:custGeom>
              <a:avLst/>
              <a:gdLst/>
              <a:ahLst/>
              <a:cxnLst/>
              <a:rect l="l" t="t" r="r" b="b"/>
              <a:pathLst>
                <a:path w="8573" h="1004" extrusionOk="0">
                  <a:moveTo>
                    <a:pt x="153" y="0"/>
                  </a:moveTo>
                  <a:lnTo>
                    <a:pt x="1" y="912"/>
                  </a:lnTo>
                  <a:lnTo>
                    <a:pt x="1" y="1003"/>
                  </a:lnTo>
                  <a:lnTo>
                    <a:pt x="8481" y="1003"/>
                  </a:lnTo>
                  <a:lnTo>
                    <a:pt x="8573" y="21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189;p35">
              <a:extLst>
                <a:ext uri="{FF2B5EF4-FFF2-40B4-BE49-F238E27FC236}">
                  <a16:creationId xmlns:a16="http://schemas.microsoft.com/office/drawing/2014/main" id="{4236D889-CDCB-1044-90A1-052E21EC4BD4}"/>
                </a:ext>
              </a:extLst>
            </p:cNvPr>
            <p:cNvSpPr/>
            <p:nvPr/>
          </p:nvSpPr>
          <p:spPr>
            <a:xfrm>
              <a:off x="5282916" y="4418032"/>
              <a:ext cx="164030" cy="266768"/>
            </a:xfrm>
            <a:custGeom>
              <a:avLst/>
              <a:gdLst/>
              <a:ahLst/>
              <a:cxnLst/>
              <a:rect l="l" t="t" r="r" b="b"/>
              <a:pathLst>
                <a:path w="8299" h="13497" extrusionOk="0">
                  <a:moveTo>
                    <a:pt x="1" y="0"/>
                  </a:moveTo>
                  <a:lnTo>
                    <a:pt x="1794" y="13496"/>
                  </a:lnTo>
                  <a:lnTo>
                    <a:pt x="8299" y="13040"/>
                  </a:lnTo>
                  <a:lnTo>
                    <a:pt x="6931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190;p35">
              <a:extLst>
                <a:ext uri="{FF2B5EF4-FFF2-40B4-BE49-F238E27FC236}">
                  <a16:creationId xmlns:a16="http://schemas.microsoft.com/office/drawing/2014/main" id="{E66BB6C3-8566-9247-B327-8D9B337BF81E}"/>
                </a:ext>
              </a:extLst>
            </p:cNvPr>
            <p:cNvSpPr/>
            <p:nvPr/>
          </p:nvSpPr>
          <p:spPr>
            <a:xfrm>
              <a:off x="5315966" y="4646950"/>
              <a:ext cx="279378" cy="82914"/>
            </a:xfrm>
            <a:custGeom>
              <a:avLst/>
              <a:gdLst/>
              <a:ahLst/>
              <a:cxnLst/>
              <a:rect l="l" t="t" r="r" b="b"/>
              <a:pathLst>
                <a:path w="14135" h="4195" extrusionOk="0">
                  <a:moveTo>
                    <a:pt x="6687" y="0"/>
                  </a:moveTo>
                  <a:cubicBezTo>
                    <a:pt x="5375" y="554"/>
                    <a:pt x="3980" y="845"/>
                    <a:pt x="2567" y="845"/>
                  </a:cubicBezTo>
                  <a:cubicBezTo>
                    <a:pt x="1885" y="845"/>
                    <a:pt x="1200" y="777"/>
                    <a:pt x="517" y="638"/>
                  </a:cubicBezTo>
                  <a:lnTo>
                    <a:pt x="0" y="547"/>
                  </a:lnTo>
                  <a:lnTo>
                    <a:pt x="152" y="4195"/>
                  </a:lnTo>
                  <a:lnTo>
                    <a:pt x="14134" y="3800"/>
                  </a:lnTo>
                  <a:cubicBezTo>
                    <a:pt x="14013" y="2462"/>
                    <a:pt x="6687" y="0"/>
                    <a:pt x="6687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191;p35">
              <a:extLst>
                <a:ext uri="{FF2B5EF4-FFF2-40B4-BE49-F238E27FC236}">
                  <a16:creationId xmlns:a16="http://schemas.microsoft.com/office/drawing/2014/main" id="{5C8CED67-C69E-FC43-B479-828579A8EA2F}"/>
                </a:ext>
              </a:extLst>
            </p:cNvPr>
            <p:cNvSpPr/>
            <p:nvPr/>
          </p:nvSpPr>
          <p:spPr>
            <a:xfrm>
              <a:off x="5340041" y="4670136"/>
              <a:ext cx="22809" cy="20951"/>
            </a:xfrm>
            <a:custGeom>
              <a:avLst/>
              <a:gdLst/>
              <a:ahLst/>
              <a:cxnLst/>
              <a:rect l="l" t="t" r="r" b="b"/>
              <a:pathLst>
                <a:path w="1154" h="1060" extrusionOk="0">
                  <a:moveTo>
                    <a:pt x="577" y="1"/>
                  </a:moveTo>
                  <a:cubicBezTo>
                    <a:pt x="530" y="1"/>
                    <a:pt x="481" y="7"/>
                    <a:pt x="432" y="20"/>
                  </a:cubicBezTo>
                  <a:lnTo>
                    <a:pt x="432" y="20"/>
                  </a:lnTo>
                  <a:lnTo>
                    <a:pt x="454" y="13"/>
                  </a:lnTo>
                  <a:lnTo>
                    <a:pt x="454" y="13"/>
                  </a:lnTo>
                  <a:cubicBezTo>
                    <a:pt x="445" y="15"/>
                    <a:pt x="436" y="18"/>
                    <a:pt x="427" y="21"/>
                  </a:cubicBezTo>
                  <a:lnTo>
                    <a:pt x="427" y="21"/>
                  </a:lnTo>
                  <a:cubicBezTo>
                    <a:pt x="406" y="27"/>
                    <a:pt x="384" y="34"/>
                    <a:pt x="363" y="43"/>
                  </a:cubicBezTo>
                  <a:lnTo>
                    <a:pt x="415" y="26"/>
                  </a:lnTo>
                  <a:lnTo>
                    <a:pt x="415" y="26"/>
                  </a:lnTo>
                  <a:cubicBezTo>
                    <a:pt x="137" y="128"/>
                    <a:pt x="1" y="391"/>
                    <a:pt x="59" y="681"/>
                  </a:cubicBezTo>
                  <a:cubicBezTo>
                    <a:pt x="137" y="914"/>
                    <a:pt x="347" y="1059"/>
                    <a:pt x="596" y="1059"/>
                  </a:cubicBezTo>
                  <a:cubicBezTo>
                    <a:pt x="639" y="1059"/>
                    <a:pt x="683" y="1055"/>
                    <a:pt x="728" y="1046"/>
                  </a:cubicBezTo>
                  <a:cubicBezTo>
                    <a:pt x="1001" y="955"/>
                    <a:pt x="1153" y="651"/>
                    <a:pt x="1092" y="347"/>
                  </a:cubicBezTo>
                  <a:cubicBezTo>
                    <a:pt x="1000" y="138"/>
                    <a:pt x="801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192;p35">
              <a:extLst>
                <a:ext uri="{FF2B5EF4-FFF2-40B4-BE49-F238E27FC236}">
                  <a16:creationId xmlns:a16="http://schemas.microsoft.com/office/drawing/2014/main" id="{358DAF06-881C-CE43-A7B2-99F91BFAA448}"/>
                </a:ext>
              </a:extLst>
            </p:cNvPr>
            <p:cNvSpPr/>
            <p:nvPr/>
          </p:nvSpPr>
          <p:spPr>
            <a:xfrm>
              <a:off x="5318970" y="4707633"/>
              <a:ext cx="277580" cy="22236"/>
            </a:xfrm>
            <a:custGeom>
              <a:avLst/>
              <a:gdLst/>
              <a:ahLst/>
              <a:cxnLst/>
              <a:rect l="l" t="t" r="r" b="b"/>
              <a:pathLst>
                <a:path w="14044" h="1125" extrusionOk="0">
                  <a:moveTo>
                    <a:pt x="0" y="0"/>
                  </a:moveTo>
                  <a:lnTo>
                    <a:pt x="0" y="1125"/>
                  </a:lnTo>
                  <a:lnTo>
                    <a:pt x="13982" y="730"/>
                  </a:lnTo>
                  <a:cubicBezTo>
                    <a:pt x="14043" y="274"/>
                    <a:pt x="13405" y="31"/>
                    <a:pt x="13405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193;p35">
              <a:extLst>
                <a:ext uri="{FF2B5EF4-FFF2-40B4-BE49-F238E27FC236}">
                  <a16:creationId xmlns:a16="http://schemas.microsoft.com/office/drawing/2014/main" id="{A1D29D62-ED79-B24D-838F-4E0697F4357B}"/>
                </a:ext>
              </a:extLst>
            </p:cNvPr>
            <p:cNvSpPr/>
            <p:nvPr/>
          </p:nvSpPr>
          <p:spPr>
            <a:xfrm>
              <a:off x="5427114" y="4644222"/>
              <a:ext cx="25853" cy="17808"/>
            </a:xfrm>
            <a:custGeom>
              <a:avLst/>
              <a:gdLst/>
              <a:ahLst/>
              <a:cxnLst/>
              <a:rect l="l" t="t" r="r" b="b"/>
              <a:pathLst>
                <a:path w="1308" h="901" extrusionOk="0">
                  <a:moveTo>
                    <a:pt x="1095" y="0"/>
                  </a:moveTo>
                  <a:cubicBezTo>
                    <a:pt x="940" y="0"/>
                    <a:pt x="718" y="50"/>
                    <a:pt x="487" y="199"/>
                  </a:cubicBezTo>
                  <a:cubicBezTo>
                    <a:pt x="92" y="473"/>
                    <a:pt x="1" y="868"/>
                    <a:pt x="61" y="898"/>
                  </a:cubicBezTo>
                  <a:cubicBezTo>
                    <a:pt x="64" y="899"/>
                    <a:pt x="67" y="900"/>
                    <a:pt x="71" y="900"/>
                  </a:cubicBezTo>
                  <a:cubicBezTo>
                    <a:pt x="140" y="900"/>
                    <a:pt x="320" y="615"/>
                    <a:pt x="639" y="412"/>
                  </a:cubicBezTo>
                  <a:cubicBezTo>
                    <a:pt x="973" y="169"/>
                    <a:pt x="1308" y="138"/>
                    <a:pt x="1308" y="77"/>
                  </a:cubicBezTo>
                  <a:cubicBezTo>
                    <a:pt x="1308" y="36"/>
                    <a:pt x="1225" y="0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194;p35">
              <a:extLst>
                <a:ext uri="{FF2B5EF4-FFF2-40B4-BE49-F238E27FC236}">
                  <a16:creationId xmlns:a16="http://schemas.microsoft.com/office/drawing/2014/main" id="{1E790E02-FA1C-EC4A-A499-5C6D5AD63202}"/>
                </a:ext>
              </a:extLst>
            </p:cNvPr>
            <p:cNvSpPr/>
            <p:nvPr/>
          </p:nvSpPr>
          <p:spPr>
            <a:xfrm>
              <a:off x="5463168" y="4655686"/>
              <a:ext cx="19231" cy="21919"/>
            </a:xfrm>
            <a:custGeom>
              <a:avLst/>
              <a:gdLst/>
              <a:ahLst/>
              <a:cxnLst/>
              <a:rect l="l" t="t" r="r" b="b"/>
              <a:pathLst>
                <a:path w="973" h="1109" extrusionOk="0">
                  <a:moveTo>
                    <a:pt x="875" y="1"/>
                  </a:moveTo>
                  <a:cubicBezTo>
                    <a:pt x="733" y="1"/>
                    <a:pt x="466" y="92"/>
                    <a:pt x="274" y="348"/>
                  </a:cubicBezTo>
                  <a:cubicBezTo>
                    <a:pt x="0" y="744"/>
                    <a:pt x="31" y="1108"/>
                    <a:pt x="122" y="1108"/>
                  </a:cubicBezTo>
                  <a:cubicBezTo>
                    <a:pt x="183" y="1108"/>
                    <a:pt x="243" y="804"/>
                    <a:pt x="456" y="531"/>
                  </a:cubicBezTo>
                  <a:cubicBezTo>
                    <a:pt x="669" y="227"/>
                    <a:pt x="973" y="105"/>
                    <a:pt x="973" y="44"/>
                  </a:cubicBezTo>
                  <a:cubicBezTo>
                    <a:pt x="973" y="17"/>
                    <a:pt x="935" y="1"/>
                    <a:pt x="8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195;p35">
              <a:extLst>
                <a:ext uri="{FF2B5EF4-FFF2-40B4-BE49-F238E27FC236}">
                  <a16:creationId xmlns:a16="http://schemas.microsoft.com/office/drawing/2014/main" id="{4580C21E-E3A1-D04B-84D3-FB3C6494CA79}"/>
                </a:ext>
              </a:extLst>
            </p:cNvPr>
            <p:cNvSpPr/>
            <p:nvPr/>
          </p:nvSpPr>
          <p:spPr>
            <a:xfrm>
              <a:off x="5496218" y="4667112"/>
              <a:ext cx="14428" cy="23718"/>
            </a:xfrm>
            <a:custGeom>
              <a:avLst/>
              <a:gdLst/>
              <a:ahLst/>
              <a:cxnLst/>
              <a:rect l="l" t="t" r="r" b="b"/>
              <a:pathLst>
                <a:path w="730" h="1200" extrusionOk="0">
                  <a:moveTo>
                    <a:pt x="669" y="1"/>
                  </a:moveTo>
                  <a:cubicBezTo>
                    <a:pt x="577" y="1"/>
                    <a:pt x="313" y="157"/>
                    <a:pt x="182" y="470"/>
                  </a:cubicBezTo>
                  <a:cubicBezTo>
                    <a:pt x="0" y="865"/>
                    <a:pt x="122" y="1199"/>
                    <a:pt x="182" y="1199"/>
                  </a:cubicBezTo>
                  <a:cubicBezTo>
                    <a:pt x="243" y="1199"/>
                    <a:pt x="274" y="895"/>
                    <a:pt x="395" y="561"/>
                  </a:cubicBezTo>
                  <a:cubicBezTo>
                    <a:pt x="517" y="257"/>
                    <a:pt x="730" y="44"/>
                    <a:pt x="699" y="14"/>
                  </a:cubicBezTo>
                  <a:cubicBezTo>
                    <a:pt x="695" y="5"/>
                    <a:pt x="684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196;p35">
              <a:extLst>
                <a:ext uri="{FF2B5EF4-FFF2-40B4-BE49-F238E27FC236}">
                  <a16:creationId xmlns:a16="http://schemas.microsoft.com/office/drawing/2014/main" id="{2BE0C891-8E09-764F-889B-9BAF5817AC39}"/>
                </a:ext>
              </a:extLst>
            </p:cNvPr>
            <p:cNvSpPr/>
            <p:nvPr/>
          </p:nvSpPr>
          <p:spPr>
            <a:xfrm>
              <a:off x="5406695" y="4622913"/>
              <a:ext cx="43266" cy="22848"/>
            </a:xfrm>
            <a:custGeom>
              <a:avLst/>
              <a:gdLst/>
              <a:ahLst/>
              <a:cxnLst/>
              <a:rect l="l" t="t" r="r" b="b"/>
              <a:pathLst>
                <a:path w="2189" h="1156" extrusionOk="0">
                  <a:moveTo>
                    <a:pt x="409" y="254"/>
                  </a:moveTo>
                  <a:cubicBezTo>
                    <a:pt x="457" y="254"/>
                    <a:pt x="515" y="261"/>
                    <a:pt x="578" y="274"/>
                  </a:cubicBezTo>
                  <a:cubicBezTo>
                    <a:pt x="730" y="304"/>
                    <a:pt x="851" y="335"/>
                    <a:pt x="1003" y="395"/>
                  </a:cubicBezTo>
                  <a:cubicBezTo>
                    <a:pt x="1216" y="456"/>
                    <a:pt x="1429" y="578"/>
                    <a:pt x="1611" y="730"/>
                  </a:cubicBezTo>
                  <a:cubicBezTo>
                    <a:pt x="1823" y="854"/>
                    <a:pt x="1964" y="977"/>
                    <a:pt x="2050" y="1059"/>
                  </a:cubicBezTo>
                  <a:lnTo>
                    <a:pt x="2050" y="1059"/>
                  </a:lnTo>
                  <a:cubicBezTo>
                    <a:pt x="1861" y="1011"/>
                    <a:pt x="1685" y="967"/>
                    <a:pt x="1490" y="943"/>
                  </a:cubicBezTo>
                  <a:cubicBezTo>
                    <a:pt x="1246" y="882"/>
                    <a:pt x="1034" y="791"/>
                    <a:pt x="821" y="699"/>
                  </a:cubicBezTo>
                  <a:cubicBezTo>
                    <a:pt x="669" y="639"/>
                    <a:pt x="547" y="578"/>
                    <a:pt x="426" y="487"/>
                  </a:cubicBezTo>
                  <a:cubicBezTo>
                    <a:pt x="365" y="456"/>
                    <a:pt x="304" y="426"/>
                    <a:pt x="274" y="395"/>
                  </a:cubicBezTo>
                  <a:cubicBezTo>
                    <a:pt x="274" y="335"/>
                    <a:pt x="243" y="365"/>
                    <a:pt x="274" y="304"/>
                  </a:cubicBezTo>
                  <a:cubicBezTo>
                    <a:pt x="292" y="269"/>
                    <a:pt x="341" y="254"/>
                    <a:pt x="409" y="254"/>
                  </a:cubicBezTo>
                  <a:close/>
                  <a:moveTo>
                    <a:pt x="365" y="0"/>
                  </a:moveTo>
                  <a:cubicBezTo>
                    <a:pt x="243" y="31"/>
                    <a:pt x="122" y="92"/>
                    <a:pt x="61" y="183"/>
                  </a:cubicBezTo>
                  <a:cubicBezTo>
                    <a:pt x="0" y="304"/>
                    <a:pt x="0" y="456"/>
                    <a:pt x="122" y="547"/>
                  </a:cubicBezTo>
                  <a:cubicBezTo>
                    <a:pt x="183" y="608"/>
                    <a:pt x="243" y="669"/>
                    <a:pt x="334" y="699"/>
                  </a:cubicBezTo>
                  <a:cubicBezTo>
                    <a:pt x="456" y="791"/>
                    <a:pt x="608" y="851"/>
                    <a:pt x="730" y="912"/>
                  </a:cubicBezTo>
                  <a:cubicBezTo>
                    <a:pt x="973" y="1003"/>
                    <a:pt x="1216" y="1064"/>
                    <a:pt x="1490" y="1095"/>
                  </a:cubicBezTo>
                  <a:cubicBezTo>
                    <a:pt x="1596" y="1125"/>
                    <a:pt x="1710" y="1140"/>
                    <a:pt x="1828" y="1140"/>
                  </a:cubicBezTo>
                  <a:cubicBezTo>
                    <a:pt x="1919" y="1140"/>
                    <a:pt x="2012" y="1131"/>
                    <a:pt x="2105" y="1113"/>
                  </a:cubicBezTo>
                  <a:lnTo>
                    <a:pt x="2105" y="1113"/>
                  </a:lnTo>
                  <a:cubicBezTo>
                    <a:pt x="2133" y="1140"/>
                    <a:pt x="2150" y="1155"/>
                    <a:pt x="2158" y="1155"/>
                  </a:cubicBezTo>
                  <a:cubicBezTo>
                    <a:pt x="2165" y="1148"/>
                    <a:pt x="2164" y="1130"/>
                    <a:pt x="2154" y="1103"/>
                  </a:cubicBezTo>
                  <a:lnTo>
                    <a:pt x="2154" y="1103"/>
                  </a:lnTo>
                  <a:cubicBezTo>
                    <a:pt x="2166" y="1100"/>
                    <a:pt x="2177" y="1097"/>
                    <a:pt x="2189" y="1095"/>
                  </a:cubicBezTo>
                  <a:cubicBezTo>
                    <a:pt x="2175" y="1091"/>
                    <a:pt x="2161" y="1088"/>
                    <a:pt x="2147" y="1084"/>
                  </a:cubicBezTo>
                  <a:lnTo>
                    <a:pt x="2147" y="1084"/>
                  </a:lnTo>
                  <a:cubicBezTo>
                    <a:pt x="2105" y="985"/>
                    <a:pt x="1974" y="797"/>
                    <a:pt x="1733" y="578"/>
                  </a:cubicBezTo>
                  <a:cubicBezTo>
                    <a:pt x="1520" y="426"/>
                    <a:pt x="1307" y="274"/>
                    <a:pt x="1064" y="183"/>
                  </a:cubicBezTo>
                  <a:cubicBezTo>
                    <a:pt x="912" y="122"/>
                    <a:pt x="790" y="61"/>
                    <a:pt x="638" y="31"/>
                  </a:cubicBezTo>
                  <a:cubicBezTo>
                    <a:pt x="547" y="31"/>
                    <a:pt x="456" y="0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197;p35">
              <a:extLst>
                <a:ext uri="{FF2B5EF4-FFF2-40B4-BE49-F238E27FC236}">
                  <a16:creationId xmlns:a16="http://schemas.microsoft.com/office/drawing/2014/main" id="{96BF6465-8B0C-1E4C-88C4-0D3BF2F599CB}"/>
                </a:ext>
              </a:extLst>
            </p:cNvPr>
            <p:cNvSpPr/>
            <p:nvPr/>
          </p:nvSpPr>
          <p:spPr>
            <a:xfrm>
              <a:off x="5443935" y="4601882"/>
              <a:ext cx="21643" cy="44471"/>
            </a:xfrm>
            <a:custGeom>
              <a:avLst/>
              <a:gdLst/>
              <a:ahLst/>
              <a:cxnLst/>
              <a:rect l="l" t="t" r="r" b="b"/>
              <a:pathLst>
                <a:path w="1095" h="2250" extrusionOk="0">
                  <a:moveTo>
                    <a:pt x="669" y="0"/>
                  </a:moveTo>
                  <a:cubicBezTo>
                    <a:pt x="487" y="61"/>
                    <a:pt x="305" y="183"/>
                    <a:pt x="244" y="396"/>
                  </a:cubicBezTo>
                  <a:cubicBezTo>
                    <a:pt x="183" y="517"/>
                    <a:pt x="122" y="669"/>
                    <a:pt x="92" y="821"/>
                  </a:cubicBezTo>
                  <a:cubicBezTo>
                    <a:pt x="1" y="1064"/>
                    <a:pt x="1" y="1338"/>
                    <a:pt x="1" y="1581"/>
                  </a:cubicBezTo>
                  <a:cubicBezTo>
                    <a:pt x="1" y="1824"/>
                    <a:pt x="61" y="2067"/>
                    <a:pt x="213" y="2250"/>
                  </a:cubicBezTo>
                  <a:cubicBezTo>
                    <a:pt x="244" y="2250"/>
                    <a:pt x="153" y="1976"/>
                    <a:pt x="153" y="1581"/>
                  </a:cubicBezTo>
                  <a:cubicBezTo>
                    <a:pt x="153" y="1338"/>
                    <a:pt x="213" y="1095"/>
                    <a:pt x="274" y="882"/>
                  </a:cubicBezTo>
                  <a:cubicBezTo>
                    <a:pt x="305" y="730"/>
                    <a:pt x="365" y="608"/>
                    <a:pt x="426" y="487"/>
                  </a:cubicBezTo>
                  <a:cubicBezTo>
                    <a:pt x="487" y="365"/>
                    <a:pt x="609" y="274"/>
                    <a:pt x="669" y="244"/>
                  </a:cubicBezTo>
                  <a:cubicBezTo>
                    <a:pt x="730" y="244"/>
                    <a:pt x="791" y="365"/>
                    <a:pt x="821" y="487"/>
                  </a:cubicBezTo>
                  <a:cubicBezTo>
                    <a:pt x="852" y="639"/>
                    <a:pt x="852" y="760"/>
                    <a:pt x="821" y="912"/>
                  </a:cubicBezTo>
                  <a:cubicBezTo>
                    <a:pt x="821" y="1125"/>
                    <a:pt x="761" y="1368"/>
                    <a:pt x="639" y="1581"/>
                  </a:cubicBezTo>
                  <a:cubicBezTo>
                    <a:pt x="426" y="1915"/>
                    <a:pt x="213" y="2067"/>
                    <a:pt x="213" y="2098"/>
                  </a:cubicBezTo>
                  <a:cubicBezTo>
                    <a:pt x="217" y="2101"/>
                    <a:pt x="224" y="2103"/>
                    <a:pt x="234" y="2103"/>
                  </a:cubicBezTo>
                  <a:cubicBezTo>
                    <a:pt x="308" y="2103"/>
                    <a:pt x="549" y="1995"/>
                    <a:pt x="791" y="1672"/>
                  </a:cubicBezTo>
                  <a:cubicBezTo>
                    <a:pt x="943" y="1429"/>
                    <a:pt x="1034" y="1186"/>
                    <a:pt x="1065" y="943"/>
                  </a:cubicBezTo>
                  <a:cubicBezTo>
                    <a:pt x="1095" y="760"/>
                    <a:pt x="1095" y="608"/>
                    <a:pt x="1065" y="456"/>
                  </a:cubicBezTo>
                  <a:cubicBezTo>
                    <a:pt x="1034" y="365"/>
                    <a:pt x="1004" y="274"/>
                    <a:pt x="973" y="213"/>
                  </a:cubicBezTo>
                  <a:cubicBezTo>
                    <a:pt x="913" y="92"/>
                    <a:pt x="821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198;p35">
              <a:extLst>
                <a:ext uri="{FF2B5EF4-FFF2-40B4-BE49-F238E27FC236}">
                  <a16:creationId xmlns:a16="http://schemas.microsoft.com/office/drawing/2014/main" id="{5D15EE6F-8E98-C241-A185-1BEAA27D7215}"/>
                </a:ext>
              </a:extLst>
            </p:cNvPr>
            <p:cNvSpPr/>
            <p:nvPr/>
          </p:nvSpPr>
          <p:spPr>
            <a:xfrm>
              <a:off x="4710334" y="3070400"/>
              <a:ext cx="749173" cy="1557798"/>
            </a:xfrm>
            <a:custGeom>
              <a:avLst/>
              <a:gdLst/>
              <a:ahLst/>
              <a:cxnLst/>
              <a:rect l="l" t="t" r="r" b="b"/>
              <a:pathLst>
                <a:path w="37904" h="78816" extrusionOk="0">
                  <a:moveTo>
                    <a:pt x="6475" y="0"/>
                  </a:moveTo>
                  <a:cubicBezTo>
                    <a:pt x="6475" y="0"/>
                    <a:pt x="1277" y="8633"/>
                    <a:pt x="1277" y="13800"/>
                  </a:cubicBezTo>
                  <a:lnTo>
                    <a:pt x="1" y="76719"/>
                  </a:lnTo>
                  <a:lnTo>
                    <a:pt x="8177" y="78664"/>
                  </a:lnTo>
                  <a:lnTo>
                    <a:pt x="14408" y="17174"/>
                  </a:lnTo>
                  <a:cubicBezTo>
                    <a:pt x="14408" y="17174"/>
                    <a:pt x="29484" y="78816"/>
                    <a:pt x="29971" y="78816"/>
                  </a:cubicBezTo>
                  <a:cubicBezTo>
                    <a:pt x="30457" y="78816"/>
                    <a:pt x="37904" y="77478"/>
                    <a:pt x="37904" y="77478"/>
                  </a:cubicBezTo>
                  <a:lnTo>
                    <a:pt x="26627" y="274"/>
                  </a:lnTo>
                  <a:lnTo>
                    <a:pt x="64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199;p35">
              <a:extLst>
                <a:ext uri="{FF2B5EF4-FFF2-40B4-BE49-F238E27FC236}">
                  <a16:creationId xmlns:a16="http://schemas.microsoft.com/office/drawing/2014/main" id="{1AEB7403-78ED-454D-A986-07B3B61AEC4B}"/>
                </a:ext>
              </a:extLst>
            </p:cNvPr>
            <p:cNvSpPr/>
            <p:nvPr/>
          </p:nvSpPr>
          <p:spPr>
            <a:xfrm>
              <a:off x="4777620" y="3376210"/>
              <a:ext cx="123788" cy="1211160"/>
            </a:xfrm>
            <a:custGeom>
              <a:avLst/>
              <a:gdLst/>
              <a:ahLst/>
              <a:cxnLst/>
              <a:rect l="l" t="t" r="r" b="b"/>
              <a:pathLst>
                <a:path w="6263" h="61278" extrusionOk="0">
                  <a:moveTo>
                    <a:pt x="6262" y="1"/>
                  </a:moveTo>
                  <a:cubicBezTo>
                    <a:pt x="6232" y="61"/>
                    <a:pt x="6232" y="92"/>
                    <a:pt x="6232" y="153"/>
                  </a:cubicBezTo>
                  <a:cubicBezTo>
                    <a:pt x="6202" y="274"/>
                    <a:pt x="6171" y="426"/>
                    <a:pt x="6141" y="608"/>
                  </a:cubicBezTo>
                  <a:cubicBezTo>
                    <a:pt x="6080" y="1034"/>
                    <a:pt x="5958" y="1611"/>
                    <a:pt x="5837" y="2371"/>
                  </a:cubicBezTo>
                  <a:cubicBezTo>
                    <a:pt x="5533" y="3922"/>
                    <a:pt x="5168" y="6140"/>
                    <a:pt x="4743" y="8906"/>
                  </a:cubicBezTo>
                  <a:cubicBezTo>
                    <a:pt x="3861" y="14408"/>
                    <a:pt x="2797" y="22037"/>
                    <a:pt x="1916" y="30518"/>
                  </a:cubicBezTo>
                  <a:cubicBezTo>
                    <a:pt x="1065" y="38998"/>
                    <a:pt x="548" y="46688"/>
                    <a:pt x="305" y="52251"/>
                  </a:cubicBezTo>
                  <a:cubicBezTo>
                    <a:pt x="153" y="55047"/>
                    <a:pt x="92" y="57296"/>
                    <a:pt x="31" y="58846"/>
                  </a:cubicBezTo>
                  <a:cubicBezTo>
                    <a:pt x="31" y="59637"/>
                    <a:pt x="1" y="60214"/>
                    <a:pt x="1" y="60640"/>
                  </a:cubicBezTo>
                  <a:lnTo>
                    <a:pt x="1" y="61126"/>
                  </a:lnTo>
                  <a:cubicBezTo>
                    <a:pt x="1" y="61156"/>
                    <a:pt x="1" y="61217"/>
                    <a:pt x="1" y="61278"/>
                  </a:cubicBezTo>
                  <a:cubicBezTo>
                    <a:pt x="1" y="61217"/>
                    <a:pt x="1" y="61187"/>
                    <a:pt x="31" y="61126"/>
                  </a:cubicBezTo>
                  <a:cubicBezTo>
                    <a:pt x="31" y="61004"/>
                    <a:pt x="31" y="60852"/>
                    <a:pt x="31" y="60640"/>
                  </a:cubicBezTo>
                  <a:cubicBezTo>
                    <a:pt x="62" y="60245"/>
                    <a:pt x="92" y="59606"/>
                    <a:pt x="122" y="58846"/>
                  </a:cubicBezTo>
                  <a:cubicBezTo>
                    <a:pt x="183" y="57296"/>
                    <a:pt x="305" y="55047"/>
                    <a:pt x="457" y="52251"/>
                  </a:cubicBezTo>
                  <a:cubicBezTo>
                    <a:pt x="761" y="46688"/>
                    <a:pt x="1277" y="39028"/>
                    <a:pt x="2159" y="30548"/>
                  </a:cubicBezTo>
                  <a:cubicBezTo>
                    <a:pt x="3010" y="22068"/>
                    <a:pt x="4074" y="14438"/>
                    <a:pt x="4895" y="8937"/>
                  </a:cubicBezTo>
                  <a:cubicBezTo>
                    <a:pt x="5320" y="6171"/>
                    <a:pt x="5654" y="3952"/>
                    <a:pt x="5898" y="2402"/>
                  </a:cubicBezTo>
                  <a:cubicBezTo>
                    <a:pt x="6019" y="1642"/>
                    <a:pt x="6110" y="1034"/>
                    <a:pt x="6202" y="639"/>
                  </a:cubicBezTo>
                  <a:cubicBezTo>
                    <a:pt x="6232" y="426"/>
                    <a:pt x="6262" y="274"/>
                    <a:pt x="6262" y="153"/>
                  </a:cubicBezTo>
                  <a:cubicBezTo>
                    <a:pt x="6262" y="122"/>
                    <a:pt x="6262" y="61"/>
                    <a:pt x="62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200;p35">
              <a:extLst>
                <a:ext uri="{FF2B5EF4-FFF2-40B4-BE49-F238E27FC236}">
                  <a16:creationId xmlns:a16="http://schemas.microsoft.com/office/drawing/2014/main" id="{5A39DC98-FFB4-EA4D-AEC0-F51C787C338D}"/>
                </a:ext>
              </a:extLst>
            </p:cNvPr>
            <p:cNvSpPr/>
            <p:nvPr/>
          </p:nvSpPr>
          <p:spPr>
            <a:xfrm>
              <a:off x="5155539" y="3397242"/>
              <a:ext cx="218107" cy="1219580"/>
            </a:xfrm>
            <a:custGeom>
              <a:avLst/>
              <a:gdLst/>
              <a:ahLst/>
              <a:cxnLst/>
              <a:rect l="l" t="t" r="r" b="b"/>
              <a:pathLst>
                <a:path w="11035" h="617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0"/>
                    <a:pt x="2402" y="13830"/>
                    <a:pt x="5411" y="30882"/>
                  </a:cubicBezTo>
                  <a:cubicBezTo>
                    <a:pt x="8417" y="47885"/>
                    <a:pt x="10907" y="61703"/>
                    <a:pt x="10973" y="61703"/>
                  </a:cubicBezTo>
                  <a:cubicBezTo>
                    <a:pt x="10973" y="61703"/>
                    <a:pt x="10974" y="61703"/>
                    <a:pt x="10974" y="61703"/>
                  </a:cubicBezTo>
                  <a:cubicBezTo>
                    <a:pt x="11034" y="61703"/>
                    <a:pt x="8633" y="47873"/>
                    <a:pt x="5624" y="30821"/>
                  </a:cubicBezTo>
                  <a:cubicBezTo>
                    <a:pt x="2615" y="13800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201;p35">
              <a:extLst>
                <a:ext uri="{FF2B5EF4-FFF2-40B4-BE49-F238E27FC236}">
                  <a16:creationId xmlns:a16="http://schemas.microsoft.com/office/drawing/2014/main" id="{E1792D62-5ED2-9A4A-8F67-85601B6B0549}"/>
                </a:ext>
              </a:extLst>
            </p:cNvPr>
            <p:cNvSpPr/>
            <p:nvPr/>
          </p:nvSpPr>
          <p:spPr>
            <a:xfrm>
              <a:off x="4956667" y="3072792"/>
              <a:ext cx="49294" cy="335254"/>
            </a:xfrm>
            <a:custGeom>
              <a:avLst/>
              <a:gdLst/>
              <a:ahLst/>
              <a:cxnLst/>
              <a:rect l="l" t="t" r="r" b="b"/>
              <a:pathLst>
                <a:path w="2494" h="16962" extrusionOk="0">
                  <a:moveTo>
                    <a:pt x="2493" y="1"/>
                  </a:moveTo>
                  <a:lnTo>
                    <a:pt x="2493" y="1"/>
                  </a:lnTo>
                  <a:cubicBezTo>
                    <a:pt x="2493" y="62"/>
                    <a:pt x="2463" y="92"/>
                    <a:pt x="2432" y="153"/>
                  </a:cubicBezTo>
                  <a:lnTo>
                    <a:pt x="2250" y="639"/>
                  </a:lnTo>
                  <a:cubicBezTo>
                    <a:pt x="2068" y="1034"/>
                    <a:pt x="1855" y="1642"/>
                    <a:pt x="1612" y="2402"/>
                  </a:cubicBezTo>
                  <a:cubicBezTo>
                    <a:pt x="1338" y="3162"/>
                    <a:pt x="1034" y="4043"/>
                    <a:pt x="761" y="5046"/>
                  </a:cubicBezTo>
                  <a:cubicBezTo>
                    <a:pt x="639" y="5563"/>
                    <a:pt x="457" y="6080"/>
                    <a:pt x="396" y="6657"/>
                  </a:cubicBezTo>
                  <a:cubicBezTo>
                    <a:pt x="305" y="7205"/>
                    <a:pt x="214" y="7812"/>
                    <a:pt x="153" y="8420"/>
                  </a:cubicBezTo>
                  <a:cubicBezTo>
                    <a:pt x="1" y="10487"/>
                    <a:pt x="214" y="12554"/>
                    <a:pt x="761" y="14560"/>
                  </a:cubicBezTo>
                  <a:cubicBezTo>
                    <a:pt x="913" y="15138"/>
                    <a:pt x="1125" y="15746"/>
                    <a:pt x="1369" y="16323"/>
                  </a:cubicBezTo>
                  <a:cubicBezTo>
                    <a:pt x="1429" y="16536"/>
                    <a:pt x="1521" y="16688"/>
                    <a:pt x="1551" y="16779"/>
                  </a:cubicBezTo>
                  <a:cubicBezTo>
                    <a:pt x="1612" y="16901"/>
                    <a:pt x="1642" y="16961"/>
                    <a:pt x="1642" y="16961"/>
                  </a:cubicBezTo>
                  <a:cubicBezTo>
                    <a:pt x="1581" y="16718"/>
                    <a:pt x="1490" y="16506"/>
                    <a:pt x="1399" y="16262"/>
                  </a:cubicBezTo>
                  <a:cubicBezTo>
                    <a:pt x="1277" y="15867"/>
                    <a:pt x="1065" y="15259"/>
                    <a:pt x="852" y="14499"/>
                  </a:cubicBezTo>
                  <a:cubicBezTo>
                    <a:pt x="366" y="12493"/>
                    <a:pt x="183" y="10457"/>
                    <a:pt x="335" y="8420"/>
                  </a:cubicBezTo>
                  <a:cubicBezTo>
                    <a:pt x="396" y="7812"/>
                    <a:pt x="457" y="7235"/>
                    <a:pt x="548" y="6688"/>
                  </a:cubicBezTo>
                  <a:cubicBezTo>
                    <a:pt x="669" y="6110"/>
                    <a:pt x="791" y="5594"/>
                    <a:pt x="943" y="5077"/>
                  </a:cubicBezTo>
                  <a:cubicBezTo>
                    <a:pt x="1217" y="4074"/>
                    <a:pt x="1490" y="3162"/>
                    <a:pt x="1733" y="2432"/>
                  </a:cubicBezTo>
                  <a:cubicBezTo>
                    <a:pt x="1976" y="1703"/>
                    <a:pt x="2159" y="1095"/>
                    <a:pt x="2311" y="669"/>
                  </a:cubicBezTo>
                  <a:lnTo>
                    <a:pt x="2463" y="183"/>
                  </a:lnTo>
                  <a:cubicBezTo>
                    <a:pt x="2493" y="122"/>
                    <a:pt x="2493" y="62"/>
                    <a:pt x="24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202;p35">
              <a:extLst>
                <a:ext uri="{FF2B5EF4-FFF2-40B4-BE49-F238E27FC236}">
                  <a16:creationId xmlns:a16="http://schemas.microsoft.com/office/drawing/2014/main" id="{E6A8C62C-E304-3244-8890-6BAACBEC842E}"/>
                </a:ext>
              </a:extLst>
            </p:cNvPr>
            <p:cNvSpPr/>
            <p:nvPr/>
          </p:nvSpPr>
          <p:spPr>
            <a:xfrm>
              <a:off x="5034784" y="3197776"/>
              <a:ext cx="130983" cy="149008"/>
            </a:xfrm>
            <a:custGeom>
              <a:avLst/>
              <a:gdLst/>
              <a:ahLst/>
              <a:cxnLst/>
              <a:rect l="l" t="t" r="r" b="b"/>
              <a:pathLst>
                <a:path w="6627" h="7539" extrusionOk="0">
                  <a:moveTo>
                    <a:pt x="6535" y="0"/>
                  </a:moveTo>
                  <a:lnTo>
                    <a:pt x="1763" y="30"/>
                  </a:lnTo>
                  <a:lnTo>
                    <a:pt x="456" y="61"/>
                  </a:lnTo>
                  <a:cubicBezTo>
                    <a:pt x="304" y="61"/>
                    <a:pt x="152" y="61"/>
                    <a:pt x="0" y="91"/>
                  </a:cubicBezTo>
                  <a:lnTo>
                    <a:pt x="1824" y="91"/>
                  </a:lnTo>
                  <a:lnTo>
                    <a:pt x="6436" y="151"/>
                  </a:lnTo>
                  <a:lnTo>
                    <a:pt x="6436" y="151"/>
                  </a:lnTo>
                  <a:cubicBezTo>
                    <a:pt x="6287" y="1790"/>
                    <a:pt x="6109" y="3687"/>
                    <a:pt x="5931" y="5700"/>
                  </a:cubicBezTo>
                  <a:lnTo>
                    <a:pt x="5931" y="5700"/>
                  </a:lnTo>
                  <a:lnTo>
                    <a:pt x="5806" y="5775"/>
                  </a:lnTo>
                  <a:lnTo>
                    <a:pt x="3289" y="7303"/>
                  </a:lnTo>
                  <a:lnTo>
                    <a:pt x="3289" y="7303"/>
                  </a:lnTo>
                  <a:lnTo>
                    <a:pt x="241" y="6072"/>
                  </a:lnTo>
                  <a:lnTo>
                    <a:pt x="241" y="6072"/>
                  </a:lnTo>
                  <a:cubicBezTo>
                    <a:pt x="181" y="4308"/>
                    <a:pt x="121" y="2813"/>
                    <a:pt x="91" y="1763"/>
                  </a:cubicBezTo>
                  <a:cubicBezTo>
                    <a:pt x="61" y="1246"/>
                    <a:pt x="31" y="821"/>
                    <a:pt x="31" y="517"/>
                  </a:cubicBezTo>
                  <a:cubicBezTo>
                    <a:pt x="0" y="365"/>
                    <a:pt x="0" y="274"/>
                    <a:pt x="0" y="182"/>
                  </a:cubicBezTo>
                  <a:cubicBezTo>
                    <a:pt x="0" y="277"/>
                    <a:pt x="0" y="382"/>
                    <a:pt x="0" y="486"/>
                  </a:cubicBezTo>
                  <a:lnTo>
                    <a:pt x="0" y="1702"/>
                  </a:lnTo>
                  <a:cubicBezTo>
                    <a:pt x="31" y="2796"/>
                    <a:pt x="61" y="4316"/>
                    <a:pt x="61" y="6140"/>
                  </a:cubicBezTo>
                  <a:lnTo>
                    <a:pt x="61" y="6201"/>
                  </a:lnTo>
                  <a:lnTo>
                    <a:pt x="122" y="6201"/>
                  </a:lnTo>
                  <a:lnTo>
                    <a:pt x="3253" y="7508"/>
                  </a:lnTo>
                  <a:lnTo>
                    <a:pt x="3313" y="7538"/>
                  </a:lnTo>
                  <a:lnTo>
                    <a:pt x="3344" y="7508"/>
                  </a:lnTo>
                  <a:lnTo>
                    <a:pt x="5897" y="5958"/>
                  </a:lnTo>
                  <a:lnTo>
                    <a:pt x="6079" y="5866"/>
                  </a:lnTo>
                  <a:lnTo>
                    <a:pt x="6110" y="5836"/>
                  </a:lnTo>
                  <a:lnTo>
                    <a:pt x="6110" y="5775"/>
                  </a:lnTo>
                  <a:cubicBezTo>
                    <a:pt x="6292" y="3708"/>
                    <a:pt x="6474" y="1763"/>
                    <a:pt x="6626" y="91"/>
                  </a:cubicBezTo>
                  <a:lnTo>
                    <a:pt x="662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203;p35">
              <a:extLst>
                <a:ext uri="{FF2B5EF4-FFF2-40B4-BE49-F238E27FC236}">
                  <a16:creationId xmlns:a16="http://schemas.microsoft.com/office/drawing/2014/main" id="{DAD0EA12-ABE1-E344-B01F-321C90CDF5E2}"/>
                </a:ext>
              </a:extLst>
            </p:cNvPr>
            <p:cNvSpPr/>
            <p:nvPr/>
          </p:nvSpPr>
          <p:spPr>
            <a:xfrm>
              <a:off x="4780031" y="3165932"/>
              <a:ext cx="140608" cy="147190"/>
            </a:xfrm>
            <a:custGeom>
              <a:avLst/>
              <a:gdLst/>
              <a:ahLst/>
              <a:cxnLst/>
              <a:rect l="l" t="t" r="r" b="b"/>
              <a:pathLst>
                <a:path w="7114" h="7447" extrusionOk="0">
                  <a:moveTo>
                    <a:pt x="1064" y="0"/>
                  </a:moveTo>
                  <a:cubicBezTo>
                    <a:pt x="1064" y="0"/>
                    <a:pt x="1247" y="61"/>
                    <a:pt x="1520" y="122"/>
                  </a:cubicBezTo>
                  <a:lnTo>
                    <a:pt x="2736" y="426"/>
                  </a:lnTo>
                  <a:lnTo>
                    <a:pt x="6909" y="1409"/>
                  </a:lnTo>
                  <a:lnTo>
                    <a:pt x="6909" y="1409"/>
                  </a:lnTo>
                  <a:cubicBezTo>
                    <a:pt x="6462" y="2899"/>
                    <a:pt x="5958" y="4619"/>
                    <a:pt x="5425" y="6456"/>
                  </a:cubicBezTo>
                  <a:lnTo>
                    <a:pt x="5425" y="6456"/>
                  </a:lnTo>
                  <a:lnTo>
                    <a:pt x="5350" y="6474"/>
                  </a:lnTo>
                  <a:lnTo>
                    <a:pt x="2506" y="7283"/>
                  </a:lnTo>
                  <a:lnTo>
                    <a:pt x="2506" y="7283"/>
                  </a:lnTo>
                  <a:lnTo>
                    <a:pt x="193" y="5562"/>
                  </a:lnTo>
                  <a:lnTo>
                    <a:pt x="193" y="5562"/>
                  </a:lnTo>
                  <a:cubicBezTo>
                    <a:pt x="462" y="3917"/>
                    <a:pt x="671" y="2541"/>
                    <a:pt x="851" y="1581"/>
                  </a:cubicBezTo>
                  <a:cubicBezTo>
                    <a:pt x="912" y="1094"/>
                    <a:pt x="973" y="699"/>
                    <a:pt x="1034" y="426"/>
                  </a:cubicBezTo>
                  <a:cubicBezTo>
                    <a:pt x="1064" y="152"/>
                    <a:pt x="1064" y="0"/>
                    <a:pt x="1064" y="0"/>
                  </a:cubicBezTo>
                  <a:lnTo>
                    <a:pt x="1064" y="0"/>
                  </a:lnTo>
                  <a:cubicBezTo>
                    <a:pt x="1034" y="122"/>
                    <a:pt x="1003" y="274"/>
                    <a:pt x="973" y="395"/>
                  </a:cubicBezTo>
                  <a:cubicBezTo>
                    <a:pt x="943" y="699"/>
                    <a:pt x="851" y="1064"/>
                    <a:pt x="760" y="1520"/>
                  </a:cubicBezTo>
                  <a:cubicBezTo>
                    <a:pt x="578" y="2553"/>
                    <a:pt x="304" y="3951"/>
                    <a:pt x="0" y="5623"/>
                  </a:cubicBezTo>
                  <a:lnTo>
                    <a:pt x="0" y="5654"/>
                  </a:lnTo>
                  <a:lnTo>
                    <a:pt x="61" y="5714"/>
                  </a:lnTo>
                  <a:lnTo>
                    <a:pt x="2432" y="7447"/>
                  </a:lnTo>
                  <a:lnTo>
                    <a:pt x="2493" y="7447"/>
                  </a:lnTo>
                  <a:lnTo>
                    <a:pt x="5380" y="6657"/>
                  </a:lnTo>
                  <a:lnTo>
                    <a:pt x="5532" y="6626"/>
                  </a:lnTo>
                  <a:lnTo>
                    <a:pt x="5593" y="6626"/>
                  </a:lnTo>
                  <a:lnTo>
                    <a:pt x="5593" y="6566"/>
                  </a:lnTo>
                  <a:lnTo>
                    <a:pt x="7113" y="1398"/>
                  </a:lnTo>
                  <a:lnTo>
                    <a:pt x="7113" y="1307"/>
                  </a:lnTo>
                  <a:lnTo>
                    <a:pt x="7052" y="1277"/>
                  </a:lnTo>
                  <a:lnTo>
                    <a:pt x="2706" y="334"/>
                  </a:lnTo>
                  <a:lnTo>
                    <a:pt x="1490" y="91"/>
                  </a:lnTo>
                  <a:cubicBezTo>
                    <a:pt x="1368" y="61"/>
                    <a:pt x="1216" y="30"/>
                    <a:pt x="10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204;p35">
              <a:extLst>
                <a:ext uri="{FF2B5EF4-FFF2-40B4-BE49-F238E27FC236}">
                  <a16:creationId xmlns:a16="http://schemas.microsoft.com/office/drawing/2014/main" id="{6096177E-38E1-3744-8228-03AC00C7DD4B}"/>
                </a:ext>
              </a:extLst>
            </p:cNvPr>
            <p:cNvSpPr/>
            <p:nvPr/>
          </p:nvSpPr>
          <p:spPr>
            <a:xfrm>
              <a:off x="4989123" y="3384018"/>
              <a:ext cx="138197" cy="29470"/>
            </a:xfrm>
            <a:custGeom>
              <a:avLst/>
              <a:gdLst/>
              <a:ahLst/>
              <a:cxnLst/>
              <a:rect l="l" t="t" r="r" b="b"/>
              <a:pathLst>
                <a:path w="6992" h="1491" extrusionOk="0">
                  <a:moveTo>
                    <a:pt x="6991" y="1"/>
                  </a:moveTo>
                  <a:lnTo>
                    <a:pt x="6991" y="1"/>
                  </a:lnTo>
                  <a:cubicBezTo>
                    <a:pt x="5806" y="153"/>
                    <a:pt x="4651" y="365"/>
                    <a:pt x="3496" y="639"/>
                  </a:cubicBezTo>
                  <a:cubicBezTo>
                    <a:pt x="2310" y="852"/>
                    <a:pt x="1155" y="1156"/>
                    <a:pt x="0" y="1490"/>
                  </a:cubicBezTo>
                  <a:cubicBezTo>
                    <a:pt x="1186" y="1338"/>
                    <a:pt x="2371" y="1125"/>
                    <a:pt x="3526" y="852"/>
                  </a:cubicBezTo>
                  <a:cubicBezTo>
                    <a:pt x="4681" y="609"/>
                    <a:pt x="5866" y="335"/>
                    <a:pt x="69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205;p35">
              <a:extLst>
                <a:ext uri="{FF2B5EF4-FFF2-40B4-BE49-F238E27FC236}">
                  <a16:creationId xmlns:a16="http://schemas.microsoft.com/office/drawing/2014/main" id="{8336E0D7-2F4D-0547-BDBB-E5048692C150}"/>
                </a:ext>
              </a:extLst>
            </p:cNvPr>
            <p:cNvSpPr/>
            <p:nvPr/>
          </p:nvSpPr>
          <p:spPr>
            <a:xfrm>
              <a:off x="4810670" y="3362393"/>
              <a:ext cx="115961" cy="27355"/>
            </a:xfrm>
            <a:custGeom>
              <a:avLst/>
              <a:gdLst/>
              <a:ahLst/>
              <a:cxnLst/>
              <a:rect l="l" t="t" r="r" b="b"/>
              <a:pathLst>
                <a:path w="5867" h="1384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183"/>
                    <a:pt x="517" y="304"/>
                    <a:pt x="791" y="396"/>
                  </a:cubicBezTo>
                  <a:cubicBezTo>
                    <a:pt x="1460" y="639"/>
                    <a:pt x="2159" y="852"/>
                    <a:pt x="2858" y="1003"/>
                  </a:cubicBezTo>
                  <a:cubicBezTo>
                    <a:pt x="3557" y="1186"/>
                    <a:pt x="4256" y="1277"/>
                    <a:pt x="4985" y="1338"/>
                  </a:cubicBezTo>
                  <a:cubicBezTo>
                    <a:pt x="5122" y="1368"/>
                    <a:pt x="5267" y="1383"/>
                    <a:pt x="5415" y="1383"/>
                  </a:cubicBezTo>
                  <a:cubicBezTo>
                    <a:pt x="5563" y="1383"/>
                    <a:pt x="5715" y="1368"/>
                    <a:pt x="5867" y="1338"/>
                  </a:cubicBezTo>
                  <a:cubicBezTo>
                    <a:pt x="5593" y="1277"/>
                    <a:pt x="5289" y="1247"/>
                    <a:pt x="4985" y="1216"/>
                  </a:cubicBezTo>
                  <a:cubicBezTo>
                    <a:pt x="4438" y="1155"/>
                    <a:pt x="3709" y="1003"/>
                    <a:pt x="2888" y="821"/>
                  </a:cubicBezTo>
                  <a:cubicBezTo>
                    <a:pt x="2098" y="639"/>
                    <a:pt x="1368" y="426"/>
                    <a:pt x="852" y="274"/>
                  </a:cubicBezTo>
                  <a:cubicBezTo>
                    <a:pt x="578" y="152"/>
                    <a:pt x="274" y="6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206;p35">
              <a:extLst>
                <a:ext uri="{FF2B5EF4-FFF2-40B4-BE49-F238E27FC236}">
                  <a16:creationId xmlns:a16="http://schemas.microsoft.com/office/drawing/2014/main" id="{884243FA-A324-AA47-9982-06E99861756B}"/>
                </a:ext>
              </a:extLst>
            </p:cNvPr>
            <p:cNvSpPr/>
            <p:nvPr/>
          </p:nvSpPr>
          <p:spPr>
            <a:xfrm>
              <a:off x="4703732" y="2093452"/>
              <a:ext cx="357470" cy="491338"/>
            </a:xfrm>
            <a:custGeom>
              <a:avLst/>
              <a:gdLst/>
              <a:ahLst/>
              <a:cxnLst/>
              <a:rect l="l" t="t" r="r" b="b"/>
              <a:pathLst>
                <a:path w="18086" h="24859" extrusionOk="0">
                  <a:moveTo>
                    <a:pt x="10365" y="1"/>
                  </a:moveTo>
                  <a:cubicBezTo>
                    <a:pt x="10669" y="822"/>
                    <a:pt x="9696" y="1521"/>
                    <a:pt x="8845" y="1703"/>
                  </a:cubicBezTo>
                  <a:cubicBezTo>
                    <a:pt x="8025" y="1885"/>
                    <a:pt x="6991" y="2007"/>
                    <a:pt x="6626" y="2767"/>
                  </a:cubicBezTo>
                  <a:cubicBezTo>
                    <a:pt x="6292" y="3436"/>
                    <a:pt x="6626" y="4287"/>
                    <a:pt x="6322" y="4986"/>
                  </a:cubicBezTo>
                  <a:cubicBezTo>
                    <a:pt x="5745" y="6262"/>
                    <a:pt x="3404" y="5989"/>
                    <a:pt x="2949" y="7357"/>
                  </a:cubicBezTo>
                  <a:cubicBezTo>
                    <a:pt x="2614" y="8299"/>
                    <a:pt x="3496" y="9211"/>
                    <a:pt x="3374" y="10183"/>
                  </a:cubicBezTo>
                  <a:cubicBezTo>
                    <a:pt x="3283" y="11004"/>
                    <a:pt x="2523" y="11582"/>
                    <a:pt x="1854" y="12098"/>
                  </a:cubicBezTo>
                  <a:cubicBezTo>
                    <a:pt x="1186" y="12585"/>
                    <a:pt x="486" y="13284"/>
                    <a:pt x="578" y="14135"/>
                  </a:cubicBezTo>
                  <a:cubicBezTo>
                    <a:pt x="699" y="15077"/>
                    <a:pt x="1885" y="15746"/>
                    <a:pt x="1763" y="16719"/>
                  </a:cubicBezTo>
                  <a:cubicBezTo>
                    <a:pt x="1672" y="17691"/>
                    <a:pt x="395" y="18117"/>
                    <a:pt x="213" y="19029"/>
                  </a:cubicBezTo>
                  <a:cubicBezTo>
                    <a:pt x="0" y="20153"/>
                    <a:pt x="1368" y="20852"/>
                    <a:pt x="1824" y="21916"/>
                  </a:cubicBezTo>
                  <a:cubicBezTo>
                    <a:pt x="2158" y="22706"/>
                    <a:pt x="1945" y="23740"/>
                    <a:pt x="2523" y="24378"/>
                  </a:cubicBezTo>
                  <a:cubicBezTo>
                    <a:pt x="2852" y="24741"/>
                    <a:pt x="3337" y="24859"/>
                    <a:pt x="3858" y="24859"/>
                  </a:cubicBezTo>
                  <a:cubicBezTo>
                    <a:pt x="4252" y="24859"/>
                    <a:pt x="4666" y="24791"/>
                    <a:pt x="5046" y="24713"/>
                  </a:cubicBezTo>
                  <a:lnTo>
                    <a:pt x="13678" y="22889"/>
                  </a:lnTo>
                  <a:cubicBezTo>
                    <a:pt x="13101" y="21521"/>
                    <a:pt x="13648" y="19910"/>
                    <a:pt x="14499" y="18694"/>
                  </a:cubicBezTo>
                  <a:cubicBezTo>
                    <a:pt x="15320" y="17448"/>
                    <a:pt x="16444" y="16415"/>
                    <a:pt x="17143" y="15108"/>
                  </a:cubicBezTo>
                  <a:cubicBezTo>
                    <a:pt x="17873" y="13831"/>
                    <a:pt x="18086" y="12068"/>
                    <a:pt x="17143" y="10913"/>
                  </a:cubicBezTo>
                  <a:lnTo>
                    <a:pt x="103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207;p35">
              <a:extLst>
                <a:ext uri="{FF2B5EF4-FFF2-40B4-BE49-F238E27FC236}">
                  <a16:creationId xmlns:a16="http://schemas.microsoft.com/office/drawing/2014/main" id="{492E5340-7846-164F-94BB-ED0D9EE24B44}"/>
                </a:ext>
              </a:extLst>
            </p:cNvPr>
            <p:cNvSpPr/>
            <p:nvPr/>
          </p:nvSpPr>
          <p:spPr>
            <a:xfrm>
              <a:off x="5171175" y="2186593"/>
              <a:ext cx="39056" cy="87006"/>
            </a:xfrm>
            <a:custGeom>
              <a:avLst/>
              <a:gdLst/>
              <a:ahLst/>
              <a:cxnLst/>
              <a:rect l="l" t="t" r="r" b="b"/>
              <a:pathLst>
                <a:path w="1976" h="4402" extrusionOk="0">
                  <a:moveTo>
                    <a:pt x="1131" y="0"/>
                  </a:moveTo>
                  <a:cubicBezTo>
                    <a:pt x="1077" y="0"/>
                    <a:pt x="1023" y="10"/>
                    <a:pt x="973" y="31"/>
                  </a:cubicBezTo>
                  <a:cubicBezTo>
                    <a:pt x="790" y="91"/>
                    <a:pt x="669" y="183"/>
                    <a:pt x="578" y="335"/>
                  </a:cubicBezTo>
                  <a:cubicBezTo>
                    <a:pt x="0" y="1520"/>
                    <a:pt x="0" y="2888"/>
                    <a:pt x="578" y="4073"/>
                  </a:cubicBezTo>
                  <a:cubicBezTo>
                    <a:pt x="669" y="4225"/>
                    <a:pt x="790" y="4316"/>
                    <a:pt x="973" y="4377"/>
                  </a:cubicBezTo>
                  <a:cubicBezTo>
                    <a:pt x="1013" y="4394"/>
                    <a:pt x="1056" y="4401"/>
                    <a:pt x="1100" y="4401"/>
                  </a:cubicBezTo>
                  <a:cubicBezTo>
                    <a:pt x="1218" y="4401"/>
                    <a:pt x="1340" y="4345"/>
                    <a:pt x="1429" y="4256"/>
                  </a:cubicBezTo>
                  <a:cubicBezTo>
                    <a:pt x="1611" y="4104"/>
                    <a:pt x="1733" y="3861"/>
                    <a:pt x="1793" y="3617"/>
                  </a:cubicBezTo>
                  <a:cubicBezTo>
                    <a:pt x="1915" y="3283"/>
                    <a:pt x="1945" y="2918"/>
                    <a:pt x="1976" y="2584"/>
                  </a:cubicBezTo>
                  <a:cubicBezTo>
                    <a:pt x="1976" y="2462"/>
                    <a:pt x="1976" y="2310"/>
                    <a:pt x="1945" y="2189"/>
                  </a:cubicBezTo>
                  <a:cubicBezTo>
                    <a:pt x="1885" y="2675"/>
                    <a:pt x="1793" y="3131"/>
                    <a:pt x="1641" y="3557"/>
                  </a:cubicBezTo>
                  <a:cubicBezTo>
                    <a:pt x="1581" y="3769"/>
                    <a:pt x="1459" y="3982"/>
                    <a:pt x="1307" y="4134"/>
                  </a:cubicBezTo>
                  <a:cubicBezTo>
                    <a:pt x="1256" y="4185"/>
                    <a:pt x="1196" y="4208"/>
                    <a:pt x="1131" y="4208"/>
                  </a:cubicBezTo>
                  <a:cubicBezTo>
                    <a:pt x="1003" y="4208"/>
                    <a:pt x="861" y="4114"/>
                    <a:pt x="760" y="3952"/>
                  </a:cubicBezTo>
                  <a:cubicBezTo>
                    <a:pt x="243" y="2827"/>
                    <a:pt x="243" y="1550"/>
                    <a:pt x="760" y="456"/>
                  </a:cubicBezTo>
                  <a:cubicBezTo>
                    <a:pt x="861" y="294"/>
                    <a:pt x="990" y="200"/>
                    <a:pt x="1118" y="200"/>
                  </a:cubicBezTo>
                  <a:cubicBezTo>
                    <a:pt x="1182" y="200"/>
                    <a:pt x="1246" y="223"/>
                    <a:pt x="1307" y="274"/>
                  </a:cubicBezTo>
                  <a:cubicBezTo>
                    <a:pt x="1459" y="426"/>
                    <a:pt x="1581" y="608"/>
                    <a:pt x="1641" y="821"/>
                  </a:cubicBezTo>
                  <a:cubicBezTo>
                    <a:pt x="1793" y="1277"/>
                    <a:pt x="1885" y="1733"/>
                    <a:pt x="1945" y="2189"/>
                  </a:cubicBezTo>
                  <a:cubicBezTo>
                    <a:pt x="1976" y="2067"/>
                    <a:pt x="1976" y="1946"/>
                    <a:pt x="1976" y="1824"/>
                  </a:cubicBezTo>
                  <a:cubicBezTo>
                    <a:pt x="1945" y="1459"/>
                    <a:pt x="1915" y="1125"/>
                    <a:pt x="1793" y="791"/>
                  </a:cubicBezTo>
                  <a:cubicBezTo>
                    <a:pt x="1733" y="547"/>
                    <a:pt x="1611" y="304"/>
                    <a:pt x="1429" y="122"/>
                  </a:cubicBezTo>
                  <a:cubicBezTo>
                    <a:pt x="1348" y="41"/>
                    <a:pt x="1239" y="0"/>
                    <a:pt x="1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208;p35">
              <a:extLst>
                <a:ext uri="{FF2B5EF4-FFF2-40B4-BE49-F238E27FC236}">
                  <a16:creationId xmlns:a16="http://schemas.microsoft.com/office/drawing/2014/main" id="{FBF75B61-BD93-EC46-A39E-A49A05183B3D}"/>
                </a:ext>
              </a:extLst>
            </p:cNvPr>
            <p:cNvSpPr/>
            <p:nvPr/>
          </p:nvSpPr>
          <p:spPr>
            <a:xfrm>
              <a:off x="4872559" y="2044569"/>
              <a:ext cx="149008" cy="342686"/>
            </a:xfrm>
            <a:custGeom>
              <a:avLst/>
              <a:gdLst/>
              <a:ahLst/>
              <a:cxnLst/>
              <a:rect l="l" t="t" r="r" b="b"/>
              <a:pathLst>
                <a:path w="7539" h="17338" extrusionOk="0">
                  <a:moveTo>
                    <a:pt x="5541" y="0"/>
                  </a:moveTo>
                  <a:cubicBezTo>
                    <a:pt x="4809" y="0"/>
                    <a:pt x="4064" y="206"/>
                    <a:pt x="3435" y="589"/>
                  </a:cubicBezTo>
                  <a:cubicBezTo>
                    <a:pt x="2189" y="1319"/>
                    <a:pt x="2098" y="2808"/>
                    <a:pt x="1003" y="3781"/>
                  </a:cubicBezTo>
                  <a:cubicBezTo>
                    <a:pt x="0" y="4662"/>
                    <a:pt x="335" y="6699"/>
                    <a:pt x="517" y="8128"/>
                  </a:cubicBezTo>
                  <a:cubicBezTo>
                    <a:pt x="912" y="11197"/>
                    <a:pt x="1368" y="14693"/>
                    <a:pt x="2918" y="17337"/>
                  </a:cubicBezTo>
                  <a:lnTo>
                    <a:pt x="7538" y="620"/>
                  </a:lnTo>
                  <a:cubicBezTo>
                    <a:pt x="6966" y="198"/>
                    <a:pt x="6260" y="0"/>
                    <a:pt x="55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209;p35">
              <a:extLst>
                <a:ext uri="{FF2B5EF4-FFF2-40B4-BE49-F238E27FC236}">
                  <a16:creationId xmlns:a16="http://schemas.microsoft.com/office/drawing/2014/main" id="{07629986-678B-D441-80CB-6A9F4C2E91E9}"/>
                </a:ext>
              </a:extLst>
            </p:cNvPr>
            <p:cNvSpPr/>
            <p:nvPr/>
          </p:nvSpPr>
          <p:spPr>
            <a:xfrm>
              <a:off x="4946467" y="2073231"/>
              <a:ext cx="243327" cy="499916"/>
            </a:xfrm>
            <a:custGeom>
              <a:avLst/>
              <a:gdLst/>
              <a:ahLst/>
              <a:cxnLst/>
              <a:rect l="l" t="t" r="r" b="b"/>
              <a:pathLst>
                <a:path w="12311" h="25293" extrusionOk="0">
                  <a:moveTo>
                    <a:pt x="6755" y="1"/>
                  </a:moveTo>
                  <a:cubicBezTo>
                    <a:pt x="4387" y="1"/>
                    <a:pt x="2026" y="695"/>
                    <a:pt x="0" y="2057"/>
                  </a:cubicBezTo>
                  <a:lnTo>
                    <a:pt x="182" y="14246"/>
                  </a:lnTo>
                  <a:lnTo>
                    <a:pt x="152" y="20811"/>
                  </a:lnTo>
                  <a:cubicBezTo>
                    <a:pt x="213" y="23030"/>
                    <a:pt x="1368" y="25097"/>
                    <a:pt x="3526" y="25280"/>
                  </a:cubicBezTo>
                  <a:cubicBezTo>
                    <a:pt x="3635" y="25288"/>
                    <a:pt x="3744" y="25292"/>
                    <a:pt x="3852" y="25292"/>
                  </a:cubicBezTo>
                  <a:cubicBezTo>
                    <a:pt x="6111" y="25292"/>
                    <a:pt x="7998" y="23499"/>
                    <a:pt x="8085" y="21207"/>
                  </a:cubicBezTo>
                  <a:cubicBezTo>
                    <a:pt x="8176" y="18897"/>
                    <a:pt x="8268" y="16556"/>
                    <a:pt x="8268" y="16556"/>
                  </a:cubicBezTo>
                  <a:cubicBezTo>
                    <a:pt x="8268" y="16556"/>
                    <a:pt x="11763" y="16252"/>
                    <a:pt x="12037" y="12757"/>
                  </a:cubicBezTo>
                  <a:cubicBezTo>
                    <a:pt x="12310" y="9292"/>
                    <a:pt x="12189" y="1298"/>
                    <a:pt x="12189" y="1298"/>
                  </a:cubicBezTo>
                  <a:cubicBezTo>
                    <a:pt x="10478" y="429"/>
                    <a:pt x="8614" y="1"/>
                    <a:pt x="6755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210;p35">
              <a:extLst>
                <a:ext uri="{FF2B5EF4-FFF2-40B4-BE49-F238E27FC236}">
                  <a16:creationId xmlns:a16="http://schemas.microsoft.com/office/drawing/2014/main" id="{DCE13604-0C7F-114A-8767-DE0DF2086CC3}"/>
                </a:ext>
              </a:extLst>
            </p:cNvPr>
            <p:cNvSpPr/>
            <p:nvPr/>
          </p:nvSpPr>
          <p:spPr>
            <a:xfrm>
              <a:off x="4910412" y="2016026"/>
              <a:ext cx="336440" cy="393383"/>
            </a:xfrm>
            <a:custGeom>
              <a:avLst/>
              <a:gdLst/>
              <a:ahLst/>
              <a:cxnLst/>
              <a:rect l="l" t="t" r="r" b="b"/>
              <a:pathLst>
                <a:path w="17022" h="19903" extrusionOk="0">
                  <a:moveTo>
                    <a:pt x="10213" y="0"/>
                  </a:moveTo>
                  <a:cubicBezTo>
                    <a:pt x="9428" y="0"/>
                    <a:pt x="8617" y="269"/>
                    <a:pt x="7903" y="635"/>
                  </a:cubicBezTo>
                  <a:cubicBezTo>
                    <a:pt x="6779" y="1213"/>
                    <a:pt x="5745" y="2003"/>
                    <a:pt x="4560" y="2368"/>
                  </a:cubicBezTo>
                  <a:cubicBezTo>
                    <a:pt x="3587" y="2702"/>
                    <a:pt x="2523" y="2733"/>
                    <a:pt x="1672" y="3280"/>
                  </a:cubicBezTo>
                  <a:cubicBezTo>
                    <a:pt x="912" y="3827"/>
                    <a:pt x="395" y="4647"/>
                    <a:pt x="243" y="5559"/>
                  </a:cubicBezTo>
                  <a:cubicBezTo>
                    <a:pt x="61" y="6471"/>
                    <a:pt x="0" y="7383"/>
                    <a:pt x="61" y="8325"/>
                  </a:cubicBezTo>
                  <a:cubicBezTo>
                    <a:pt x="91" y="10848"/>
                    <a:pt x="122" y="13432"/>
                    <a:pt x="183" y="15985"/>
                  </a:cubicBezTo>
                  <a:cubicBezTo>
                    <a:pt x="152" y="16988"/>
                    <a:pt x="426" y="17961"/>
                    <a:pt x="1003" y="18781"/>
                  </a:cubicBezTo>
                  <a:cubicBezTo>
                    <a:pt x="1639" y="19658"/>
                    <a:pt x="1706" y="19902"/>
                    <a:pt x="2251" y="19902"/>
                  </a:cubicBezTo>
                  <a:cubicBezTo>
                    <a:pt x="2463" y="19902"/>
                    <a:pt x="2746" y="19866"/>
                    <a:pt x="3161" y="19815"/>
                  </a:cubicBezTo>
                  <a:cubicBezTo>
                    <a:pt x="4681" y="19632"/>
                    <a:pt x="6900" y="19177"/>
                    <a:pt x="7903" y="18052"/>
                  </a:cubicBezTo>
                  <a:cubicBezTo>
                    <a:pt x="8572" y="17353"/>
                    <a:pt x="10031" y="17018"/>
                    <a:pt x="10122" y="16167"/>
                  </a:cubicBezTo>
                  <a:cubicBezTo>
                    <a:pt x="10183" y="15499"/>
                    <a:pt x="9757" y="14860"/>
                    <a:pt x="9089" y="14708"/>
                  </a:cubicBezTo>
                  <a:cubicBezTo>
                    <a:pt x="8359" y="14556"/>
                    <a:pt x="7751" y="14070"/>
                    <a:pt x="7386" y="13432"/>
                  </a:cubicBezTo>
                  <a:cubicBezTo>
                    <a:pt x="6961" y="12550"/>
                    <a:pt x="7265" y="11486"/>
                    <a:pt x="8055" y="10909"/>
                  </a:cubicBezTo>
                  <a:cubicBezTo>
                    <a:pt x="8335" y="10733"/>
                    <a:pt x="8632" y="10652"/>
                    <a:pt x="8925" y="10652"/>
                  </a:cubicBezTo>
                  <a:cubicBezTo>
                    <a:pt x="9493" y="10652"/>
                    <a:pt x="10045" y="10955"/>
                    <a:pt x="10426" y="11456"/>
                  </a:cubicBezTo>
                  <a:lnTo>
                    <a:pt x="10456" y="11426"/>
                  </a:lnTo>
                  <a:cubicBezTo>
                    <a:pt x="11034" y="11426"/>
                    <a:pt x="11064" y="10818"/>
                    <a:pt x="11216" y="10453"/>
                  </a:cubicBezTo>
                  <a:cubicBezTo>
                    <a:pt x="11611" y="9237"/>
                    <a:pt x="11247" y="8417"/>
                    <a:pt x="11277" y="8021"/>
                  </a:cubicBezTo>
                  <a:lnTo>
                    <a:pt x="11277" y="8021"/>
                  </a:lnTo>
                  <a:cubicBezTo>
                    <a:pt x="11823" y="8286"/>
                    <a:pt x="12425" y="8413"/>
                    <a:pt x="13027" y="8413"/>
                  </a:cubicBezTo>
                  <a:cubicBezTo>
                    <a:pt x="14639" y="8413"/>
                    <a:pt x="16256" y="7501"/>
                    <a:pt x="16809" y="5863"/>
                  </a:cubicBezTo>
                  <a:cubicBezTo>
                    <a:pt x="17022" y="5286"/>
                    <a:pt x="17022" y="4678"/>
                    <a:pt x="16840" y="4100"/>
                  </a:cubicBezTo>
                  <a:cubicBezTo>
                    <a:pt x="16323" y="2459"/>
                    <a:pt x="14773" y="2611"/>
                    <a:pt x="13648" y="1973"/>
                  </a:cubicBezTo>
                  <a:cubicBezTo>
                    <a:pt x="12888" y="1517"/>
                    <a:pt x="12341" y="696"/>
                    <a:pt x="11520" y="301"/>
                  </a:cubicBezTo>
                  <a:cubicBezTo>
                    <a:pt x="11109" y="90"/>
                    <a:pt x="10665" y="0"/>
                    <a:pt x="10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211;p35">
              <a:extLst>
                <a:ext uri="{FF2B5EF4-FFF2-40B4-BE49-F238E27FC236}">
                  <a16:creationId xmlns:a16="http://schemas.microsoft.com/office/drawing/2014/main" id="{6AF9C7C0-0BC4-794E-8C29-9748507DF6B4}"/>
                </a:ext>
              </a:extLst>
            </p:cNvPr>
            <p:cNvSpPr/>
            <p:nvPr/>
          </p:nvSpPr>
          <p:spPr>
            <a:xfrm>
              <a:off x="5078034" y="2251743"/>
              <a:ext cx="26940" cy="40004"/>
            </a:xfrm>
            <a:custGeom>
              <a:avLst/>
              <a:gdLst/>
              <a:ahLst/>
              <a:cxnLst/>
              <a:rect l="l" t="t" r="r" b="b"/>
              <a:pathLst>
                <a:path w="1363" h="2024" extrusionOk="0">
                  <a:moveTo>
                    <a:pt x="987" y="1"/>
                  </a:moveTo>
                  <a:cubicBezTo>
                    <a:pt x="928" y="1"/>
                    <a:pt x="862" y="6"/>
                    <a:pt x="791" y="17"/>
                  </a:cubicBezTo>
                  <a:cubicBezTo>
                    <a:pt x="578" y="48"/>
                    <a:pt x="396" y="169"/>
                    <a:pt x="274" y="321"/>
                  </a:cubicBezTo>
                  <a:cubicBezTo>
                    <a:pt x="92" y="534"/>
                    <a:pt x="1" y="808"/>
                    <a:pt x="1" y="1051"/>
                  </a:cubicBezTo>
                  <a:cubicBezTo>
                    <a:pt x="1" y="1568"/>
                    <a:pt x="396" y="1993"/>
                    <a:pt x="913" y="2024"/>
                  </a:cubicBezTo>
                  <a:cubicBezTo>
                    <a:pt x="1034" y="2024"/>
                    <a:pt x="1186" y="1932"/>
                    <a:pt x="1277" y="1811"/>
                  </a:cubicBezTo>
                  <a:cubicBezTo>
                    <a:pt x="1338" y="1750"/>
                    <a:pt x="1338" y="1689"/>
                    <a:pt x="1338" y="1689"/>
                  </a:cubicBezTo>
                  <a:cubicBezTo>
                    <a:pt x="1336" y="1687"/>
                    <a:pt x="1334" y="1686"/>
                    <a:pt x="1331" y="1686"/>
                  </a:cubicBezTo>
                  <a:cubicBezTo>
                    <a:pt x="1293" y="1686"/>
                    <a:pt x="1183" y="1844"/>
                    <a:pt x="941" y="1844"/>
                  </a:cubicBezTo>
                  <a:cubicBezTo>
                    <a:pt x="922" y="1844"/>
                    <a:pt x="903" y="1843"/>
                    <a:pt x="882" y="1841"/>
                  </a:cubicBezTo>
                  <a:cubicBezTo>
                    <a:pt x="517" y="1750"/>
                    <a:pt x="244" y="1416"/>
                    <a:pt x="244" y="1051"/>
                  </a:cubicBezTo>
                  <a:cubicBezTo>
                    <a:pt x="244" y="656"/>
                    <a:pt x="487" y="291"/>
                    <a:pt x="852" y="169"/>
                  </a:cubicBezTo>
                  <a:cubicBezTo>
                    <a:pt x="1125" y="109"/>
                    <a:pt x="1338" y="109"/>
                    <a:pt x="1338" y="109"/>
                  </a:cubicBezTo>
                  <a:cubicBezTo>
                    <a:pt x="1363" y="84"/>
                    <a:pt x="1230" y="1"/>
                    <a:pt x="987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212;p35">
              <a:extLst>
                <a:ext uri="{FF2B5EF4-FFF2-40B4-BE49-F238E27FC236}">
                  <a16:creationId xmlns:a16="http://schemas.microsoft.com/office/drawing/2014/main" id="{3EA9AB04-3AE9-C942-BB78-C8B1BC475BBF}"/>
                </a:ext>
              </a:extLst>
            </p:cNvPr>
            <p:cNvSpPr/>
            <p:nvPr/>
          </p:nvSpPr>
          <p:spPr>
            <a:xfrm>
              <a:off x="5116500" y="2227450"/>
              <a:ext cx="93133" cy="15041"/>
            </a:xfrm>
            <a:custGeom>
              <a:avLst/>
              <a:gdLst/>
              <a:ahLst/>
              <a:cxnLst/>
              <a:rect l="l" t="t" r="r" b="b"/>
              <a:pathLst>
                <a:path w="4712" h="761" extrusionOk="0">
                  <a:moveTo>
                    <a:pt x="4711" y="0"/>
                  </a:moveTo>
                  <a:cubicBezTo>
                    <a:pt x="3921" y="0"/>
                    <a:pt x="3131" y="91"/>
                    <a:pt x="2340" y="274"/>
                  </a:cubicBezTo>
                  <a:cubicBezTo>
                    <a:pt x="1033" y="487"/>
                    <a:pt x="0" y="699"/>
                    <a:pt x="0" y="760"/>
                  </a:cubicBezTo>
                  <a:cubicBezTo>
                    <a:pt x="821" y="730"/>
                    <a:pt x="1611" y="638"/>
                    <a:pt x="2371" y="487"/>
                  </a:cubicBezTo>
                  <a:cubicBezTo>
                    <a:pt x="3161" y="395"/>
                    <a:pt x="3951" y="213"/>
                    <a:pt x="4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213;p35">
              <a:extLst>
                <a:ext uri="{FF2B5EF4-FFF2-40B4-BE49-F238E27FC236}">
                  <a16:creationId xmlns:a16="http://schemas.microsoft.com/office/drawing/2014/main" id="{3C84A3E8-A0DC-6F4C-8617-B578AF6D2583}"/>
                </a:ext>
              </a:extLst>
            </p:cNvPr>
            <p:cNvSpPr/>
            <p:nvPr/>
          </p:nvSpPr>
          <p:spPr>
            <a:xfrm>
              <a:off x="4918813" y="2303157"/>
              <a:ext cx="206683" cy="161974"/>
            </a:xfrm>
            <a:custGeom>
              <a:avLst/>
              <a:gdLst/>
              <a:ahLst/>
              <a:cxnLst/>
              <a:rect l="l" t="t" r="r" b="b"/>
              <a:pathLst>
                <a:path w="10457" h="8195" extrusionOk="0">
                  <a:moveTo>
                    <a:pt x="7448" y="0"/>
                  </a:moveTo>
                  <a:lnTo>
                    <a:pt x="1" y="3161"/>
                  </a:lnTo>
                  <a:lnTo>
                    <a:pt x="852" y="7660"/>
                  </a:lnTo>
                  <a:cubicBezTo>
                    <a:pt x="1042" y="7992"/>
                    <a:pt x="1381" y="8195"/>
                    <a:pt x="1752" y="8195"/>
                  </a:cubicBezTo>
                  <a:cubicBezTo>
                    <a:pt x="1855" y="8195"/>
                    <a:pt x="1962" y="8179"/>
                    <a:pt x="2068" y="8146"/>
                  </a:cubicBezTo>
                  <a:cubicBezTo>
                    <a:pt x="2493" y="7964"/>
                    <a:pt x="2888" y="7690"/>
                    <a:pt x="3223" y="7356"/>
                  </a:cubicBezTo>
                  <a:cubicBezTo>
                    <a:pt x="3527" y="6991"/>
                    <a:pt x="3922" y="6717"/>
                    <a:pt x="4347" y="6535"/>
                  </a:cubicBezTo>
                  <a:cubicBezTo>
                    <a:pt x="4540" y="6479"/>
                    <a:pt x="4739" y="6460"/>
                    <a:pt x="4942" y="6460"/>
                  </a:cubicBezTo>
                  <a:cubicBezTo>
                    <a:pt x="5384" y="6460"/>
                    <a:pt x="5841" y="6551"/>
                    <a:pt x="6263" y="6551"/>
                  </a:cubicBezTo>
                  <a:cubicBezTo>
                    <a:pt x="6596" y="6551"/>
                    <a:pt x="6907" y="6495"/>
                    <a:pt x="7174" y="6292"/>
                  </a:cubicBezTo>
                  <a:cubicBezTo>
                    <a:pt x="7904" y="5775"/>
                    <a:pt x="7813" y="4590"/>
                    <a:pt x="8512" y="4043"/>
                  </a:cubicBezTo>
                  <a:cubicBezTo>
                    <a:pt x="8876" y="3769"/>
                    <a:pt x="9393" y="3739"/>
                    <a:pt x="9758" y="3465"/>
                  </a:cubicBezTo>
                  <a:cubicBezTo>
                    <a:pt x="10457" y="2948"/>
                    <a:pt x="10335" y="1763"/>
                    <a:pt x="9758" y="1125"/>
                  </a:cubicBezTo>
                  <a:cubicBezTo>
                    <a:pt x="9180" y="486"/>
                    <a:pt x="8268" y="213"/>
                    <a:pt x="74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214;p35">
              <a:extLst>
                <a:ext uri="{FF2B5EF4-FFF2-40B4-BE49-F238E27FC236}">
                  <a16:creationId xmlns:a16="http://schemas.microsoft.com/office/drawing/2014/main" id="{530BD298-CFAE-8544-A1AC-8EC41376E60C}"/>
                </a:ext>
              </a:extLst>
            </p:cNvPr>
            <p:cNvSpPr/>
            <p:nvPr/>
          </p:nvSpPr>
          <p:spPr>
            <a:xfrm>
              <a:off x="4766215" y="2188391"/>
              <a:ext cx="344267" cy="377294"/>
            </a:xfrm>
            <a:custGeom>
              <a:avLst/>
              <a:gdLst/>
              <a:ahLst/>
              <a:cxnLst/>
              <a:rect l="l" t="t" r="r" b="b"/>
              <a:pathLst>
                <a:path w="17418" h="19089" extrusionOk="0">
                  <a:moveTo>
                    <a:pt x="17417" y="0"/>
                  </a:moveTo>
                  <a:lnTo>
                    <a:pt x="17417" y="0"/>
                  </a:lnTo>
                  <a:cubicBezTo>
                    <a:pt x="17083" y="152"/>
                    <a:pt x="16718" y="274"/>
                    <a:pt x="16323" y="365"/>
                  </a:cubicBezTo>
                  <a:cubicBezTo>
                    <a:pt x="15897" y="456"/>
                    <a:pt x="15441" y="517"/>
                    <a:pt x="14985" y="548"/>
                  </a:cubicBezTo>
                  <a:cubicBezTo>
                    <a:pt x="14377" y="578"/>
                    <a:pt x="13800" y="639"/>
                    <a:pt x="13192" y="760"/>
                  </a:cubicBezTo>
                  <a:cubicBezTo>
                    <a:pt x="12463" y="882"/>
                    <a:pt x="11763" y="1247"/>
                    <a:pt x="11247" y="1794"/>
                  </a:cubicBezTo>
                  <a:cubicBezTo>
                    <a:pt x="10700" y="2432"/>
                    <a:pt x="10517" y="3283"/>
                    <a:pt x="10122" y="4043"/>
                  </a:cubicBezTo>
                  <a:cubicBezTo>
                    <a:pt x="9940" y="4469"/>
                    <a:pt x="9666" y="4803"/>
                    <a:pt x="9301" y="5077"/>
                  </a:cubicBezTo>
                  <a:cubicBezTo>
                    <a:pt x="8937" y="5320"/>
                    <a:pt x="8511" y="5532"/>
                    <a:pt x="8086" y="5654"/>
                  </a:cubicBezTo>
                  <a:cubicBezTo>
                    <a:pt x="7174" y="5958"/>
                    <a:pt x="6140" y="6140"/>
                    <a:pt x="5320" y="6839"/>
                  </a:cubicBezTo>
                  <a:cubicBezTo>
                    <a:pt x="4894" y="7174"/>
                    <a:pt x="4620" y="7660"/>
                    <a:pt x="4560" y="8207"/>
                  </a:cubicBezTo>
                  <a:cubicBezTo>
                    <a:pt x="4529" y="8694"/>
                    <a:pt x="4529" y="9180"/>
                    <a:pt x="4560" y="9666"/>
                  </a:cubicBezTo>
                  <a:cubicBezTo>
                    <a:pt x="4681" y="10578"/>
                    <a:pt x="4195" y="11490"/>
                    <a:pt x="3374" y="11885"/>
                  </a:cubicBezTo>
                  <a:cubicBezTo>
                    <a:pt x="2645" y="12341"/>
                    <a:pt x="1824" y="12584"/>
                    <a:pt x="1155" y="13040"/>
                  </a:cubicBezTo>
                  <a:cubicBezTo>
                    <a:pt x="821" y="13253"/>
                    <a:pt x="517" y="13526"/>
                    <a:pt x="304" y="13830"/>
                  </a:cubicBezTo>
                  <a:cubicBezTo>
                    <a:pt x="122" y="14134"/>
                    <a:pt x="0" y="14499"/>
                    <a:pt x="0" y="14864"/>
                  </a:cubicBezTo>
                  <a:cubicBezTo>
                    <a:pt x="0" y="15472"/>
                    <a:pt x="92" y="16080"/>
                    <a:pt x="274" y="16657"/>
                  </a:cubicBezTo>
                  <a:cubicBezTo>
                    <a:pt x="395" y="17113"/>
                    <a:pt x="426" y="17539"/>
                    <a:pt x="426" y="17995"/>
                  </a:cubicBezTo>
                  <a:cubicBezTo>
                    <a:pt x="426" y="18390"/>
                    <a:pt x="304" y="18755"/>
                    <a:pt x="61" y="19089"/>
                  </a:cubicBezTo>
                  <a:cubicBezTo>
                    <a:pt x="152" y="18998"/>
                    <a:pt x="213" y="18937"/>
                    <a:pt x="274" y="18846"/>
                  </a:cubicBezTo>
                  <a:cubicBezTo>
                    <a:pt x="426" y="18572"/>
                    <a:pt x="487" y="18299"/>
                    <a:pt x="517" y="17995"/>
                  </a:cubicBezTo>
                  <a:cubicBezTo>
                    <a:pt x="547" y="17539"/>
                    <a:pt x="487" y="17083"/>
                    <a:pt x="395" y="16627"/>
                  </a:cubicBezTo>
                  <a:cubicBezTo>
                    <a:pt x="213" y="16080"/>
                    <a:pt x="152" y="15472"/>
                    <a:pt x="152" y="14894"/>
                  </a:cubicBezTo>
                  <a:cubicBezTo>
                    <a:pt x="152" y="14530"/>
                    <a:pt x="274" y="14226"/>
                    <a:pt x="456" y="13922"/>
                  </a:cubicBezTo>
                  <a:cubicBezTo>
                    <a:pt x="669" y="13618"/>
                    <a:pt x="943" y="13375"/>
                    <a:pt x="1247" y="13192"/>
                  </a:cubicBezTo>
                  <a:cubicBezTo>
                    <a:pt x="1915" y="12767"/>
                    <a:pt x="2736" y="12523"/>
                    <a:pt x="3496" y="12068"/>
                  </a:cubicBezTo>
                  <a:cubicBezTo>
                    <a:pt x="3921" y="11855"/>
                    <a:pt x="4256" y="11520"/>
                    <a:pt x="4499" y="11095"/>
                  </a:cubicBezTo>
                  <a:cubicBezTo>
                    <a:pt x="4712" y="10669"/>
                    <a:pt x="4833" y="10183"/>
                    <a:pt x="4772" y="9697"/>
                  </a:cubicBezTo>
                  <a:cubicBezTo>
                    <a:pt x="4742" y="9210"/>
                    <a:pt x="4742" y="8724"/>
                    <a:pt x="4772" y="8238"/>
                  </a:cubicBezTo>
                  <a:cubicBezTo>
                    <a:pt x="4833" y="7751"/>
                    <a:pt x="5107" y="7326"/>
                    <a:pt x="5472" y="7022"/>
                  </a:cubicBezTo>
                  <a:cubicBezTo>
                    <a:pt x="6231" y="6384"/>
                    <a:pt x="7234" y="6171"/>
                    <a:pt x="8146" y="5867"/>
                  </a:cubicBezTo>
                  <a:cubicBezTo>
                    <a:pt x="8602" y="5745"/>
                    <a:pt x="9058" y="5532"/>
                    <a:pt x="9453" y="5229"/>
                  </a:cubicBezTo>
                  <a:cubicBezTo>
                    <a:pt x="9818" y="4955"/>
                    <a:pt x="10122" y="4590"/>
                    <a:pt x="10304" y="4165"/>
                  </a:cubicBezTo>
                  <a:cubicBezTo>
                    <a:pt x="10700" y="3344"/>
                    <a:pt x="10882" y="2493"/>
                    <a:pt x="11399" y="1915"/>
                  </a:cubicBezTo>
                  <a:cubicBezTo>
                    <a:pt x="11885" y="1399"/>
                    <a:pt x="12523" y="1034"/>
                    <a:pt x="13222" y="912"/>
                  </a:cubicBezTo>
                  <a:cubicBezTo>
                    <a:pt x="13800" y="791"/>
                    <a:pt x="14408" y="700"/>
                    <a:pt x="15016" y="669"/>
                  </a:cubicBezTo>
                  <a:cubicBezTo>
                    <a:pt x="15472" y="639"/>
                    <a:pt x="15897" y="548"/>
                    <a:pt x="16353" y="456"/>
                  </a:cubicBezTo>
                  <a:cubicBezTo>
                    <a:pt x="16627" y="396"/>
                    <a:pt x="16900" y="274"/>
                    <a:pt x="17174" y="152"/>
                  </a:cubicBezTo>
                  <a:cubicBezTo>
                    <a:pt x="17235" y="122"/>
                    <a:pt x="17295" y="92"/>
                    <a:pt x="17356" y="61"/>
                  </a:cubicBezTo>
                  <a:cubicBezTo>
                    <a:pt x="17417" y="31"/>
                    <a:pt x="17417" y="0"/>
                    <a:pt x="174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215;p35">
              <a:extLst>
                <a:ext uri="{FF2B5EF4-FFF2-40B4-BE49-F238E27FC236}">
                  <a16:creationId xmlns:a16="http://schemas.microsoft.com/office/drawing/2014/main" id="{BE42DAFA-1866-7D48-8E20-C02BFD6AFB59}"/>
                </a:ext>
              </a:extLst>
            </p:cNvPr>
            <p:cNvSpPr/>
            <p:nvPr/>
          </p:nvSpPr>
          <p:spPr>
            <a:xfrm>
              <a:off x="4874951" y="2213021"/>
              <a:ext cx="195871" cy="274575"/>
            </a:xfrm>
            <a:custGeom>
              <a:avLst/>
              <a:gdLst/>
              <a:ahLst/>
              <a:cxnLst/>
              <a:rect l="l" t="t" r="r" b="b"/>
              <a:pathLst>
                <a:path w="9910" h="13892" extrusionOk="0">
                  <a:moveTo>
                    <a:pt x="9728" y="1"/>
                  </a:moveTo>
                  <a:cubicBezTo>
                    <a:pt x="9545" y="1"/>
                    <a:pt x="9332" y="1"/>
                    <a:pt x="9150" y="31"/>
                  </a:cubicBezTo>
                  <a:cubicBezTo>
                    <a:pt x="8481" y="183"/>
                    <a:pt x="7873" y="517"/>
                    <a:pt x="7387" y="1004"/>
                  </a:cubicBezTo>
                  <a:cubicBezTo>
                    <a:pt x="7053" y="1368"/>
                    <a:pt x="6810" y="1764"/>
                    <a:pt x="6658" y="2220"/>
                  </a:cubicBezTo>
                  <a:cubicBezTo>
                    <a:pt x="6536" y="2767"/>
                    <a:pt x="6475" y="3314"/>
                    <a:pt x="6506" y="3831"/>
                  </a:cubicBezTo>
                  <a:cubicBezTo>
                    <a:pt x="6536" y="4408"/>
                    <a:pt x="6475" y="4986"/>
                    <a:pt x="6262" y="5533"/>
                  </a:cubicBezTo>
                  <a:cubicBezTo>
                    <a:pt x="6019" y="6049"/>
                    <a:pt x="5442" y="6323"/>
                    <a:pt x="4834" y="6597"/>
                  </a:cubicBezTo>
                  <a:cubicBezTo>
                    <a:pt x="4530" y="6749"/>
                    <a:pt x="4256" y="6931"/>
                    <a:pt x="4044" y="7174"/>
                  </a:cubicBezTo>
                  <a:cubicBezTo>
                    <a:pt x="3831" y="7448"/>
                    <a:pt x="3709" y="7782"/>
                    <a:pt x="3709" y="8116"/>
                  </a:cubicBezTo>
                  <a:cubicBezTo>
                    <a:pt x="3648" y="8755"/>
                    <a:pt x="3770" y="9332"/>
                    <a:pt x="3527" y="9818"/>
                  </a:cubicBezTo>
                  <a:cubicBezTo>
                    <a:pt x="3284" y="10274"/>
                    <a:pt x="2919" y="10639"/>
                    <a:pt x="2463" y="10882"/>
                  </a:cubicBezTo>
                  <a:cubicBezTo>
                    <a:pt x="2037" y="11156"/>
                    <a:pt x="1642" y="11338"/>
                    <a:pt x="1247" y="11581"/>
                  </a:cubicBezTo>
                  <a:cubicBezTo>
                    <a:pt x="913" y="11794"/>
                    <a:pt x="609" y="12037"/>
                    <a:pt x="396" y="12341"/>
                  </a:cubicBezTo>
                  <a:cubicBezTo>
                    <a:pt x="214" y="12584"/>
                    <a:pt x="92" y="12858"/>
                    <a:pt x="31" y="13162"/>
                  </a:cubicBezTo>
                  <a:cubicBezTo>
                    <a:pt x="1" y="13344"/>
                    <a:pt x="1" y="13527"/>
                    <a:pt x="62" y="13709"/>
                  </a:cubicBezTo>
                  <a:cubicBezTo>
                    <a:pt x="62" y="13770"/>
                    <a:pt x="92" y="13831"/>
                    <a:pt x="123" y="13891"/>
                  </a:cubicBezTo>
                  <a:cubicBezTo>
                    <a:pt x="62" y="13648"/>
                    <a:pt x="62" y="13405"/>
                    <a:pt x="123" y="13162"/>
                  </a:cubicBezTo>
                  <a:cubicBezTo>
                    <a:pt x="183" y="12888"/>
                    <a:pt x="335" y="12645"/>
                    <a:pt x="518" y="12402"/>
                  </a:cubicBezTo>
                  <a:cubicBezTo>
                    <a:pt x="730" y="12129"/>
                    <a:pt x="1034" y="11885"/>
                    <a:pt x="1369" y="11703"/>
                  </a:cubicBezTo>
                  <a:cubicBezTo>
                    <a:pt x="1733" y="11490"/>
                    <a:pt x="2159" y="11277"/>
                    <a:pt x="2585" y="11034"/>
                  </a:cubicBezTo>
                  <a:cubicBezTo>
                    <a:pt x="3071" y="10761"/>
                    <a:pt x="3466" y="10366"/>
                    <a:pt x="3740" y="9879"/>
                  </a:cubicBezTo>
                  <a:cubicBezTo>
                    <a:pt x="4013" y="9332"/>
                    <a:pt x="3892" y="8694"/>
                    <a:pt x="3952" y="8116"/>
                  </a:cubicBezTo>
                  <a:cubicBezTo>
                    <a:pt x="3952" y="7812"/>
                    <a:pt x="4044" y="7539"/>
                    <a:pt x="4226" y="7326"/>
                  </a:cubicBezTo>
                  <a:cubicBezTo>
                    <a:pt x="4439" y="7083"/>
                    <a:pt x="4682" y="6931"/>
                    <a:pt x="4986" y="6809"/>
                  </a:cubicBezTo>
                  <a:cubicBezTo>
                    <a:pt x="5259" y="6657"/>
                    <a:pt x="5533" y="6505"/>
                    <a:pt x="5807" y="6323"/>
                  </a:cubicBezTo>
                  <a:cubicBezTo>
                    <a:pt x="6080" y="6141"/>
                    <a:pt x="6323" y="5897"/>
                    <a:pt x="6445" y="5593"/>
                  </a:cubicBezTo>
                  <a:cubicBezTo>
                    <a:pt x="6688" y="5046"/>
                    <a:pt x="6749" y="4438"/>
                    <a:pt x="6718" y="3831"/>
                  </a:cubicBezTo>
                  <a:cubicBezTo>
                    <a:pt x="6688" y="3283"/>
                    <a:pt x="6718" y="2767"/>
                    <a:pt x="6840" y="2280"/>
                  </a:cubicBezTo>
                  <a:cubicBezTo>
                    <a:pt x="6992" y="1824"/>
                    <a:pt x="7205" y="1429"/>
                    <a:pt x="7509" y="1095"/>
                  </a:cubicBezTo>
                  <a:cubicBezTo>
                    <a:pt x="7965" y="609"/>
                    <a:pt x="8542" y="274"/>
                    <a:pt x="9180" y="92"/>
                  </a:cubicBezTo>
                  <a:cubicBezTo>
                    <a:pt x="9636" y="1"/>
                    <a:pt x="9910" y="31"/>
                    <a:pt x="9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216;p35">
              <a:extLst>
                <a:ext uri="{FF2B5EF4-FFF2-40B4-BE49-F238E27FC236}">
                  <a16:creationId xmlns:a16="http://schemas.microsoft.com/office/drawing/2014/main" id="{BE030C49-B9F0-604A-9618-045761F2F330}"/>
                </a:ext>
              </a:extLst>
            </p:cNvPr>
            <p:cNvSpPr/>
            <p:nvPr/>
          </p:nvSpPr>
          <p:spPr>
            <a:xfrm>
              <a:off x="4930238" y="2422112"/>
              <a:ext cx="196464" cy="47476"/>
            </a:xfrm>
            <a:custGeom>
              <a:avLst/>
              <a:gdLst/>
              <a:ahLst/>
              <a:cxnLst/>
              <a:rect l="l" t="t" r="r" b="b"/>
              <a:pathLst>
                <a:path w="9940" h="2402" extrusionOk="0">
                  <a:moveTo>
                    <a:pt x="1216" y="0"/>
                  </a:moveTo>
                  <a:lnTo>
                    <a:pt x="0" y="2402"/>
                  </a:lnTo>
                  <a:lnTo>
                    <a:pt x="9818" y="2402"/>
                  </a:lnTo>
                  <a:lnTo>
                    <a:pt x="9940" y="2158"/>
                  </a:lnTo>
                  <a:lnTo>
                    <a:pt x="9058" y="304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217;p35">
              <a:extLst>
                <a:ext uri="{FF2B5EF4-FFF2-40B4-BE49-F238E27FC236}">
                  <a16:creationId xmlns:a16="http://schemas.microsoft.com/office/drawing/2014/main" id="{49161A6C-CC3B-FA45-A166-8F900C8A218E}"/>
                </a:ext>
              </a:extLst>
            </p:cNvPr>
            <p:cNvSpPr/>
            <p:nvPr/>
          </p:nvSpPr>
          <p:spPr>
            <a:xfrm>
              <a:off x="5156745" y="2496613"/>
              <a:ext cx="555733" cy="299203"/>
            </a:xfrm>
            <a:custGeom>
              <a:avLst/>
              <a:gdLst/>
              <a:ahLst/>
              <a:cxnLst/>
              <a:rect l="l" t="t" r="r" b="b"/>
              <a:pathLst>
                <a:path w="28117" h="15138" extrusionOk="0">
                  <a:moveTo>
                    <a:pt x="11733" y="0"/>
                  </a:moveTo>
                  <a:cubicBezTo>
                    <a:pt x="11460" y="0"/>
                    <a:pt x="11186" y="213"/>
                    <a:pt x="11125" y="487"/>
                  </a:cubicBezTo>
                  <a:lnTo>
                    <a:pt x="7903" y="14013"/>
                  </a:lnTo>
                  <a:lnTo>
                    <a:pt x="1" y="14590"/>
                  </a:lnTo>
                  <a:lnTo>
                    <a:pt x="274" y="15137"/>
                  </a:lnTo>
                  <a:lnTo>
                    <a:pt x="25381" y="15107"/>
                  </a:lnTo>
                  <a:cubicBezTo>
                    <a:pt x="25320" y="14833"/>
                    <a:pt x="27448" y="3800"/>
                    <a:pt x="28056" y="760"/>
                  </a:cubicBezTo>
                  <a:cubicBezTo>
                    <a:pt x="28117" y="365"/>
                    <a:pt x="27813" y="0"/>
                    <a:pt x="274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218;p35">
              <a:extLst>
                <a:ext uri="{FF2B5EF4-FFF2-40B4-BE49-F238E27FC236}">
                  <a16:creationId xmlns:a16="http://schemas.microsoft.com/office/drawing/2014/main" id="{905462BB-5983-8049-8C58-D8605399EACF}"/>
                </a:ext>
              </a:extLst>
            </p:cNvPr>
            <p:cNvSpPr/>
            <p:nvPr/>
          </p:nvSpPr>
          <p:spPr>
            <a:xfrm>
              <a:off x="5323773" y="2511636"/>
              <a:ext cx="371305" cy="264950"/>
            </a:xfrm>
            <a:custGeom>
              <a:avLst/>
              <a:gdLst/>
              <a:ahLst/>
              <a:cxnLst/>
              <a:rect l="l" t="t" r="r" b="b"/>
              <a:pathLst>
                <a:path w="18786" h="13405" extrusionOk="0">
                  <a:moveTo>
                    <a:pt x="18785" y="0"/>
                  </a:moveTo>
                  <a:lnTo>
                    <a:pt x="3374" y="91"/>
                  </a:lnTo>
                  <a:lnTo>
                    <a:pt x="1" y="13405"/>
                  </a:lnTo>
                  <a:lnTo>
                    <a:pt x="16262" y="13374"/>
                  </a:lnTo>
                  <a:lnTo>
                    <a:pt x="187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219;p35">
              <a:extLst>
                <a:ext uri="{FF2B5EF4-FFF2-40B4-BE49-F238E27FC236}">
                  <a16:creationId xmlns:a16="http://schemas.microsoft.com/office/drawing/2014/main" id="{9789A9E1-EF27-FF4A-8643-F8D3E53055B0}"/>
                </a:ext>
              </a:extLst>
            </p:cNvPr>
            <p:cNvSpPr/>
            <p:nvPr/>
          </p:nvSpPr>
          <p:spPr>
            <a:xfrm>
              <a:off x="5323773" y="2511636"/>
              <a:ext cx="371305" cy="264950"/>
            </a:xfrm>
            <a:custGeom>
              <a:avLst/>
              <a:gdLst/>
              <a:ahLst/>
              <a:cxnLst/>
              <a:rect l="l" t="t" r="r" b="b"/>
              <a:pathLst>
                <a:path w="18786" h="13405" extrusionOk="0">
                  <a:moveTo>
                    <a:pt x="18785" y="0"/>
                  </a:moveTo>
                  <a:lnTo>
                    <a:pt x="3374" y="91"/>
                  </a:lnTo>
                  <a:lnTo>
                    <a:pt x="1" y="13405"/>
                  </a:lnTo>
                  <a:lnTo>
                    <a:pt x="3405" y="122"/>
                  </a:lnTo>
                  <a:lnTo>
                    <a:pt x="18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220;p35">
              <a:extLst>
                <a:ext uri="{FF2B5EF4-FFF2-40B4-BE49-F238E27FC236}">
                  <a16:creationId xmlns:a16="http://schemas.microsoft.com/office/drawing/2014/main" id="{929189F6-4A23-B64F-B7E4-F1B596968E33}"/>
                </a:ext>
              </a:extLst>
            </p:cNvPr>
            <p:cNvSpPr/>
            <p:nvPr/>
          </p:nvSpPr>
          <p:spPr>
            <a:xfrm>
              <a:off x="5246861" y="2775995"/>
              <a:ext cx="397731" cy="3617"/>
            </a:xfrm>
            <a:custGeom>
              <a:avLst/>
              <a:gdLst/>
              <a:ahLst/>
              <a:cxnLst/>
              <a:rect l="l" t="t" r="r" b="b"/>
              <a:pathLst>
                <a:path w="20123" h="183" extrusionOk="0">
                  <a:moveTo>
                    <a:pt x="10062" y="0"/>
                  </a:moveTo>
                  <a:cubicBezTo>
                    <a:pt x="4499" y="0"/>
                    <a:pt x="1" y="31"/>
                    <a:pt x="1" y="92"/>
                  </a:cubicBezTo>
                  <a:cubicBezTo>
                    <a:pt x="1" y="152"/>
                    <a:pt x="4499" y="183"/>
                    <a:pt x="10062" y="183"/>
                  </a:cubicBezTo>
                  <a:cubicBezTo>
                    <a:pt x="15624" y="183"/>
                    <a:pt x="20123" y="152"/>
                    <a:pt x="20123" y="92"/>
                  </a:cubicBezTo>
                  <a:cubicBezTo>
                    <a:pt x="20123" y="31"/>
                    <a:pt x="15624" y="0"/>
                    <a:pt x="100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221;p35">
              <a:extLst>
                <a:ext uri="{FF2B5EF4-FFF2-40B4-BE49-F238E27FC236}">
                  <a16:creationId xmlns:a16="http://schemas.microsoft.com/office/drawing/2014/main" id="{63C6E4F6-A680-4747-8303-FDBF49E2BD2D}"/>
                </a:ext>
              </a:extLst>
            </p:cNvPr>
            <p:cNvSpPr/>
            <p:nvPr/>
          </p:nvSpPr>
          <p:spPr>
            <a:xfrm>
              <a:off x="5380860" y="2563899"/>
              <a:ext cx="242714" cy="149008"/>
            </a:xfrm>
            <a:custGeom>
              <a:avLst/>
              <a:gdLst/>
              <a:ahLst/>
              <a:cxnLst/>
              <a:rect l="l" t="t" r="r" b="b"/>
              <a:pathLst>
                <a:path w="12280" h="7539" extrusionOk="0">
                  <a:moveTo>
                    <a:pt x="2006" y="1"/>
                  </a:moveTo>
                  <a:lnTo>
                    <a:pt x="2006" y="1"/>
                  </a:lnTo>
                  <a:cubicBezTo>
                    <a:pt x="1945" y="153"/>
                    <a:pt x="1885" y="335"/>
                    <a:pt x="1824" y="548"/>
                  </a:cubicBezTo>
                  <a:cubicBezTo>
                    <a:pt x="1733" y="943"/>
                    <a:pt x="1581" y="1460"/>
                    <a:pt x="1398" y="2098"/>
                  </a:cubicBezTo>
                  <a:cubicBezTo>
                    <a:pt x="1064" y="3466"/>
                    <a:pt x="578" y="5290"/>
                    <a:pt x="31" y="7417"/>
                  </a:cubicBezTo>
                  <a:lnTo>
                    <a:pt x="0" y="7539"/>
                  </a:lnTo>
                  <a:lnTo>
                    <a:pt x="2371" y="7539"/>
                  </a:lnTo>
                  <a:cubicBezTo>
                    <a:pt x="5107" y="7539"/>
                    <a:pt x="7599" y="7508"/>
                    <a:pt x="9392" y="7508"/>
                  </a:cubicBezTo>
                  <a:lnTo>
                    <a:pt x="11520" y="7478"/>
                  </a:lnTo>
                  <a:lnTo>
                    <a:pt x="12098" y="7448"/>
                  </a:lnTo>
                  <a:lnTo>
                    <a:pt x="12280" y="7448"/>
                  </a:lnTo>
                  <a:cubicBezTo>
                    <a:pt x="12219" y="7417"/>
                    <a:pt x="12128" y="7387"/>
                    <a:pt x="12067" y="7387"/>
                  </a:cubicBezTo>
                  <a:lnTo>
                    <a:pt x="11490" y="7387"/>
                  </a:lnTo>
                  <a:lnTo>
                    <a:pt x="9362" y="7356"/>
                  </a:lnTo>
                  <a:cubicBezTo>
                    <a:pt x="7569" y="7326"/>
                    <a:pt x="5107" y="7326"/>
                    <a:pt x="2371" y="7326"/>
                  </a:cubicBezTo>
                  <a:lnTo>
                    <a:pt x="242" y="7326"/>
                  </a:lnTo>
                  <a:cubicBezTo>
                    <a:pt x="747" y="5249"/>
                    <a:pt x="1192" y="3440"/>
                    <a:pt x="1520" y="2128"/>
                  </a:cubicBezTo>
                  <a:cubicBezTo>
                    <a:pt x="1672" y="1460"/>
                    <a:pt x="1793" y="943"/>
                    <a:pt x="1885" y="548"/>
                  </a:cubicBezTo>
                  <a:cubicBezTo>
                    <a:pt x="1945" y="365"/>
                    <a:pt x="1976" y="183"/>
                    <a:pt x="20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222;p35">
              <a:extLst>
                <a:ext uri="{FF2B5EF4-FFF2-40B4-BE49-F238E27FC236}">
                  <a16:creationId xmlns:a16="http://schemas.microsoft.com/office/drawing/2014/main" id="{E744B867-1D1E-1A4C-ABE4-A7B0DBBCCDA1}"/>
                </a:ext>
              </a:extLst>
            </p:cNvPr>
            <p:cNvSpPr/>
            <p:nvPr/>
          </p:nvSpPr>
          <p:spPr>
            <a:xfrm>
              <a:off x="5403077" y="2675659"/>
              <a:ext cx="45084" cy="25240"/>
            </a:xfrm>
            <a:custGeom>
              <a:avLst/>
              <a:gdLst/>
              <a:ahLst/>
              <a:cxnLst/>
              <a:rect l="l" t="t" r="r" b="b"/>
              <a:pathLst>
                <a:path w="2281" h="1277" extrusionOk="0">
                  <a:moveTo>
                    <a:pt x="305" y="0"/>
                  </a:moveTo>
                  <a:lnTo>
                    <a:pt x="1" y="1277"/>
                  </a:lnTo>
                  <a:lnTo>
                    <a:pt x="2007" y="1277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223;p35">
              <a:extLst>
                <a:ext uri="{FF2B5EF4-FFF2-40B4-BE49-F238E27FC236}">
                  <a16:creationId xmlns:a16="http://schemas.microsoft.com/office/drawing/2014/main" id="{731A6161-EEA6-384C-9EC7-384E531137F6}"/>
                </a:ext>
              </a:extLst>
            </p:cNvPr>
            <p:cNvSpPr/>
            <p:nvPr/>
          </p:nvSpPr>
          <p:spPr>
            <a:xfrm>
              <a:off x="5456546" y="2651030"/>
              <a:ext cx="51093" cy="49867"/>
            </a:xfrm>
            <a:custGeom>
              <a:avLst/>
              <a:gdLst/>
              <a:ahLst/>
              <a:cxnLst/>
              <a:rect l="l" t="t" r="r" b="b"/>
              <a:pathLst>
                <a:path w="2585" h="2523" extrusionOk="0">
                  <a:moveTo>
                    <a:pt x="578" y="0"/>
                  </a:moveTo>
                  <a:lnTo>
                    <a:pt x="1" y="2523"/>
                  </a:lnTo>
                  <a:lnTo>
                    <a:pt x="2007" y="2523"/>
                  </a:lnTo>
                  <a:lnTo>
                    <a:pt x="2585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224;p35">
              <a:extLst>
                <a:ext uri="{FF2B5EF4-FFF2-40B4-BE49-F238E27FC236}">
                  <a16:creationId xmlns:a16="http://schemas.microsoft.com/office/drawing/2014/main" id="{B210DF3F-40A6-A348-964E-A3D5F1257637}"/>
                </a:ext>
              </a:extLst>
            </p:cNvPr>
            <p:cNvSpPr/>
            <p:nvPr/>
          </p:nvSpPr>
          <p:spPr>
            <a:xfrm>
              <a:off x="5509422" y="2675659"/>
              <a:ext cx="45084" cy="25240"/>
            </a:xfrm>
            <a:custGeom>
              <a:avLst/>
              <a:gdLst/>
              <a:ahLst/>
              <a:cxnLst/>
              <a:rect l="l" t="t" r="r" b="b"/>
              <a:pathLst>
                <a:path w="2281" h="1277" extrusionOk="0">
                  <a:moveTo>
                    <a:pt x="305" y="0"/>
                  </a:moveTo>
                  <a:lnTo>
                    <a:pt x="1" y="1277"/>
                  </a:lnTo>
                  <a:lnTo>
                    <a:pt x="2037" y="1277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225;p35">
              <a:extLst>
                <a:ext uri="{FF2B5EF4-FFF2-40B4-BE49-F238E27FC236}">
                  <a16:creationId xmlns:a16="http://schemas.microsoft.com/office/drawing/2014/main" id="{612D58B9-85B9-CD4F-B4F5-27FA2413779D}"/>
                </a:ext>
              </a:extLst>
            </p:cNvPr>
            <p:cNvSpPr/>
            <p:nvPr/>
          </p:nvSpPr>
          <p:spPr>
            <a:xfrm>
              <a:off x="5562911" y="2603551"/>
              <a:ext cx="61884" cy="97343"/>
            </a:xfrm>
            <a:custGeom>
              <a:avLst/>
              <a:gdLst/>
              <a:ahLst/>
              <a:cxnLst/>
              <a:rect l="l" t="t" r="r" b="b"/>
              <a:pathLst>
                <a:path w="3131" h="4925" extrusionOk="0">
                  <a:moveTo>
                    <a:pt x="1125" y="1"/>
                  </a:moveTo>
                  <a:lnTo>
                    <a:pt x="0" y="4925"/>
                  </a:lnTo>
                  <a:lnTo>
                    <a:pt x="2006" y="4925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226;p35">
              <a:extLst>
                <a:ext uri="{FF2B5EF4-FFF2-40B4-BE49-F238E27FC236}">
                  <a16:creationId xmlns:a16="http://schemas.microsoft.com/office/drawing/2014/main" id="{FF5B2752-BD1E-894A-82AC-D3EDF0AFFF79}"/>
                </a:ext>
              </a:extLst>
            </p:cNvPr>
            <p:cNvSpPr/>
            <p:nvPr/>
          </p:nvSpPr>
          <p:spPr>
            <a:xfrm>
              <a:off x="5402484" y="2727329"/>
              <a:ext cx="31248" cy="4447"/>
            </a:xfrm>
            <a:custGeom>
              <a:avLst/>
              <a:gdLst/>
              <a:ahLst/>
              <a:cxnLst/>
              <a:rect l="l" t="t" r="r" b="b"/>
              <a:pathLst>
                <a:path w="1581" h="225" extrusionOk="0">
                  <a:moveTo>
                    <a:pt x="791" y="0"/>
                  </a:moveTo>
                  <a:cubicBezTo>
                    <a:pt x="525" y="0"/>
                    <a:pt x="259" y="31"/>
                    <a:pt x="0" y="91"/>
                  </a:cubicBezTo>
                  <a:cubicBezTo>
                    <a:pt x="0" y="152"/>
                    <a:pt x="335" y="213"/>
                    <a:pt x="791" y="213"/>
                  </a:cubicBezTo>
                  <a:cubicBezTo>
                    <a:pt x="859" y="221"/>
                    <a:pt x="927" y="224"/>
                    <a:pt x="995" y="224"/>
                  </a:cubicBezTo>
                  <a:cubicBezTo>
                    <a:pt x="1199" y="224"/>
                    <a:pt x="1399" y="190"/>
                    <a:pt x="1581" y="122"/>
                  </a:cubicBezTo>
                  <a:lnTo>
                    <a:pt x="1581" y="91"/>
                  </a:lnTo>
                  <a:cubicBezTo>
                    <a:pt x="1323" y="31"/>
                    <a:pt x="1057" y="0"/>
                    <a:pt x="7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227;p35">
              <a:extLst>
                <a:ext uri="{FF2B5EF4-FFF2-40B4-BE49-F238E27FC236}">
                  <a16:creationId xmlns:a16="http://schemas.microsoft.com/office/drawing/2014/main" id="{F6A04A01-902E-5043-AFE6-06B8EB71179A}"/>
                </a:ext>
              </a:extLst>
            </p:cNvPr>
            <p:cNvSpPr/>
            <p:nvPr/>
          </p:nvSpPr>
          <p:spPr>
            <a:xfrm>
              <a:off x="5453561" y="2727092"/>
              <a:ext cx="31841" cy="4684"/>
            </a:xfrm>
            <a:custGeom>
              <a:avLst/>
              <a:gdLst/>
              <a:ahLst/>
              <a:cxnLst/>
              <a:rect l="l" t="t" r="r" b="b"/>
              <a:pathLst>
                <a:path w="1611" h="237" extrusionOk="0">
                  <a:moveTo>
                    <a:pt x="616" y="1"/>
                  </a:moveTo>
                  <a:cubicBezTo>
                    <a:pt x="410" y="1"/>
                    <a:pt x="205" y="35"/>
                    <a:pt x="0" y="103"/>
                  </a:cubicBezTo>
                  <a:cubicBezTo>
                    <a:pt x="274" y="195"/>
                    <a:pt x="547" y="225"/>
                    <a:pt x="821" y="225"/>
                  </a:cubicBezTo>
                  <a:cubicBezTo>
                    <a:pt x="889" y="233"/>
                    <a:pt x="957" y="236"/>
                    <a:pt x="1025" y="236"/>
                  </a:cubicBezTo>
                  <a:cubicBezTo>
                    <a:pt x="1229" y="236"/>
                    <a:pt x="1429" y="202"/>
                    <a:pt x="1611" y="134"/>
                  </a:cubicBezTo>
                  <a:cubicBezTo>
                    <a:pt x="1425" y="41"/>
                    <a:pt x="1222" y="1"/>
                    <a:pt x="1014" y="1"/>
                  </a:cubicBezTo>
                  <a:cubicBezTo>
                    <a:pt x="950" y="1"/>
                    <a:pt x="885" y="5"/>
                    <a:pt x="821" y="12"/>
                  </a:cubicBezTo>
                  <a:cubicBezTo>
                    <a:pt x="752" y="5"/>
                    <a:pt x="684" y="1"/>
                    <a:pt x="6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228;p35">
              <a:extLst>
                <a:ext uri="{FF2B5EF4-FFF2-40B4-BE49-F238E27FC236}">
                  <a16:creationId xmlns:a16="http://schemas.microsoft.com/office/drawing/2014/main" id="{45E6FF99-3C02-2840-8C56-8003C497653B}"/>
                </a:ext>
              </a:extLst>
            </p:cNvPr>
            <p:cNvSpPr/>
            <p:nvPr/>
          </p:nvSpPr>
          <p:spPr>
            <a:xfrm>
              <a:off x="5505232" y="2727092"/>
              <a:ext cx="31841" cy="4091"/>
            </a:xfrm>
            <a:custGeom>
              <a:avLst/>
              <a:gdLst/>
              <a:ahLst/>
              <a:cxnLst/>
              <a:rect l="l" t="t" r="r" b="b"/>
              <a:pathLst>
                <a:path w="1611" h="207" extrusionOk="0">
                  <a:moveTo>
                    <a:pt x="616" y="1"/>
                  </a:moveTo>
                  <a:cubicBezTo>
                    <a:pt x="410" y="1"/>
                    <a:pt x="205" y="35"/>
                    <a:pt x="0" y="103"/>
                  </a:cubicBezTo>
                  <a:cubicBezTo>
                    <a:pt x="205" y="172"/>
                    <a:pt x="410" y="206"/>
                    <a:pt x="616" y="206"/>
                  </a:cubicBezTo>
                  <a:cubicBezTo>
                    <a:pt x="684" y="206"/>
                    <a:pt x="752" y="202"/>
                    <a:pt x="821" y="195"/>
                  </a:cubicBezTo>
                  <a:cubicBezTo>
                    <a:pt x="889" y="202"/>
                    <a:pt x="957" y="206"/>
                    <a:pt x="1025" y="206"/>
                  </a:cubicBezTo>
                  <a:cubicBezTo>
                    <a:pt x="1229" y="206"/>
                    <a:pt x="1429" y="172"/>
                    <a:pt x="1611" y="103"/>
                  </a:cubicBezTo>
                  <a:cubicBezTo>
                    <a:pt x="1429" y="35"/>
                    <a:pt x="1229" y="1"/>
                    <a:pt x="1025" y="1"/>
                  </a:cubicBezTo>
                  <a:cubicBezTo>
                    <a:pt x="957" y="1"/>
                    <a:pt x="889" y="5"/>
                    <a:pt x="821" y="12"/>
                  </a:cubicBezTo>
                  <a:cubicBezTo>
                    <a:pt x="752" y="5"/>
                    <a:pt x="684" y="1"/>
                    <a:pt x="6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229;p35">
              <a:extLst>
                <a:ext uri="{FF2B5EF4-FFF2-40B4-BE49-F238E27FC236}">
                  <a16:creationId xmlns:a16="http://schemas.microsoft.com/office/drawing/2014/main" id="{FAAD9025-1AB0-FA4E-BA25-D9AB1A1B6817}"/>
                </a:ext>
              </a:extLst>
            </p:cNvPr>
            <p:cNvSpPr/>
            <p:nvPr/>
          </p:nvSpPr>
          <p:spPr>
            <a:xfrm>
              <a:off x="5557495" y="2727329"/>
              <a:ext cx="31861" cy="4072"/>
            </a:xfrm>
            <a:custGeom>
              <a:avLst/>
              <a:gdLst/>
              <a:ahLst/>
              <a:cxnLst/>
              <a:rect l="l" t="t" r="r" b="b"/>
              <a:pathLst>
                <a:path w="1612" h="206" extrusionOk="0">
                  <a:moveTo>
                    <a:pt x="795" y="0"/>
                  </a:moveTo>
                  <a:cubicBezTo>
                    <a:pt x="525" y="0"/>
                    <a:pt x="259" y="31"/>
                    <a:pt x="0" y="91"/>
                  </a:cubicBezTo>
                  <a:cubicBezTo>
                    <a:pt x="259" y="167"/>
                    <a:pt x="525" y="205"/>
                    <a:pt x="795" y="205"/>
                  </a:cubicBezTo>
                  <a:cubicBezTo>
                    <a:pt x="1064" y="205"/>
                    <a:pt x="1338" y="167"/>
                    <a:pt x="1611" y="91"/>
                  </a:cubicBezTo>
                  <a:cubicBezTo>
                    <a:pt x="1338" y="31"/>
                    <a:pt x="1064" y="0"/>
                    <a:pt x="7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230;p35">
              <a:extLst>
                <a:ext uri="{FF2B5EF4-FFF2-40B4-BE49-F238E27FC236}">
                  <a16:creationId xmlns:a16="http://schemas.microsoft.com/office/drawing/2014/main" id="{6E416D2D-4B02-434C-8C65-9082A5666D4A}"/>
                </a:ext>
              </a:extLst>
            </p:cNvPr>
            <p:cNvSpPr/>
            <p:nvPr/>
          </p:nvSpPr>
          <p:spPr>
            <a:xfrm>
              <a:off x="5425315" y="2550477"/>
              <a:ext cx="87737" cy="4665"/>
            </a:xfrm>
            <a:custGeom>
              <a:avLst/>
              <a:gdLst/>
              <a:ahLst/>
              <a:cxnLst/>
              <a:rect l="l" t="t" r="r" b="b"/>
              <a:pathLst>
                <a:path w="4439" h="236" extrusionOk="0">
                  <a:moveTo>
                    <a:pt x="1686" y="0"/>
                  </a:moveTo>
                  <a:cubicBezTo>
                    <a:pt x="1115" y="0"/>
                    <a:pt x="558" y="40"/>
                    <a:pt x="0" y="133"/>
                  </a:cubicBezTo>
                  <a:cubicBezTo>
                    <a:pt x="548" y="201"/>
                    <a:pt x="1095" y="235"/>
                    <a:pt x="1655" y="235"/>
                  </a:cubicBezTo>
                  <a:cubicBezTo>
                    <a:pt x="1841" y="235"/>
                    <a:pt x="2029" y="231"/>
                    <a:pt x="2219" y="224"/>
                  </a:cubicBezTo>
                  <a:cubicBezTo>
                    <a:pt x="2402" y="231"/>
                    <a:pt x="2584" y="235"/>
                    <a:pt x="2767" y="235"/>
                  </a:cubicBezTo>
                  <a:cubicBezTo>
                    <a:pt x="3315" y="235"/>
                    <a:pt x="3868" y="201"/>
                    <a:pt x="4438" y="133"/>
                  </a:cubicBezTo>
                  <a:cubicBezTo>
                    <a:pt x="3858" y="40"/>
                    <a:pt x="3295" y="0"/>
                    <a:pt x="2736" y="0"/>
                  </a:cubicBezTo>
                  <a:cubicBezTo>
                    <a:pt x="2564" y="0"/>
                    <a:pt x="2391" y="4"/>
                    <a:pt x="2219" y="11"/>
                  </a:cubicBezTo>
                  <a:cubicBezTo>
                    <a:pt x="2040" y="4"/>
                    <a:pt x="1862" y="0"/>
                    <a:pt x="16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231;p35">
              <a:extLst>
                <a:ext uri="{FF2B5EF4-FFF2-40B4-BE49-F238E27FC236}">
                  <a16:creationId xmlns:a16="http://schemas.microsoft.com/office/drawing/2014/main" id="{51C08C6B-B444-D245-BCAA-396D59E6A48B}"/>
                </a:ext>
              </a:extLst>
            </p:cNvPr>
            <p:cNvSpPr/>
            <p:nvPr/>
          </p:nvSpPr>
          <p:spPr>
            <a:xfrm>
              <a:off x="5427707" y="2539862"/>
              <a:ext cx="39075" cy="4091"/>
            </a:xfrm>
            <a:custGeom>
              <a:avLst/>
              <a:gdLst/>
              <a:ahLst/>
              <a:cxnLst/>
              <a:rect l="l" t="t" r="r" b="b"/>
              <a:pathLst>
                <a:path w="1977" h="207" extrusionOk="0">
                  <a:moveTo>
                    <a:pt x="1000" y="1"/>
                  </a:moveTo>
                  <a:cubicBezTo>
                    <a:pt x="670" y="1"/>
                    <a:pt x="335" y="31"/>
                    <a:pt x="1" y="92"/>
                  </a:cubicBezTo>
                  <a:cubicBezTo>
                    <a:pt x="335" y="168"/>
                    <a:pt x="670" y="206"/>
                    <a:pt x="1000" y="206"/>
                  </a:cubicBezTo>
                  <a:cubicBezTo>
                    <a:pt x="1331" y="206"/>
                    <a:pt x="1658" y="168"/>
                    <a:pt x="1977" y="92"/>
                  </a:cubicBezTo>
                  <a:cubicBezTo>
                    <a:pt x="1658" y="31"/>
                    <a:pt x="1331" y="1"/>
                    <a:pt x="10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232;p35">
              <a:extLst>
                <a:ext uri="{FF2B5EF4-FFF2-40B4-BE49-F238E27FC236}">
                  <a16:creationId xmlns:a16="http://schemas.microsoft.com/office/drawing/2014/main" id="{1F1666E6-904E-5342-A450-6EC14B170386}"/>
                </a:ext>
              </a:extLst>
            </p:cNvPr>
            <p:cNvSpPr/>
            <p:nvPr/>
          </p:nvSpPr>
          <p:spPr>
            <a:xfrm>
              <a:off x="5319563" y="2780798"/>
              <a:ext cx="242141" cy="175454"/>
            </a:xfrm>
            <a:custGeom>
              <a:avLst/>
              <a:gdLst/>
              <a:ahLst/>
              <a:cxnLst/>
              <a:rect l="l" t="t" r="r" b="b"/>
              <a:pathLst>
                <a:path w="12251" h="8877" extrusionOk="0">
                  <a:moveTo>
                    <a:pt x="9819" y="1"/>
                  </a:moveTo>
                  <a:lnTo>
                    <a:pt x="8390" y="244"/>
                  </a:lnTo>
                  <a:lnTo>
                    <a:pt x="1" y="1520"/>
                  </a:lnTo>
                  <a:lnTo>
                    <a:pt x="3192" y="8876"/>
                  </a:lnTo>
                  <a:lnTo>
                    <a:pt x="12250" y="2311"/>
                  </a:lnTo>
                  <a:lnTo>
                    <a:pt x="11916" y="1763"/>
                  </a:lnTo>
                  <a:cubicBezTo>
                    <a:pt x="11430" y="973"/>
                    <a:pt x="10700" y="335"/>
                    <a:pt x="981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233;p35">
              <a:extLst>
                <a:ext uri="{FF2B5EF4-FFF2-40B4-BE49-F238E27FC236}">
                  <a16:creationId xmlns:a16="http://schemas.microsoft.com/office/drawing/2014/main" id="{819A9217-4788-E848-AAF6-ADA6592882F0}"/>
                </a:ext>
              </a:extLst>
            </p:cNvPr>
            <p:cNvSpPr/>
            <p:nvPr/>
          </p:nvSpPr>
          <p:spPr>
            <a:xfrm>
              <a:off x="4740379" y="2744151"/>
              <a:ext cx="154404" cy="182648"/>
            </a:xfrm>
            <a:custGeom>
              <a:avLst/>
              <a:gdLst/>
              <a:ahLst/>
              <a:cxnLst/>
              <a:rect l="l" t="t" r="r" b="b"/>
              <a:pathLst>
                <a:path w="7812" h="9241" extrusionOk="0">
                  <a:moveTo>
                    <a:pt x="6110" y="0"/>
                  </a:moveTo>
                  <a:lnTo>
                    <a:pt x="0" y="2098"/>
                  </a:lnTo>
                  <a:lnTo>
                    <a:pt x="274" y="9241"/>
                  </a:lnTo>
                  <a:lnTo>
                    <a:pt x="7812" y="6231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234;p35">
              <a:extLst>
                <a:ext uri="{FF2B5EF4-FFF2-40B4-BE49-F238E27FC236}">
                  <a16:creationId xmlns:a16="http://schemas.microsoft.com/office/drawing/2014/main" id="{A1BCEB7C-D197-1E4E-972C-B5B085C95078}"/>
                </a:ext>
              </a:extLst>
            </p:cNvPr>
            <p:cNvSpPr/>
            <p:nvPr/>
          </p:nvSpPr>
          <p:spPr>
            <a:xfrm>
              <a:off x="4625614" y="2461171"/>
              <a:ext cx="797854" cy="614593"/>
            </a:xfrm>
            <a:custGeom>
              <a:avLst/>
              <a:gdLst/>
              <a:ahLst/>
              <a:cxnLst/>
              <a:rect l="l" t="t" r="r" b="b"/>
              <a:pathLst>
                <a:path w="40367" h="31095" extrusionOk="0">
                  <a:moveTo>
                    <a:pt x="16262" y="0"/>
                  </a:moveTo>
                  <a:cubicBezTo>
                    <a:pt x="16262" y="0"/>
                    <a:pt x="9879" y="0"/>
                    <a:pt x="7478" y="5046"/>
                  </a:cubicBezTo>
                  <a:cubicBezTo>
                    <a:pt x="7296" y="5410"/>
                    <a:pt x="3587" y="12766"/>
                    <a:pt x="1125" y="17629"/>
                  </a:cubicBezTo>
                  <a:cubicBezTo>
                    <a:pt x="1" y="19879"/>
                    <a:pt x="1065" y="22614"/>
                    <a:pt x="3435" y="23465"/>
                  </a:cubicBezTo>
                  <a:cubicBezTo>
                    <a:pt x="3911" y="23640"/>
                    <a:pt x="4399" y="23723"/>
                    <a:pt x="4880" y="23723"/>
                  </a:cubicBezTo>
                  <a:cubicBezTo>
                    <a:pt x="6491" y="23723"/>
                    <a:pt x="8022" y="22791"/>
                    <a:pt x="8724" y="21247"/>
                  </a:cubicBezTo>
                  <a:lnTo>
                    <a:pt x="11369" y="15319"/>
                  </a:lnTo>
                  <a:lnTo>
                    <a:pt x="13040" y="23800"/>
                  </a:lnTo>
                  <a:lnTo>
                    <a:pt x="10609" y="30821"/>
                  </a:lnTo>
                  <a:lnTo>
                    <a:pt x="30792" y="31095"/>
                  </a:lnTo>
                  <a:lnTo>
                    <a:pt x="29241" y="21733"/>
                  </a:lnTo>
                  <a:lnTo>
                    <a:pt x="28755" y="15046"/>
                  </a:lnTo>
                  <a:lnTo>
                    <a:pt x="32858" y="23496"/>
                  </a:lnTo>
                  <a:cubicBezTo>
                    <a:pt x="33509" y="24862"/>
                    <a:pt x="34872" y="25656"/>
                    <a:pt x="36295" y="25656"/>
                  </a:cubicBezTo>
                  <a:cubicBezTo>
                    <a:pt x="36866" y="25656"/>
                    <a:pt x="37447" y="25529"/>
                    <a:pt x="37995" y="25259"/>
                  </a:cubicBezTo>
                  <a:lnTo>
                    <a:pt x="37995" y="25228"/>
                  </a:lnTo>
                  <a:cubicBezTo>
                    <a:pt x="39880" y="24286"/>
                    <a:pt x="40366" y="22067"/>
                    <a:pt x="39424" y="20183"/>
                  </a:cubicBezTo>
                  <a:lnTo>
                    <a:pt x="31643" y="3496"/>
                  </a:lnTo>
                  <a:cubicBezTo>
                    <a:pt x="31460" y="3070"/>
                    <a:pt x="31187" y="2705"/>
                    <a:pt x="30852" y="2432"/>
                  </a:cubicBezTo>
                  <a:cubicBezTo>
                    <a:pt x="29233" y="979"/>
                    <a:pt x="27125" y="194"/>
                    <a:pt x="24978" y="194"/>
                  </a:cubicBezTo>
                  <a:cubicBezTo>
                    <a:pt x="24788" y="194"/>
                    <a:pt x="24598" y="200"/>
                    <a:pt x="24408" y="213"/>
                  </a:cubicBezTo>
                  <a:lnTo>
                    <a:pt x="1626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235;p35">
              <a:extLst>
                <a:ext uri="{FF2B5EF4-FFF2-40B4-BE49-F238E27FC236}">
                  <a16:creationId xmlns:a16="http://schemas.microsoft.com/office/drawing/2014/main" id="{6F51B3EF-8B40-CF4E-AB15-F5BFC95940E7}"/>
                </a:ext>
              </a:extLst>
            </p:cNvPr>
            <p:cNvSpPr/>
            <p:nvPr/>
          </p:nvSpPr>
          <p:spPr>
            <a:xfrm>
              <a:off x="4891792" y="2807602"/>
              <a:ext cx="233108" cy="136122"/>
            </a:xfrm>
            <a:custGeom>
              <a:avLst/>
              <a:gdLst/>
              <a:ahLst/>
              <a:cxnLst/>
              <a:rect l="l" t="t" r="r" b="b"/>
              <a:pathLst>
                <a:path w="11794" h="6887" extrusionOk="0">
                  <a:moveTo>
                    <a:pt x="10255" y="1"/>
                  </a:moveTo>
                  <a:cubicBezTo>
                    <a:pt x="10201" y="1"/>
                    <a:pt x="10146" y="4"/>
                    <a:pt x="10091" y="12"/>
                  </a:cubicBezTo>
                  <a:cubicBezTo>
                    <a:pt x="9119" y="134"/>
                    <a:pt x="8632" y="1228"/>
                    <a:pt x="8176" y="2079"/>
                  </a:cubicBezTo>
                  <a:cubicBezTo>
                    <a:pt x="6814" y="4464"/>
                    <a:pt x="4299" y="5900"/>
                    <a:pt x="1606" y="5900"/>
                  </a:cubicBezTo>
                  <a:cubicBezTo>
                    <a:pt x="1175" y="5900"/>
                    <a:pt x="740" y="5863"/>
                    <a:pt x="304" y="5787"/>
                  </a:cubicBezTo>
                  <a:cubicBezTo>
                    <a:pt x="304" y="5787"/>
                    <a:pt x="0" y="5909"/>
                    <a:pt x="243" y="6122"/>
                  </a:cubicBezTo>
                  <a:cubicBezTo>
                    <a:pt x="1028" y="6702"/>
                    <a:pt x="2015" y="6886"/>
                    <a:pt x="3046" y="6886"/>
                  </a:cubicBezTo>
                  <a:cubicBezTo>
                    <a:pt x="4011" y="6886"/>
                    <a:pt x="5016" y="6725"/>
                    <a:pt x="5927" y="6578"/>
                  </a:cubicBezTo>
                  <a:cubicBezTo>
                    <a:pt x="7812" y="6304"/>
                    <a:pt x="9575" y="5362"/>
                    <a:pt x="10851" y="3903"/>
                  </a:cubicBezTo>
                  <a:cubicBezTo>
                    <a:pt x="11459" y="3295"/>
                    <a:pt x="11794" y="2444"/>
                    <a:pt x="11763" y="1593"/>
                  </a:cubicBezTo>
                  <a:cubicBezTo>
                    <a:pt x="11706" y="797"/>
                    <a:pt x="11038" y="1"/>
                    <a:pt x="10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36;p35">
              <a:extLst>
                <a:ext uri="{FF2B5EF4-FFF2-40B4-BE49-F238E27FC236}">
                  <a16:creationId xmlns:a16="http://schemas.microsoft.com/office/drawing/2014/main" id="{2404C47D-6F39-5F44-98CB-86120C20C679}"/>
                </a:ext>
              </a:extLst>
            </p:cNvPr>
            <p:cNvSpPr/>
            <p:nvPr/>
          </p:nvSpPr>
          <p:spPr>
            <a:xfrm>
              <a:off x="5142928" y="2669038"/>
              <a:ext cx="63703" cy="247537"/>
            </a:xfrm>
            <a:custGeom>
              <a:avLst/>
              <a:gdLst/>
              <a:ahLst/>
              <a:cxnLst/>
              <a:rect l="l" t="t" r="r" b="b"/>
              <a:pathLst>
                <a:path w="3223" h="12524" extrusionOk="0">
                  <a:moveTo>
                    <a:pt x="0" y="1"/>
                  </a:moveTo>
                  <a:cubicBezTo>
                    <a:pt x="487" y="3831"/>
                    <a:pt x="274" y="3557"/>
                    <a:pt x="1064" y="7326"/>
                  </a:cubicBezTo>
                  <a:cubicBezTo>
                    <a:pt x="1459" y="9180"/>
                    <a:pt x="1946" y="11126"/>
                    <a:pt x="3222" y="12524"/>
                  </a:cubicBezTo>
                  <a:lnTo>
                    <a:pt x="2584" y="45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37;p35">
              <a:extLst>
                <a:ext uri="{FF2B5EF4-FFF2-40B4-BE49-F238E27FC236}">
                  <a16:creationId xmlns:a16="http://schemas.microsoft.com/office/drawing/2014/main" id="{3CFCD9E0-6C57-674D-A88E-DDF9AAF3B74C}"/>
                </a:ext>
              </a:extLst>
            </p:cNvPr>
            <p:cNvSpPr/>
            <p:nvPr/>
          </p:nvSpPr>
          <p:spPr>
            <a:xfrm>
              <a:off x="4824487" y="2986886"/>
              <a:ext cx="421172" cy="88923"/>
            </a:xfrm>
            <a:custGeom>
              <a:avLst/>
              <a:gdLst/>
              <a:ahLst/>
              <a:cxnLst/>
              <a:rect l="l" t="t" r="r" b="b"/>
              <a:pathLst>
                <a:path w="21309" h="4499" extrusionOk="0">
                  <a:moveTo>
                    <a:pt x="20001" y="0"/>
                  </a:moveTo>
                  <a:lnTo>
                    <a:pt x="1490" y="1520"/>
                  </a:lnTo>
                  <a:lnTo>
                    <a:pt x="1" y="2523"/>
                  </a:lnTo>
                  <a:lnTo>
                    <a:pt x="578" y="4225"/>
                  </a:lnTo>
                  <a:lnTo>
                    <a:pt x="20761" y="4499"/>
                  </a:lnTo>
                  <a:lnTo>
                    <a:pt x="21308" y="2462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38;p35">
              <a:extLst>
                <a:ext uri="{FF2B5EF4-FFF2-40B4-BE49-F238E27FC236}">
                  <a16:creationId xmlns:a16="http://schemas.microsoft.com/office/drawing/2014/main" id="{D548F2E6-18CF-A940-90B3-9AFC722C0758}"/>
                </a:ext>
              </a:extLst>
            </p:cNvPr>
            <p:cNvSpPr/>
            <p:nvPr/>
          </p:nvSpPr>
          <p:spPr>
            <a:xfrm>
              <a:off x="4859948" y="2399875"/>
              <a:ext cx="121357" cy="225914"/>
            </a:xfrm>
            <a:custGeom>
              <a:avLst/>
              <a:gdLst/>
              <a:ahLst/>
              <a:cxnLst/>
              <a:rect l="l" t="t" r="r" b="b"/>
              <a:pathLst>
                <a:path w="6140" h="11430" extrusionOk="0">
                  <a:moveTo>
                    <a:pt x="4924" y="1"/>
                  </a:moveTo>
                  <a:lnTo>
                    <a:pt x="2584" y="2159"/>
                  </a:lnTo>
                  <a:cubicBezTo>
                    <a:pt x="942" y="2797"/>
                    <a:pt x="304" y="4803"/>
                    <a:pt x="1307" y="6262"/>
                  </a:cubicBezTo>
                  <a:cubicBezTo>
                    <a:pt x="1489" y="6475"/>
                    <a:pt x="1641" y="6749"/>
                    <a:pt x="1672" y="7022"/>
                  </a:cubicBezTo>
                  <a:cubicBezTo>
                    <a:pt x="1641" y="7721"/>
                    <a:pt x="517" y="7752"/>
                    <a:pt x="182" y="8329"/>
                  </a:cubicBezTo>
                  <a:cubicBezTo>
                    <a:pt x="0" y="8755"/>
                    <a:pt x="122" y="9271"/>
                    <a:pt x="486" y="9575"/>
                  </a:cubicBezTo>
                  <a:cubicBezTo>
                    <a:pt x="821" y="9849"/>
                    <a:pt x="1216" y="10092"/>
                    <a:pt x="1611" y="10335"/>
                  </a:cubicBezTo>
                  <a:cubicBezTo>
                    <a:pt x="2006" y="10548"/>
                    <a:pt x="2280" y="10974"/>
                    <a:pt x="2310" y="11429"/>
                  </a:cubicBezTo>
                  <a:cubicBezTo>
                    <a:pt x="2705" y="11429"/>
                    <a:pt x="2918" y="10943"/>
                    <a:pt x="2857" y="10578"/>
                  </a:cubicBezTo>
                  <a:cubicBezTo>
                    <a:pt x="2766" y="10214"/>
                    <a:pt x="2614" y="9849"/>
                    <a:pt x="2401" y="9515"/>
                  </a:cubicBezTo>
                  <a:cubicBezTo>
                    <a:pt x="2189" y="9180"/>
                    <a:pt x="2158" y="8785"/>
                    <a:pt x="2341" y="8420"/>
                  </a:cubicBezTo>
                  <a:cubicBezTo>
                    <a:pt x="2584" y="8056"/>
                    <a:pt x="3100" y="8056"/>
                    <a:pt x="3526" y="7904"/>
                  </a:cubicBezTo>
                  <a:cubicBezTo>
                    <a:pt x="4347" y="7539"/>
                    <a:pt x="4711" y="6597"/>
                    <a:pt x="4407" y="5776"/>
                  </a:cubicBezTo>
                  <a:cubicBezTo>
                    <a:pt x="4134" y="5229"/>
                    <a:pt x="3556" y="4651"/>
                    <a:pt x="3860" y="4135"/>
                  </a:cubicBezTo>
                  <a:cubicBezTo>
                    <a:pt x="4012" y="3831"/>
                    <a:pt x="4377" y="3709"/>
                    <a:pt x="4651" y="3527"/>
                  </a:cubicBezTo>
                  <a:cubicBezTo>
                    <a:pt x="5988" y="2797"/>
                    <a:pt x="6140" y="943"/>
                    <a:pt x="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39;p35">
              <a:extLst>
                <a:ext uri="{FF2B5EF4-FFF2-40B4-BE49-F238E27FC236}">
                  <a16:creationId xmlns:a16="http://schemas.microsoft.com/office/drawing/2014/main" id="{C9EDABCC-2E5E-5E47-926D-AE5F3F23CDDB}"/>
                </a:ext>
              </a:extLst>
            </p:cNvPr>
            <p:cNvSpPr/>
            <p:nvPr/>
          </p:nvSpPr>
          <p:spPr>
            <a:xfrm>
              <a:off x="4778826" y="2779593"/>
              <a:ext cx="70304" cy="119578"/>
            </a:xfrm>
            <a:custGeom>
              <a:avLst/>
              <a:gdLst/>
              <a:ahLst/>
              <a:cxnLst/>
              <a:rect l="l" t="t" r="r" b="b"/>
              <a:pathLst>
                <a:path w="3557" h="6050" extrusionOk="0">
                  <a:moveTo>
                    <a:pt x="3557" y="1"/>
                  </a:moveTo>
                  <a:cubicBezTo>
                    <a:pt x="3344" y="274"/>
                    <a:pt x="3192" y="578"/>
                    <a:pt x="3040" y="882"/>
                  </a:cubicBezTo>
                  <a:cubicBezTo>
                    <a:pt x="2706" y="1460"/>
                    <a:pt x="2280" y="2220"/>
                    <a:pt x="1794" y="3040"/>
                  </a:cubicBezTo>
                  <a:cubicBezTo>
                    <a:pt x="1308" y="3891"/>
                    <a:pt x="852" y="4621"/>
                    <a:pt x="517" y="5168"/>
                  </a:cubicBezTo>
                  <a:cubicBezTo>
                    <a:pt x="305" y="5442"/>
                    <a:pt x="122" y="5745"/>
                    <a:pt x="1" y="6049"/>
                  </a:cubicBezTo>
                  <a:cubicBezTo>
                    <a:pt x="213" y="5806"/>
                    <a:pt x="426" y="5533"/>
                    <a:pt x="609" y="5259"/>
                  </a:cubicBezTo>
                  <a:cubicBezTo>
                    <a:pt x="973" y="4712"/>
                    <a:pt x="1460" y="3983"/>
                    <a:pt x="1976" y="3162"/>
                  </a:cubicBezTo>
                  <a:cubicBezTo>
                    <a:pt x="2463" y="2311"/>
                    <a:pt x="2858" y="1520"/>
                    <a:pt x="3162" y="973"/>
                  </a:cubicBezTo>
                  <a:cubicBezTo>
                    <a:pt x="3314" y="669"/>
                    <a:pt x="3466" y="335"/>
                    <a:pt x="35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40;p35">
              <a:extLst>
                <a:ext uri="{FF2B5EF4-FFF2-40B4-BE49-F238E27FC236}">
                  <a16:creationId xmlns:a16="http://schemas.microsoft.com/office/drawing/2014/main" id="{32927974-09C7-CC4A-A100-F99FAF28DF71}"/>
                </a:ext>
              </a:extLst>
            </p:cNvPr>
            <p:cNvSpPr/>
            <p:nvPr/>
          </p:nvSpPr>
          <p:spPr>
            <a:xfrm>
              <a:off x="4796853" y="2843281"/>
              <a:ext cx="19844" cy="51093"/>
            </a:xfrm>
            <a:custGeom>
              <a:avLst/>
              <a:gdLst/>
              <a:ahLst/>
              <a:cxnLst/>
              <a:rect l="l" t="t" r="r" b="b"/>
              <a:pathLst>
                <a:path w="1004" h="2585" extrusionOk="0">
                  <a:moveTo>
                    <a:pt x="882" y="1"/>
                  </a:moveTo>
                  <a:cubicBezTo>
                    <a:pt x="821" y="1"/>
                    <a:pt x="791" y="609"/>
                    <a:pt x="548" y="1308"/>
                  </a:cubicBezTo>
                  <a:cubicBezTo>
                    <a:pt x="335" y="2037"/>
                    <a:pt x="0" y="2554"/>
                    <a:pt x="31" y="2584"/>
                  </a:cubicBezTo>
                  <a:cubicBezTo>
                    <a:pt x="700" y="1885"/>
                    <a:pt x="1004" y="943"/>
                    <a:pt x="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41;p35">
              <a:extLst>
                <a:ext uri="{FF2B5EF4-FFF2-40B4-BE49-F238E27FC236}">
                  <a16:creationId xmlns:a16="http://schemas.microsoft.com/office/drawing/2014/main" id="{2678B936-9DF7-0141-90EC-D5F5DC4238F9}"/>
                </a:ext>
              </a:extLst>
            </p:cNvPr>
            <p:cNvSpPr/>
            <p:nvPr/>
          </p:nvSpPr>
          <p:spPr>
            <a:xfrm>
              <a:off x="5261884" y="2554885"/>
              <a:ext cx="137604" cy="293214"/>
            </a:xfrm>
            <a:custGeom>
              <a:avLst/>
              <a:gdLst/>
              <a:ahLst/>
              <a:cxnLst/>
              <a:rect l="l" t="t" r="r" b="b"/>
              <a:pathLst>
                <a:path w="6962" h="14835" extrusionOk="0">
                  <a:moveTo>
                    <a:pt x="32" y="1"/>
                  </a:moveTo>
                  <a:cubicBezTo>
                    <a:pt x="32" y="1"/>
                    <a:pt x="31" y="1"/>
                    <a:pt x="31" y="1"/>
                  </a:cubicBezTo>
                  <a:cubicBezTo>
                    <a:pt x="1" y="31"/>
                    <a:pt x="1490" y="3344"/>
                    <a:pt x="3405" y="7448"/>
                  </a:cubicBezTo>
                  <a:cubicBezTo>
                    <a:pt x="5281" y="11532"/>
                    <a:pt x="6856" y="14834"/>
                    <a:pt x="6930" y="14834"/>
                  </a:cubicBezTo>
                  <a:cubicBezTo>
                    <a:pt x="6930" y="14834"/>
                    <a:pt x="6931" y="14834"/>
                    <a:pt x="6931" y="14834"/>
                  </a:cubicBezTo>
                  <a:cubicBezTo>
                    <a:pt x="6961" y="14803"/>
                    <a:pt x="5472" y="11460"/>
                    <a:pt x="3557" y="7387"/>
                  </a:cubicBezTo>
                  <a:cubicBezTo>
                    <a:pt x="1681" y="3302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242;p35">
              <a:extLst>
                <a:ext uri="{FF2B5EF4-FFF2-40B4-BE49-F238E27FC236}">
                  <a16:creationId xmlns:a16="http://schemas.microsoft.com/office/drawing/2014/main" id="{26839155-54A6-B949-8C01-6DEEA0AEB013}"/>
                </a:ext>
              </a:extLst>
            </p:cNvPr>
            <p:cNvSpPr/>
            <p:nvPr/>
          </p:nvSpPr>
          <p:spPr>
            <a:xfrm>
              <a:off x="5139923" y="2511636"/>
              <a:ext cx="68505" cy="101553"/>
            </a:xfrm>
            <a:custGeom>
              <a:avLst/>
              <a:gdLst/>
              <a:ahLst/>
              <a:cxnLst/>
              <a:rect l="l" t="t" r="r" b="b"/>
              <a:pathLst>
                <a:path w="3466" h="5138" extrusionOk="0">
                  <a:moveTo>
                    <a:pt x="3466" y="0"/>
                  </a:moveTo>
                  <a:lnTo>
                    <a:pt x="3466" y="0"/>
                  </a:lnTo>
                  <a:cubicBezTo>
                    <a:pt x="3162" y="31"/>
                    <a:pt x="2827" y="152"/>
                    <a:pt x="2554" y="335"/>
                  </a:cubicBezTo>
                  <a:cubicBezTo>
                    <a:pt x="1125" y="1125"/>
                    <a:pt x="183" y="2554"/>
                    <a:pt x="31" y="4164"/>
                  </a:cubicBezTo>
                  <a:cubicBezTo>
                    <a:pt x="0" y="4499"/>
                    <a:pt x="0" y="4833"/>
                    <a:pt x="92" y="5137"/>
                  </a:cubicBezTo>
                  <a:cubicBezTo>
                    <a:pt x="122" y="5137"/>
                    <a:pt x="92" y="4772"/>
                    <a:pt x="183" y="4195"/>
                  </a:cubicBezTo>
                  <a:cubicBezTo>
                    <a:pt x="396" y="2645"/>
                    <a:pt x="1307" y="1277"/>
                    <a:pt x="2645" y="456"/>
                  </a:cubicBezTo>
                  <a:cubicBezTo>
                    <a:pt x="3131" y="152"/>
                    <a:pt x="3466" y="31"/>
                    <a:pt x="3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243;p35">
              <a:extLst>
                <a:ext uri="{FF2B5EF4-FFF2-40B4-BE49-F238E27FC236}">
                  <a16:creationId xmlns:a16="http://schemas.microsoft.com/office/drawing/2014/main" id="{8A975296-B5AB-B54B-9768-F7CE0A198DA5}"/>
                </a:ext>
              </a:extLst>
            </p:cNvPr>
            <p:cNvSpPr/>
            <p:nvPr/>
          </p:nvSpPr>
          <p:spPr>
            <a:xfrm>
              <a:off x="4805273" y="2590939"/>
              <a:ext cx="78704" cy="342448"/>
            </a:xfrm>
            <a:custGeom>
              <a:avLst/>
              <a:gdLst/>
              <a:ahLst/>
              <a:cxnLst/>
              <a:rect l="l" t="t" r="r" b="b"/>
              <a:pathLst>
                <a:path w="3982" h="17326" extrusionOk="0">
                  <a:moveTo>
                    <a:pt x="61" y="1"/>
                  </a:moveTo>
                  <a:cubicBezTo>
                    <a:pt x="0" y="1"/>
                    <a:pt x="851" y="3891"/>
                    <a:pt x="1915" y="8663"/>
                  </a:cubicBezTo>
                  <a:cubicBezTo>
                    <a:pt x="2979" y="13466"/>
                    <a:pt x="3891" y="17326"/>
                    <a:pt x="3951" y="17326"/>
                  </a:cubicBezTo>
                  <a:cubicBezTo>
                    <a:pt x="3982" y="17326"/>
                    <a:pt x="3161" y="13405"/>
                    <a:pt x="2097" y="8633"/>
                  </a:cubicBezTo>
                  <a:cubicBezTo>
                    <a:pt x="1033" y="386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244;p35">
              <a:extLst>
                <a:ext uri="{FF2B5EF4-FFF2-40B4-BE49-F238E27FC236}">
                  <a16:creationId xmlns:a16="http://schemas.microsoft.com/office/drawing/2014/main" id="{E7EA8B6B-E088-AB44-9443-665F5A6F1136}"/>
                </a:ext>
              </a:extLst>
            </p:cNvPr>
            <p:cNvSpPr/>
            <p:nvPr/>
          </p:nvSpPr>
          <p:spPr>
            <a:xfrm>
              <a:off x="5537669" y="2795208"/>
              <a:ext cx="97343" cy="31268"/>
            </a:xfrm>
            <a:custGeom>
              <a:avLst/>
              <a:gdLst/>
              <a:ahLst/>
              <a:cxnLst/>
              <a:rect l="l" t="t" r="r" b="b"/>
              <a:pathLst>
                <a:path w="4925" h="1582" extrusionOk="0">
                  <a:moveTo>
                    <a:pt x="0" y="1"/>
                  </a:moveTo>
                  <a:lnTo>
                    <a:pt x="1095" y="1399"/>
                  </a:lnTo>
                  <a:lnTo>
                    <a:pt x="1216" y="1582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245;p35">
              <a:extLst>
                <a:ext uri="{FF2B5EF4-FFF2-40B4-BE49-F238E27FC236}">
                  <a16:creationId xmlns:a16="http://schemas.microsoft.com/office/drawing/2014/main" id="{AD0DCCFB-8EDD-0148-819E-50D58FF0A687}"/>
                </a:ext>
              </a:extLst>
            </p:cNvPr>
            <p:cNvSpPr/>
            <p:nvPr/>
          </p:nvSpPr>
          <p:spPr>
            <a:xfrm>
              <a:off x="5377855" y="2801217"/>
              <a:ext cx="34865" cy="33680"/>
            </a:xfrm>
            <a:custGeom>
              <a:avLst/>
              <a:gdLst/>
              <a:ahLst/>
              <a:cxnLst/>
              <a:rect l="l" t="t" r="r" b="b"/>
              <a:pathLst>
                <a:path w="1764" h="1704" extrusionOk="0">
                  <a:moveTo>
                    <a:pt x="0" y="1"/>
                  </a:moveTo>
                  <a:lnTo>
                    <a:pt x="0" y="1"/>
                  </a:lnTo>
                  <a:cubicBezTo>
                    <a:pt x="243" y="305"/>
                    <a:pt x="547" y="609"/>
                    <a:pt x="851" y="852"/>
                  </a:cubicBezTo>
                  <a:cubicBezTo>
                    <a:pt x="1125" y="1156"/>
                    <a:pt x="1429" y="1460"/>
                    <a:pt x="1763" y="1703"/>
                  </a:cubicBezTo>
                  <a:cubicBezTo>
                    <a:pt x="1581" y="1308"/>
                    <a:pt x="1307" y="974"/>
                    <a:pt x="1003" y="730"/>
                  </a:cubicBezTo>
                  <a:cubicBezTo>
                    <a:pt x="730" y="396"/>
                    <a:pt x="395" y="15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246;p35">
              <a:extLst>
                <a:ext uri="{FF2B5EF4-FFF2-40B4-BE49-F238E27FC236}">
                  <a16:creationId xmlns:a16="http://schemas.microsoft.com/office/drawing/2014/main" id="{46334C36-AC00-9E46-9AB8-A691A72BAD54}"/>
                </a:ext>
              </a:extLst>
            </p:cNvPr>
            <p:cNvSpPr/>
            <p:nvPr/>
          </p:nvSpPr>
          <p:spPr>
            <a:xfrm>
              <a:off x="5141722" y="2664234"/>
              <a:ext cx="136991" cy="267361"/>
            </a:xfrm>
            <a:custGeom>
              <a:avLst/>
              <a:gdLst/>
              <a:ahLst/>
              <a:cxnLst/>
              <a:rect l="l" t="t" r="r" b="b"/>
              <a:pathLst>
                <a:path w="6931" h="13527" extrusionOk="0">
                  <a:moveTo>
                    <a:pt x="1" y="1"/>
                  </a:moveTo>
                  <a:cubicBezTo>
                    <a:pt x="61" y="183"/>
                    <a:pt x="153" y="366"/>
                    <a:pt x="244" y="548"/>
                  </a:cubicBezTo>
                  <a:cubicBezTo>
                    <a:pt x="457" y="913"/>
                    <a:pt x="730" y="1399"/>
                    <a:pt x="1004" y="1976"/>
                  </a:cubicBezTo>
                  <a:cubicBezTo>
                    <a:pt x="1642" y="3192"/>
                    <a:pt x="2493" y="4894"/>
                    <a:pt x="3435" y="6779"/>
                  </a:cubicBezTo>
                  <a:cubicBezTo>
                    <a:pt x="4347" y="8664"/>
                    <a:pt x="5198" y="10366"/>
                    <a:pt x="5837" y="11581"/>
                  </a:cubicBezTo>
                  <a:cubicBezTo>
                    <a:pt x="6171" y="12189"/>
                    <a:pt x="6414" y="12676"/>
                    <a:pt x="6596" y="13010"/>
                  </a:cubicBezTo>
                  <a:cubicBezTo>
                    <a:pt x="6688" y="13192"/>
                    <a:pt x="6809" y="13344"/>
                    <a:pt x="6931" y="13527"/>
                  </a:cubicBezTo>
                  <a:cubicBezTo>
                    <a:pt x="6840" y="13314"/>
                    <a:pt x="6779" y="13132"/>
                    <a:pt x="6688" y="12980"/>
                  </a:cubicBezTo>
                  <a:lnTo>
                    <a:pt x="5958" y="11521"/>
                  </a:lnTo>
                  <a:cubicBezTo>
                    <a:pt x="5350" y="10244"/>
                    <a:pt x="4530" y="8572"/>
                    <a:pt x="3587" y="6688"/>
                  </a:cubicBezTo>
                  <a:cubicBezTo>
                    <a:pt x="2675" y="4803"/>
                    <a:pt x="1794" y="3132"/>
                    <a:pt x="1125" y="1916"/>
                  </a:cubicBezTo>
                  <a:cubicBezTo>
                    <a:pt x="791" y="1308"/>
                    <a:pt x="517" y="821"/>
                    <a:pt x="335" y="487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247;p35">
              <a:extLst>
                <a:ext uri="{FF2B5EF4-FFF2-40B4-BE49-F238E27FC236}">
                  <a16:creationId xmlns:a16="http://schemas.microsoft.com/office/drawing/2014/main" id="{87D39C4F-1FB5-0F4F-967D-E333CEC48843}"/>
                </a:ext>
              </a:extLst>
            </p:cNvPr>
            <p:cNvSpPr/>
            <p:nvPr/>
          </p:nvSpPr>
          <p:spPr>
            <a:xfrm>
              <a:off x="4930238" y="2829464"/>
              <a:ext cx="204271" cy="120784"/>
            </a:xfrm>
            <a:custGeom>
              <a:avLst/>
              <a:gdLst/>
              <a:ahLst/>
              <a:cxnLst/>
              <a:rect l="l" t="t" r="r" b="b"/>
              <a:pathLst>
                <a:path w="10335" h="6111" extrusionOk="0">
                  <a:moveTo>
                    <a:pt x="10335" y="1"/>
                  </a:moveTo>
                  <a:cubicBezTo>
                    <a:pt x="10183" y="608"/>
                    <a:pt x="9940" y="1216"/>
                    <a:pt x="9636" y="1763"/>
                  </a:cubicBezTo>
                  <a:cubicBezTo>
                    <a:pt x="8845" y="3070"/>
                    <a:pt x="7660" y="4074"/>
                    <a:pt x="6262" y="4681"/>
                  </a:cubicBezTo>
                  <a:cubicBezTo>
                    <a:pt x="4864" y="5259"/>
                    <a:pt x="3405" y="5654"/>
                    <a:pt x="1885" y="5836"/>
                  </a:cubicBezTo>
                  <a:lnTo>
                    <a:pt x="517" y="6019"/>
                  </a:lnTo>
                  <a:cubicBezTo>
                    <a:pt x="335" y="6019"/>
                    <a:pt x="183" y="6049"/>
                    <a:pt x="0" y="6110"/>
                  </a:cubicBezTo>
                  <a:lnTo>
                    <a:pt x="517" y="6110"/>
                  </a:lnTo>
                  <a:cubicBezTo>
                    <a:pt x="851" y="6080"/>
                    <a:pt x="1338" y="6049"/>
                    <a:pt x="1915" y="5988"/>
                  </a:cubicBezTo>
                  <a:cubicBezTo>
                    <a:pt x="3435" y="5836"/>
                    <a:pt x="4924" y="5472"/>
                    <a:pt x="6353" y="4864"/>
                  </a:cubicBezTo>
                  <a:cubicBezTo>
                    <a:pt x="7782" y="4226"/>
                    <a:pt x="8967" y="3162"/>
                    <a:pt x="9788" y="1824"/>
                  </a:cubicBezTo>
                  <a:cubicBezTo>
                    <a:pt x="10001" y="1399"/>
                    <a:pt x="10183" y="973"/>
                    <a:pt x="10274" y="517"/>
                  </a:cubicBezTo>
                  <a:cubicBezTo>
                    <a:pt x="10304" y="396"/>
                    <a:pt x="10335" y="244"/>
                    <a:pt x="10335" y="122"/>
                  </a:cubicBezTo>
                  <a:lnTo>
                    <a:pt x="103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248;p35">
              <a:extLst>
                <a:ext uri="{FF2B5EF4-FFF2-40B4-BE49-F238E27FC236}">
                  <a16:creationId xmlns:a16="http://schemas.microsoft.com/office/drawing/2014/main" id="{E279F63F-9B94-9F46-A22F-D0DA5F153E13}"/>
                </a:ext>
              </a:extLst>
            </p:cNvPr>
            <p:cNvSpPr/>
            <p:nvPr/>
          </p:nvSpPr>
          <p:spPr>
            <a:xfrm>
              <a:off x="4832907" y="3022999"/>
              <a:ext cx="221704" cy="15871"/>
            </a:xfrm>
            <a:custGeom>
              <a:avLst/>
              <a:gdLst/>
              <a:ahLst/>
              <a:cxnLst/>
              <a:rect l="l" t="t" r="r" b="b"/>
              <a:pathLst>
                <a:path w="11217" h="803" extrusionOk="0">
                  <a:moveTo>
                    <a:pt x="10921" y="0"/>
                  </a:moveTo>
                  <a:cubicBezTo>
                    <a:pt x="10168" y="0"/>
                    <a:pt x="8064" y="131"/>
                    <a:pt x="5593" y="301"/>
                  </a:cubicBezTo>
                  <a:cubicBezTo>
                    <a:pt x="2523" y="514"/>
                    <a:pt x="0" y="726"/>
                    <a:pt x="0" y="787"/>
                  </a:cubicBezTo>
                  <a:cubicBezTo>
                    <a:pt x="6" y="798"/>
                    <a:pt x="86" y="803"/>
                    <a:pt x="231" y="803"/>
                  </a:cubicBezTo>
                  <a:cubicBezTo>
                    <a:pt x="918" y="803"/>
                    <a:pt x="3063" y="689"/>
                    <a:pt x="5623" y="514"/>
                  </a:cubicBezTo>
                  <a:cubicBezTo>
                    <a:pt x="8693" y="301"/>
                    <a:pt x="11216" y="58"/>
                    <a:pt x="11216" y="27"/>
                  </a:cubicBezTo>
                  <a:cubicBezTo>
                    <a:pt x="11216" y="9"/>
                    <a:pt x="11112" y="0"/>
                    <a:pt x="109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249;p35">
              <a:extLst>
                <a:ext uri="{FF2B5EF4-FFF2-40B4-BE49-F238E27FC236}">
                  <a16:creationId xmlns:a16="http://schemas.microsoft.com/office/drawing/2014/main" id="{DE456346-9BDD-7743-9C3D-C6D12A89D7EF}"/>
                </a:ext>
              </a:extLst>
            </p:cNvPr>
            <p:cNvSpPr/>
            <p:nvPr/>
          </p:nvSpPr>
          <p:spPr>
            <a:xfrm>
              <a:off x="5117093" y="2993488"/>
              <a:ext cx="12037" cy="75720"/>
            </a:xfrm>
            <a:custGeom>
              <a:avLst/>
              <a:gdLst/>
              <a:ahLst/>
              <a:cxnLst/>
              <a:rect l="l" t="t" r="r" b="b"/>
              <a:pathLst>
                <a:path w="609" h="3831" extrusionOk="0">
                  <a:moveTo>
                    <a:pt x="61" y="1"/>
                  </a:moveTo>
                  <a:cubicBezTo>
                    <a:pt x="0" y="1"/>
                    <a:pt x="152" y="882"/>
                    <a:pt x="274" y="1915"/>
                  </a:cubicBezTo>
                  <a:cubicBezTo>
                    <a:pt x="396" y="2949"/>
                    <a:pt x="396" y="3830"/>
                    <a:pt x="456" y="3830"/>
                  </a:cubicBezTo>
                  <a:cubicBezTo>
                    <a:pt x="608" y="2523"/>
                    <a:pt x="456" y="1216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250;p35">
              <a:extLst>
                <a:ext uri="{FF2B5EF4-FFF2-40B4-BE49-F238E27FC236}">
                  <a16:creationId xmlns:a16="http://schemas.microsoft.com/office/drawing/2014/main" id="{780F8E2C-971A-334D-B4B1-7DE5BA008CF2}"/>
                </a:ext>
              </a:extLst>
            </p:cNvPr>
            <p:cNvSpPr/>
            <p:nvPr/>
          </p:nvSpPr>
          <p:spPr>
            <a:xfrm>
              <a:off x="5135713" y="2969451"/>
              <a:ext cx="14448" cy="103351"/>
            </a:xfrm>
            <a:custGeom>
              <a:avLst/>
              <a:gdLst/>
              <a:ahLst/>
              <a:cxnLst/>
              <a:rect l="l" t="t" r="r" b="b"/>
              <a:pathLst>
                <a:path w="731" h="5229" extrusionOk="0">
                  <a:moveTo>
                    <a:pt x="426" y="1"/>
                  </a:moveTo>
                  <a:cubicBezTo>
                    <a:pt x="365" y="1"/>
                    <a:pt x="517" y="1156"/>
                    <a:pt x="426" y="2615"/>
                  </a:cubicBezTo>
                  <a:cubicBezTo>
                    <a:pt x="335" y="4104"/>
                    <a:pt x="1" y="5229"/>
                    <a:pt x="61" y="5229"/>
                  </a:cubicBezTo>
                  <a:cubicBezTo>
                    <a:pt x="183" y="5016"/>
                    <a:pt x="274" y="4773"/>
                    <a:pt x="335" y="4499"/>
                  </a:cubicBezTo>
                  <a:cubicBezTo>
                    <a:pt x="639" y="3283"/>
                    <a:pt x="730" y="2007"/>
                    <a:pt x="578" y="761"/>
                  </a:cubicBezTo>
                  <a:cubicBezTo>
                    <a:pt x="578" y="487"/>
                    <a:pt x="517" y="244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251;p35">
              <a:extLst>
                <a:ext uri="{FF2B5EF4-FFF2-40B4-BE49-F238E27FC236}">
                  <a16:creationId xmlns:a16="http://schemas.microsoft.com/office/drawing/2014/main" id="{B8EBE6A8-BC52-7F4E-9E31-4600ECA5F542}"/>
                </a:ext>
              </a:extLst>
            </p:cNvPr>
            <p:cNvSpPr/>
            <p:nvPr/>
          </p:nvSpPr>
          <p:spPr>
            <a:xfrm>
              <a:off x="4968092" y="2458285"/>
              <a:ext cx="159227" cy="9507"/>
            </a:xfrm>
            <a:custGeom>
              <a:avLst/>
              <a:gdLst/>
              <a:ahLst/>
              <a:cxnLst/>
              <a:rect l="l" t="t" r="r" b="b"/>
              <a:pathLst>
                <a:path w="8056" h="481" extrusionOk="0">
                  <a:moveTo>
                    <a:pt x="361" y="1"/>
                  </a:moveTo>
                  <a:cubicBezTo>
                    <a:pt x="129" y="1"/>
                    <a:pt x="0" y="8"/>
                    <a:pt x="0" y="24"/>
                  </a:cubicBezTo>
                  <a:cubicBezTo>
                    <a:pt x="0" y="55"/>
                    <a:pt x="1794" y="207"/>
                    <a:pt x="4013" y="328"/>
                  </a:cubicBezTo>
                  <a:cubicBezTo>
                    <a:pt x="5350" y="450"/>
                    <a:pt x="6718" y="480"/>
                    <a:pt x="8055" y="480"/>
                  </a:cubicBezTo>
                  <a:cubicBezTo>
                    <a:pt x="8055" y="389"/>
                    <a:pt x="6262" y="268"/>
                    <a:pt x="4043" y="146"/>
                  </a:cubicBezTo>
                  <a:cubicBezTo>
                    <a:pt x="2396" y="57"/>
                    <a:pt x="99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252;p35">
              <a:extLst>
                <a:ext uri="{FF2B5EF4-FFF2-40B4-BE49-F238E27FC236}">
                  <a16:creationId xmlns:a16="http://schemas.microsoft.com/office/drawing/2014/main" id="{D1A56EC3-4280-0B4C-B8CE-0F36F44243EF}"/>
                </a:ext>
              </a:extLst>
            </p:cNvPr>
            <p:cNvSpPr/>
            <p:nvPr/>
          </p:nvSpPr>
          <p:spPr>
            <a:xfrm>
              <a:off x="3451849" y="3184851"/>
              <a:ext cx="648394" cy="648357"/>
            </a:xfrm>
            <a:custGeom>
              <a:avLst/>
              <a:gdLst/>
              <a:ahLst/>
              <a:cxnLst/>
              <a:rect l="l" t="t" r="r" b="b"/>
              <a:pathLst>
                <a:path w="14682" h="14682" extrusionOk="0">
                  <a:moveTo>
                    <a:pt x="7418" y="4690"/>
                  </a:moveTo>
                  <a:cubicBezTo>
                    <a:pt x="8715" y="4690"/>
                    <a:pt x="9863" y="5645"/>
                    <a:pt x="10031" y="6961"/>
                  </a:cubicBezTo>
                  <a:cubicBezTo>
                    <a:pt x="10254" y="8658"/>
                    <a:pt x="8902" y="9929"/>
                    <a:pt x="7434" y="9929"/>
                  </a:cubicBezTo>
                  <a:cubicBezTo>
                    <a:pt x="6904" y="9929"/>
                    <a:pt x="6358" y="9764"/>
                    <a:pt x="5867" y="9393"/>
                  </a:cubicBezTo>
                  <a:cubicBezTo>
                    <a:pt x="4012" y="7994"/>
                    <a:pt x="4772" y="5046"/>
                    <a:pt x="7082" y="4712"/>
                  </a:cubicBezTo>
                  <a:cubicBezTo>
                    <a:pt x="7195" y="4697"/>
                    <a:pt x="7307" y="4690"/>
                    <a:pt x="7418" y="4690"/>
                  </a:cubicBezTo>
                  <a:close/>
                  <a:moveTo>
                    <a:pt x="7569" y="0"/>
                  </a:moveTo>
                  <a:lnTo>
                    <a:pt x="5168" y="335"/>
                  </a:lnTo>
                  <a:lnTo>
                    <a:pt x="5046" y="1794"/>
                  </a:lnTo>
                  <a:cubicBezTo>
                    <a:pt x="4529" y="2007"/>
                    <a:pt x="4073" y="2250"/>
                    <a:pt x="3648" y="2584"/>
                  </a:cubicBezTo>
                  <a:lnTo>
                    <a:pt x="2310" y="1976"/>
                  </a:lnTo>
                  <a:lnTo>
                    <a:pt x="851" y="3921"/>
                  </a:lnTo>
                  <a:lnTo>
                    <a:pt x="1794" y="5046"/>
                  </a:lnTo>
                  <a:cubicBezTo>
                    <a:pt x="1581" y="5532"/>
                    <a:pt x="1459" y="6049"/>
                    <a:pt x="1398" y="6596"/>
                  </a:cubicBezTo>
                  <a:lnTo>
                    <a:pt x="0" y="7113"/>
                  </a:lnTo>
                  <a:lnTo>
                    <a:pt x="335" y="9514"/>
                  </a:lnTo>
                  <a:lnTo>
                    <a:pt x="1794" y="9666"/>
                  </a:lnTo>
                  <a:cubicBezTo>
                    <a:pt x="2006" y="10153"/>
                    <a:pt x="2280" y="10608"/>
                    <a:pt x="2584" y="11034"/>
                  </a:cubicBezTo>
                  <a:lnTo>
                    <a:pt x="1976" y="12371"/>
                  </a:lnTo>
                  <a:lnTo>
                    <a:pt x="3921" y="13830"/>
                  </a:lnTo>
                  <a:lnTo>
                    <a:pt x="5076" y="12888"/>
                  </a:lnTo>
                  <a:cubicBezTo>
                    <a:pt x="5563" y="13101"/>
                    <a:pt x="6049" y="13223"/>
                    <a:pt x="6596" y="13314"/>
                  </a:cubicBezTo>
                  <a:lnTo>
                    <a:pt x="7113" y="14681"/>
                  </a:lnTo>
                  <a:lnTo>
                    <a:pt x="9514" y="14347"/>
                  </a:lnTo>
                  <a:lnTo>
                    <a:pt x="9636" y="12888"/>
                  </a:lnTo>
                  <a:cubicBezTo>
                    <a:pt x="10122" y="12675"/>
                    <a:pt x="10608" y="12402"/>
                    <a:pt x="11034" y="12098"/>
                  </a:cubicBezTo>
                  <a:lnTo>
                    <a:pt x="12341" y="12675"/>
                  </a:lnTo>
                  <a:lnTo>
                    <a:pt x="13830" y="10730"/>
                  </a:lnTo>
                  <a:lnTo>
                    <a:pt x="12888" y="9605"/>
                  </a:lnTo>
                  <a:cubicBezTo>
                    <a:pt x="13070" y="9119"/>
                    <a:pt x="13222" y="8602"/>
                    <a:pt x="13283" y="8086"/>
                  </a:cubicBezTo>
                  <a:lnTo>
                    <a:pt x="14681" y="7569"/>
                  </a:lnTo>
                  <a:lnTo>
                    <a:pt x="14347" y="5137"/>
                  </a:lnTo>
                  <a:lnTo>
                    <a:pt x="12888" y="5016"/>
                  </a:lnTo>
                  <a:cubicBezTo>
                    <a:pt x="12675" y="4529"/>
                    <a:pt x="12402" y="4073"/>
                    <a:pt x="12067" y="3648"/>
                  </a:cubicBezTo>
                  <a:lnTo>
                    <a:pt x="12675" y="2310"/>
                  </a:lnTo>
                  <a:lnTo>
                    <a:pt x="10760" y="821"/>
                  </a:lnTo>
                  <a:lnTo>
                    <a:pt x="9605" y="1794"/>
                  </a:lnTo>
                  <a:cubicBezTo>
                    <a:pt x="9119" y="1581"/>
                    <a:pt x="8602" y="1429"/>
                    <a:pt x="8086" y="1368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253;p35">
              <a:extLst>
                <a:ext uri="{FF2B5EF4-FFF2-40B4-BE49-F238E27FC236}">
                  <a16:creationId xmlns:a16="http://schemas.microsoft.com/office/drawing/2014/main" id="{658A6FEA-DCED-1C4B-A4CB-B0A8984001A0}"/>
                </a:ext>
              </a:extLst>
            </p:cNvPr>
            <p:cNvSpPr/>
            <p:nvPr/>
          </p:nvSpPr>
          <p:spPr>
            <a:xfrm>
              <a:off x="3638913" y="3391570"/>
              <a:ext cx="273366" cy="237051"/>
            </a:xfrm>
            <a:custGeom>
              <a:avLst/>
              <a:gdLst/>
              <a:ahLst/>
              <a:cxnLst/>
              <a:rect l="l" t="t" r="r" b="b"/>
              <a:pathLst>
                <a:path w="6190" h="5368" extrusionOk="0">
                  <a:moveTo>
                    <a:pt x="3029" y="0"/>
                  </a:moveTo>
                  <a:cubicBezTo>
                    <a:pt x="2968" y="0"/>
                    <a:pt x="2907" y="31"/>
                    <a:pt x="2846" y="31"/>
                  </a:cubicBezTo>
                  <a:cubicBezTo>
                    <a:pt x="2846" y="61"/>
                    <a:pt x="3090" y="31"/>
                    <a:pt x="3485" y="92"/>
                  </a:cubicBezTo>
                  <a:cubicBezTo>
                    <a:pt x="4062" y="152"/>
                    <a:pt x="4609" y="426"/>
                    <a:pt x="5005" y="851"/>
                  </a:cubicBezTo>
                  <a:cubicBezTo>
                    <a:pt x="5612" y="1459"/>
                    <a:pt x="5856" y="2341"/>
                    <a:pt x="5673" y="3192"/>
                  </a:cubicBezTo>
                  <a:cubicBezTo>
                    <a:pt x="5582" y="3648"/>
                    <a:pt x="5339" y="4104"/>
                    <a:pt x="4974" y="4438"/>
                  </a:cubicBezTo>
                  <a:cubicBezTo>
                    <a:pt x="4444" y="4938"/>
                    <a:pt x="3842" y="5152"/>
                    <a:pt x="3260" y="5152"/>
                  </a:cubicBezTo>
                  <a:cubicBezTo>
                    <a:pt x="1541" y="5152"/>
                    <a:pt x="1" y="3284"/>
                    <a:pt x="1023" y="1399"/>
                  </a:cubicBezTo>
                  <a:cubicBezTo>
                    <a:pt x="1296" y="912"/>
                    <a:pt x="1722" y="517"/>
                    <a:pt x="2269" y="274"/>
                  </a:cubicBezTo>
                  <a:cubicBezTo>
                    <a:pt x="2634" y="122"/>
                    <a:pt x="2877" y="92"/>
                    <a:pt x="2877" y="61"/>
                  </a:cubicBezTo>
                  <a:lnTo>
                    <a:pt x="2694" y="61"/>
                  </a:lnTo>
                  <a:cubicBezTo>
                    <a:pt x="2542" y="92"/>
                    <a:pt x="2391" y="122"/>
                    <a:pt x="2239" y="183"/>
                  </a:cubicBezTo>
                  <a:cubicBezTo>
                    <a:pt x="1661" y="395"/>
                    <a:pt x="1205" y="791"/>
                    <a:pt x="901" y="1338"/>
                  </a:cubicBezTo>
                  <a:cubicBezTo>
                    <a:pt x="141" y="2645"/>
                    <a:pt x="597" y="4317"/>
                    <a:pt x="1935" y="5046"/>
                  </a:cubicBezTo>
                  <a:cubicBezTo>
                    <a:pt x="2339" y="5260"/>
                    <a:pt x="2781" y="5367"/>
                    <a:pt x="3219" y="5367"/>
                  </a:cubicBezTo>
                  <a:cubicBezTo>
                    <a:pt x="3902" y="5367"/>
                    <a:pt x="4578" y="5108"/>
                    <a:pt x="5096" y="4590"/>
                  </a:cubicBezTo>
                  <a:cubicBezTo>
                    <a:pt x="6190" y="3526"/>
                    <a:pt x="6190" y="1794"/>
                    <a:pt x="5096" y="760"/>
                  </a:cubicBezTo>
                  <a:cubicBezTo>
                    <a:pt x="4670" y="335"/>
                    <a:pt x="4093" y="61"/>
                    <a:pt x="351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254;p35">
              <a:extLst>
                <a:ext uri="{FF2B5EF4-FFF2-40B4-BE49-F238E27FC236}">
                  <a16:creationId xmlns:a16="http://schemas.microsoft.com/office/drawing/2014/main" id="{EA2B9EB3-7085-9748-9AD9-8AF559441FE5}"/>
                </a:ext>
              </a:extLst>
            </p:cNvPr>
            <p:cNvSpPr/>
            <p:nvPr/>
          </p:nvSpPr>
          <p:spPr>
            <a:xfrm>
              <a:off x="3450480" y="3180833"/>
              <a:ext cx="655107" cy="653700"/>
            </a:xfrm>
            <a:custGeom>
              <a:avLst/>
              <a:gdLst/>
              <a:ahLst/>
              <a:cxnLst/>
              <a:rect l="l" t="t" r="r" b="b"/>
              <a:pathLst>
                <a:path w="14834" h="14803" extrusionOk="0">
                  <a:moveTo>
                    <a:pt x="6639" y="13433"/>
                  </a:moveTo>
                  <a:lnTo>
                    <a:pt x="6639" y="13433"/>
                  </a:lnTo>
                  <a:cubicBezTo>
                    <a:pt x="6645" y="13434"/>
                    <a:pt x="6651" y="13434"/>
                    <a:pt x="6657" y="13435"/>
                  </a:cubicBezTo>
                  <a:lnTo>
                    <a:pt x="6657" y="13435"/>
                  </a:lnTo>
                  <a:cubicBezTo>
                    <a:pt x="6663" y="13442"/>
                    <a:pt x="6672" y="13453"/>
                    <a:pt x="6669" y="13453"/>
                  </a:cubicBezTo>
                  <a:cubicBezTo>
                    <a:pt x="6666" y="13453"/>
                    <a:pt x="6658" y="13448"/>
                    <a:pt x="6639" y="13433"/>
                  </a:cubicBezTo>
                  <a:close/>
                  <a:moveTo>
                    <a:pt x="7630" y="0"/>
                  </a:moveTo>
                  <a:lnTo>
                    <a:pt x="5229" y="335"/>
                  </a:lnTo>
                  <a:lnTo>
                    <a:pt x="5199" y="335"/>
                  </a:lnTo>
                  <a:lnTo>
                    <a:pt x="5199" y="365"/>
                  </a:lnTo>
                  <a:cubicBezTo>
                    <a:pt x="5140" y="806"/>
                    <a:pt x="5109" y="1276"/>
                    <a:pt x="5052" y="1774"/>
                  </a:cubicBezTo>
                  <a:lnTo>
                    <a:pt x="5052" y="1774"/>
                  </a:lnTo>
                  <a:cubicBezTo>
                    <a:pt x="4587" y="1980"/>
                    <a:pt x="4123" y="2241"/>
                    <a:pt x="3712" y="2558"/>
                  </a:cubicBezTo>
                  <a:lnTo>
                    <a:pt x="3712" y="2558"/>
                  </a:lnTo>
                  <a:lnTo>
                    <a:pt x="2433" y="1976"/>
                  </a:lnTo>
                  <a:lnTo>
                    <a:pt x="2372" y="1946"/>
                  </a:lnTo>
                  <a:lnTo>
                    <a:pt x="2341" y="1976"/>
                  </a:lnTo>
                  <a:lnTo>
                    <a:pt x="852" y="3921"/>
                  </a:lnTo>
                  <a:lnTo>
                    <a:pt x="822" y="3982"/>
                  </a:lnTo>
                  <a:lnTo>
                    <a:pt x="852" y="4012"/>
                  </a:lnTo>
                  <a:cubicBezTo>
                    <a:pt x="1148" y="4368"/>
                    <a:pt x="1444" y="4752"/>
                    <a:pt x="1768" y="5137"/>
                  </a:cubicBezTo>
                  <a:lnTo>
                    <a:pt x="1768" y="5137"/>
                  </a:lnTo>
                  <a:cubicBezTo>
                    <a:pt x="1578" y="5591"/>
                    <a:pt x="1465" y="6095"/>
                    <a:pt x="1405" y="6575"/>
                  </a:cubicBezTo>
                  <a:lnTo>
                    <a:pt x="1405" y="6575"/>
                  </a:lnTo>
                  <a:lnTo>
                    <a:pt x="62" y="7082"/>
                  </a:lnTo>
                  <a:lnTo>
                    <a:pt x="1" y="7082"/>
                  </a:lnTo>
                  <a:lnTo>
                    <a:pt x="1" y="7174"/>
                  </a:lnTo>
                  <a:cubicBezTo>
                    <a:pt x="92" y="7933"/>
                    <a:pt x="214" y="8754"/>
                    <a:pt x="305" y="9575"/>
                  </a:cubicBezTo>
                  <a:lnTo>
                    <a:pt x="305" y="9666"/>
                  </a:lnTo>
                  <a:lnTo>
                    <a:pt x="396" y="9666"/>
                  </a:lnTo>
                  <a:lnTo>
                    <a:pt x="1787" y="9782"/>
                  </a:lnTo>
                  <a:lnTo>
                    <a:pt x="1787" y="9782"/>
                  </a:lnTo>
                  <a:cubicBezTo>
                    <a:pt x="1990" y="10263"/>
                    <a:pt x="2248" y="10691"/>
                    <a:pt x="2558" y="11091"/>
                  </a:cubicBezTo>
                  <a:lnTo>
                    <a:pt x="2558" y="11091"/>
                  </a:lnTo>
                  <a:cubicBezTo>
                    <a:pt x="2382" y="11475"/>
                    <a:pt x="2179" y="11937"/>
                    <a:pt x="1977" y="12371"/>
                  </a:cubicBezTo>
                  <a:lnTo>
                    <a:pt x="1946" y="12432"/>
                  </a:lnTo>
                  <a:lnTo>
                    <a:pt x="2007" y="12493"/>
                  </a:lnTo>
                  <a:lnTo>
                    <a:pt x="3952" y="13952"/>
                  </a:lnTo>
                  <a:lnTo>
                    <a:pt x="4013" y="14013"/>
                  </a:lnTo>
                  <a:lnTo>
                    <a:pt x="4074" y="13952"/>
                  </a:lnTo>
                  <a:lnTo>
                    <a:pt x="5163" y="13064"/>
                  </a:lnTo>
                  <a:lnTo>
                    <a:pt x="5163" y="13064"/>
                  </a:lnTo>
                  <a:cubicBezTo>
                    <a:pt x="5613" y="13253"/>
                    <a:pt x="6112" y="13366"/>
                    <a:pt x="6588" y="13427"/>
                  </a:cubicBezTo>
                  <a:lnTo>
                    <a:pt x="6588" y="13427"/>
                  </a:lnTo>
                  <a:lnTo>
                    <a:pt x="6597" y="13435"/>
                  </a:lnTo>
                  <a:lnTo>
                    <a:pt x="6627" y="13526"/>
                  </a:lnTo>
                  <a:lnTo>
                    <a:pt x="6688" y="13709"/>
                  </a:lnTo>
                  <a:lnTo>
                    <a:pt x="6809" y="14043"/>
                  </a:lnTo>
                  <a:cubicBezTo>
                    <a:pt x="6901" y="14286"/>
                    <a:pt x="6992" y="14499"/>
                    <a:pt x="7083" y="14742"/>
                  </a:cubicBezTo>
                  <a:lnTo>
                    <a:pt x="7113" y="14803"/>
                  </a:lnTo>
                  <a:lnTo>
                    <a:pt x="7205" y="14803"/>
                  </a:lnTo>
                  <a:lnTo>
                    <a:pt x="9606" y="14499"/>
                  </a:lnTo>
                  <a:lnTo>
                    <a:pt x="9697" y="14499"/>
                  </a:lnTo>
                  <a:lnTo>
                    <a:pt x="9697" y="14408"/>
                  </a:lnTo>
                  <a:cubicBezTo>
                    <a:pt x="9726" y="13943"/>
                    <a:pt x="9783" y="13479"/>
                    <a:pt x="9814" y="13015"/>
                  </a:cubicBezTo>
                  <a:lnTo>
                    <a:pt x="9814" y="13015"/>
                  </a:lnTo>
                  <a:cubicBezTo>
                    <a:pt x="10265" y="12814"/>
                    <a:pt x="10713" y="12560"/>
                    <a:pt x="11111" y="12254"/>
                  </a:cubicBezTo>
                  <a:lnTo>
                    <a:pt x="11111" y="12254"/>
                  </a:lnTo>
                  <a:lnTo>
                    <a:pt x="12372" y="12827"/>
                  </a:lnTo>
                  <a:lnTo>
                    <a:pt x="12463" y="12858"/>
                  </a:lnTo>
                  <a:lnTo>
                    <a:pt x="12493" y="12797"/>
                  </a:lnTo>
                  <a:lnTo>
                    <a:pt x="13983" y="10851"/>
                  </a:lnTo>
                  <a:lnTo>
                    <a:pt x="14013" y="10791"/>
                  </a:lnTo>
                  <a:lnTo>
                    <a:pt x="13983" y="10730"/>
                  </a:lnTo>
                  <a:cubicBezTo>
                    <a:pt x="13659" y="10347"/>
                    <a:pt x="13364" y="9993"/>
                    <a:pt x="13070" y="9613"/>
                  </a:cubicBezTo>
                  <a:lnTo>
                    <a:pt x="13070" y="9613"/>
                  </a:lnTo>
                  <a:cubicBezTo>
                    <a:pt x="13231" y="9146"/>
                    <a:pt x="13365" y="8679"/>
                    <a:pt x="13427" y="8187"/>
                  </a:cubicBezTo>
                  <a:lnTo>
                    <a:pt x="13427" y="8187"/>
                  </a:lnTo>
                  <a:lnTo>
                    <a:pt x="14743" y="7690"/>
                  </a:lnTo>
                  <a:lnTo>
                    <a:pt x="14834" y="7660"/>
                  </a:lnTo>
                  <a:lnTo>
                    <a:pt x="14834" y="7569"/>
                  </a:lnTo>
                  <a:cubicBezTo>
                    <a:pt x="14712" y="6748"/>
                    <a:pt x="14591" y="5927"/>
                    <a:pt x="14500" y="5167"/>
                  </a:cubicBezTo>
                  <a:lnTo>
                    <a:pt x="14500" y="5107"/>
                  </a:lnTo>
                  <a:lnTo>
                    <a:pt x="14439" y="5107"/>
                  </a:lnTo>
                  <a:lnTo>
                    <a:pt x="12999" y="4989"/>
                  </a:lnTo>
                  <a:lnTo>
                    <a:pt x="12999" y="4989"/>
                  </a:lnTo>
                  <a:cubicBezTo>
                    <a:pt x="12791" y="4521"/>
                    <a:pt x="12528" y="4082"/>
                    <a:pt x="12236" y="3671"/>
                  </a:cubicBezTo>
                  <a:lnTo>
                    <a:pt x="12236" y="3671"/>
                  </a:lnTo>
                  <a:lnTo>
                    <a:pt x="12797" y="2371"/>
                  </a:lnTo>
                  <a:lnTo>
                    <a:pt x="12828" y="2310"/>
                  </a:lnTo>
                  <a:lnTo>
                    <a:pt x="12797" y="2280"/>
                  </a:lnTo>
                  <a:lnTo>
                    <a:pt x="10852" y="821"/>
                  </a:lnTo>
                  <a:lnTo>
                    <a:pt x="10791" y="821"/>
                  </a:lnTo>
                  <a:lnTo>
                    <a:pt x="9646" y="1785"/>
                  </a:lnTo>
                  <a:lnTo>
                    <a:pt x="9646" y="1785"/>
                  </a:lnTo>
                  <a:cubicBezTo>
                    <a:pt x="9288" y="1637"/>
                    <a:pt x="8930" y="1519"/>
                    <a:pt x="8542" y="1459"/>
                  </a:cubicBezTo>
                  <a:cubicBezTo>
                    <a:pt x="8420" y="1429"/>
                    <a:pt x="8299" y="1429"/>
                    <a:pt x="8238" y="1429"/>
                  </a:cubicBezTo>
                  <a:lnTo>
                    <a:pt x="8542" y="1490"/>
                  </a:lnTo>
                  <a:cubicBezTo>
                    <a:pt x="8907" y="1581"/>
                    <a:pt x="9302" y="1702"/>
                    <a:pt x="9667" y="1854"/>
                  </a:cubicBezTo>
                  <a:lnTo>
                    <a:pt x="10792" y="936"/>
                  </a:lnTo>
                  <a:lnTo>
                    <a:pt x="10792" y="936"/>
                  </a:lnTo>
                  <a:lnTo>
                    <a:pt x="12655" y="2385"/>
                  </a:lnTo>
                  <a:lnTo>
                    <a:pt x="12655" y="2385"/>
                  </a:lnTo>
                  <a:lnTo>
                    <a:pt x="12038" y="3678"/>
                  </a:lnTo>
                  <a:lnTo>
                    <a:pt x="12038" y="3709"/>
                  </a:lnTo>
                  <a:lnTo>
                    <a:pt x="12068" y="3739"/>
                  </a:lnTo>
                  <a:cubicBezTo>
                    <a:pt x="12402" y="4164"/>
                    <a:pt x="12645" y="4620"/>
                    <a:pt x="12858" y="5107"/>
                  </a:cubicBezTo>
                  <a:lnTo>
                    <a:pt x="12858" y="5137"/>
                  </a:lnTo>
                  <a:lnTo>
                    <a:pt x="12919" y="5137"/>
                  </a:lnTo>
                  <a:lnTo>
                    <a:pt x="14295" y="5252"/>
                  </a:lnTo>
                  <a:lnTo>
                    <a:pt x="14295" y="5252"/>
                  </a:lnTo>
                  <a:cubicBezTo>
                    <a:pt x="14410" y="5977"/>
                    <a:pt x="14498" y="6756"/>
                    <a:pt x="14612" y="7563"/>
                  </a:cubicBezTo>
                  <a:lnTo>
                    <a:pt x="14612" y="7563"/>
                  </a:lnTo>
                  <a:lnTo>
                    <a:pt x="13284" y="8025"/>
                  </a:lnTo>
                  <a:lnTo>
                    <a:pt x="13253" y="8025"/>
                  </a:lnTo>
                  <a:lnTo>
                    <a:pt x="13253" y="8085"/>
                  </a:lnTo>
                  <a:cubicBezTo>
                    <a:pt x="13162" y="8602"/>
                    <a:pt x="13041" y="9119"/>
                    <a:pt x="12828" y="9605"/>
                  </a:cubicBezTo>
                  <a:lnTo>
                    <a:pt x="12828" y="9666"/>
                  </a:lnTo>
                  <a:lnTo>
                    <a:pt x="12858" y="9696"/>
                  </a:lnTo>
                  <a:lnTo>
                    <a:pt x="13752" y="10793"/>
                  </a:lnTo>
                  <a:lnTo>
                    <a:pt x="13752" y="10793"/>
                  </a:lnTo>
                  <a:lnTo>
                    <a:pt x="12361" y="12610"/>
                  </a:lnTo>
                  <a:lnTo>
                    <a:pt x="12361" y="12610"/>
                  </a:lnTo>
                  <a:lnTo>
                    <a:pt x="11095" y="12006"/>
                  </a:lnTo>
                  <a:lnTo>
                    <a:pt x="11035" y="12006"/>
                  </a:lnTo>
                  <a:lnTo>
                    <a:pt x="11004" y="12037"/>
                  </a:lnTo>
                  <a:cubicBezTo>
                    <a:pt x="10579" y="12341"/>
                    <a:pt x="10123" y="12614"/>
                    <a:pt x="9636" y="12827"/>
                  </a:cubicBezTo>
                  <a:lnTo>
                    <a:pt x="9606" y="12827"/>
                  </a:lnTo>
                  <a:lnTo>
                    <a:pt x="9606" y="12888"/>
                  </a:lnTo>
                  <a:cubicBezTo>
                    <a:pt x="9548" y="13349"/>
                    <a:pt x="9518" y="13810"/>
                    <a:pt x="9463" y="14297"/>
                  </a:cubicBezTo>
                  <a:lnTo>
                    <a:pt x="9463" y="14297"/>
                  </a:lnTo>
                  <a:lnTo>
                    <a:pt x="7227" y="14580"/>
                  </a:lnTo>
                  <a:lnTo>
                    <a:pt x="7227" y="14580"/>
                  </a:lnTo>
                  <a:cubicBezTo>
                    <a:pt x="7148" y="14377"/>
                    <a:pt x="7070" y="14191"/>
                    <a:pt x="6992" y="13982"/>
                  </a:cubicBezTo>
                  <a:lnTo>
                    <a:pt x="6870" y="13648"/>
                  </a:lnTo>
                  <a:lnTo>
                    <a:pt x="6809" y="13465"/>
                  </a:lnTo>
                  <a:lnTo>
                    <a:pt x="6779" y="13374"/>
                  </a:lnTo>
                  <a:lnTo>
                    <a:pt x="6779" y="13344"/>
                  </a:lnTo>
                  <a:lnTo>
                    <a:pt x="6779" y="13314"/>
                  </a:lnTo>
                  <a:cubicBezTo>
                    <a:pt x="6733" y="13283"/>
                    <a:pt x="6706" y="13266"/>
                    <a:pt x="6692" y="13257"/>
                  </a:cubicBezTo>
                  <a:lnTo>
                    <a:pt x="6692" y="13257"/>
                  </a:lnTo>
                  <a:cubicBezTo>
                    <a:pt x="6691" y="13256"/>
                    <a:pt x="6690" y="13254"/>
                    <a:pt x="6688" y="13253"/>
                  </a:cubicBezTo>
                  <a:cubicBezTo>
                    <a:pt x="6687" y="13253"/>
                    <a:pt x="6686" y="13252"/>
                    <a:pt x="6684" y="13252"/>
                  </a:cubicBezTo>
                  <a:lnTo>
                    <a:pt x="6684" y="13252"/>
                  </a:lnTo>
                  <a:cubicBezTo>
                    <a:pt x="6679" y="13249"/>
                    <a:pt x="6677" y="13248"/>
                    <a:pt x="6676" y="13248"/>
                  </a:cubicBezTo>
                  <a:cubicBezTo>
                    <a:pt x="6675" y="13248"/>
                    <a:pt x="6677" y="13250"/>
                    <a:pt x="6680" y="13252"/>
                  </a:cubicBezTo>
                  <a:lnTo>
                    <a:pt x="6680" y="13252"/>
                  </a:lnTo>
                  <a:cubicBezTo>
                    <a:pt x="6166" y="13191"/>
                    <a:pt x="5652" y="13069"/>
                    <a:pt x="5168" y="12858"/>
                  </a:cubicBezTo>
                  <a:lnTo>
                    <a:pt x="5107" y="12827"/>
                  </a:lnTo>
                  <a:lnTo>
                    <a:pt x="5047" y="12888"/>
                  </a:lnTo>
                  <a:lnTo>
                    <a:pt x="3980" y="13782"/>
                  </a:lnTo>
                  <a:lnTo>
                    <a:pt x="3980" y="13782"/>
                  </a:lnTo>
                  <a:lnTo>
                    <a:pt x="2165" y="12392"/>
                  </a:lnTo>
                  <a:lnTo>
                    <a:pt x="2165" y="12392"/>
                  </a:lnTo>
                  <a:cubicBezTo>
                    <a:pt x="2390" y="11960"/>
                    <a:pt x="2563" y="11529"/>
                    <a:pt x="2736" y="11125"/>
                  </a:cubicBezTo>
                  <a:lnTo>
                    <a:pt x="2767" y="11064"/>
                  </a:lnTo>
                  <a:lnTo>
                    <a:pt x="2736" y="11034"/>
                  </a:lnTo>
                  <a:cubicBezTo>
                    <a:pt x="2402" y="10608"/>
                    <a:pt x="2159" y="10152"/>
                    <a:pt x="1946" y="9696"/>
                  </a:cubicBezTo>
                  <a:lnTo>
                    <a:pt x="1916" y="9636"/>
                  </a:lnTo>
                  <a:lnTo>
                    <a:pt x="1855" y="9636"/>
                  </a:lnTo>
                  <a:lnTo>
                    <a:pt x="475" y="9492"/>
                  </a:lnTo>
                  <a:lnTo>
                    <a:pt x="475" y="9492"/>
                  </a:lnTo>
                  <a:cubicBezTo>
                    <a:pt x="363" y="8722"/>
                    <a:pt x="276" y="7954"/>
                    <a:pt x="163" y="7238"/>
                  </a:cubicBezTo>
                  <a:lnTo>
                    <a:pt x="163" y="7238"/>
                  </a:lnTo>
                  <a:lnTo>
                    <a:pt x="1460" y="6748"/>
                  </a:lnTo>
                  <a:lnTo>
                    <a:pt x="1521" y="6718"/>
                  </a:lnTo>
                  <a:lnTo>
                    <a:pt x="1521" y="6687"/>
                  </a:lnTo>
                  <a:cubicBezTo>
                    <a:pt x="1581" y="6171"/>
                    <a:pt x="1733" y="5654"/>
                    <a:pt x="1916" y="5167"/>
                  </a:cubicBezTo>
                  <a:lnTo>
                    <a:pt x="1916" y="5107"/>
                  </a:lnTo>
                  <a:lnTo>
                    <a:pt x="1885" y="5076"/>
                  </a:lnTo>
                  <a:lnTo>
                    <a:pt x="991" y="3980"/>
                  </a:lnTo>
                  <a:lnTo>
                    <a:pt x="991" y="3980"/>
                  </a:lnTo>
                  <a:lnTo>
                    <a:pt x="2363" y="2150"/>
                  </a:lnTo>
                  <a:lnTo>
                    <a:pt x="2363" y="2150"/>
                  </a:lnTo>
                  <a:lnTo>
                    <a:pt x="3648" y="2705"/>
                  </a:lnTo>
                  <a:lnTo>
                    <a:pt x="3709" y="2736"/>
                  </a:lnTo>
                  <a:lnTo>
                    <a:pt x="3740" y="2705"/>
                  </a:lnTo>
                  <a:cubicBezTo>
                    <a:pt x="4135" y="2401"/>
                    <a:pt x="4591" y="2128"/>
                    <a:pt x="5077" y="1915"/>
                  </a:cubicBezTo>
                  <a:lnTo>
                    <a:pt x="5107" y="1915"/>
                  </a:lnTo>
                  <a:lnTo>
                    <a:pt x="5107" y="1885"/>
                  </a:lnTo>
                  <a:cubicBezTo>
                    <a:pt x="5167" y="1379"/>
                    <a:pt x="5197" y="873"/>
                    <a:pt x="5227" y="452"/>
                  </a:cubicBezTo>
                  <a:lnTo>
                    <a:pt x="5227" y="452"/>
                  </a:lnTo>
                  <a:lnTo>
                    <a:pt x="7582" y="124"/>
                  </a:lnTo>
                  <a:lnTo>
                    <a:pt x="7582" y="124"/>
                  </a:lnTo>
                  <a:cubicBezTo>
                    <a:pt x="7758" y="563"/>
                    <a:pt x="7876" y="888"/>
                    <a:pt x="7965" y="1125"/>
                  </a:cubicBezTo>
                  <a:lnTo>
                    <a:pt x="8086" y="1368"/>
                  </a:lnTo>
                  <a:cubicBezTo>
                    <a:pt x="8117" y="1429"/>
                    <a:pt x="8117" y="1459"/>
                    <a:pt x="8117" y="1459"/>
                  </a:cubicBezTo>
                  <a:cubicBezTo>
                    <a:pt x="8117" y="1429"/>
                    <a:pt x="8147" y="1368"/>
                    <a:pt x="8147" y="1338"/>
                  </a:cubicBezTo>
                  <a:cubicBezTo>
                    <a:pt x="8117" y="1277"/>
                    <a:pt x="8086" y="1186"/>
                    <a:pt x="8056" y="1064"/>
                  </a:cubicBezTo>
                  <a:cubicBezTo>
                    <a:pt x="7965" y="821"/>
                    <a:pt x="7843" y="487"/>
                    <a:pt x="7661" y="31"/>
                  </a:cubicBezTo>
                  <a:lnTo>
                    <a:pt x="766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2255;p35">
              <a:extLst>
                <a:ext uri="{FF2B5EF4-FFF2-40B4-BE49-F238E27FC236}">
                  <a16:creationId xmlns:a16="http://schemas.microsoft.com/office/drawing/2014/main" id="{1AD59D7C-9C30-C24B-99E0-DA4CDE503D88}"/>
                </a:ext>
              </a:extLst>
            </p:cNvPr>
            <p:cNvGrpSpPr/>
            <p:nvPr/>
          </p:nvGrpSpPr>
          <p:grpSpPr>
            <a:xfrm>
              <a:off x="3246674" y="3760860"/>
              <a:ext cx="410794" cy="410794"/>
              <a:chOff x="2948201" y="3788666"/>
              <a:chExt cx="450728" cy="450728"/>
            </a:xfrm>
          </p:grpSpPr>
          <p:sp>
            <p:nvSpPr>
              <p:cNvPr id="533" name="Google Shape;2256;p35">
                <a:extLst>
                  <a:ext uri="{FF2B5EF4-FFF2-40B4-BE49-F238E27FC236}">
                    <a16:creationId xmlns:a16="http://schemas.microsoft.com/office/drawing/2014/main" id="{6669C950-4694-9E43-8D73-79473F495E3E}"/>
                  </a:ext>
                </a:extLst>
              </p:cNvPr>
              <p:cNvSpPr/>
              <p:nvPr/>
            </p:nvSpPr>
            <p:spPr>
              <a:xfrm>
                <a:off x="3092498" y="3933353"/>
                <a:ext cx="199732" cy="163729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379" extrusionOk="0">
                    <a:moveTo>
                      <a:pt x="1806" y="1"/>
                    </a:moveTo>
                    <a:cubicBezTo>
                      <a:pt x="1756" y="1"/>
                      <a:pt x="1703" y="8"/>
                      <a:pt x="1642" y="24"/>
                    </a:cubicBezTo>
                    <a:lnTo>
                      <a:pt x="1551" y="24"/>
                    </a:lnTo>
                    <a:cubicBezTo>
                      <a:pt x="1551" y="54"/>
                      <a:pt x="1703" y="24"/>
                      <a:pt x="1977" y="84"/>
                    </a:cubicBezTo>
                    <a:cubicBezTo>
                      <a:pt x="2311" y="115"/>
                      <a:pt x="2645" y="297"/>
                      <a:pt x="2919" y="540"/>
                    </a:cubicBezTo>
                    <a:cubicBezTo>
                      <a:pt x="3284" y="935"/>
                      <a:pt x="3436" y="1483"/>
                      <a:pt x="3314" y="1999"/>
                    </a:cubicBezTo>
                    <a:cubicBezTo>
                      <a:pt x="3253" y="2303"/>
                      <a:pt x="3101" y="2607"/>
                      <a:pt x="2888" y="2820"/>
                    </a:cubicBezTo>
                    <a:cubicBezTo>
                      <a:pt x="2571" y="3100"/>
                      <a:pt x="2174" y="3253"/>
                      <a:pt x="1775" y="3253"/>
                    </a:cubicBezTo>
                    <a:cubicBezTo>
                      <a:pt x="1523" y="3253"/>
                      <a:pt x="1269" y="3192"/>
                      <a:pt x="1034" y="3063"/>
                    </a:cubicBezTo>
                    <a:cubicBezTo>
                      <a:pt x="761" y="2911"/>
                      <a:pt x="518" y="2698"/>
                      <a:pt x="396" y="2425"/>
                    </a:cubicBezTo>
                    <a:cubicBezTo>
                      <a:pt x="122" y="1938"/>
                      <a:pt x="122" y="1361"/>
                      <a:pt x="396" y="905"/>
                    </a:cubicBezTo>
                    <a:cubicBezTo>
                      <a:pt x="548" y="571"/>
                      <a:pt x="852" y="328"/>
                      <a:pt x="1186" y="176"/>
                    </a:cubicBezTo>
                    <a:cubicBezTo>
                      <a:pt x="1399" y="84"/>
                      <a:pt x="1551" y="54"/>
                      <a:pt x="1551" y="54"/>
                    </a:cubicBezTo>
                    <a:lnTo>
                      <a:pt x="1460" y="54"/>
                    </a:lnTo>
                    <a:cubicBezTo>
                      <a:pt x="1338" y="54"/>
                      <a:pt x="1247" y="84"/>
                      <a:pt x="1156" y="115"/>
                    </a:cubicBezTo>
                    <a:cubicBezTo>
                      <a:pt x="791" y="236"/>
                      <a:pt x="487" y="510"/>
                      <a:pt x="305" y="844"/>
                    </a:cubicBezTo>
                    <a:cubicBezTo>
                      <a:pt x="31" y="1331"/>
                      <a:pt x="1" y="1938"/>
                      <a:pt x="274" y="2455"/>
                    </a:cubicBezTo>
                    <a:cubicBezTo>
                      <a:pt x="426" y="2759"/>
                      <a:pt x="670" y="3002"/>
                      <a:pt x="974" y="3154"/>
                    </a:cubicBezTo>
                    <a:cubicBezTo>
                      <a:pt x="1254" y="3310"/>
                      <a:pt x="1534" y="3378"/>
                      <a:pt x="1800" y="3378"/>
                    </a:cubicBezTo>
                    <a:cubicBezTo>
                      <a:pt x="3145" y="3378"/>
                      <a:pt x="4122" y="1622"/>
                      <a:pt x="2980" y="479"/>
                    </a:cubicBezTo>
                    <a:cubicBezTo>
                      <a:pt x="2706" y="206"/>
                      <a:pt x="2341" y="54"/>
                      <a:pt x="1946" y="24"/>
                    </a:cubicBezTo>
                    <a:cubicBezTo>
                      <a:pt x="1901" y="8"/>
                      <a:pt x="1855" y="1"/>
                      <a:pt x="18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2257;p35">
                <a:extLst>
                  <a:ext uri="{FF2B5EF4-FFF2-40B4-BE49-F238E27FC236}">
                    <a16:creationId xmlns:a16="http://schemas.microsoft.com/office/drawing/2014/main" id="{405164BE-577A-FC42-9AA1-A34EF9F0C246}"/>
                  </a:ext>
                </a:extLst>
              </p:cNvPr>
              <p:cNvSpPr/>
              <p:nvPr/>
            </p:nvSpPr>
            <p:spPr>
              <a:xfrm>
                <a:off x="2948201" y="3788666"/>
                <a:ext cx="450728" cy="450728"/>
              </a:xfrm>
              <a:custGeom>
                <a:avLst/>
                <a:gdLst/>
                <a:ahLst/>
                <a:cxnLst/>
                <a:rect l="l" t="t" r="r" b="b"/>
                <a:pathLst>
                  <a:path w="9302" h="9302" extrusionOk="0">
                    <a:moveTo>
                      <a:pt x="4987" y="483"/>
                    </a:moveTo>
                    <a:lnTo>
                      <a:pt x="5046" y="669"/>
                    </a:lnTo>
                    <a:lnTo>
                      <a:pt x="5107" y="821"/>
                    </a:lnTo>
                    <a:cubicBezTo>
                      <a:pt x="5114" y="828"/>
                      <a:pt x="5119" y="836"/>
                      <a:pt x="5124" y="843"/>
                    </a:cubicBezTo>
                    <a:lnTo>
                      <a:pt x="5124" y="843"/>
                    </a:lnTo>
                    <a:lnTo>
                      <a:pt x="5076" y="699"/>
                    </a:lnTo>
                    <a:cubicBezTo>
                      <a:pt x="5051" y="638"/>
                      <a:pt x="5022" y="565"/>
                      <a:pt x="4987" y="483"/>
                    </a:cubicBezTo>
                    <a:close/>
                    <a:moveTo>
                      <a:pt x="5124" y="843"/>
                    </a:moveTo>
                    <a:lnTo>
                      <a:pt x="5137" y="882"/>
                    </a:lnTo>
                    <a:lnTo>
                      <a:pt x="5167" y="912"/>
                    </a:lnTo>
                    <a:cubicBezTo>
                      <a:pt x="5144" y="889"/>
                      <a:pt x="5139" y="866"/>
                      <a:pt x="5124" y="843"/>
                    </a:cubicBezTo>
                    <a:close/>
                    <a:moveTo>
                      <a:pt x="4833" y="0"/>
                    </a:moveTo>
                    <a:lnTo>
                      <a:pt x="3313" y="213"/>
                    </a:lnTo>
                    <a:lnTo>
                      <a:pt x="3283" y="213"/>
                    </a:lnTo>
                    <a:lnTo>
                      <a:pt x="3283" y="244"/>
                    </a:lnTo>
                    <a:lnTo>
                      <a:pt x="3194" y="1136"/>
                    </a:lnTo>
                    <a:lnTo>
                      <a:pt x="3194" y="1136"/>
                    </a:lnTo>
                    <a:cubicBezTo>
                      <a:pt x="2881" y="1254"/>
                      <a:pt x="2622" y="1425"/>
                      <a:pt x="2363" y="1624"/>
                    </a:cubicBezTo>
                    <a:lnTo>
                      <a:pt x="2363" y="1624"/>
                    </a:lnTo>
                    <a:lnTo>
                      <a:pt x="1550" y="1247"/>
                    </a:lnTo>
                    <a:lnTo>
                      <a:pt x="1520" y="1247"/>
                    </a:lnTo>
                    <a:lnTo>
                      <a:pt x="1489" y="1277"/>
                    </a:lnTo>
                    <a:lnTo>
                      <a:pt x="547" y="2493"/>
                    </a:lnTo>
                    <a:lnTo>
                      <a:pt x="547" y="2523"/>
                    </a:lnTo>
                    <a:lnTo>
                      <a:pt x="578" y="2554"/>
                    </a:lnTo>
                    <a:lnTo>
                      <a:pt x="1137" y="3260"/>
                    </a:lnTo>
                    <a:lnTo>
                      <a:pt x="1137" y="3260"/>
                    </a:lnTo>
                    <a:cubicBezTo>
                      <a:pt x="1001" y="3547"/>
                      <a:pt x="942" y="3860"/>
                      <a:pt x="885" y="4174"/>
                    </a:cubicBezTo>
                    <a:lnTo>
                      <a:pt x="885" y="4174"/>
                    </a:lnTo>
                    <a:lnTo>
                      <a:pt x="61" y="4469"/>
                    </a:lnTo>
                    <a:lnTo>
                      <a:pt x="0" y="4469"/>
                    </a:lnTo>
                    <a:lnTo>
                      <a:pt x="0" y="4529"/>
                    </a:lnTo>
                    <a:cubicBezTo>
                      <a:pt x="91" y="5016"/>
                      <a:pt x="152" y="5532"/>
                      <a:pt x="213" y="6049"/>
                    </a:cubicBezTo>
                    <a:lnTo>
                      <a:pt x="213" y="6110"/>
                    </a:lnTo>
                    <a:lnTo>
                      <a:pt x="274" y="6110"/>
                    </a:lnTo>
                    <a:lnTo>
                      <a:pt x="1138" y="6168"/>
                    </a:lnTo>
                    <a:lnTo>
                      <a:pt x="1138" y="6168"/>
                    </a:lnTo>
                    <a:cubicBezTo>
                      <a:pt x="1282" y="6454"/>
                      <a:pt x="1427" y="6740"/>
                      <a:pt x="1624" y="7000"/>
                    </a:cubicBezTo>
                    <a:lnTo>
                      <a:pt x="1624" y="7000"/>
                    </a:lnTo>
                    <a:lnTo>
                      <a:pt x="1277" y="7782"/>
                    </a:lnTo>
                    <a:lnTo>
                      <a:pt x="1246" y="7842"/>
                    </a:lnTo>
                    <a:lnTo>
                      <a:pt x="1277" y="7873"/>
                    </a:lnTo>
                    <a:lnTo>
                      <a:pt x="2493" y="8785"/>
                    </a:lnTo>
                    <a:lnTo>
                      <a:pt x="2523" y="8815"/>
                    </a:lnTo>
                    <a:lnTo>
                      <a:pt x="2584" y="8785"/>
                    </a:lnTo>
                    <a:lnTo>
                      <a:pt x="3264" y="8193"/>
                    </a:lnTo>
                    <a:lnTo>
                      <a:pt x="3264" y="8193"/>
                    </a:lnTo>
                    <a:cubicBezTo>
                      <a:pt x="3538" y="8299"/>
                      <a:pt x="3835" y="8381"/>
                      <a:pt x="4134" y="8439"/>
                    </a:cubicBezTo>
                    <a:lnTo>
                      <a:pt x="4134" y="8439"/>
                    </a:lnTo>
                    <a:lnTo>
                      <a:pt x="4134" y="8450"/>
                    </a:lnTo>
                    <a:lnTo>
                      <a:pt x="4134" y="8511"/>
                    </a:lnTo>
                    <a:lnTo>
                      <a:pt x="4195" y="8602"/>
                    </a:lnTo>
                    <a:lnTo>
                      <a:pt x="4286" y="8815"/>
                    </a:lnTo>
                    <a:lnTo>
                      <a:pt x="4438" y="9271"/>
                    </a:lnTo>
                    <a:lnTo>
                      <a:pt x="4438" y="9301"/>
                    </a:lnTo>
                    <a:lnTo>
                      <a:pt x="4499" y="9301"/>
                    </a:lnTo>
                    <a:lnTo>
                      <a:pt x="6018" y="9089"/>
                    </a:lnTo>
                    <a:lnTo>
                      <a:pt x="6079" y="9089"/>
                    </a:lnTo>
                    <a:lnTo>
                      <a:pt x="6079" y="9058"/>
                    </a:lnTo>
                    <a:cubicBezTo>
                      <a:pt x="6108" y="8742"/>
                      <a:pt x="6137" y="8452"/>
                      <a:pt x="6140" y="8165"/>
                    </a:cubicBezTo>
                    <a:lnTo>
                      <a:pt x="6140" y="8165"/>
                    </a:lnTo>
                    <a:cubicBezTo>
                      <a:pt x="6425" y="8047"/>
                      <a:pt x="6709" y="7876"/>
                      <a:pt x="6968" y="7678"/>
                    </a:cubicBezTo>
                    <a:lnTo>
                      <a:pt x="6968" y="7678"/>
                    </a:lnTo>
                    <a:lnTo>
                      <a:pt x="7751" y="8055"/>
                    </a:lnTo>
                    <a:lnTo>
                      <a:pt x="7812" y="8055"/>
                    </a:lnTo>
                    <a:lnTo>
                      <a:pt x="7842" y="7994"/>
                    </a:lnTo>
                    <a:lnTo>
                      <a:pt x="8754" y="6779"/>
                    </a:lnTo>
                    <a:lnTo>
                      <a:pt x="8784" y="6748"/>
                    </a:lnTo>
                    <a:lnTo>
                      <a:pt x="8754" y="6718"/>
                    </a:lnTo>
                    <a:lnTo>
                      <a:pt x="8192" y="6037"/>
                    </a:lnTo>
                    <a:lnTo>
                      <a:pt x="8192" y="6037"/>
                    </a:lnTo>
                    <a:cubicBezTo>
                      <a:pt x="8300" y="5734"/>
                      <a:pt x="8381" y="5431"/>
                      <a:pt x="8415" y="5128"/>
                    </a:cubicBezTo>
                    <a:lnTo>
                      <a:pt x="8415" y="5128"/>
                    </a:lnTo>
                    <a:lnTo>
                      <a:pt x="9271" y="4803"/>
                    </a:lnTo>
                    <a:lnTo>
                      <a:pt x="9301" y="4803"/>
                    </a:lnTo>
                    <a:lnTo>
                      <a:pt x="9301" y="4772"/>
                    </a:lnTo>
                    <a:cubicBezTo>
                      <a:pt x="9240" y="4225"/>
                      <a:pt x="9149" y="3709"/>
                      <a:pt x="9088" y="3253"/>
                    </a:cubicBezTo>
                    <a:lnTo>
                      <a:pt x="9088" y="3192"/>
                    </a:lnTo>
                    <a:lnTo>
                      <a:pt x="9058" y="3192"/>
                    </a:lnTo>
                    <a:lnTo>
                      <a:pt x="8166" y="3134"/>
                    </a:lnTo>
                    <a:lnTo>
                      <a:pt x="8166" y="3134"/>
                    </a:lnTo>
                    <a:cubicBezTo>
                      <a:pt x="8048" y="2821"/>
                      <a:pt x="7877" y="2561"/>
                      <a:pt x="7677" y="2303"/>
                    </a:cubicBezTo>
                    <a:lnTo>
                      <a:pt x="7677" y="2303"/>
                    </a:lnTo>
                    <a:cubicBezTo>
                      <a:pt x="7821" y="1985"/>
                      <a:pt x="7937" y="1724"/>
                      <a:pt x="8025" y="1490"/>
                    </a:cubicBezTo>
                    <a:lnTo>
                      <a:pt x="8025" y="1459"/>
                    </a:lnTo>
                    <a:lnTo>
                      <a:pt x="6778" y="548"/>
                    </a:lnTo>
                    <a:lnTo>
                      <a:pt x="6079" y="1125"/>
                    </a:lnTo>
                    <a:cubicBezTo>
                      <a:pt x="5866" y="1034"/>
                      <a:pt x="5623" y="973"/>
                      <a:pt x="5350" y="943"/>
                    </a:cubicBezTo>
                    <a:lnTo>
                      <a:pt x="5350" y="943"/>
                    </a:lnTo>
                    <a:cubicBezTo>
                      <a:pt x="5593" y="1003"/>
                      <a:pt x="5836" y="1064"/>
                      <a:pt x="6079" y="1155"/>
                    </a:cubicBezTo>
                    <a:lnTo>
                      <a:pt x="6764" y="590"/>
                    </a:lnTo>
                    <a:lnTo>
                      <a:pt x="6764" y="590"/>
                    </a:lnTo>
                    <a:lnTo>
                      <a:pt x="7944" y="1505"/>
                    </a:lnTo>
                    <a:lnTo>
                      <a:pt x="7944" y="1505"/>
                    </a:lnTo>
                    <a:cubicBezTo>
                      <a:pt x="7829" y="1763"/>
                      <a:pt x="7714" y="2023"/>
                      <a:pt x="7599" y="2310"/>
                    </a:cubicBezTo>
                    <a:lnTo>
                      <a:pt x="7599" y="2341"/>
                    </a:lnTo>
                    <a:cubicBezTo>
                      <a:pt x="7781" y="2614"/>
                      <a:pt x="7964" y="2888"/>
                      <a:pt x="8085" y="3192"/>
                    </a:cubicBezTo>
                    <a:lnTo>
                      <a:pt x="8085" y="3222"/>
                    </a:lnTo>
                    <a:lnTo>
                      <a:pt x="8116" y="3222"/>
                    </a:lnTo>
                    <a:lnTo>
                      <a:pt x="9001" y="3311"/>
                    </a:lnTo>
                    <a:lnTo>
                      <a:pt x="9001" y="3311"/>
                    </a:lnTo>
                    <a:cubicBezTo>
                      <a:pt x="9059" y="3747"/>
                      <a:pt x="9116" y="4237"/>
                      <a:pt x="9174" y="4755"/>
                    </a:cubicBezTo>
                    <a:lnTo>
                      <a:pt x="9174" y="4755"/>
                    </a:lnTo>
                    <a:lnTo>
                      <a:pt x="8359" y="5046"/>
                    </a:lnTo>
                    <a:lnTo>
                      <a:pt x="8328" y="5046"/>
                    </a:lnTo>
                    <a:lnTo>
                      <a:pt x="8328" y="5076"/>
                    </a:lnTo>
                    <a:cubicBezTo>
                      <a:pt x="8268" y="5411"/>
                      <a:pt x="8207" y="5745"/>
                      <a:pt x="8055" y="6049"/>
                    </a:cubicBezTo>
                    <a:lnTo>
                      <a:pt x="8055" y="6080"/>
                    </a:lnTo>
                    <a:lnTo>
                      <a:pt x="8085" y="6110"/>
                    </a:lnTo>
                    <a:lnTo>
                      <a:pt x="8657" y="6768"/>
                    </a:lnTo>
                    <a:lnTo>
                      <a:pt x="8657" y="6768"/>
                    </a:lnTo>
                    <a:cubicBezTo>
                      <a:pt x="8378" y="7157"/>
                      <a:pt x="8098" y="7522"/>
                      <a:pt x="7793" y="7911"/>
                    </a:cubicBezTo>
                    <a:lnTo>
                      <a:pt x="7793" y="7911"/>
                    </a:lnTo>
                    <a:lnTo>
                      <a:pt x="6991" y="7538"/>
                    </a:lnTo>
                    <a:lnTo>
                      <a:pt x="6961" y="7538"/>
                    </a:lnTo>
                    <a:lnTo>
                      <a:pt x="6930" y="7569"/>
                    </a:lnTo>
                    <a:cubicBezTo>
                      <a:pt x="6657" y="7782"/>
                      <a:pt x="6383" y="7934"/>
                      <a:pt x="6079" y="8055"/>
                    </a:cubicBezTo>
                    <a:lnTo>
                      <a:pt x="6049" y="8055"/>
                    </a:lnTo>
                    <a:lnTo>
                      <a:pt x="6049" y="8116"/>
                    </a:lnTo>
                    <a:cubicBezTo>
                      <a:pt x="6020" y="8402"/>
                      <a:pt x="5992" y="8689"/>
                      <a:pt x="5963" y="8975"/>
                    </a:cubicBezTo>
                    <a:lnTo>
                      <a:pt x="5963" y="8975"/>
                    </a:lnTo>
                    <a:lnTo>
                      <a:pt x="4551" y="9173"/>
                    </a:lnTo>
                    <a:lnTo>
                      <a:pt x="4551" y="9173"/>
                    </a:lnTo>
                    <a:cubicBezTo>
                      <a:pt x="4519" y="9038"/>
                      <a:pt x="4463" y="8924"/>
                      <a:pt x="4407" y="8785"/>
                    </a:cubicBezTo>
                    <a:lnTo>
                      <a:pt x="4316" y="8572"/>
                    </a:lnTo>
                    <a:lnTo>
                      <a:pt x="4286" y="8450"/>
                    </a:lnTo>
                    <a:lnTo>
                      <a:pt x="4255" y="8390"/>
                    </a:lnTo>
                    <a:lnTo>
                      <a:pt x="4255" y="8359"/>
                    </a:lnTo>
                    <a:lnTo>
                      <a:pt x="4225" y="8298"/>
                    </a:lnTo>
                    <a:cubicBezTo>
                      <a:pt x="3891" y="8268"/>
                      <a:pt x="3556" y="8177"/>
                      <a:pt x="3283" y="8055"/>
                    </a:cubicBezTo>
                    <a:lnTo>
                      <a:pt x="3222" y="8055"/>
                    </a:lnTo>
                    <a:lnTo>
                      <a:pt x="3192" y="8086"/>
                    </a:lnTo>
                    <a:cubicBezTo>
                      <a:pt x="2969" y="8281"/>
                      <a:pt x="2746" y="8450"/>
                      <a:pt x="2546" y="8641"/>
                    </a:cubicBezTo>
                    <a:lnTo>
                      <a:pt x="2546" y="8641"/>
                    </a:lnTo>
                    <a:lnTo>
                      <a:pt x="1428" y="7774"/>
                    </a:lnTo>
                    <a:lnTo>
                      <a:pt x="1428" y="7774"/>
                    </a:lnTo>
                    <a:lnTo>
                      <a:pt x="1763" y="6991"/>
                    </a:lnTo>
                    <a:lnTo>
                      <a:pt x="1763" y="6961"/>
                    </a:lnTo>
                    <a:lnTo>
                      <a:pt x="1763" y="6931"/>
                    </a:lnTo>
                    <a:cubicBezTo>
                      <a:pt x="1550" y="6657"/>
                      <a:pt x="1398" y="6383"/>
                      <a:pt x="1246" y="6080"/>
                    </a:cubicBezTo>
                    <a:lnTo>
                      <a:pt x="1246" y="6049"/>
                    </a:lnTo>
                    <a:lnTo>
                      <a:pt x="1216" y="6049"/>
                    </a:lnTo>
                    <a:lnTo>
                      <a:pt x="355" y="5963"/>
                    </a:lnTo>
                    <a:lnTo>
                      <a:pt x="355" y="5963"/>
                    </a:lnTo>
                    <a:cubicBezTo>
                      <a:pt x="272" y="5481"/>
                      <a:pt x="215" y="5001"/>
                      <a:pt x="158" y="4546"/>
                    </a:cubicBezTo>
                    <a:lnTo>
                      <a:pt x="158" y="4546"/>
                    </a:lnTo>
                    <a:lnTo>
                      <a:pt x="973" y="4225"/>
                    </a:lnTo>
                    <a:lnTo>
                      <a:pt x="1003" y="4225"/>
                    </a:lnTo>
                    <a:lnTo>
                      <a:pt x="1003" y="4195"/>
                    </a:lnTo>
                    <a:cubicBezTo>
                      <a:pt x="1034" y="3891"/>
                      <a:pt x="1125" y="3557"/>
                      <a:pt x="1246" y="3253"/>
                    </a:cubicBezTo>
                    <a:lnTo>
                      <a:pt x="1246" y="3222"/>
                    </a:lnTo>
                    <a:lnTo>
                      <a:pt x="1246" y="3192"/>
                    </a:lnTo>
                    <a:lnTo>
                      <a:pt x="663" y="2521"/>
                    </a:lnTo>
                    <a:lnTo>
                      <a:pt x="663" y="2521"/>
                    </a:lnTo>
                    <a:lnTo>
                      <a:pt x="1565" y="1328"/>
                    </a:lnTo>
                    <a:lnTo>
                      <a:pt x="1565" y="1328"/>
                    </a:lnTo>
                    <a:lnTo>
                      <a:pt x="2371" y="1703"/>
                    </a:lnTo>
                    <a:lnTo>
                      <a:pt x="2401" y="1703"/>
                    </a:lnTo>
                    <a:cubicBezTo>
                      <a:pt x="2645" y="1490"/>
                      <a:pt x="2948" y="1307"/>
                      <a:pt x="3252" y="1186"/>
                    </a:cubicBezTo>
                    <a:lnTo>
                      <a:pt x="3252" y="1155"/>
                    </a:lnTo>
                    <a:cubicBezTo>
                      <a:pt x="3282" y="832"/>
                      <a:pt x="3311" y="537"/>
                      <a:pt x="3341" y="270"/>
                    </a:cubicBezTo>
                    <a:lnTo>
                      <a:pt x="3341" y="270"/>
                    </a:lnTo>
                    <a:lnTo>
                      <a:pt x="4804" y="65"/>
                    </a:lnTo>
                    <a:lnTo>
                      <a:pt x="4804" y="65"/>
                    </a:lnTo>
                    <a:cubicBezTo>
                      <a:pt x="4876" y="226"/>
                      <a:pt x="4936" y="365"/>
                      <a:pt x="4987" y="483"/>
                    </a:cubicBezTo>
                    <a:lnTo>
                      <a:pt x="4987" y="483"/>
                    </a:lnTo>
                    <a:lnTo>
                      <a:pt x="483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2258;p35">
              <a:extLst>
                <a:ext uri="{FF2B5EF4-FFF2-40B4-BE49-F238E27FC236}">
                  <a16:creationId xmlns:a16="http://schemas.microsoft.com/office/drawing/2014/main" id="{A9DEEEF1-0BEE-0E47-903F-B6AF81C34A37}"/>
                </a:ext>
              </a:extLst>
            </p:cNvPr>
            <p:cNvGrpSpPr/>
            <p:nvPr/>
          </p:nvGrpSpPr>
          <p:grpSpPr>
            <a:xfrm>
              <a:off x="4575144" y="1156790"/>
              <a:ext cx="555791" cy="502708"/>
              <a:chOff x="3487523" y="1406992"/>
              <a:chExt cx="623644" cy="564080"/>
            </a:xfrm>
          </p:grpSpPr>
          <p:sp>
            <p:nvSpPr>
              <p:cNvPr id="518" name="Google Shape;2259;p35">
                <a:extLst>
                  <a:ext uri="{FF2B5EF4-FFF2-40B4-BE49-F238E27FC236}">
                    <a16:creationId xmlns:a16="http://schemas.microsoft.com/office/drawing/2014/main" id="{8B2DBF70-5442-6147-8984-3A808BC388A2}"/>
                  </a:ext>
                </a:extLst>
              </p:cNvPr>
              <p:cNvSpPr/>
              <p:nvPr/>
            </p:nvSpPr>
            <p:spPr>
              <a:xfrm>
                <a:off x="3487523" y="1409696"/>
                <a:ext cx="623644" cy="557726"/>
              </a:xfrm>
              <a:custGeom>
                <a:avLst/>
                <a:gdLst/>
                <a:ahLst/>
                <a:cxnLst/>
                <a:rect l="l" t="t" r="r" b="b"/>
                <a:pathLst>
                  <a:path w="18451" h="16502" extrusionOk="0">
                    <a:moveTo>
                      <a:pt x="9238" y="0"/>
                    </a:moveTo>
                    <a:cubicBezTo>
                      <a:pt x="8455" y="0"/>
                      <a:pt x="7659" y="113"/>
                      <a:pt x="6870" y="348"/>
                    </a:cubicBezTo>
                    <a:cubicBezTo>
                      <a:pt x="2493" y="1625"/>
                      <a:pt x="0" y="6245"/>
                      <a:pt x="1307" y="10622"/>
                    </a:cubicBezTo>
                    <a:cubicBezTo>
                      <a:pt x="2378" y="14185"/>
                      <a:pt x="5655" y="16502"/>
                      <a:pt x="9213" y="16502"/>
                    </a:cubicBezTo>
                    <a:cubicBezTo>
                      <a:pt x="9995" y="16502"/>
                      <a:pt x="10792" y="16390"/>
                      <a:pt x="11581" y="16154"/>
                    </a:cubicBezTo>
                    <a:cubicBezTo>
                      <a:pt x="15958" y="14877"/>
                      <a:pt x="18450" y="10257"/>
                      <a:pt x="17143" y="5880"/>
                    </a:cubicBezTo>
                    <a:cubicBezTo>
                      <a:pt x="16072" y="2318"/>
                      <a:pt x="12795" y="0"/>
                      <a:pt x="923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2260;p35">
                <a:extLst>
                  <a:ext uri="{FF2B5EF4-FFF2-40B4-BE49-F238E27FC236}">
                    <a16:creationId xmlns:a16="http://schemas.microsoft.com/office/drawing/2014/main" id="{743D1B0A-CFBF-3841-9D99-395DD40F2CAE}"/>
                  </a:ext>
                </a:extLst>
              </p:cNvPr>
              <p:cNvSpPr/>
              <p:nvPr/>
            </p:nvSpPr>
            <p:spPr>
              <a:xfrm>
                <a:off x="3519361" y="1406992"/>
                <a:ext cx="568178" cy="564080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16690" extrusionOk="0">
                    <a:moveTo>
                      <a:pt x="8295" y="0"/>
                    </a:moveTo>
                    <a:cubicBezTo>
                      <a:pt x="7952" y="0"/>
                      <a:pt x="7609" y="21"/>
                      <a:pt x="7265" y="64"/>
                    </a:cubicBezTo>
                    <a:cubicBezTo>
                      <a:pt x="4894" y="368"/>
                      <a:pt x="2766" y="1675"/>
                      <a:pt x="1429" y="3620"/>
                    </a:cubicBezTo>
                    <a:cubicBezTo>
                      <a:pt x="973" y="4289"/>
                      <a:pt x="608" y="5018"/>
                      <a:pt x="395" y="5778"/>
                    </a:cubicBezTo>
                    <a:cubicBezTo>
                      <a:pt x="304" y="6051"/>
                      <a:pt x="213" y="6355"/>
                      <a:pt x="183" y="6629"/>
                    </a:cubicBezTo>
                    <a:cubicBezTo>
                      <a:pt x="152" y="6751"/>
                      <a:pt x="92" y="6872"/>
                      <a:pt x="92" y="6994"/>
                    </a:cubicBezTo>
                    <a:cubicBezTo>
                      <a:pt x="92" y="7085"/>
                      <a:pt x="61" y="7176"/>
                      <a:pt x="61" y="7267"/>
                    </a:cubicBezTo>
                    <a:cubicBezTo>
                      <a:pt x="61" y="7419"/>
                      <a:pt x="31" y="7541"/>
                      <a:pt x="31" y="7662"/>
                    </a:cubicBezTo>
                    <a:cubicBezTo>
                      <a:pt x="31" y="7693"/>
                      <a:pt x="31" y="7754"/>
                      <a:pt x="31" y="7784"/>
                    </a:cubicBezTo>
                    <a:cubicBezTo>
                      <a:pt x="61" y="7754"/>
                      <a:pt x="61" y="7693"/>
                      <a:pt x="61" y="7662"/>
                    </a:cubicBezTo>
                    <a:cubicBezTo>
                      <a:pt x="61" y="7571"/>
                      <a:pt x="92" y="7419"/>
                      <a:pt x="122" y="7267"/>
                    </a:cubicBezTo>
                    <a:cubicBezTo>
                      <a:pt x="122" y="7176"/>
                      <a:pt x="122" y="7085"/>
                      <a:pt x="152" y="6994"/>
                    </a:cubicBezTo>
                    <a:cubicBezTo>
                      <a:pt x="183" y="6872"/>
                      <a:pt x="213" y="6781"/>
                      <a:pt x="244" y="6659"/>
                    </a:cubicBezTo>
                    <a:cubicBezTo>
                      <a:pt x="274" y="6355"/>
                      <a:pt x="365" y="6082"/>
                      <a:pt x="456" y="5808"/>
                    </a:cubicBezTo>
                    <a:cubicBezTo>
                      <a:pt x="699" y="5048"/>
                      <a:pt x="1064" y="4349"/>
                      <a:pt x="1520" y="3681"/>
                    </a:cubicBezTo>
                    <a:cubicBezTo>
                      <a:pt x="2858" y="1766"/>
                      <a:pt x="4955" y="489"/>
                      <a:pt x="7295" y="216"/>
                    </a:cubicBezTo>
                    <a:cubicBezTo>
                      <a:pt x="7615" y="176"/>
                      <a:pt x="7936" y="156"/>
                      <a:pt x="8255" y="156"/>
                    </a:cubicBezTo>
                    <a:cubicBezTo>
                      <a:pt x="9389" y="156"/>
                      <a:pt x="10507" y="403"/>
                      <a:pt x="11551" y="854"/>
                    </a:cubicBezTo>
                    <a:cubicBezTo>
                      <a:pt x="11915" y="1006"/>
                      <a:pt x="12250" y="1188"/>
                      <a:pt x="12584" y="1401"/>
                    </a:cubicBezTo>
                    <a:cubicBezTo>
                      <a:pt x="12919" y="1614"/>
                      <a:pt x="13253" y="1857"/>
                      <a:pt x="13557" y="2100"/>
                    </a:cubicBezTo>
                    <a:cubicBezTo>
                      <a:pt x="13861" y="2374"/>
                      <a:pt x="14134" y="2647"/>
                      <a:pt x="14408" y="2951"/>
                    </a:cubicBezTo>
                    <a:cubicBezTo>
                      <a:pt x="14681" y="3255"/>
                      <a:pt x="14955" y="3589"/>
                      <a:pt x="15168" y="3954"/>
                    </a:cubicBezTo>
                    <a:cubicBezTo>
                      <a:pt x="15624" y="4653"/>
                      <a:pt x="15958" y="5444"/>
                      <a:pt x="16201" y="6264"/>
                    </a:cubicBezTo>
                    <a:cubicBezTo>
                      <a:pt x="16627" y="7966"/>
                      <a:pt x="16505" y="9790"/>
                      <a:pt x="15837" y="11431"/>
                    </a:cubicBezTo>
                    <a:cubicBezTo>
                      <a:pt x="15533" y="12222"/>
                      <a:pt x="15077" y="12951"/>
                      <a:pt x="14529" y="13590"/>
                    </a:cubicBezTo>
                    <a:cubicBezTo>
                      <a:pt x="14256" y="13894"/>
                      <a:pt x="13952" y="14197"/>
                      <a:pt x="13648" y="14471"/>
                    </a:cubicBezTo>
                    <a:cubicBezTo>
                      <a:pt x="13344" y="14745"/>
                      <a:pt x="13010" y="14988"/>
                      <a:pt x="12675" y="15201"/>
                    </a:cubicBezTo>
                    <a:cubicBezTo>
                      <a:pt x="12341" y="15413"/>
                      <a:pt x="11976" y="15596"/>
                      <a:pt x="11642" y="15778"/>
                    </a:cubicBezTo>
                    <a:cubicBezTo>
                      <a:pt x="11277" y="15930"/>
                      <a:pt x="10912" y="16052"/>
                      <a:pt x="10548" y="16173"/>
                    </a:cubicBezTo>
                    <a:cubicBezTo>
                      <a:pt x="9774" y="16387"/>
                      <a:pt x="8991" y="16494"/>
                      <a:pt x="8209" y="16494"/>
                    </a:cubicBezTo>
                    <a:cubicBezTo>
                      <a:pt x="7547" y="16494"/>
                      <a:pt x="6886" y="16418"/>
                      <a:pt x="6231" y="16264"/>
                    </a:cubicBezTo>
                    <a:cubicBezTo>
                      <a:pt x="4985" y="15930"/>
                      <a:pt x="3861" y="15322"/>
                      <a:pt x="2888" y="14501"/>
                    </a:cubicBezTo>
                    <a:cubicBezTo>
                      <a:pt x="2098" y="13802"/>
                      <a:pt x="1459" y="12982"/>
                      <a:pt x="1003" y="12070"/>
                    </a:cubicBezTo>
                    <a:cubicBezTo>
                      <a:pt x="608" y="11371"/>
                      <a:pt x="335" y="10580"/>
                      <a:pt x="183" y="9790"/>
                    </a:cubicBezTo>
                    <a:cubicBezTo>
                      <a:pt x="122" y="9517"/>
                      <a:pt x="92" y="9213"/>
                      <a:pt x="61" y="8939"/>
                    </a:cubicBezTo>
                    <a:cubicBezTo>
                      <a:pt x="31" y="8817"/>
                      <a:pt x="31" y="8696"/>
                      <a:pt x="31" y="8605"/>
                    </a:cubicBezTo>
                    <a:lnTo>
                      <a:pt x="31" y="8301"/>
                    </a:lnTo>
                    <a:lnTo>
                      <a:pt x="31" y="7936"/>
                    </a:lnTo>
                    <a:cubicBezTo>
                      <a:pt x="31" y="7875"/>
                      <a:pt x="31" y="7845"/>
                      <a:pt x="31" y="7784"/>
                    </a:cubicBezTo>
                    <a:cubicBezTo>
                      <a:pt x="0" y="7845"/>
                      <a:pt x="0" y="7906"/>
                      <a:pt x="0" y="7966"/>
                    </a:cubicBezTo>
                    <a:lnTo>
                      <a:pt x="0" y="8331"/>
                    </a:lnTo>
                    <a:lnTo>
                      <a:pt x="0" y="8635"/>
                    </a:lnTo>
                    <a:cubicBezTo>
                      <a:pt x="0" y="8726"/>
                      <a:pt x="0" y="8848"/>
                      <a:pt x="0" y="8969"/>
                    </a:cubicBezTo>
                    <a:cubicBezTo>
                      <a:pt x="31" y="9273"/>
                      <a:pt x="61" y="9547"/>
                      <a:pt x="122" y="9851"/>
                    </a:cubicBezTo>
                    <a:cubicBezTo>
                      <a:pt x="244" y="10641"/>
                      <a:pt x="487" y="11401"/>
                      <a:pt x="882" y="12131"/>
                    </a:cubicBezTo>
                    <a:cubicBezTo>
                      <a:pt x="2315" y="14973"/>
                      <a:pt x="5205" y="16689"/>
                      <a:pt x="8279" y="16689"/>
                    </a:cubicBezTo>
                    <a:cubicBezTo>
                      <a:pt x="9051" y="16689"/>
                      <a:pt x="9834" y="16581"/>
                      <a:pt x="10608" y="16356"/>
                    </a:cubicBezTo>
                    <a:cubicBezTo>
                      <a:pt x="10973" y="16264"/>
                      <a:pt x="11368" y="16112"/>
                      <a:pt x="11733" y="15960"/>
                    </a:cubicBezTo>
                    <a:cubicBezTo>
                      <a:pt x="12098" y="15778"/>
                      <a:pt x="12432" y="15596"/>
                      <a:pt x="12797" y="15383"/>
                    </a:cubicBezTo>
                    <a:cubicBezTo>
                      <a:pt x="13131" y="15140"/>
                      <a:pt x="13466" y="14897"/>
                      <a:pt x="13800" y="14623"/>
                    </a:cubicBezTo>
                    <a:cubicBezTo>
                      <a:pt x="14104" y="14319"/>
                      <a:pt x="14378" y="14015"/>
                      <a:pt x="14681" y="13711"/>
                    </a:cubicBezTo>
                    <a:cubicBezTo>
                      <a:pt x="15229" y="13042"/>
                      <a:pt x="15685" y="12283"/>
                      <a:pt x="16019" y="11492"/>
                    </a:cubicBezTo>
                    <a:cubicBezTo>
                      <a:pt x="16688" y="9821"/>
                      <a:pt x="16809" y="7966"/>
                      <a:pt x="16353" y="6234"/>
                    </a:cubicBezTo>
                    <a:cubicBezTo>
                      <a:pt x="16140" y="5383"/>
                      <a:pt x="15776" y="4592"/>
                      <a:pt x="15320" y="3863"/>
                    </a:cubicBezTo>
                    <a:cubicBezTo>
                      <a:pt x="14864" y="3133"/>
                      <a:pt x="14317" y="2495"/>
                      <a:pt x="13678" y="1948"/>
                    </a:cubicBezTo>
                    <a:cubicBezTo>
                      <a:pt x="13344" y="1705"/>
                      <a:pt x="13040" y="1462"/>
                      <a:pt x="12675" y="1249"/>
                    </a:cubicBezTo>
                    <a:cubicBezTo>
                      <a:pt x="12341" y="1036"/>
                      <a:pt x="11976" y="854"/>
                      <a:pt x="11642" y="702"/>
                    </a:cubicBezTo>
                    <a:cubicBezTo>
                      <a:pt x="10566" y="234"/>
                      <a:pt x="9437" y="0"/>
                      <a:pt x="82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2261;p35">
                <a:extLst>
                  <a:ext uri="{FF2B5EF4-FFF2-40B4-BE49-F238E27FC236}">
                    <a16:creationId xmlns:a16="http://schemas.microsoft.com/office/drawing/2014/main" id="{026C3513-0A34-824B-897C-711627B7ED7E}"/>
                  </a:ext>
                </a:extLst>
              </p:cNvPr>
              <p:cNvSpPr/>
              <p:nvPr/>
            </p:nvSpPr>
            <p:spPr>
              <a:xfrm>
                <a:off x="3795702" y="1532415"/>
                <a:ext cx="130536" cy="165405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4894" extrusionOk="0">
                    <a:moveTo>
                      <a:pt x="31" y="0"/>
                    </a:moveTo>
                    <a:cubicBezTo>
                      <a:pt x="1" y="122"/>
                      <a:pt x="1" y="243"/>
                      <a:pt x="1" y="334"/>
                    </a:cubicBezTo>
                    <a:lnTo>
                      <a:pt x="1" y="1277"/>
                    </a:lnTo>
                    <a:lnTo>
                      <a:pt x="1" y="4347"/>
                    </a:lnTo>
                    <a:lnTo>
                      <a:pt x="1" y="4894"/>
                    </a:lnTo>
                    <a:lnTo>
                      <a:pt x="3557" y="4894"/>
                    </a:lnTo>
                    <a:cubicBezTo>
                      <a:pt x="3648" y="4894"/>
                      <a:pt x="3770" y="4894"/>
                      <a:pt x="3861" y="4863"/>
                    </a:cubicBezTo>
                    <a:cubicBezTo>
                      <a:pt x="3739" y="4833"/>
                      <a:pt x="3618" y="4833"/>
                      <a:pt x="3496" y="4833"/>
                    </a:cubicBezTo>
                    <a:lnTo>
                      <a:pt x="31" y="4833"/>
                    </a:lnTo>
                    <a:lnTo>
                      <a:pt x="31" y="4347"/>
                    </a:lnTo>
                    <a:lnTo>
                      <a:pt x="31" y="1277"/>
                    </a:lnTo>
                    <a:lnTo>
                      <a:pt x="31" y="334"/>
                    </a:lnTo>
                    <a:cubicBezTo>
                      <a:pt x="31" y="243"/>
                      <a:pt x="31" y="122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2262;p35">
                <a:extLst>
                  <a:ext uri="{FF2B5EF4-FFF2-40B4-BE49-F238E27FC236}">
                    <a16:creationId xmlns:a16="http://schemas.microsoft.com/office/drawing/2014/main" id="{EB9708D3-50E2-9543-A06A-E4BDED7D417E}"/>
                  </a:ext>
                </a:extLst>
              </p:cNvPr>
              <p:cNvSpPr/>
              <p:nvPr/>
            </p:nvSpPr>
            <p:spPr>
              <a:xfrm>
                <a:off x="3795702" y="1455356"/>
                <a:ext cx="5171" cy="4728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399" extrusionOk="0">
                    <a:moveTo>
                      <a:pt x="92" y="0"/>
                    </a:moveTo>
                    <a:cubicBezTo>
                      <a:pt x="31" y="213"/>
                      <a:pt x="1" y="456"/>
                      <a:pt x="31" y="699"/>
                    </a:cubicBezTo>
                    <a:cubicBezTo>
                      <a:pt x="1" y="943"/>
                      <a:pt x="31" y="1155"/>
                      <a:pt x="92" y="1399"/>
                    </a:cubicBezTo>
                    <a:cubicBezTo>
                      <a:pt x="122" y="1155"/>
                      <a:pt x="153" y="943"/>
                      <a:pt x="122" y="699"/>
                    </a:cubicBezTo>
                    <a:cubicBezTo>
                      <a:pt x="153" y="456"/>
                      <a:pt x="122" y="213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2263;p35">
                <a:extLst>
                  <a:ext uri="{FF2B5EF4-FFF2-40B4-BE49-F238E27FC236}">
                    <a16:creationId xmlns:a16="http://schemas.microsoft.com/office/drawing/2014/main" id="{1C698EAB-9F3F-A347-8DCB-B9FCF3883ED6}"/>
                  </a:ext>
                </a:extLst>
              </p:cNvPr>
              <p:cNvSpPr/>
              <p:nvPr/>
            </p:nvSpPr>
            <p:spPr>
              <a:xfrm>
                <a:off x="3892265" y="1493345"/>
                <a:ext cx="32921" cy="3190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44" extrusionOk="0">
                    <a:moveTo>
                      <a:pt x="974" y="1"/>
                    </a:moveTo>
                    <a:cubicBezTo>
                      <a:pt x="791" y="92"/>
                      <a:pt x="609" y="244"/>
                      <a:pt x="457" y="427"/>
                    </a:cubicBezTo>
                    <a:cubicBezTo>
                      <a:pt x="275" y="578"/>
                      <a:pt x="123" y="761"/>
                      <a:pt x="1" y="943"/>
                    </a:cubicBezTo>
                    <a:cubicBezTo>
                      <a:pt x="214" y="822"/>
                      <a:pt x="366" y="670"/>
                      <a:pt x="518" y="518"/>
                    </a:cubicBezTo>
                    <a:cubicBezTo>
                      <a:pt x="700" y="366"/>
                      <a:pt x="852" y="183"/>
                      <a:pt x="9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2264;p35">
                <a:extLst>
                  <a:ext uri="{FF2B5EF4-FFF2-40B4-BE49-F238E27FC236}">
                    <a16:creationId xmlns:a16="http://schemas.microsoft.com/office/drawing/2014/main" id="{98C80F20-6A01-6544-85BA-F5D7F0F156F5}"/>
                  </a:ext>
                </a:extLst>
              </p:cNvPr>
              <p:cNvSpPr/>
              <p:nvPr/>
            </p:nvSpPr>
            <p:spPr>
              <a:xfrm>
                <a:off x="3960100" y="1574526"/>
                <a:ext cx="40087" cy="23658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700" extrusionOk="0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942" y="31"/>
                      <a:pt x="760" y="152"/>
                      <a:pt x="547" y="274"/>
                    </a:cubicBezTo>
                    <a:cubicBezTo>
                      <a:pt x="365" y="365"/>
                      <a:pt x="152" y="517"/>
                      <a:pt x="0" y="699"/>
                    </a:cubicBezTo>
                    <a:cubicBezTo>
                      <a:pt x="213" y="608"/>
                      <a:pt x="426" y="517"/>
                      <a:pt x="608" y="365"/>
                    </a:cubicBezTo>
                    <a:cubicBezTo>
                      <a:pt x="821" y="274"/>
                      <a:pt x="1003" y="152"/>
                      <a:pt x="118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2265;p35">
                <a:extLst>
                  <a:ext uri="{FF2B5EF4-FFF2-40B4-BE49-F238E27FC236}">
                    <a16:creationId xmlns:a16="http://schemas.microsoft.com/office/drawing/2014/main" id="{6508AA02-7D0D-AE42-B04D-3060506D0F74}"/>
                  </a:ext>
                </a:extLst>
              </p:cNvPr>
              <p:cNvSpPr/>
              <p:nvPr/>
            </p:nvSpPr>
            <p:spPr>
              <a:xfrm>
                <a:off x="3979602" y="1693156"/>
                <a:ext cx="63747" cy="3143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93" extrusionOk="0">
                    <a:moveTo>
                      <a:pt x="954" y="1"/>
                    </a:moveTo>
                    <a:cubicBezTo>
                      <a:pt x="639" y="1"/>
                      <a:pt x="320" y="16"/>
                      <a:pt x="1" y="47"/>
                    </a:cubicBezTo>
                    <a:cubicBezTo>
                      <a:pt x="320" y="77"/>
                      <a:pt x="639" y="92"/>
                      <a:pt x="954" y="92"/>
                    </a:cubicBezTo>
                    <a:cubicBezTo>
                      <a:pt x="1270" y="92"/>
                      <a:pt x="1581" y="77"/>
                      <a:pt x="1885" y="47"/>
                    </a:cubicBezTo>
                    <a:cubicBezTo>
                      <a:pt x="1581" y="16"/>
                      <a:pt x="1270" y="1"/>
                      <a:pt x="9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2266;p35">
                <a:extLst>
                  <a:ext uri="{FF2B5EF4-FFF2-40B4-BE49-F238E27FC236}">
                    <a16:creationId xmlns:a16="http://schemas.microsoft.com/office/drawing/2014/main" id="{A6A02D9F-2932-A649-8D68-2A74D5604320}"/>
                  </a:ext>
                </a:extLst>
              </p:cNvPr>
              <p:cNvSpPr/>
              <p:nvPr/>
            </p:nvSpPr>
            <p:spPr>
              <a:xfrm>
                <a:off x="3539911" y="1688154"/>
                <a:ext cx="60637" cy="452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4" extrusionOk="0">
                    <a:moveTo>
                      <a:pt x="668" y="0"/>
                    </a:moveTo>
                    <a:cubicBezTo>
                      <a:pt x="445" y="0"/>
                      <a:pt x="223" y="28"/>
                      <a:pt x="0" y="73"/>
                    </a:cubicBezTo>
                    <a:cubicBezTo>
                      <a:pt x="304" y="103"/>
                      <a:pt x="578" y="134"/>
                      <a:pt x="882" y="134"/>
                    </a:cubicBezTo>
                    <a:cubicBezTo>
                      <a:pt x="1186" y="134"/>
                      <a:pt x="1490" y="134"/>
                      <a:pt x="1794" y="73"/>
                    </a:cubicBezTo>
                    <a:cubicBezTo>
                      <a:pt x="1571" y="28"/>
                      <a:pt x="1349" y="0"/>
                      <a:pt x="1138" y="0"/>
                    </a:cubicBezTo>
                    <a:cubicBezTo>
                      <a:pt x="1061" y="0"/>
                      <a:pt x="985" y="4"/>
                      <a:pt x="912" y="12"/>
                    </a:cubicBezTo>
                    <a:cubicBezTo>
                      <a:pt x="831" y="4"/>
                      <a:pt x="749" y="0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2267;p35">
                <a:extLst>
                  <a:ext uri="{FF2B5EF4-FFF2-40B4-BE49-F238E27FC236}">
                    <a16:creationId xmlns:a16="http://schemas.microsoft.com/office/drawing/2014/main" id="{9CB53D36-0408-7B43-9D69-2E1379670462}"/>
                  </a:ext>
                </a:extLst>
              </p:cNvPr>
              <p:cNvSpPr/>
              <p:nvPr/>
            </p:nvSpPr>
            <p:spPr>
              <a:xfrm>
                <a:off x="3584086" y="1779982"/>
                <a:ext cx="47286" cy="3907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156" extrusionOk="0">
                    <a:moveTo>
                      <a:pt x="1398" y="0"/>
                    </a:moveTo>
                    <a:cubicBezTo>
                      <a:pt x="1125" y="152"/>
                      <a:pt x="882" y="335"/>
                      <a:pt x="669" y="547"/>
                    </a:cubicBezTo>
                    <a:cubicBezTo>
                      <a:pt x="426" y="699"/>
                      <a:pt x="183" y="912"/>
                      <a:pt x="0" y="1155"/>
                    </a:cubicBezTo>
                    <a:cubicBezTo>
                      <a:pt x="243" y="1003"/>
                      <a:pt x="487" y="821"/>
                      <a:pt x="730" y="608"/>
                    </a:cubicBezTo>
                    <a:cubicBezTo>
                      <a:pt x="973" y="456"/>
                      <a:pt x="1216" y="244"/>
                      <a:pt x="13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2268;p35">
                <a:extLst>
                  <a:ext uri="{FF2B5EF4-FFF2-40B4-BE49-F238E27FC236}">
                    <a16:creationId xmlns:a16="http://schemas.microsoft.com/office/drawing/2014/main" id="{094A7189-EE2E-0D4F-AD05-5EB8D8F1B85D}"/>
                  </a:ext>
                </a:extLst>
              </p:cNvPr>
              <p:cNvSpPr/>
              <p:nvPr/>
            </p:nvSpPr>
            <p:spPr>
              <a:xfrm>
                <a:off x="3677574" y="1849841"/>
                <a:ext cx="31873" cy="5242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551" extrusionOk="0">
                    <a:moveTo>
                      <a:pt x="943" y="0"/>
                    </a:moveTo>
                    <a:cubicBezTo>
                      <a:pt x="730" y="213"/>
                      <a:pt x="547" y="456"/>
                      <a:pt x="395" y="699"/>
                    </a:cubicBezTo>
                    <a:cubicBezTo>
                      <a:pt x="213" y="973"/>
                      <a:pt x="91" y="1246"/>
                      <a:pt x="0" y="1550"/>
                    </a:cubicBezTo>
                    <a:cubicBezTo>
                      <a:pt x="183" y="1307"/>
                      <a:pt x="335" y="1064"/>
                      <a:pt x="487" y="791"/>
                    </a:cubicBezTo>
                    <a:cubicBezTo>
                      <a:pt x="639" y="547"/>
                      <a:pt x="791" y="274"/>
                      <a:pt x="9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2269;p35">
                <a:extLst>
                  <a:ext uri="{FF2B5EF4-FFF2-40B4-BE49-F238E27FC236}">
                    <a16:creationId xmlns:a16="http://schemas.microsoft.com/office/drawing/2014/main" id="{A1B3C7A0-56AA-8F43-B120-39D81A26373E}"/>
                  </a:ext>
                </a:extLst>
              </p:cNvPr>
              <p:cNvSpPr/>
              <p:nvPr/>
            </p:nvSpPr>
            <p:spPr>
              <a:xfrm>
                <a:off x="3795702" y="1875528"/>
                <a:ext cx="5171" cy="6370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885" extrusionOk="0">
                    <a:moveTo>
                      <a:pt x="92" y="0"/>
                    </a:moveTo>
                    <a:cubicBezTo>
                      <a:pt x="31" y="304"/>
                      <a:pt x="1" y="608"/>
                      <a:pt x="31" y="942"/>
                    </a:cubicBezTo>
                    <a:cubicBezTo>
                      <a:pt x="1" y="1246"/>
                      <a:pt x="31" y="1581"/>
                      <a:pt x="92" y="1885"/>
                    </a:cubicBezTo>
                    <a:cubicBezTo>
                      <a:pt x="122" y="1581"/>
                      <a:pt x="153" y="1246"/>
                      <a:pt x="122" y="942"/>
                    </a:cubicBezTo>
                    <a:cubicBezTo>
                      <a:pt x="153" y="608"/>
                      <a:pt x="122" y="304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2270;p35">
                <a:extLst>
                  <a:ext uri="{FF2B5EF4-FFF2-40B4-BE49-F238E27FC236}">
                    <a16:creationId xmlns:a16="http://schemas.microsoft.com/office/drawing/2014/main" id="{ED6983E9-52B8-BB4C-9EE5-D91F9A072C54}"/>
                  </a:ext>
                </a:extLst>
              </p:cNvPr>
              <p:cNvSpPr/>
              <p:nvPr/>
            </p:nvSpPr>
            <p:spPr>
              <a:xfrm>
                <a:off x="3888176" y="1855993"/>
                <a:ext cx="48300" cy="41132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217" extrusionOk="0">
                    <a:moveTo>
                      <a:pt x="0" y="1"/>
                    </a:moveTo>
                    <a:cubicBezTo>
                      <a:pt x="183" y="244"/>
                      <a:pt x="396" y="487"/>
                      <a:pt x="639" y="700"/>
                    </a:cubicBezTo>
                    <a:cubicBezTo>
                      <a:pt x="882" y="912"/>
                      <a:pt x="1125" y="1064"/>
                      <a:pt x="1429" y="1216"/>
                    </a:cubicBezTo>
                    <a:cubicBezTo>
                      <a:pt x="1186" y="973"/>
                      <a:pt x="973" y="791"/>
                      <a:pt x="730" y="578"/>
                    </a:cubicBezTo>
                    <a:cubicBezTo>
                      <a:pt x="487" y="365"/>
                      <a:pt x="244" y="183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2271;p35">
                <a:extLst>
                  <a:ext uri="{FF2B5EF4-FFF2-40B4-BE49-F238E27FC236}">
                    <a16:creationId xmlns:a16="http://schemas.microsoft.com/office/drawing/2014/main" id="{D5F47D0A-12EF-1E42-A801-33A7FAD0B7B3}"/>
                  </a:ext>
                </a:extLst>
              </p:cNvPr>
              <p:cNvSpPr/>
              <p:nvPr/>
            </p:nvSpPr>
            <p:spPr>
              <a:xfrm>
                <a:off x="3961114" y="1787181"/>
                <a:ext cx="40087" cy="40084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2" y="213"/>
                      <a:pt x="335" y="426"/>
                      <a:pt x="548" y="638"/>
                    </a:cubicBezTo>
                    <a:cubicBezTo>
                      <a:pt x="730" y="821"/>
                      <a:pt x="943" y="1034"/>
                      <a:pt x="1186" y="1186"/>
                    </a:cubicBezTo>
                    <a:cubicBezTo>
                      <a:pt x="1034" y="942"/>
                      <a:pt x="852" y="730"/>
                      <a:pt x="639" y="547"/>
                    </a:cubicBezTo>
                    <a:cubicBezTo>
                      <a:pt x="456" y="334"/>
                      <a:pt x="244" y="15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2272;p35">
                <a:extLst>
                  <a:ext uri="{FF2B5EF4-FFF2-40B4-BE49-F238E27FC236}">
                    <a16:creationId xmlns:a16="http://schemas.microsoft.com/office/drawing/2014/main" id="{C3A04695-3665-E645-9CFD-4F0174FD9218}"/>
                  </a:ext>
                </a:extLst>
              </p:cNvPr>
              <p:cNvSpPr/>
              <p:nvPr/>
            </p:nvSpPr>
            <p:spPr>
              <a:xfrm>
                <a:off x="3593313" y="1569389"/>
                <a:ext cx="34983" cy="34947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34" extrusionOk="0">
                    <a:moveTo>
                      <a:pt x="1" y="0"/>
                    </a:moveTo>
                    <a:cubicBezTo>
                      <a:pt x="153" y="213"/>
                      <a:pt x="305" y="395"/>
                      <a:pt x="487" y="547"/>
                    </a:cubicBezTo>
                    <a:cubicBezTo>
                      <a:pt x="639" y="730"/>
                      <a:pt x="852" y="912"/>
                      <a:pt x="1034" y="1034"/>
                    </a:cubicBezTo>
                    <a:cubicBezTo>
                      <a:pt x="913" y="821"/>
                      <a:pt x="761" y="639"/>
                      <a:pt x="578" y="487"/>
                    </a:cubicBezTo>
                    <a:cubicBezTo>
                      <a:pt x="396" y="304"/>
                      <a:pt x="214" y="122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2273;p35">
                <a:extLst>
                  <a:ext uri="{FF2B5EF4-FFF2-40B4-BE49-F238E27FC236}">
                    <a16:creationId xmlns:a16="http://schemas.microsoft.com/office/drawing/2014/main" id="{97D48CF9-0DB4-1748-A487-956669C133A5}"/>
                  </a:ext>
                </a:extLst>
              </p:cNvPr>
              <p:cNvSpPr/>
              <p:nvPr/>
            </p:nvSpPr>
            <p:spPr>
              <a:xfrm>
                <a:off x="3674499" y="1486180"/>
                <a:ext cx="33935" cy="3393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2" y="213"/>
                      <a:pt x="274" y="395"/>
                      <a:pt x="456" y="547"/>
                    </a:cubicBezTo>
                    <a:cubicBezTo>
                      <a:pt x="608" y="730"/>
                      <a:pt x="790" y="882"/>
                      <a:pt x="1003" y="1003"/>
                    </a:cubicBezTo>
                    <a:cubicBezTo>
                      <a:pt x="882" y="821"/>
                      <a:pt x="730" y="639"/>
                      <a:pt x="547" y="456"/>
                    </a:cubicBezTo>
                    <a:cubicBezTo>
                      <a:pt x="365" y="274"/>
                      <a:pt x="182" y="12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8" name="Google Shape;508;p33">
            <a:extLst>
              <a:ext uri="{FF2B5EF4-FFF2-40B4-BE49-F238E27FC236}">
                <a16:creationId xmlns:a16="http://schemas.microsoft.com/office/drawing/2014/main" id="{AF94CD56-D8E5-7140-AE83-2E547CF5404C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9" name="Google Shape;509;p33">
            <a:hlinkClick r:id="rId5" action="ppaction://hlinksldjump"/>
            <a:extLst>
              <a:ext uri="{FF2B5EF4-FFF2-40B4-BE49-F238E27FC236}">
                <a16:creationId xmlns:a16="http://schemas.microsoft.com/office/drawing/2014/main" id="{CEC89058-F994-2A46-A2FE-2D985C58B10E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0" name="Google Shape;510;p33">
            <a:hlinkClick r:id="rId6" action="ppaction://hlinksldjump"/>
            <a:extLst>
              <a:ext uri="{FF2B5EF4-FFF2-40B4-BE49-F238E27FC236}">
                <a16:creationId xmlns:a16="http://schemas.microsoft.com/office/drawing/2014/main" id="{E0CC74D8-3BCC-0E41-8611-7AF300F3184E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11;p33">
            <a:hlinkClick r:id="rId7" action="ppaction://hlinksldjump"/>
            <a:extLst>
              <a:ext uri="{FF2B5EF4-FFF2-40B4-BE49-F238E27FC236}">
                <a16:creationId xmlns:a16="http://schemas.microsoft.com/office/drawing/2014/main" id="{4151339C-2164-394A-A82D-2566E870602F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12;p33">
            <a:hlinkClick r:id="rId8" action="ppaction://hlinksldjump"/>
            <a:extLst>
              <a:ext uri="{FF2B5EF4-FFF2-40B4-BE49-F238E27FC236}">
                <a16:creationId xmlns:a16="http://schemas.microsoft.com/office/drawing/2014/main" id="{08C9A46F-B406-AD46-B937-CC93288BF720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13;p33">
            <a:hlinkClick r:id="rId9" action="ppaction://hlinksldjump"/>
            <a:extLst>
              <a:ext uri="{FF2B5EF4-FFF2-40B4-BE49-F238E27FC236}">
                <a16:creationId xmlns:a16="http://schemas.microsoft.com/office/drawing/2014/main" id="{9D9EA472-0A2B-0D4A-830E-C6BD83318EF3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4" name="Google Shape;514;p33">
            <a:hlinkClick r:id="rId10" action="ppaction://hlinksldjump"/>
            <a:extLst>
              <a:ext uri="{FF2B5EF4-FFF2-40B4-BE49-F238E27FC236}">
                <a16:creationId xmlns:a16="http://schemas.microsoft.com/office/drawing/2014/main" id="{66094666-05A5-A840-99DA-2067C58836CA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16;p33">
            <a:hlinkClick r:id="rId11" action="ppaction://hlinksldjump"/>
            <a:extLst>
              <a:ext uri="{FF2B5EF4-FFF2-40B4-BE49-F238E27FC236}">
                <a16:creationId xmlns:a16="http://schemas.microsoft.com/office/drawing/2014/main" id="{92780247-36A8-7145-81F9-59385F052DB0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6" name="Google Shape;518;p33">
            <a:hlinkClick r:id="rId12" action="ppaction://hlinksldjump"/>
            <a:extLst>
              <a:ext uri="{FF2B5EF4-FFF2-40B4-BE49-F238E27FC236}">
                <a16:creationId xmlns:a16="http://schemas.microsoft.com/office/drawing/2014/main" id="{921B3C0A-7B4D-204C-AFB8-792267E47301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97" name="Google Shape;519;p33">
            <a:hlinkClick r:id="rId12" action="ppaction://hlinksldjump"/>
            <a:extLst>
              <a:ext uri="{FF2B5EF4-FFF2-40B4-BE49-F238E27FC236}">
                <a16:creationId xmlns:a16="http://schemas.microsoft.com/office/drawing/2014/main" id="{F7CAE479-E8F8-B44A-B150-43719BBFAE9B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20;p33">
            <a:hlinkClick r:id="rId14" action="ppaction://hlinksldjump"/>
            <a:extLst>
              <a:ext uri="{FF2B5EF4-FFF2-40B4-BE49-F238E27FC236}">
                <a16:creationId xmlns:a16="http://schemas.microsoft.com/office/drawing/2014/main" id="{00E5A55D-175F-B349-8F7B-DD1E23B9F134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9" name="Google Shape;570;p33">
            <a:extLst>
              <a:ext uri="{FF2B5EF4-FFF2-40B4-BE49-F238E27FC236}">
                <a16:creationId xmlns:a16="http://schemas.microsoft.com/office/drawing/2014/main" id="{8602128A-EA9A-904A-BB65-41C9C9E532AC}"/>
              </a:ext>
            </a:extLst>
          </p:cNvPr>
          <p:cNvSpPr txBox="1"/>
          <p:nvPr/>
        </p:nvSpPr>
        <p:spPr>
          <a:xfrm>
            <a:off x="621017" y="448105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00" name="Google Shape;571;p33">
            <a:hlinkClick r:id="rId3" action="ppaction://hlinksldjump"/>
            <a:extLst>
              <a:ext uri="{FF2B5EF4-FFF2-40B4-BE49-F238E27FC236}">
                <a16:creationId xmlns:a16="http://schemas.microsoft.com/office/drawing/2014/main" id="{80CDDBEC-45E0-1E48-BBFF-29F5ADCC3ADF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1657" y="460905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572;p33">
            <a:extLst>
              <a:ext uri="{FF2B5EF4-FFF2-40B4-BE49-F238E27FC236}">
                <a16:creationId xmlns:a16="http://schemas.microsoft.com/office/drawing/2014/main" id="{F5957B6D-EFBB-3B4D-98C9-F6A4B02D557F}"/>
              </a:ext>
            </a:extLst>
          </p:cNvPr>
          <p:cNvSpPr/>
          <p:nvPr/>
        </p:nvSpPr>
        <p:spPr>
          <a:xfrm>
            <a:off x="621792" y="4969122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862;p50">
            <a:extLst>
              <a:ext uri="{FF2B5EF4-FFF2-40B4-BE49-F238E27FC236}">
                <a16:creationId xmlns:a16="http://schemas.microsoft.com/office/drawing/2014/main" id="{84EC8080-AE59-CA45-8405-4D4441A2477C}"/>
              </a:ext>
            </a:extLst>
          </p:cNvPr>
          <p:cNvSpPr txBox="1"/>
          <p:nvPr/>
        </p:nvSpPr>
        <p:spPr>
          <a:xfrm>
            <a:off x="2703954" y="4134200"/>
            <a:ext cx="795595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" b="1" baseline="30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Graph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" name="Google Shape;1863;p50">
            <a:hlinkClick r:id="rId3" action="ppaction://hlinksldjump"/>
            <a:extLst>
              <a:ext uri="{FF2B5EF4-FFF2-40B4-BE49-F238E27FC236}">
                <a16:creationId xmlns:a16="http://schemas.microsoft.com/office/drawing/2014/main" id="{13045F01-BA2D-D34D-9BC2-DF82BCDFEFF7}"/>
              </a:ext>
            </a:extLst>
          </p:cNvPr>
          <p:cNvSpPr txBox="1"/>
          <p:nvPr/>
        </p:nvSpPr>
        <p:spPr>
          <a:xfrm>
            <a:off x="3724518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6338C"/>
                </a:solidFill>
                <a:sym typeface="Poppins ExtraBold"/>
              </a:rPr>
              <a:t> 2</a:t>
            </a:r>
            <a:r>
              <a:rPr lang="en" baseline="30000" dirty="0">
                <a:solidFill>
                  <a:srgbClr val="36338C"/>
                </a:solidFill>
                <a:sym typeface="Poppins ExtraBold"/>
              </a:rPr>
              <a:t>nd</a:t>
            </a:r>
            <a:r>
              <a:rPr lang="en" dirty="0">
                <a:solidFill>
                  <a:srgbClr val="36338C"/>
                </a:solidFill>
                <a:sym typeface="Poppins ExtraBold"/>
              </a:rPr>
              <a:t> Graph </a:t>
            </a:r>
            <a:endParaRPr dirty="0">
              <a:solidFill>
                <a:srgbClr val="36338C"/>
              </a:solidFill>
              <a:sym typeface="Poppins ExtraBold"/>
            </a:endParaRPr>
          </a:p>
        </p:txBody>
      </p:sp>
      <p:sp>
        <p:nvSpPr>
          <p:cNvPr id="44" name="Google Shape;1864;p50">
            <a:hlinkClick r:id="rId4" action="ppaction://hlinksldjump"/>
            <a:extLst>
              <a:ext uri="{FF2B5EF4-FFF2-40B4-BE49-F238E27FC236}">
                <a16:creationId xmlns:a16="http://schemas.microsoft.com/office/drawing/2014/main" id="{8788619A-430B-E542-9478-58604443AE1A}"/>
              </a:ext>
            </a:extLst>
          </p:cNvPr>
          <p:cNvSpPr txBox="1"/>
          <p:nvPr/>
        </p:nvSpPr>
        <p:spPr>
          <a:xfrm>
            <a:off x="4735070" y="4124594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6338C"/>
                </a:solidFill>
                <a:sym typeface="Poppins ExtraBold"/>
              </a:rPr>
              <a:t>3rd Graph</a:t>
            </a:r>
            <a:endParaRPr b="1" dirty="0">
              <a:solidFill>
                <a:srgbClr val="36338C"/>
              </a:solidFill>
              <a:sym typeface="Poppins ExtraBold"/>
            </a:endParaRPr>
          </a:p>
        </p:txBody>
      </p:sp>
      <p:sp>
        <p:nvSpPr>
          <p:cNvPr id="45" name="Google Shape;1865;p50">
            <a:hlinkClick r:id="" action="ppaction://noaction"/>
            <a:extLst>
              <a:ext uri="{FF2B5EF4-FFF2-40B4-BE49-F238E27FC236}">
                <a16:creationId xmlns:a16="http://schemas.microsoft.com/office/drawing/2014/main" id="{16D1B452-D81D-3643-814B-2FFEB3EB6CB1}"/>
              </a:ext>
            </a:extLst>
          </p:cNvPr>
          <p:cNvSpPr txBox="1"/>
          <p:nvPr/>
        </p:nvSpPr>
        <p:spPr>
          <a:xfrm>
            <a:off x="5765645" y="4134200"/>
            <a:ext cx="664381" cy="30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6338C"/>
                </a:solidFill>
                <a:sym typeface="Poppins ExtraBold"/>
              </a:rPr>
              <a:t>4</a:t>
            </a:r>
            <a:r>
              <a:rPr lang="en" b="1" baseline="30000" dirty="0">
                <a:solidFill>
                  <a:srgbClr val="36338C"/>
                </a:solidFill>
                <a:sym typeface="Poppins ExtraBold"/>
              </a:rPr>
              <a:t>th</a:t>
            </a:r>
            <a:r>
              <a:rPr lang="en" b="1" dirty="0">
                <a:solidFill>
                  <a:srgbClr val="36338C"/>
                </a:solidFill>
                <a:sym typeface="Poppins ExtraBold"/>
              </a:rPr>
              <a:t>  Graph</a:t>
            </a:r>
            <a:endParaRPr b="1" dirty="0">
              <a:solidFill>
                <a:srgbClr val="36338C"/>
              </a:solidFill>
              <a:sym typeface="Poppins ExtraBold"/>
            </a:endParaRPr>
          </a:p>
        </p:txBody>
      </p:sp>
      <p:cxnSp>
        <p:nvCxnSpPr>
          <p:cNvPr id="46" name="Google Shape;1866;p50">
            <a:extLst>
              <a:ext uri="{FF2B5EF4-FFF2-40B4-BE49-F238E27FC236}">
                <a16:creationId xmlns:a16="http://schemas.microsoft.com/office/drawing/2014/main" id="{E27F883A-CFA8-3D47-8534-74A80C15A7AB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1867;p50">
            <a:extLst>
              <a:ext uri="{FF2B5EF4-FFF2-40B4-BE49-F238E27FC236}">
                <a16:creationId xmlns:a16="http://schemas.microsoft.com/office/drawing/2014/main" id="{5DA63391-FCDA-FC43-A6C4-1144DBE7B109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868;p50">
            <a:extLst>
              <a:ext uri="{FF2B5EF4-FFF2-40B4-BE49-F238E27FC236}">
                <a16:creationId xmlns:a16="http://schemas.microsoft.com/office/drawing/2014/main" id="{41E7A908-6D12-114C-BB03-9BFD98A4549E}"/>
              </a:ext>
            </a:extLst>
          </p:cNvPr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51"/>
          <p:cNvSpPr txBox="1">
            <a:spLocks noGrp="1"/>
          </p:cNvSpPr>
          <p:nvPr>
            <p:ph type="title"/>
          </p:nvPr>
        </p:nvSpPr>
        <p:spPr>
          <a:xfrm>
            <a:off x="1140222" y="46343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rgbClr val="3633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– Graphs </a:t>
            </a:r>
            <a:r>
              <a:rPr lang="en-US" b="1" dirty="0" err="1">
                <a:solidFill>
                  <a:srgbClr val="3633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solidFill>
                  <a:srgbClr val="3633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dirty="0"/>
          </a:p>
        </p:txBody>
      </p:sp>
      <p:grpSp>
        <p:nvGrpSpPr>
          <p:cNvPr id="1898" name="Google Shape;1898;p5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899" name="Google Shape;1899;p5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00" name="Google Shape;1900;p5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29" name="Google Shape;1929;p51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840;p50">
            <a:extLst>
              <a:ext uri="{FF2B5EF4-FFF2-40B4-BE49-F238E27FC236}">
                <a16:creationId xmlns:a16="http://schemas.microsoft.com/office/drawing/2014/main" id="{4D9DD890-2D3D-554A-9A2B-6DE5273DB486}"/>
              </a:ext>
            </a:extLst>
          </p:cNvPr>
          <p:cNvGrpSpPr/>
          <p:nvPr/>
        </p:nvGrpSpPr>
        <p:grpSpPr>
          <a:xfrm>
            <a:off x="2856588" y="499915"/>
            <a:ext cx="408887" cy="406864"/>
            <a:chOff x="-62151950" y="4111775"/>
            <a:chExt cx="318225" cy="316650"/>
          </a:xfrm>
        </p:grpSpPr>
        <p:sp>
          <p:nvSpPr>
            <p:cNvPr id="50" name="Google Shape;1841;p50">
              <a:extLst>
                <a:ext uri="{FF2B5EF4-FFF2-40B4-BE49-F238E27FC236}">
                  <a16:creationId xmlns:a16="http://schemas.microsoft.com/office/drawing/2014/main" id="{C765C02A-8584-0748-A195-72C639F7ED24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42;p50">
              <a:extLst>
                <a:ext uri="{FF2B5EF4-FFF2-40B4-BE49-F238E27FC236}">
                  <a16:creationId xmlns:a16="http://schemas.microsoft.com/office/drawing/2014/main" id="{ECE536EF-98F7-7B4C-97E7-2450BAFA638C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43;p50">
              <a:extLst>
                <a:ext uri="{FF2B5EF4-FFF2-40B4-BE49-F238E27FC236}">
                  <a16:creationId xmlns:a16="http://schemas.microsoft.com/office/drawing/2014/main" id="{FD9B22C7-F4F3-1642-9BD7-B1540CFBE63C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44;p50">
              <a:extLst>
                <a:ext uri="{FF2B5EF4-FFF2-40B4-BE49-F238E27FC236}">
                  <a16:creationId xmlns:a16="http://schemas.microsoft.com/office/drawing/2014/main" id="{9449BBD9-1A50-5041-8311-536D7C452FBB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508;p33">
            <a:extLst>
              <a:ext uri="{FF2B5EF4-FFF2-40B4-BE49-F238E27FC236}">
                <a16:creationId xmlns:a16="http://schemas.microsoft.com/office/drawing/2014/main" id="{EE3E2026-667D-2043-8096-ADBFE364E61B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509;p33">
            <a:hlinkClick r:id="rId7" action="ppaction://hlinksldjump"/>
            <a:extLst>
              <a:ext uri="{FF2B5EF4-FFF2-40B4-BE49-F238E27FC236}">
                <a16:creationId xmlns:a16="http://schemas.microsoft.com/office/drawing/2014/main" id="{1977EA0D-4673-084D-A782-0D19839F34DE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510;p33">
            <a:hlinkClick r:id="rId8" action="ppaction://hlinksldjump"/>
            <a:extLst>
              <a:ext uri="{FF2B5EF4-FFF2-40B4-BE49-F238E27FC236}">
                <a16:creationId xmlns:a16="http://schemas.microsoft.com/office/drawing/2014/main" id="{2C436F0B-6676-8F4E-9C6F-0D6D268E7103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511;p33">
            <a:hlinkClick r:id="rId9" action="ppaction://hlinksldjump"/>
            <a:extLst>
              <a:ext uri="{FF2B5EF4-FFF2-40B4-BE49-F238E27FC236}">
                <a16:creationId xmlns:a16="http://schemas.microsoft.com/office/drawing/2014/main" id="{6E380E51-C3B0-9247-9391-07586276396C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512;p33">
            <a:hlinkClick r:id="rId10" action="ppaction://hlinksldjump"/>
            <a:extLst>
              <a:ext uri="{FF2B5EF4-FFF2-40B4-BE49-F238E27FC236}">
                <a16:creationId xmlns:a16="http://schemas.microsoft.com/office/drawing/2014/main" id="{88DA44D5-D2FA-CC44-9DA4-23108C24C641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513;p33">
            <a:hlinkClick r:id="rId11" action="ppaction://hlinksldjump"/>
            <a:extLst>
              <a:ext uri="{FF2B5EF4-FFF2-40B4-BE49-F238E27FC236}">
                <a16:creationId xmlns:a16="http://schemas.microsoft.com/office/drawing/2014/main" id="{062982B4-B812-A742-BD57-A0F719D4A45D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E2DE5B97-80F7-0D43-ADFA-0A7A49AC6A35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516;p33">
            <a:hlinkClick r:id="rId13" action="ppaction://hlinksldjump"/>
            <a:extLst>
              <a:ext uri="{FF2B5EF4-FFF2-40B4-BE49-F238E27FC236}">
                <a16:creationId xmlns:a16="http://schemas.microsoft.com/office/drawing/2014/main" id="{0E51C088-2D96-E24A-8702-8EB257074CF2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518;p33">
            <a:hlinkClick r:id="rId14" action="ppaction://hlinksldjump"/>
            <a:extLst>
              <a:ext uri="{FF2B5EF4-FFF2-40B4-BE49-F238E27FC236}">
                <a16:creationId xmlns:a16="http://schemas.microsoft.com/office/drawing/2014/main" id="{A051656B-C00C-2145-9884-9691AA388C97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3" name="Google Shape;519;p33">
            <a:hlinkClick r:id="rId14" action="ppaction://hlinksldjump"/>
            <a:extLst>
              <a:ext uri="{FF2B5EF4-FFF2-40B4-BE49-F238E27FC236}">
                <a16:creationId xmlns:a16="http://schemas.microsoft.com/office/drawing/2014/main" id="{3F488CCB-B155-484B-862B-1E15B76A0FB6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520;p33">
            <a:hlinkClick r:id="rId16" action="ppaction://hlinksldjump"/>
            <a:extLst>
              <a:ext uri="{FF2B5EF4-FFF2-40B4-BE49-F238E27FC236}">
                <a16:creationId xmlns:a16="http://schemas.microsoft.com/office/drawing/2014/main" id="{55C3884C-4719-7549-A4E9-A73FC6AFA6E1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570;p33">
            <a:extLst>
              <a:ext uri="{FF2B5EF4-FFF2-40B4-BE49-F238E27FC236}">
                <a16:creationId xmlns:a16="http://schemas.microsoft.com/office/drawing/2014/main" id="{1C5267BE-CE00-6046-BD3F-3916947C53D2}"/>
              </a:ext>
            </a:extLst>
          </p:cNvPr>
          <p:cNvSpPr txBox="1"/>
          <p:nvPr/>
        </p:nvSpPr>
        <p:spPr>
          <a:xfrm>
            <a:off x="4558504" y="4507712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572;p33">
            <a:extLst>
              <a:ext uri="{FF2B5EF4-FFF2-40B4-BE49-F238E27FC236}">
                <a16:creationId xmlns:a16="http://schemas.microsoft.com/office/drawing/2014/main" id="{58511CCC-28B6-D74B-BF0B-994AAD45B2EB}"/>
              </a:ext>
            </a:extLst>
          </p:cNvPr>
          <p:cNvSpPr/>
          <p:nvPr/>
        </p:nvSpPr>
        <p:spPr>
          <a:xfrm>
            <a:off x="4537243" y="4939177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808;p35">
            <a:hlinkClick r:id="rId17" action="ppaction://hlinksldjump"/>
            <a:extLst>
              <a:ext uri="{FF2B5EF4-FFF2-40B4-BE49-F238E27FC236}">
                <a16:creationId xmlns:a16="http://schemas.microsoft.com/office/drawing/2014/main" id="{B79BDFF4-EE63-5447-97FF-FBE084A02B6E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781AEBC6-B741-5549-84EB-4F1902FB2FE8}"/>
              </a:ext>
            </a:extLst>
          </p:cNvPr>
          <p:cNvSpPr txBox="1"/>
          <p:nvPr/>
        </p:nvSpPr>
        <p:spPr>
          <a:xfrm>
            <a:off x="5871357" y="3746609"/>
            <a:ext cx="995609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Kigelia Arabic" panose="020B0503040502020203" pitchFamily="34" charset="-78"/>
                <a:cs typeface="Kigelia Arabic" panose="020B0503040502020203" pitchFamily="34" charset="-78"/>
              </a:rPr>
              <a:t>Weekday</a:t>
            </a:r>
            <a:endParaRPr lang="ar-SA" sz="1050" dirty="0">
              <a:latin typeface="Kigelia Arabic" panose="020B0503040502020203" pitchFamily="34" charset="-78"/>
              <a:cs typeface="Kigelia Arabic" panose="020B0503040502020203" pitchFamily="34" charset="-78"/>
            </a:endParaRP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89AC555E-A1F7-384C-8B36-12B9BBC1A99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00202" y="1118843"/>
            <a:ext cx="5678822" cy="28165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1862;p50">
            <a:extLst>
              <a:ext uri="{FF2B5EF4-FFF2-40B4-BE49-F238E27FC236}">
                <a16:creationId xmlns:a16="http://schemas.microsoft.com/office/drawing/2014/main" id="{08014C64-5A9C-2B4E-A45B-E36547C85525}"/>
              </a:ext>
            </a:extLst>
          </p:cNvPr>
          <p:cNvSpPr txBox="1"/>
          <p:nvPr/>
        </p:nvSpPr>
        <p:spPr>
          <a:xfrm>
            <a:off x="2703954" y="4134200"/>
            <a:ext cx="795595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" b="1" baseline="30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Graph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1863;p50">
            <a:hlinkClick r:id="rId3" action="ppaction://hlinksldjump"/>
            <a:extLst>
              <a:ext uri="{FF2B5EF4-FFF2-40B4-BE49-F238E27FC236}">
                <a16:creationId xmlns:a16="http://schemas.microsoft.com/office/drawing/2014/main" id="{02EEDCA3-41D5-E44E-AE90-A59BD4FE459A}"/>
              </a:ext>
            </a:extLst>
          </p:cNvPr>
          <p:cNvSpPr txBox="1"/>
          <p:nvPr/>
        </p:nvSpPr>
        <p:spPr>
          <a:xfrm>
            <a:off x="3724518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6338C"/>
                </a:solidFill>
                <a:sym typeface="Poppins ExtraBold"/>
              </a:rPr>
              <a:t> 2</a:t>
            </a:r>
            <a:r>
              <a:rPr lang="en" b="1" baseline="30000" dirty="0">
                <a:solidFill>
                  <a:srgbClr val="36338C"/>
                </a:solidFill>
                <a:sym typeface="Poppins ExtraBold"/>
              </a:rPr>
              <a:t>nd</a:t>
            </a:r>
            <a:r>
              <a:rPr lang="en" b="1" dirty="0">
                <a:solidFill>
                  <a:srgbClr val="36338C"/>
                </a:solidFill>
                <a:sym typeface="Poppins ExtraBold"/>
              </a:rPr>
              <a:t> Graph </a:t>
            </a:r>
            <a:endParaRPr b="1" dirty="0">
              <a:solidFill>
                <a:srgbClr val="36338C"/>
              </a:solidFill>
              <a:sym typeface="Poppins ExtraBold"/>
            </a:endParaRPr>
          </a:p>
        </p:txBody>
      </p:sp>
      <p:sp>
        <p:nvSpPr>
          <p:cNvPr id="256" name="Google Shape;1864;p50">
            <a:hlinkClick r:id="rId4" action="ppaction://hlinksldjump"/>
            <a:extLst>
              <a:ext uri="{FF2B5EF4-FFF2-40B4-BE49-F238E27FC236}">
                <a16:creationId xmlns:a16="http://schemas.microsoft.com/office/drawing/2014/main" id="{CAAB7D23-B518-D344-947E-81E601A0AAB5}"/>
              </a:ext>
            </a:extLst>
          </p:cNvPr>
          <p:cNvSpPr txBox="1"/>
          <p:nvPr/>
        </p:nvSpPr>
        <p:spPr>
          <a:xfrm>
            <a:off x="4735070" y="4124594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6338C"/>
                </a:solidFill>
                <a:sym typeface="Poppins ExtraBold"/>
              </a:rPr>
              <a:t>3rd Graph</a:t>
            </a:r>
            <a:endParaRPr dirty="0">
              <a:solidFill>
                <a:srgbClr val="36338C"/>
              </a:solidFill>
              <a:sym typeface="Poppins ExtraBold"/>
            </a:endParaRPr>
          </a:p>
        </p:txBody>
      </p:sp>
      <p:sp>
        <p:nvSpPr>
          <p:cNvPr id="257" name="Google Shape;1865;p50">
            <a:hlinkClick r:id="" action="ppaction://noaction"/>
            <a:extLst>
              <a:ext uri="{FF2B5EF4-FFF2-40B4-BE49-F238E27FC236}">
                <a16:creationId xmlns:a16="http://schemas.microsoft.com/office/drawing/2014/main" id="{07C333D6-660E-B747-BEBC-64B15605E149}"/>
              </a:ext>
            </a:extLst>
          </p:cNvPr>
          <p:cNvSpPr txBox="1"/>
          <p:nvPr/>
        </p:nvSpPr>
        <p:spPr>
          <a:xfrm>
            <a:off x="5765645" y="4134200"/>
            <a:ext cx="664381" cy="30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6338C"/>
                </a:solidFill>
                <a:sym typeface="Poppins ExtraBold"/>
              </a:rPr>
              <a:t>4</a:t>
            </a:r>
            <a:r>
              <a:rPr lang="en" b="1" baseline="30000" dirty="0">
                <a:solidFill>
                  <a:srgbClr val="36338C"/>
                </a:solidFill>
                <a:sym typeface="Poppins ExtraBold"/>
              </a:rPr>
              <a:t>th</a:t>
            </a:r>
            <a:r>
              <a:rPr lang="en" b="1" dirty="0">
                <a:solidFill>
                  <a:srgbClr val="36338C"/>
                </a:solidFill>
                <a:sym typeface="Poppins ExtraBold"/>
              </a:rPr>
              <a:t>  Graph</a:t>
            </a:r>
            <a:endParaRPr b="1" dirty="0">
              <a:solidFill>
                <a:srgbClr val="36338C"/>
              </a:solidFill>
              <a:sym typeface="Poppins ExtraBold"/>
            </a:endParaRPr>
          </a:p>
        </p:txBody>
      </p:sp>
      <p:cxnSp>
        <p:nvCxnSpPr>
          <p:cNvPr id="258" name="Google Shape;1866;p50">
            <a:extLst>
              <a:ext uri="{FF2B5EF4-FFF2-40B4-BE49-F238E27FC236}">
                <a16:creationId xmlns:a16="http://schemas.microsoft.com/office/drawing/2014/main" id="{256D877D-C2DA-2448-BAC4-B2FA87083054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1867;p50">
            <a:extLst>
              <a:ext uri="{FF2B5EF4-FFF2-40B4-BE49-F238E27FC236}">
                <a16:creationId xmlns:a16="http://schemas.microsoft.com/office/drawing/2014/main" id="{43C0D535-3712-4E4D-81C1-2B725B4F50AC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1868;p50">
            <a:extLst>
              <a:ext uri="{FF2B5EF4-FFF2-40B4-BE49-F238E27FC236}">
                <a16:creationId xmlns:a16="http://schemas.microsoft.com/office/drawing/2014/main" id="{C72DC406-5937-3244-BA09-F63FBF56F66A}"/>
              </a:ext>
            </a:extLst>
          </p:cNvPr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6" name="Google Shape;1936;p52"/>
          <p:cNvSpPr txBox="1">
            <a:spLocks noGrp="1"/>
          </p:cNvSpPr>
          <p:nvPr>
            <p:ph type="title"/>
          </p:nvPr>
        </p:nvSpPr>
        <p:spPr>
          <a:xfrm>
            <a:off x="713224" y="21253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b="1" dirty="0">
                <a:solidFill>
                  <a:srgbClr val="3633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– Graphs </a:t>
            </a:r>
            <a:r>
              <a:rPr lang="en-US" b="1" dirty="0" err="1">
                <a:solidFill>
                  <a:srgbClr val="3633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solidFill>
                  <a:srgbClr val="3633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dirty="0"/>
          </a:p>
        </p:txBody>
      </p:sp>
      <p:grpSp>
        <p:nvGrpSpPr>
          <p:cNvPr id="1947" name="Google Shape;1947;p52"/>
          <p:cNvGrpSpPr/>
          <p:nvPr/>
        </p:nvGrpSpPr>
        <p:grpSpPr>
          <a:xfrm flipH="1">
            <a:off x="509763" y="3473488"/>
            <a:ext cx="6896985" cy="1175088"/>
            <a:chOff x="972513" y="3185550"/>
            <a:chExt cx="6896985" cy="1175088"/>
          </a:xfrm>
        </p:grpSpPr>
        <p:sp>
          <p:nvSpPr>
            <p:cNvPr id="1948" name="Google Shape;1948;p52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972513" y="337722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6351488" y="3839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5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952" name="Google Shape;1952;p5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53" name="Google Shape;1953;p5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2" name="Google Shape;1982;p52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5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1840;p50">
            <a:extLst>
              <a:ext uri="{FF2B5EF4-FFF2-40B4-BE49-F238E27FC236}">
                <a16:creationId xmlns:a16="http://schemas.microsoft.com/office/drawing/2014/main" id="{C441C710-65B6-3C40-AB0E-F4BD0A90BD00}"/>
              </a:ext>
            </a:extLst>
          </p:cNvPr>
          <p:cNvGrpSpPr/>
          <p:nvPr/>
        </p:nvGrpSpPr>
        <p:grpSpPr>
          <a:xfrm>
            <a:off x="2295067" y="273734"/>
            <a:ext cx="408887" cy="406864"/>
            <a:chOff x="-62151950" y="4111775"/>
            <a:chExt cx="318225" cy="316650"/>
          </a:xfrm>
        </p:grpSpPr>
        <p:sp>
          <p:nvSpPr>
            <p:cNvPr id="262" name="Google Shape;1841;p50">
              <a:extLst>
                <a:ext uri="{FF2B5EF4-FFF2-40B4-BE49-F238E27FC236}">
                  <a16:creationId xmlns:a16="http://schemas.microsoft.com/office/drawing/2014/main" id="{BFEECE47-609A-8149-9C21-A2D387E82355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842;p50">
              <a:extLst>
                <a:ext uri="{FF2B5EF4-FFF2-40B4-BE49-F238E27FC236}">
                  <a16:creationId xmlns:a16="http://schemas.microsoft.com/office/drawing/2014/main" id="{2007F3C5-2CEE-AA43-B12B-714A25206383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843;p50">
              <a:extLst>
                <a:ext uri="{FF2B5EF4-FFF2-40B4-BE49-F238E27FC236}">
                  <a16:creationId xmlns:a16="http://schemas.microsoft.com/office/drawing/2014/main" id="{5C84E8CA-A9EB-DF4C-93B0-6302E5F04351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844;p50">
              <a:extLst>
                <a:ext uri="{FF2B5EF4-FFF2-40B4-BE49-F238E27FC236}">
                  <a16:creationId xmlns:a16="http://schemas.microsoft.com/office/drawing/2014/main" id="{FE206E64-E306-5C41-A795-C233B4D26215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508;p33">
            <a:extLst>
              <a:ext uri="{FF2B5EF4-FFF2-40B4-BE49-F238E27FC236}">
                <a16:creationId xmlns:a16="http://schemas.microsoft.com/office/drawing/2014/main" id="{A010D28A-BE9A-6B49-BDB3-BCCE21BDC903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3" name="Google Shape;509;p33">
            <a:hlinkClick r:id="rId7" action="ppaction://hlinksldjump"/>
            <a:extLst>
              <a:ext uri="{FF2B5EF4-FFF2-40B4-BE49-F238E27FC236}">
                <a16:creationId xmlns:a16="http://schemas.microsoft.com/office/drawing/2014/main" id="{F6147898-B418-8041-9BFA-F33C5E1623E6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4" name="Google Shape;510;p33">
            <a:hlinkClick r:id="rId8" action="ppaction://hlinksldjump"/>
            <a:extLst>
              <a:ext uri="{FF2B5EF4-FFF2-40B4-BE49-F238E27FC236}">
                <a16:creationId xmlns:a16="http://schemas.microsoft.com/office/drawing/2014/main" id="{832D02CA-08FE-9741-A535-BD54F7A2A5E6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511;p33">
            <a:hlinkClick r:id="rId9" action="ppaction://hlinksldjump"/>
            <a:extLst>
              <a:ext uri="{FF2B5EF4-FFF2-40B4-BE49-F238E27FC236}">
                <a16:creationId xmlns:a16="http://schemas.microsoft.com/office/drawing/2014/main" id="{409E1572-09BC-224B-B000-3385520EEA7E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512;p33">
            <a:hlinkClick r:id="rId10" action="ppaction://hlinksldjump"/>
            <a:extLst>
              <a:ext uri="{FF2B5EF4-FFF2-40B4-BE49-F238E27FC236}">
                <a16:creationId xmlns:a16="http://schemas.microsoft.com/office/drawing/2014/main" id="{25045D0A-2F98-2645-AF88-0F72B4FD1A0F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513;p33">
            <a:hlinkClick r:id="rId11" action="ppaction://hlinksldjump"/>
            <a:extLst>
              <a:ext uri="{FF2B5EF4-FFF2-40B4-BE49-F238E27FC236}">
                <a16:creationId xmlns:a16="http://schemas.microsoft.com/office/drawing/2014/main" id="{C698206B-F6C5-8842-AB54-B51593820342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8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8D1966BB-8A8E-4F46-99E1-02E16C1BC4DB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9" name="Google Shape;516;p33">
            <a:hlinkClick r:id="rId13" action="ppaction://hlinksldjump"/>
            <a:extLst>
              <a:ext uri="{FF2B5EF4-FFF2-40B4-BE49-F238E27FC236}">
                <a16:creationId xmlns:a16="http://schemas.microsoft.com/office/drawing/2014/main" id="{332FE4D2-7A60-4742-B95F-8599B5D811A0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0" name="Google Shape;518;p33">
            <a:hlinkClick r:id="rId14" action="ppaction://hlinksldjump"/>
            <a:extLst>
              <a:ext uri="{FF2B5EF4-FFF2-40B4-BE49-F238E27FC236}">
                <a16:creationId xmlns:a16="http://schemas.microsoft.com/office/drawing/2014/main" id="{81710661-DE7A-A64E-B975-3CFC9F613FC0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1" name="Google Shape;519;p33">
            <a:hlinkClick r:id="rId14" action="ppaction://hlinksldjump"/>
            <a:extLst>
              <a:ext uri="{FF2B5EF4-FFF2-40B4-BE49-F238E27FC236}">
                <a16:creationId xmlns:a16="http://schemas.microsoft.com/office/drawing/2014/main" id="{F9C7355C-F7A5-1E47-8167-C8D8D0AB7D5B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520;p33">
            <a:hlinkClick r:id="rId16" action="ppaction://hlinksldjump"/>
            <a:extLst>
              <a:ext uri="{FF2B5EF4-FFF2-40B4-BE49-F238E27FC236}">
                <a16:creationId xmlns:a16="http://schemas.microsoft.com/office/drawing/2014/main" id="{1B053CB0-F4BC-B848-93EB-CDD75C1708A7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570;p33">
            <a:extLst>
              <a:ext uri="{FF2B5EF4-FFF2-40B4-BE49-F238E27FC236}">
                <a16:creationId xmlns:a16="http://schemas.microsoft.com/office/drawing/2014/main" id="{A20A9360-E2CA-4449-9E29-FE162F93270D}"/>
              </a:ext>
            </a:extLst>
          </p:cNvPr>
          <p:cNvSpPr txBox="1"/>
          <p:nvPr/>
        </p:nvSpPr>
        <p:spPr>
          <a:xfrm>
            <a:off x="4558504" y="4507712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4" name="Google Shape;572;p33">
            <a:extLst>
              <a:ext uri="{FF2B5EF4-FFF2-40B4-BE49-F238E27FC236}">
                <a16:creationId xmlns:a16="http://schemas.microsoft.com/office/drawing/2014/main" id="{E0F6A90B-D24B-C149-8017-390D082EFEE1}"/>
              </a:ext>
            </a:extLst>
          </p:cNvPr>
          <p:cNvSpPr/>
          <p:nvPr/>
        </p:nvSpPr>
        <p:spPr>
          <a:xfrm>
            <a:off x="4537243" y="4939177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808;p35">
            <a:hlinkClick r:id="rId17" action="ppaction://hlinksldjump"/>
            <a:extLst>
              <a:ext uri="{FF2B5EF4-FFF2-40B4-BE49-F238E27FC236}">
                <a16:creationId xmlns:a16="http://schemas.microsoft.com/office/drawing/2014/main" id="{9852B9D3-5039-E449-BD83-C78EF31A00F3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مربع نص 295">
            <a:extLst>
              <a:ext uri="{FF2B5EF4-FFF2-40B4-BE49-F238E27FC236}">
                <a16:creationId xmlns:a16="http://schemas.microsoft.com/office/drawing/2014/main" id="{B25879E1-C6DB-3145-AAC5-C5E0B732573E}"/>
              </a:ext>
            </a:extLst>
          </p:cNvPr>
          <p:cNvSpPr txBox="1"/>
          <p:nvPr/>
        </p:nvSpPr>
        <p:spPr>
          <a:xfrm>
            <a:off x="3975294" y="3684350"/>
            <a:ext cx="995609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1">
            <a:spAutoFit/>
          </a:bodyPr>
          <a:lstStyle/>
          <a:p>
            <a:r>
              <a:rPr lang="en-US" sz="900" dirty="0">
                <a:latin typeface="Kigelia Arabic" panose="020B0503040502020203" pitchFamily="34" charset="-78"/>
                <a:cs typeface="Kigelia Arabic" panose="020B0503040502020203" pitchFamily="34" charset="-78"/>
              </a:rPr>
              <a:t>Weekday</a:t>
            </a:r>
            <a:endParaRPr lang="ar-SA" sz="900" dirty="0">
              <a:latin typeface="Kigelia Arabic" panose="020B0503040502020203" pitchFamily="34" charset="-78"/>
              <a:cs typeface="Kigelia Arabic" panose="020B0503040502020203" pitchFamily="34" charset="-78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DF3AD92-C7C6-6944-BEAB-F2F4E77BA2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60921" y="921006"/>
            <a:ext cx="6573518" cy="32867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>
                <a:solidFill>
                  <a:srgbClr val="3633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dirty="0">
              <a:solidFill>
                <a:srgbClr val="36338C"/>
              </a:solidFill>
            </a:endParaRPr>
          </a:p>
        </p:txBody>
      </p:sp>
      <p:sp>
        <p:nvSpPr>
          <p:cNvPr id="2261" name="Google Shape;2261;p54"/>
          <p:cNvSpPr txBox="1"/>
          <p:nvPr/>
        </p:nvSpPr>
        <p:spPr>
          <a:xfrm>
            <a:off x="10079900" y="3342575"/>
            <a:ext cx="733500" cy="5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07" name="Google Shape;2307;p54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2283;p54">
            <a:extLst>
              <a:ext uri="{FF2B5EF4-FFF2-40B4-BE49-F238E27FC236}">
                <a16:creationId xmlns:a16="http://schemas.microsoft.com/office/drawing/2014/main" id="{0170D07C-CBC2-C844-A722-D1093C7488F5}"/>
              </a:ext>
            </a:extLst>
          </p:cNvPr>
          <p:cNvSpPr txBox="1">
            <a:spLocks/>
          </p:cNvSpPr>
          <p:nvPr/>
        </p:nvSpPr>
        <p:spPr>
          <a:xfrm>
            <a:off x="1440628" y="1376076"/>
            <a:ext cx="4673165" cy="652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D9D9D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conclude from our study that:</a:t>
            </a:r>
            <a:endParaRPr lang="en-US" b="1" dirty="0">
              <a:highlight>
                <a:srgbClr val="D9D9D9"/>
              </a:highlight>
            </a:endParaRPr>
          </a:p>
        </p:txBody>
      </p:sp>
      <p:sp>
        <p:nvSpPr>
          <p:cNvPr id="90" name="Google Shape;508;p33">
            <a:extLst>
              <a:ext uri="{FF2B5EF4-FFF2-40B4-BE49-F238E27FC236}">
                <a16:creationId xmlns:a16="http://schemas.microsoft.com/office/drawing/2014/main" id="{AB53193D-0A49-FC4B-BBB3-4DF19192D884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509;p33">
            <a:hlinkClick r:id="rId5" action="ppaction://hlinksldjump"/>
            <a:extLst>
              <a:ext uri="{FF2B5EF4-FFF2-40B4-BE49-F238E27FC236}">
                <a16:creationId xmlns:a16="http://schemas.microsoft.com/office/drawing/2014/main" id="{E2E759F4-0CA8-5A4F-B2BE-B5A97226F935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510;p33">
            <a:hlinkClick r:id="rId6" action="ppaction://hlinksldjump"/>
            <a:extLst>
              <a:ext uri="{FF2B5EF4-FFF2-40B4-BE49-F238E27FC236}">
                <a16:creationId xmlns:a16="http://schemas.microsoft.com/office/drawing/2014/main" id="{AA5A6445-1993-B346-8032-D8044D2E74B9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511;p33">
            <a:hlinkClick r:id="rId7" action="ppaction://hlinksldjump"/>
            <a:extLst>
              <a:ext uri="{FF2B5EF4-FFF2-40B4-BE49-F238E27FC236}">
                <a16:creationId xmlns:a16="http://schemas.microsoft.com/office/drawing/2014/main" id="{018099DF-88A4-8547-90F3-B15B27051811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512;p33">
            <a:hlinkClick r:id="rId8" action="ppaction://hlinksldjump"/>
            <a:extLst>
              <a:ext uri="{FF2B5EF4-FFF2-40B4-BE49-F238E27FC236}">
                <a16:creationId xmlns:a16="http://schemas.microsoft.com/office/drawing/2014/main" id="{F4F72418-1CE8-454C-959C-2B2C8011176E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513;p33">
            <a:hlinkClick r:id="rId9" action="ppaction://hlinksldjump"/>
            <a:extLst>
              <a:ext uri="{FF2B5EF4-FFF2-40B4-BE49-F238E27FC236}">
                <a16:creationId xmlns:a16="http://schemas.microsoft.com/office/drawing/2014/main" id="{429DABF4-C5A0-DD47-8ECD-CCEE061E07A6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514;p33">
            <a:hlinkClick r:id="rId10" action="ppaction://hlinksldjump"/>
            <a:extLst>
              <a:ext uri="{FF2B5EF4-FFF2-40B4-BE49-F238E27FC236}">
                <a16:creationId xmlns:a16="http://schemas.microsoft.com/office/drawing/2014/main" id="{866E4967-D504-4A48-B50D-04D6F319A849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516;p33">
            <a:hlinkClick r:id="rId11" action="ppaction://hlinksldjump"/>
            <a:extLst>
              <a:ext uri="{FF2B5EF4-FFF2-40B4-BE49-F238E27FC236}">
                <a16:creationId xmlns:a16="http://schemas.microsoft.com/office/drawing/2014/main" id="{A7385E0C-5CAB-A440-848C-A1B0D1AECEFA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518;p33">
            <a:hlinkClick r:id="rId12" action="ppaction://hlinksldjump"/>
            <a:extLst>
              <a:ext uri="{FF2B5EF4-FFF2-40B4-BE49-F238E27FC236}">
                <a16:creationId xmlns:a16="http://schemas.microsoft.com/office/drawing/2014/main" id="{28D1EC7D-31F2-B846-A8A5-F5B042FEC8CB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" name="Google Shape;519;p33">
            <a:hlinkClick r:id="rId12" action="ppaction://hlinksldjump"/>
            <a:extLst>
              <a:ext uri="{FF2B5EF4-FFF2-40B4-BE49-F238E27FC236}">
                <a16:creationId xmlns:a16="http://schemas.microsoft.com/office/drawing/2014/main" id="{92BD5295-014F-4848-8788-9A579720C3DB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520;p33">
            <a:hlinkClick r:id="rId14" action="ppaction://hlinksldjump"/>
            <a:extLst>
              <a:ext uri="{FF2B5EF4-FFF2-40B4-BE49-F238E27FC236}">
                <a16:creationId xmlns:a16="http://schemas.microsoft.com/office/drawing/2014/main" id="{AC7709E7-4E1E-6246-A1A6-FBCB097EF605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570;p33">
            <a:extLst>
              <a:ext uri="{FF2B5EF4-FFF2-40B4-BE49-F238E27FC236}">
                <a16:creationId xmlns:a16="http://schemas.microsoft.com/office/drawing/2014/main" id="{60492BF5-2C55-C446-A0E4-0948BE6A913B}"/>
              </a:ext>
            </a:extLst>
          </p:cNvPr>
          <p:cNvSpPr txBox="1"/>
          <p:nvPr/>
        </p:nvSpPr>
        <p:spPr>
          <a:xfrm>
            <a:off x="5392010" y="449899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572;p33">
            <a:extLst>
              <a:ext uri="{FF2B5EF4-FFF2-40B4-BE49-F238E27FC236}">
                <a16:creationId xmlns:a16="http://schemas.microsoft.com/office/drawing/2014/main" id="{D075DF08-C494-D444-BE1A-0200697FF5F6}"/>
              </a:ext>
            </a:extLst>
          </p:cNvPr>
          <p:cNvSpPr/>
          <p:nvPr/>
        </p:nvSpPr>
        <p:spPr>
          <a:xfrm>
            <a:off x="5345197" y="4984091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808;p35">
            <a:hlinkClick r:id="rId15" action="ppaction://hlinksldjump"/>
            <a:extLst>
              <a:ext uri="{FF2B5EF4-FFF2-40B4-BE49-F238E27FC236}">
                <a16:creationId xmlns:a16="http://schemas.microsoft.com/office/drawing/2014/main" id="{1F66E821-4F44-A143-A541-1F0AC9E66259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3365;p64">
            <a:extLst>
              <a:ext uri="{FF2B5EF4-FFF2-40B4-BE49-F238E27FC236}">
                <a16:creationId xmlns:a16="http://schemas.microsoft.com/office/drawing/2014/main" id="{4C2199D3-0548-2A43-A8F0-3FE48CDD6D5A}"/>
              </a:ext>
            </a:extLst>
          </p:cNvPr>
          <p:cNvGrpSpPr/>
          <p:nvPr/>
        </p:nvGrpSpPr>
        <p:grpSpPr>
          <a:xfrm>
            <a:off x="1474488" y="2928972"/>
            <a:ext cx="3417218" cy="440636"/>
            <a:chOff x="6336019" y="3733725"/>
            <a:chExt cx="2566206" cy="351310"/>
          </a:xfrm>
        </p:grpSpPr>
        <p:sp>
          <p:nvSpPr>
            <p:cNvPr id="105" name="Google Shape;3366;p64">
              <a:extLst>
                <a:ext uri="{FF2B5EF4-FFF2-40B4-BE49-F238E27FC236}">
                  <a16:creationId xmlns:a16="http://schemas.microsoft.com/office/drawing/2014/main" id="{4F17C3D0-6BF0-4742-810A-D02C84CB6C15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dirty="0">
                <a:latin typeface="American Typewriter" panose="02090604020004020304" pitchFamily="18" charset="0"/>
              </a:endParaRPr>
            </a:p>
          </p:txBody>
        </p:sp>
        <p:sp>
          <p:nvSpPr>
            <p:cNvPr id="106" name="Google Shape;3367;p64">
              <a:extLst>
                <a:ext uri="{FF2B5EF4-FFF2-40B4-BE49-F238E27FC236}">
                  <a16:creationId xmlns:a16="http://schemas.microsoft.com/office/drawing/2014/main" id="{69917533-C01E-B344-A320-84B20EEC22F9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68;p64">
              <a:extLst>
                <a:ext uri="{FF2B5EF4-FFF2-40B4-BE49-F238E27FC236}">
                  <a16:creationId xmlns:a16="http://schemas.microsoft.com/office/drawing/2014/main" id="{40831F8F-CCA4-AA43-A3A8-E1EA55318470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69;p64">
              <a:extLst>
                <a:ext uri="{FF2B5EF4-FFF2-40B4-BE49-F238E27FC236}">
                  <a16:creationId xmlns:a16="http://schemas.microsoft.com/office/drawing/2014/main" id="{ACBFA8DA-B06B-774E-BBD1-E083A142A9B3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2283;p54">
            <a:extLst>
              <a:ext uri="{FF2B5EF4-FFF2-40B4-BE49-F238E27FC236}">
                <a16:creationId xmlns:a16="http://schemas.microsoft.com/office/drawing/2014/main" id="{5518A9D7-1AAE-5649-AA3E-C19553B78F82}"/>
              </a:ext>
            </a:extLst>
          </p:cNvPr>
          <p:cNvSpPr txBox="1">
            <a:spLocks/>
          </p:cNvSpPr>
          <p:nvPr/>
        </p:nvSpPr>
        <p:spPr>
          <a:xfrm>
            <a:off x="1233953" y="2078244"/>
            <a:ext cx="28280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14300" lvl="0" indent="0" algn="ctr">
              <a:buNone/>
            </a:pPr>
            <a:r>
              <a:rPr lang="en-US" sz="1400" dirty="0">
                <a:solidFill>
                  <a:schemeClr val="bg2"/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The busiest months in the selected months</a:t>
            </a:r>
            <a:endParaRPr lang="en-US" sz="1400" dirty="0">
              <a:solidFill>
                <a:schemeClr val="bg2"/>
              </a:solidFill>
              <a:latin typeface="American Typewriter" panose="02090604020004020304" pitchFamily="18" charset="0"/>
            </a:endParaRPr>
          </a:p>
        </p:txBody>
      </p:sp>
      <p:grpSp>
        <p:nvGrpSpPr>
          <p:cNvPr id="110" name="Google Shape;3365;p64">
            <a:extLst>
              <a:ext uri="{FF2B5EF4-FFF2-40B4-BE49-F238E27FC236}">
                <a16:creationId xmlns:a16="http://schemas.microsoft.com/office/drawing/2014/main" id="{DE7A723A-6BC3-3F4B-9A19-C832E346B018}"/>
              </a:ext>
            </a:extLst>
          </p:cNvPr>
          <p:cNvGrpSpPr/>
          <p:nvPr/>
        </p:nvGrpSpPr>
        <p:grpSpPr>
          <a:xfrm>
            <a:off x="1474488" y="2124256"/>
            <a:ext cx="3417218" cy="440636"/>
            <a:chOff x="6336019" y="3733725"/>
            <a:chExt cx="2566206" cy="351310"/>
          </a:xfrm>
        </p:grpSpPr>
        <p:sp>
          <p:nvSpPr>
            <p:cNvPr id="111" name="Google Shape;3366;p64">
              <a:extLst>
                <a:ext uri="{FF2B5EF4-FFF2-40B4-BE49-F238E27FC236}">
                  <a16:creationId xmlns:a16="http://schemas.microsoft.com/office/drawing/2014/main" id="{7A39E3A0-EEB9-5F48-8FB9-E961B38B734D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dirty="0">
                <a:latin typeface="American Typewriter" panose="02090604020004020304" pitchFamily="18" charset="0"/>
              </a:endParaRPr>
            </a:p>
          </p:txBody>
        </p:sp>
        <p:sp>
          <p:nvSpPr>
            <p:cNvPr id="112" name="Google Shape;3367;p64">
              <a:extLst>
                <a:ext uri="{FF2B5EF4-FFF2-40B4-BE49-F238E27FC236}">
                  <a16:creationId xmlns:a16="http://schemas.microsoft.com/office/drawing/2014/main" id="{047CD333-AD92-524F-8443-0D2934C3A40E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368;p64">
              <a:extLst>
                <a:ext uri="{FF2B5EF4-FFF2-40B4-BE49-F238E27FC236}">
                  <a16:creationId xmlns:a16="http://schemas.microsoft.com/office/drawing/2014/main" id="{AFA662AE-22EE-A345-BAC2-03D75D136FD6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369;p64">
              <a:extLst>
                <a:ext uri="{FF2B5EF4-FFF2-40B4-BE49-F238E27FC236}">
                  <a16:creationId xmlns:a16="http://schemas.microsoft.com/office/drawing/2014/main" id="{90DAAC8A-8084-0643-AB3C-0E45BF95C7B1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2283;p54">
            <a:extLst>
              <a:ext uri="{FF2B5EF4-FFF2-40B4-BE49-F238E27FC236}">
                <a16:creationId xmlns:a16="http://schemas.microsoft.com/office/drawing/2014/main" id="{8B21FE58-6652-6A4E-A3A9-785B53453C21}"/>
              </a:ext>
            </a:extLst>
          </p:cNvPr>
          <p:cNvSpPr txBox="1">
            <a:spLocks/>
          </p:cNvSpPr>
          <p:nvPr/>
        </p:nvSpPr>
        <p:spPr>
          <a:xfrm>
            <a:off x="1346947" y="2844555"/>
            <a:ext cx="28280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14300" lvl="0" indent="0">
              <a:buNone/>
            </a:pPr>
            <a:r>
              <a:rPr lang="en-US" sz="1400" dirty="0">
                <a:solidFill>
                  <a:schemeClr val="bg2"/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The busiest day in the week</a:t>
            </a:r>
            <a:endParaRPr lang="en-US" sz="1400" dirty="0">
              <a:solidFill>
                <a:schemeClr val="bg2"/>
              </a:solidFill>
              <a:latin typeface="American Typewriter" panose="02090604020004020304" pitchFamily="18" charset="0"/>
            </a:endParaRPr>
          </a:p>
        </p:txBody>
      </p:sp>
      <p:grpSp>
        <p:nvGrpSpPr>
          <p:cNvPr id="117" name="Google Shape;3365;p64">
            <a:extLst>
              <a:ext uri="{FF2B5EF4-FFF2-40B4-BE49-F238E27FC236}">
                <a16:creationId xmlns:a16="http://schemas.microsoft.com/office/drawing/2014/main" id="{76984299-F721-AE48-92F9-D95A5C1FDB5E}"/>
              </a:ext>
            </a:extLst>
          </p:cNvPr>
          <p:cNvGrpSpPr/>
          <p:nvPr/>
        </p:nvGrpSpPr>
        <p:grpSpPr>
          <a:xfrm>
            <a:off x="1474488" y="3698849"/>
            <a:ext cx="3417218" cy="440636"/>
            <a:chOff x="6336019" y="3733725"/>
            <a:chExt cx="2566206" cy="351310"/>
          </a:xfrm>
        </p:grpSpPr>
        <p:sp>
          <p:nvSpPr>
            <p:cNvPr id="118" name="Google Shape;3366;p64">
              <a:extLst>
                <a:ext uri="{FF2B5EF4-FFF2-40B4-BE49-F238E27FC236}">
                  <a16:creationId xmlns:a16="http://schemas.microsoft.com/office/drawing/2014/main" id="{B924D5BB-B7D8-2C48-886A-ABC90B1ACC7B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dirty="0">
                <a:latin typeface="American Typewriter" panose="02090604020004020304" pitchFamily="18" charset="0"/>
              </a:endParaRPr>
            </a:p>
          </p:txBody>
        </p:sp>
        <p:sp>
          <p:nvSpPr>
            <p:cNvPr id="119" name="Google Shape;3367;p64">
              <a:extLst>
                <a:ext uri="{FF2B5EF4-FFF2-40B4-BE49-F238E27FC236}">
                  <a16:creationId xmlns:a16="http://schemas.microsoft.com/office/drawing/2014/main" id="{F2492202-5365-9347-8678-8D4A8553496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368;p64">
              <a:extLst>
                <a:ext uri="{FF2B5EF4-FFF2-40B4-BE49-F238E27FC236}">
                  <a16:creationId xmlns:a16="http://schemas.microsoft.com/office/drawing/2014/main" id="{EB114465-BCE6-8241-8CD5-C793AC821E13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369;p64">
              <a:extLst>
                <a:ext uri="{FF2B5EF4-FFF2-40B4-BE49-F238E27FC236}">
                  <a16:creationId xmlns:a16="http://schemas.microsoft.com/office/drawing/2014/main" id="{950A6B70-C105-C947-B0F8-2230FB906E71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2283;p54">
            <a:extLst>
              <a:ext uri="{FF2B5EF4-FFF2-40B4-BE49-F238E27FC236}">
                <a16:creationId xmlns:a16="http://schemas.microsoft.com/office/drawing/2014/main" id="{22BFBE1A-911E-C344-BD56-CB336995FF1C}"/>
              </a:ext>
            </a:extLst>
          </p:cNvPr>
          <p:cNvSpPr txBox="1">
            <a:spLocks/>
          </p:cNvSpPr>
          <p:nvPr/>
        </p:nvSpPr>
        <p:spPr>
          <a:xfrm>
            <a:off x="1271095" y="3660372"/>
            <a:ext cx="26418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14300" lvl="0" indent="0" algn="ctr">
              <a:buNone/>
            </a:pPr>
            <a:r>
              <a:rPr lang="en-US" sz="1400" dirty="0">
                <a:solidFill>
                  <a:schemeClr val="bg2"/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The most crowded stations in new York City</a:t>
            </a:r>
            <a:endParaRPr lang="en-US" sz="1400" dirty="0">
              <a:solidFill>
                <a:schemeClr val="bg2"/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123" name="Google Shape;2283;p54">
            <a:extLst>
              <a:ext uri="{FF2B5EF4-FFF2-40B4-BE49-F238E27FC236}">
                <a16:creationId xmlns:a16="http://schemas.microsoft.com/office/drawing/2014/main" id="{6C3A03EA-313F-A945-B197-6E9011C98E0A}"/>
              </a:ext>
            </a:extLst>
          </p:cNvPr>
          <p:cNvSpPr txBox="1">
            <a:spLocks/>
          </p:cNvSpPr>
          <p:nvPr/>
        </p:nvSpPr>
        <p:spPr>
          <a:xfrm>
            <a:off x="4986661" y="3630377"/>
            <a:ext cx="4673165" cy="652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PATH NEW WTC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GRD CNTRL-42 ST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34 ST- HEARALD SQ</a:t>
            </a:r>
          </a:p>
        </p:txBody>
      </p:sp>
      <p:sp>
        <p:nvSpPr>
          <p:cNvPr id="124" name="Google Shape;2283;p54">
            <a:extLst>
              <a:ext uri="{FF2B5EF4-FFF2-40B4-BE49-F238E27FC236}">
                <a16:creationId xmlns:a16="http://schemas.microsoft.com/office/drawing/2014/main" id="{FA6B71FD-5185-AB48-9A2D-1E699B10341B}"/>
              </a:ext>
            </a:extLst>
          </p:cNvPr>
          <p:cNvSpPr txBox="1">
            <a:spLocks/>
          </p:cNvSpPr>
          <p:nvPr/>
        </p:nvSpPr>
        <p:spPr>
          <a:xfrm>
            <a:off x="4968991" y="2844555"/>
            <a:ext cx="4673165" cy="652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36338C"/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Friday , Thursday</a:t>
            </a:r>
            <a:endParaRPr lang="en-US" sz="1600" b="1" dirty="0">
              <a:solidFill>
                <a:srgbClr val="36338C"/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125" name="Google Shape;2283;p54">
            <a:extLst>
              <a:ext uri="{FF2B5EF4-FFF2-40B4-BE49-F238E27FC236}">
                <a16:creationId xmlns:a16="http://schemas.microsoft.com/office/drawing/2014/main" id="{DE539336-5D6F-0B4E-8A21-850B01437789}"/>
              </a:ext>
            </a:extLst>
          </p:cNvPr>
          <p:cNvSpPr txBox="1">
            <a:spLocks/>
          </p:cNvSpPr>
          <p:nvPr/>
        </p:nvSpPr>
        <p:spPr>
          <a:xfrm>
            <a:off x="4968991" y="2016664"/>
            <a:ext cx="4673165" cy="652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January , June</a:t>
            </a:r>
            <a:endParaRPr lang="en-US" sz="1600" b="1" dirty="0">
              <a:latin typeface="American Typewriter" panose="02090604020004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55"/>
          <p:cNvSpPr txBox="1">
            <a:spLocks noGrp="1"/>
          </p:cNvSpPr>
          <p:nvPr>
            <p:ph type="title"/>
          </p:nvPr>
        </p:nvSpPr>
        <p:spPr>
          <a:xfrm>
            <a:off x="273523" y="461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b="1" dirty="0">
                <a:solidFill>
                  <a:srgbClr val="3633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sz="4400" dirty="0">
              <a:solidFill>
                <a:srgbClr val="36338C"/>
              </a:solidFill>
            </a:endParaRPr>
          </a:p>
        </p:txBody>
      </p:sp>
      <p:grpSp>
        <p:nvGrpSpPr>
          <p:cNvPr id="2319" name="Google Shape;2319;p5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320" name="Google Shape;2320;p5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321" name="Google Shape;2321;p5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42" name="Google Shape;2342;p55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p5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5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08;p33">
            <a:extLst>
              <a:ext uri="{FF2B5EF4-FFF2-40B4-BE49-F238E27FC236}">
                <a16:creationId xmlns:a16="http://schemas.microsoft.com/office/drawing/2014/main" id="{7204EBC4-9DB0-F94F-96B8-2D580D8D7575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509;p33">
            <a:hlinkClick r:id="rId5" action="ppaction://hlinksldjump"/>
            <a:extLst>
              <a:ext uri="{FF2B5EF4-FFF2-40B4-BE49-F238E27FC236}">
                <a16:creationId xmlns:a16="http://schemas.microsoft.com/office/drawing/2014/main" id="{12963AA9-BE02-CD4C-94F8-457659213502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510;p33">
            <a:hlinkClick r:id="rId6" action="ppaction://hlinksldjump"/>
            <a:extLst>
              <a:ext uri="{FF2B5EF4-FFF2-40B4-BE49-F238E27FC236}">
                <a16:creationId xmlns:a16="http://schemas.microsoft.com/office/drawing/2014/main" id="{9BFD267B-C91D-FD4F-B7B5-69A462849C1C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511;p33">
            <a:hlinkClick r:id="rId7" action="ppaction://hlinksldjump"/>
            <a:extLst>
              <a:ext uri="{FF2B5EF4-FFF2-40B4-BE49-F238E27FC236}">
                <a16:creationId xmlns:a16="http://schemas.microsoft.com/office/drawing/2014/main" id="{6B57EA42-1B0D-F14F-9273-C7829C5CFFBA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512;p33">
            <a:hlinkClick r:id="rId8" action="ppaction://hlinksldjump"/>
            <a:extLst>
              <a:ext uri="{FF2B5EF4-FFF2-40B4-BE49-F238E27FC236}">
                <a16:creationId xmlns:a16="http://schemas.microsoft.com/office/drawing/2014/main" id="{FA73EF68-49F4-7942-8111-939DA92DA7B7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513;p33">
            <a:hlinkClick r:id="rId9" action="ppaction://hlinksldjump"/>
            <a:extLst>
              <a:ext uri="{FF2B5EF4-FFF2-40B4-BE49-F238E27FC236}">
                <a16:creationId xmlns:a16="http://schemas.microsoft.com/office/drawing/2014/main" id="{B7528148-BD5A-1F4C-9B0B-0531E7FB87CA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514;p33">
            <a:hlinkClick r:id="rId10" action="ppaction://hlinksldjump"/>
            <a:extLst>
              <a:ext uri="{FF2B5EF4-FFF2-40B4-BE49-F238E27FC236}">
                <a16:creationId xmlns:a16="http://schemas.microsoft.com/office/drawing/2014/main" id="{9754E7F4-8DF4-8A4F-830B-1D53B3D25812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516;p33">
            <a:hlinkClick r:id="rId11" action="ppaction://hlinksldjump"/>
            <a:extLst>
              <a:ext uri="{FF2B5EF4-FFF2-40B4-BE49-F238E27FC236}">
                <a16:creationId xmlns:a16="http://schemas.microsoft.com/office/drawing/2014/main" id="{5FB5CE5B-0136-DF45-99EA-8B08C559ED8E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518;p33">
            <a:hlinkClick r:id="rId12" action="ppaction://hlinksldjump"/>
            <a:extLst>
              <a:ext uri="{FF2B5EF4-FFF2-40B4-BE49-F238E27FC236}">
                <a16:creationId xmlns:a16="http://schemas.microsoft.com/office/drawing/2014/main" id="{2A222E48-FE66-F04C-8B6D-4218C899B690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" name="Google Shape;519;p33">
            <a:hlinkClick r:id="rId12" action="ppaction://hlinksldjump"/>
            <a:extLst>
              <a:ext uri="{FF2B5EF4-FFF2-40B4-BE49-F238E27FC236}">
                <a16:creationId xmlns:a16="http://schemas.microsoft.com/office/drawing/2014/main" id="{5B7C821A-A2AB-9147-B327-C5A3182E8021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520;p33">
            <a:hlinkClick r:id="rId14" action="ppaction://hlinksldjump"/>
            <a:extLst>
              <a:ext uri="{FF2B5EF4-FFF2-40B4-BE49-F238E27FC236}">
                <a16:creationId xmlns:a16="http://schemas.microsoft.com/office/drawing/2014/main" id="{E24FF773-25B0-3B47-982D-80D4A938E4C6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570;p33">
            <a:extLst>
              <a:ext uri="{FF2B5EF4-FFF2-40B4-BE49-F238E27FC236}">
                <a16:creationId xmlns:a16="http://schemas.microsoft.com/office/drawing/2014/main" id="{A3092AD4-04EA-8D42-945C-2886CF48566E}"/>
              </a:ext>
            </a:extLst>
          </p:cNvPr>
          <p:cNvSpPr txBox="1"/>
          <p:nvPr/>
        </p:nvSpPr>
        <p:spPr>
          <a:xfrm>
            <a:off x="6092039" y="4448322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" name="Google Shape;571;p33">
            <a:hlinkClick r:id="rId3" action="ppaction://hlinksldjump"/>
            <a:extLst>
              <a:ext uri="{FF2B5EF4-FFF2-40B4-BE49-F238E27FC236}">
                <a16:creationId xmlns:a16="http://schemas.microsoft.com/office/drawing/2014/main" id="{88645DA3-24B6-C04C-A1F1-C6938D3D684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1657" y="460905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572;p33">
            <a:extLst>
              <a:ext uri="{FF2B5EF4-FFF2-40B4-BE49-F238E27FC236}">
                <a16:creationId xmlns:a16="http://schemas.microsoft.com/office/drawing/2014/main" id="{28B6D2B7-2086-3C4E-BD89-A93EBA19317C}"/>
              </a:ext>
            </a:extLst>
          </p:cNvPr>
          <p:cNvSpPr/>
          <p:nvPr/>
        </p:nvSpPr>
        <p:spPr>
          <a:xfrm>
            <a:off x="6092039" y="4916923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Recommendation Images, Stock Photos &amp;amp; Vectors | Shutterstock">
            <a:extLst>
              <a:ext uri="{FF2B5EF4-FFF2-40B4-BE49-F238E27FC236}">
                <a16:creationId xmlns:a16="http://schemas.microsoft.com/office/drawing/2014/main" id="{96DF3D99-C02A-C24B-A6DB-4EE988C34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0000" y1="49643" x2="20769" y2="53214"/>
                        <a14:foregroundMark x1="41154" y1="23929" x2="38846" y2="24643"/>
                        <a14:foregroundMark x1="43846" y1="33571" x2="47308" y2="36071"/>
                        <a14:backgroundMark x1="68462" y1="40714" x2="65385" y2="46786"/>
                        <a14:backgroundMark x1="66538" y1="45357" x2="58846" y2="49643"/>
                        <a14:backgroundMark x1="56154" y1="38571" x2="50385" y2="40357"/>
                        <a14:backgroundMark x1="40854" y1="36099" x2="40385" y2="35714"/>
                        <a14:backgroundMark x1="46923" y1="41071" x2="44114" y2="38769"/>
                        <a14:backgroundMark x1="51538" y1="26429" x2="44784" y2="28139"/>
                        <a14:backgroundMark x1="33846" y1="57500" x2="44231" y2="62500"/>
                        <a14:backgroundMark x1="56154" y1="61429" x2="68462" y2="55357"/>
                        <a14:backgroundMark x1="55000" y1="49286" x2="49231" y2="49286"/>
                        <a14:backgroundMark x1="70769" y1="53929" x2="74615" y2="49643"/>
                        <a14:backgroundMark x1="36538" y1="46786" x2="41923" y2="47143"/>
                        <a14:backgroundMark x1="75000" y1="50357" x2="75769" y2="48929"/>
                        <a14:backgroundMark x1="76538" y1="46786" x2="75385" y2="4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895" y="835656"/>
            <a:ext cx="3632905" cy="391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2283;p54">
            <a:extLst>
              <a:ext uri="{FF2B5EF4-FFF2-40B4-BE49-F238E27FC236}">
                <a16:creationId xmlns:a16="http://schemas.microsoft.com/office/drawing/2014/main" id="{560346BA-E9B8-F24A-A32A-319A90EE0BB1}"/>
              </a:ext>
            </a:extLst>
          </p:cNvPr>
          <p:cNvSpPr txBox="1">
            <a:spLocks/>
          </p:cNvSpPr>
          <p:nvPr/>
        </p:nvSpPr>
        <p:spPr>
          <a:xfrm>
            <a:off x="2705186" y="1864715"/>
            <a:ext cx="5435739" cy="92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14300" lvl="0" indent="0" algn="ctr">
              <a:buNone/>
            </a:pPr>
            <a:r>
              <a:rPr lang="en-US" dirty="0">
                <a:solidFill>
                  <a:schemeClr val="bg2"/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I recommend that the DMC  should targeting the most crowded subway stations and the most crowded stations that we got in this study which it will be suitable for our project.</a:t>
            </a:r>
            <a:endParaRPr lang="en-US" dirty="0">
              <a:solidFill>
                <a:schemeClr val="bg2"/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77" name="Google Shape;2283;p54">
            <a:extLst>
              <a:ext uri="{FF2B5EF4-FFF2-40B4-BE49-F238E27FC236}">
                <a16:creationId xmlns:a16="http://schemas.microsoft.com/office/drawing/2014/main" id="{CA398BEE-5675-5B48-89AC-8DBAE6377F04}"/>
              </a:ext>
            </a:extLst>
          </p:cNvPr>
          <p:cNvSpPr txBox="1">
            <a:spLocks/>
          </p:cNvSpPr>
          <p:nvPr/>
        </p:nvSpPr>
        <p:spPr>
          <a:xfrm>
            <a:off x="4493768" y="3168673"/>
            <a:ext cx="4673165" cy="652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PATH NEW WTC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GRD CNTRL-42 ST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34 ST- HEARALD SQ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pic>
        <p:nvPicPr>
          <p:cNvPr id="2378" name="Google Shape;2378;p56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9" name="Google Shape;2379;p5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5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1" name="Google Shape;2381;p5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382" name="Google Shape;2382;p5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383" name="Google Shape;2383;p5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1" name="Google Shape;2521;p56"/>
          <p:cNvSpPr txBox="1"/>
          <p:nvPr/>
        </p:nvSpPr>
        <p:spPr>
          <a:xfrm>
            <a:off x="3818409" y="1537288"/>
            <a:ext cx="4850452" cy="206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" sz="1600" dirty="0">
                <a:latin typeface="+mn-lt"/>
              </a:rPr>
              <a:t>For the future we are looking to use more data (more and more years) to analyze the data and use more technologies.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" sz="1600" dirty="0">
                <a:latin typeface="+mn-lt"/>
              </a:rPr>
              <a:t>DMC is planning to operate in another city like Paris and London so we will analyze the subway stations in those cities.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n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508;p33">
            <a:extLst>
              <a:ext uri="{FF2B5EF4-FFF2-40B4-BE49-F238E27FC236}">
                <a16:creationId xmlns:a16="http://schemas.microsoft.com/office/drawing/2014/main" id="{BB4B855B-C003-6146-8CB7-7AD44A583CDB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509;p33">
            <a:hlinkClick r:id="rId5" action="ppaction://hlinksldjump"/>
            <a:extLst>
              <a:ext uri="{FF2B5EF4-FFF2-40B4-BE49-F238E27FC236}">
                <a16:creationId xmlns:a16="http://schemas.microsoft.com/office/drawing/2014/main" id="{953A49A6-75EB-C847-95C0-68FA4AF7F788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510;p33">
            <a:hlinkClick r:id="rId6" action="ppaction://hlinksldjump"/>
            <a:extLst>
              <a:ext uri="{FF2B5EF4-FFF2-40B4-BE49-F238E27FC236}">
                <a16:creationId xmlns:a16="http://schemas.microsoft.com/office/drawing/2014/main" id="{AB43A9EC-432D-A64E-BC0B-670A03A093CC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511;p33">
            <a:hlinkClick r:id="rId7" action="ppaction://hlinksldjump"/>
            <a:extLst>
              <a:ext uri="{FF2B5EF4-FFF2-40B4-BE49-F238E27FC236}">
                <a16:creationId xmlns:a16="http://schemas.microsoft.com/office/drawing/2014/main" id="{9EA79E8A-73A2-FC48-A4F5-1E64E9B14807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512;p33">
            <a:hlinkClick r:id="rId8" action="ppaction://hlinksldjump"/>
            <a:extLst>
              <a:ext uri="{FF2B5EF4-FFF2-40B4-BE49-F238E27FC236}">
                <a16:creationId xmlns:a16="http://schemas.microsoft.com/office/drawing/2014/main" id="{CF802466-EB12-A34F-97FD-0CAF06527D5B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513;p33">
            <a:hlinkClick r:id="rId9" action="ppaction://hlinksldjump"/>
            <a:extLst>
              <a:ext uri="{FF2B5EF4-FFF2-40B4-BE49-F238E27FC236}">
                <a16:creationId xmlns:a16="http://schemas.microsoft.com/office/drawing/2014/main" id="{7478A39F-C339-4C4D-8506-A598BE00E888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514;p33">
            <a:hlinkClick r:id="rId10" action="ppaction://hlinksldjump"/>
            <a:extLst>
              <a:ext uri="{FF2B5EF4-FFF2-40B4-BE49-F238E27FC236}">
                <a16:creationId xmlns:a16="http://schemas.microsoft.com/office/drawing/2014/main" id="{2411845F-799E-1542-84ED-7DBC7CD439CC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516;p33">
            <a:hlinkClick r:id="rId11" action="ppaction://hlinksldjump"/>
            <a:extLst>
              <a:ext uri="{FF2B5EF4-FFF2-40B4-BE49-F238E27FC236}">
                <a16:creationId xmlns:a16="http://schemas.microsoft.com/office/drawing/2014/main" id="{06F18BAE-27CC-0E44-98F0-F4E45B96F60E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518;p33">
            <a:hlinkClick r:id="rId12" action="ppaction://hlinksldjump"/>
            <a:extLst>
              <a:ext uri="{FF2B5EF4-FFF2-40B4-BE49-F238E27FC236}">
                <a16:creationId xmlns:a16="http://schemas.microsoft.com/office/drawing/2014/main" id="{10DDC184-FF76-B24F-B3C0-046EE65FFEAA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1" name="Google Shape;519;p33">
            <a:hlinkClick r:id="rId12" action="ppaction://hlinksldjump"/>
            <a:extLst>
              <a:ext uri="{FF2B5EF4-FFF2-40B4-BE49-F238E27FC236}">
                <a16:creationId xmlns:a16="http://schemas.microsoft.com/office/drawing/2014/main" id="{60BCF06C-B91A-8C44-91E6-00E290DDD3A3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520;p33">
            <a:hlinkClick r:id="rId14" action="ppaction://hlinksldjump"/>
            <a:extLst>
              <a:ext uri="{FF2B5EF4-FFF2-40B4-BE49-F238E27FC236}">
                <a16:creationId xmlns:a16="http://schemas.microsoft.com/office/drawing/2014/main" id="{19DC48A4-E506-C041-989E-B2FB2AB1790B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570;p33">
            <a:extLst>
              <a:ext uri="{FF2B5EF4-FFF2-40B4-BE49-F238E27FC236}">
                <a16:creationId xmlns:a16="http://schemas.microsoft.com/office/drawing/2014/main" id="{B623D4F8-4654-4845-9814-1D2CB47BD8FE}"/>
              </a:ext>
            </a:extLst>
          </p:cNvPr>
          <p:cNvSpPr txBox="1"/>
          <p:nvPr/>
        </p:nvSpPr>
        <p:spPr>
          <a:xfrm>
            <a:off x="6975894" y="4516409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572;p33">
            <a:extLst>
              <a:ext uri="{FF2B5EF4-FFF2-40B4-BE49-F238E27FC236}">
                <a16:creationId xmlns:a16="http://schemas.microsoft.com/office/drawing/2014/main" id="{0A1D8C3F-0B4F-064A-92CA-43CC7294769C}"/>
              </a:ext>
            </a:extLst>
          </p:cNvPr>
          <p:cNvSpPr/>
          <p:nvPr/>
        </p:nvSpPr>
        <p:spPr>
          <a:xfrm>
            <a:off x="6975894" y="4946162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808;p35">
            <a:hlinkClick r:id="rId15" action="ppaction://hlinksldjump"/>
            <a:extLst>
              <a:ext uri="{FF2B5EF4-FFF2-40B4-BE49-F238E27FC236}">
                <a16:creationId xmlns:a16="http://schemas.microsoft.com/office/drawing/2014/main" id="{BC193C2A-7120-C74E-AF8F-11A6A207AE30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44410" y="4639649"/>
            <a:ext cx="274320" cy="274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2979;p58">
            <a:extLst>
              <a:ext uri="{FF2B5EF4-FFF2-40B4-BE49-F238E27FC236}">
                <a16:creationId xmlns:a16="http://schemas.microsoft.com/office/drawing/2014/main" id="{0C3D9A4D-A727-3443-BAE5-D3EA786257F7}"/>
              </a:ext>
            </a:extLst>
          </p:cNvPr>
          <p:cNvGrpSpPr/>
          <p:nvPr/>
        </p:nvGrpSpPr>
        <p:grpSpPr>
          <a:xfrm>
            <a:off x="475139" y="1509123"/>
            <a:ext cx="3343270" cy="2417415"/>
            <a:chOff x="1190200" y="811850"/>
            <a:chExt cx="5212075" cy="3877800"/>
          </a:xfrm>
        </p:grpSpPr>
        <p:sp>
          <p:nvSpPr>
            <p:cNvPr id="168" name="Google Shape;2980;p58">
              <a:extLst>
                <a:ext uri="{FF2B5EF4-FFF2-40B4-BE49-F238E27FC236}">
                  <a16:creationId xmlns:a16="http://schemas.microsoft.com/office/drawing/2014/main" id="{7118CAF6-14B9-4F44-B223-E4347872C197}"/>
                </a:ext>
              </a:extLst>
            </p:cNvPr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81;p58">
              <a:extLst>
                <a:ext uri="{FF2B5EF4-FFF2-40B4-BE49-F238E27FC236}">
                  <a16:creationId xmlns:a16="http://schemas.microsoft.com/office/drawing/2014/main" id="{8744ACC2-C8A6-E949-B949-17CD3DF50378}"/>
                </a:ext>
              </a:extLst>
            </p:cNvPr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82;p58">
              <a:extLst>
                <a:ext uri="{FF2B5EF4-FFF2-40B4-BE49-F238E27FC236}">
                  <a16:creationId xmlns:a16="http://schemas.microsoft.com/office/drawing/2014/main" id="{DB53DA84-755A-864C-BC75-A59C8CD4D554}"/>
                </a:ext>
              </a:extLst>
            </p:cNvPr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83;p58">
              <a:extLst>
                <a:ext uri="{FF2B5EF4-FFF2-40B4-BE49-F238E27FC236}">
                  <a16:creationId xmlns:a16="http://schemas.microsoft.com/office/drawing/2014/main" id="{C001DAB8-0757-9149-A5AD-CDFE00971859}"/>
                </a:ext>
              </a:extLst>
            </p:cNvPr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84;p58">
              <a:extLst>
                <a:ext uri="{FF2B5EF4-FFF2-40B4-BE49-F238E27FC236}">
                  <a16:creationId xmlns:a16="http://schemas.microsoft.com/office/drawing/2014/main" id="{5078E8C5-4880-F24E-B6AC-78AF3EC64031}"/>
                </a:ext>
              </a:extLst>
            </p:cNvPr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85;p58">
              <a:extLst>
                <a:ext uri="{FF2B5EF4-FFF2-40B4-BE49-F238E27FC236}">
                  <a16:creationId xmlns:a16="http://schemas.microsoft.com/office/drawing/2014/main" id="{1AD893A5-730C-D948-878F-CEDF07E6CCBA}"/>
                </a:ext>
              </a:extLst>
            </p:cNvPr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86;p58">
              <a:extLst>
                <a:ext uri="{FF2B5EF4-FFF2-40B4-BE49-F238E27FC236}">
                  <a16:creationId xmlns:a16="http://schemas.microsoft.com/office/drawing/2014/main" id="{A1D8B248-1742-A348-A811-DCDC38FEA344}"/>
                </a:ext>
              </a:extLst>
            </p:cNvPr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87;p58">
              <a:extLst>
                <a:ext uri="{FF2B5EF4-FFF2-40B4-BE49-F238E27FC236}">
                  <a16:creationId xmlns:a16="http://schemas.microsoft.com/office/drawing/2014/main" id="{2A151F0C-BAA5-1043-AECA-AA8A72E35D3E}"/>
                </a:ext>
              </a:extLst>
            </p:cNvPr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88;p58">
              <a:extLst>
                <a:ext uri="{FF2B5EF4-FFF2-40B4-BE49-F238E27FC236}">
                  <a16:creationId xmlns:a16="http://schemas.microsoft.com/office/drawing/2014/main" id="{7DE01EA4-A6BC-9C4A-B8EE-D26E8C315267}"/>
                </a:ext>
              </a:extLst>
            </p:cNvPr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89;p58">
              <a:extLst>
                <a:ext uri="{FF2B5EF4-FFF2-40B4-BE49-F238E27FC236}">
                  <a16:creationId xmlns:a16="http://schemas.microsoft.com/office/drawing/2014/main" id="{CC4AA615-581C-4941-8C39-7F72976595A8}"/>
                </a:ext>
              </a:extLst>
            </p:cNvPr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90;p58">
              <a:extLst>
                <a:ext uri="{FF2B5EF4-FFF2-40B4-BE49-F238E27FC236}">
                  <a16:creationId xmlns:a16="http://schemas.microsoft.com/office/drawing/2014/main" id="{CEF5AACA-15D6-AA44-B2EC-BE5555EDEB5A}"/>
                </a:ext>
              </a:extLst>
            </p:cNvPr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91;p58">
              <a:extLst>
                <a:ext uri="{FF2B5EF4-FFF2-40B4-BE49-F238E27FC236}">
                  <a16:creationId xmlns:a16="http://schemas.microsoft.com/office/drawing/2014/main" id="{1BD93A7E-9397-1C4D-9E72-F9B76A202C1C}"/>
                </a:ext>
              </a:extLst>
            </p:cNvPr>
            <p:cNvSpPr/>
            <p:nvPr/>
          </p:nvSpPr>
          <p:spPr>
            <a:xfrm>
              <a:off x="4013025" y="3439575"/>
              <a:ext cx="1904725" cy="854800"/>
            </a:xfrm>
            <a:custGeom>
              <a:avLst/>
              <a:gdLst/>
              <a:ahLst/>
              <a:cxnLst/>
              <a:rect l="l" t="t" r="r" b="b"/>
              <a:pathLst>
                <a:path w="76189" h="34192" extrusionOk="0">
                  <a:moveTo>
                    <a:pt x="8207" y="0"/>
                  </a:moveTo>
                  <a:cubicBezTo>
                    <a:pt x="3670" y="0"/>
                    <a:pt x="1" y="3670"/>
                    <a:pt x="1" y="8206"/>
                  </a:cubicBezTo>
                  <a:lnTo>
                    <a:pt x="1" y="26019"/>
                  </a:lnTo>
                  <a:cubicBezTo>
                    <a:pt x="1" y="30556"/>
                    <a:pt x="3670" y="34191"/>
                    <a:pt x="8207" y="34191"/>
                  </a:cubicBezTo>
                  <a:lnTo>
                    <a:pt x="67983" y="34191"/>
                  </a:lnTo>
                  <a:cubicBezTo>
                    <a:pt x="72519" y="34191"/>
                    <a:pt x="76189" y="30556"/>
                    <a:pt x="76189" y="26019"/>
                  </a:cubicBezTo>
                  <a:lnTo>
                    <a:pt x="76189" y="8206"/>
                  </a:lnTo>
                  <a:cubicBezTo>
                    <a:pt x="76189" y="3670"/>
                    <a:pt x="72519" y="0"/>
                    <a:pt x="679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92;p58">
              <a:extLst>
                <a:ext uri="{FF2B5EF4-FFF2-40B4-BE49-F238E27FC236}">
                  <a16:creationId xmlns:a16="http://schemas.microsoft.com/office/drawing/2014/main" id="{F4104863-1BF7-2445-BAAC-6BC49161E4EA}"/>
                </a:ext>
              </a:extLst>
            </p:cNvPr>
            <p:cNvSpPr/>
            <p:nvPr/>
          </p:nvSpPr>
          <p:spPr>
            <a:xfrm>
              <a:off x="3912975" y="3446250"/>
              <a:ext cx="1904700" cy="854800"/>
            </a:xfrm>
            <a:custGeom>
              <a:avLst/>
              <a:gdLst/>
              <a:ahLst/>
              <a:cxnLst/>
              <a:rect l="l" t="t" r="r" b="b"/>
              <a:pathLst>
                <a:path w="76188" h="34192" extrusionOk="0">
                  <a:moveTo>
                    <a:pt x="8206" y="0"/>
                  </a:moveTo>
                  <a:cubicBezTo>
                    <a:pt x="3669" y="0"/>
                    <a:pt x="0" y="3669"/>
                    <a:pt x="0" y="8206"/>
                  </a:cubicBezTo>
                  <a:lnTo>
                    <a:pt x="0" y="25985"/>
                  </a:lnTo>
                  <a:cubicBezTo>
                    <a:pt x="0" y="30522"/>
                    <a:pt x="3669" y="34191"/>
                    <a:pt x="8206" y="34191"/>
                  </a:cubicBezTo>
                  <a:lnTo>
                    <a:pt x="67982" y="34191"/>
                  </a:lnTo>
                  <a:cubicBezTo>
                    <a:pt x="72519" y="34191"/>
                    <a:pt x="76188" y="30522"/>
                    <a:pt x="76188" y="25985"/>
                  </a:cubicBezTo>
                  <a:lnTo>
                    <a:pt x="76188" y="8206"/>
                  </a:lnTo>
                  <a:cubicBezTo>
                    <a:pt x="76188" y="3669"/>
                    <a:pt x="72519" y="0"/>
                    <a:pt x="6798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93;p58">
              <a:extLst>
                <a:ext uri="{FF2B5EF4-FFF2-40B4-BE49-F238E27FC236}">
                  <a16:creationId xmlns:a16="http://schemas.microsoft.com/office/drawing/2014/main" id="{BD0C2709-067A-9748-BB04-5073C0FE2B0B}"/>
                </a:ext>
              </a:extLst>
            </p:cNvPr>
            <p:cNvSpPr/>
            <p:nvPr/>
          </p:nvSpPr>
          <p:spPr>
            <a:xfrm>
              <a:off x="4011375" y="3527125"/>
              <a:ext cx="1718750" cy="318600"/>
            </a:xfrm>
            <a:custGeom>
              <a:avLst/>
              <a:gdLst/>
              <a:ahLst/>
              <a:cxnLst/>
              <a:rect l="l" t="t" r="r" b="b"/>
              <a:pathLst>
                <a:path w="68750" h="12744" extrusionOk="0">
                  <a:moveTo>
                    <a:pt x="5738" y="1"/>
                  </a:moveTo>
                  <a:cubicBezTo>
                    <a:pt x="2569" y="1"/>
                    <a:pt x="0" y="2569"/>
                    <a:pt x="0" y="5705"/>
                  </a:cubicBezTo>
                  <a:lnTo>
                    <a:pt x="0" y="12743"/>
                  </a:lnTo>
                  <a:lnTo>
                    <a:pt x="68749" y="12743"/>
                  </a:lnTo>
                  <a:lnTo>
                    <a:pt x="68749" y="5705"/>
                  </a:lnTo>
                  <a:cubicBezTo>
                    <a:pt x="68749" y="2569"/>
                    <a:pt x="66181" y="1"/>
                    <a:pt x="630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94;p58">
              <a:extLst>
                <a:ext uri="{FF2B5EF4-FFF2-40B4-BE49-F238E27FC236}">
                  <a16:creationId xmlns:a16="http://schemas.microsoft.com/office/drawing/2014/main" id="{97AE22D2-F58F-3341-9EFB-4EB056CD9A21}"/>
                </a:ext>
              </a:extLst>
            </p:cNvPr>
            <p:cNvSpPr/>
            <p:nvPr/>
          </p:nvSpPr>
          <p:spPr>
            <a:xfrm>
              <a:off x="4011375" y="3889050"/>
              <a:ext cx="1718750" cy="318600"/>
            </a:xfrm>
            <a:custGeom>
              <a:avLst/>
              <a:gdLst/>
              <a:ahLst/>
              <a:cxnLst/>
              <a:rect l="l" t="t" r="r" b="b"/>
              <a:pathLst>
                <a:path w="68750" h="12744" extrusionOk="0">
                  <a:moveTo>
                    <a:pt x="0" y="1"/>
                  </a:moveTo>
                  <a:lnTo>
                    <a:pt x="0" y="7039"/>
                  </a:lnTo>
                  <a:cubicBezTo>
                    <a:pt x="0" y="10175"/>
                    <a:pt x="2569" y="12743"/>
                    <a:pt x="5738" y="12743"/>
                  </a:cubicBezTo>
                  <a:lnTo>
                    <a:pt x="63012" y="12743"/>
                  </a:lnTo>
                  <a:cubicBezTo>
                    <a:pt x="66181" y="12743"/>
                    <a:pt x="68749" y="10175"/>
                    <a:pt x="68749" y="7039"/>
                  </a:cubicBezTo>
                  <a:lnTo>
                    <a:pt x="6874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95;p58">
              <a:extLst>
                <a:ext uri="{FF2B5EF4-FFF2-40B4-BE49-F238E27FC236}">
                  <a16:creationId xmlns:a16="http://schemas.microsoft.com/office/drawing/2014/main" id="{E9189A06-67BC-ED41-AD2C-D6C52DE60AD8}"/>
                </a:ext>
              </a:extLst>
            </p:cNvPr>
            <p:cNvSpPr/>
            <p:nvPr/>
          </p:nvSpPr>
          <p:spPr>
            <a:xfrm>
              <a:off x="5029600" y="3588850"/>
              <a:ext cx="244350" cy="259375"/>
            </a:xfrm>
            <a:custGeom>
              <a:avLst/>
              <a:gdLst/>
              <a:ahLst/>
              <a:cxnLst/>
              <a:rect l="l" t="t" r="r" b="b"/>
              <a:pathLst>
                <a:path w="9774" h="10375" extrusionOk="0">
                  <a:moveTo>
                    <a:pt x="0" y="0"/>
                  </a:moveTo>
                  <a:lnTo>
                    <a:pt x="0" y="10374"/>
                  </a:lnTo>
                  <a:lnTo>
                    <a:pt x="9774" y="10374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96;p58">
              <a:extLst>
                <a:ext uri="{FF2B5EF4-FFF2-40B4-BE49-F238E27FC236}">
                  <a16:creationId xmlns:a16="http://schemas.microsoft.com/office/drawing/2014/main" id="{7BF8DBCC-33EC-3146-B9EF-1482D656182A}"/>
                </a:ext>
              </a:extLst>
            </p:cNvPr>
            <p:cNvSpPr/>
            <p:nvPr/>
          </p:nvSpPr>
          <p:spPr>
            <a:xfrm>
              <a:off x="4967875" y="3588850"/>
              <a:ext cx="61750" cy="259375"/>
            </a:xfrm>
            <a:custGeom>
              <a:avLst/>
              <a:gdLst/>
              <a:ahLst/>
              <a:cxnLst/>
              <a:rect l="l" t="t" r="r" b="b"/>
              <a:pathLst>
                <a:path w="2470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2469" y="10374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97;p58">
              <a:extLst>
                <a:ext uri="{FF2B5EF4-FFF2-40B4-BE49-F238E27FC236}">
                  <a16:creationId xmlns:a16="http://schemas.microsoft.com/office/drawing/2014/main" id="{DF440C9C-A3C0-9148-BA85-20A5B5301FB9}"/>
                </a:ext>
              </a:extLst>
            </p:cNvPr>
            <p:cNvSpPr/>
            <p:nvPr/>
          </p:nvSpPr>
          <p:spPr>
            <a:xfrm>
              <a:off x="5154675" y="3548825"/>
              <a:ext cx="182675" cy="299400"/>
            </a:xfrm>
            <a:custGeom>
              <a:avLst/>
              <a:gdLst/>
              <a:ahLst/>
              <a:cxnLst/>
              <a:rect l="l" t="t" r="r" b="b"/>
              <a:pathLst>
                <a:path w="7307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7306" y="11975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98;p58">
              <a:extLst>
                <a:ext uri="{FF2B5EF4-FFF2-40B4-BE49-F238E27FC236}">
                  <a16:creationId xmlns:a16="http://schemas.microsoft.com/office/drawing/2014/main" id="{7519ED7C-13E4-764C-94D8-1FE4393BD8A2}"/>
                </a:ext>
              </a:extLst>
            </p:cNvPr>
            <p:cNvSpPr/>
            <p:nvPr/>
          </p:nvSpPr>
          <p:spPr>
            <a:xfrm>
              <a:off x="5101325" y="3548825"/>
              <a:ext cx="53375" cy="299400"/>
            </a:xfrm>
            <a:custGeom>
              <a:avLst/>
              <a:gdLst/>
              <a:ahLst/>
              <a:cxnLst/>
              <a:rect l="l" t="t" r="r" b="b"/>
              <a:pathLst>
                <a:path w="2135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35" y="1197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99;p58">
              <a:extLst>
                <a:ext uri="{FF2B5EF4-FFF2-40B4-BE49-F238E27FC236}">
                  <a16:creationId xmlns:a16="http://schemas.microsoft.com/office/drawing/2014/main" id="{4B70A3CE-D336-2D43-B814-40AD8AFF8D59}"/>
                </a:ext>
              </a:extLst>
            </p:cNvPr>
            <p:cNvSpPr/>
            <p:nvPr/>
          </p:nvSpPr>
          <p:spPr>
            <a:xfrm>
              <a:off x="5208050" y="3588850"/>
              <a:ext cx="154300" cy="259375"/>
            </a:xfrm>
            <a:custGeom>
              <a:avLst/>
              <a:gdLst/>
              <a:ahLst/>
              <a:cxnLst/>
              <a:rect l="l" t="t" r="r" b="b"/>
              <a:pathLst>
                <a:path w="6172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6172" y="10374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00;p58">
              <a:extLst>
                <a:ext uri="{FF2B5EF4-FFF2-40B4-BE49-F238E27FC236}">
                  <a16:creationId xmlns:a16="http://schemas.microsoft.com/office/drawing/2014/main" id="{FC1BEBA9-5A7F-C244-BCF3-0C34DDD9AE06}"/>
                </a:ext>
              </a:extLst>
            </p:cNvPr>
            <p:cNvSpPr/>
            <p:nvPr/>
          </p:nvSpPr>
          <p:spPr>
            <a:xfrm>
              <a:off x="5173025" y="3588850"/>
              <a:ext cx="35050" cy="259375"/>
            </a:xfrm>
            <a:custGeom>
              <a:avLst/>
              <a:gdLst/>
              <a:ahLst/>
              <a:cxnLst/>
              <a:rect l="l" t="t" r="r" b="b"/>
              <a:pathLst>
                <a:path w="1402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1402" y="10374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01;p58">
              <a:extLst>
                <a:ext uri="{FF2B5EF4-FFF2-40B4-BE49-F238E27FC236}">
                  <a16:creationId xmlns:a16="http://schemas.microsoft.com/office/drawing/2014/main" id="{C6CA8FB3-7E44-FE43-81C6-993D6E940741}"/>
                </a:ext>
              </a:extLst>
            </p:cNvPr>
            <p:cNvSpPr/>
            <p:nvPr/>
          </p:nvSpPr>
          <p:spPr>
            <a:xfrm>
              <a:off x="5334825" y="3632200"/>
              <a:ext cx="201825" cy="216025"/>
            </a:xfrm>
            <a:custGeom>
              <a:avLst/>
              <a:gdLst/>
              <a:ahLst/>
              <a:cxnLst/>
              <a:rect l="l" t="t" r="r" b="b"/>
              <a:pathLst>
                <a:path w="8073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8072" y="8640"/>
                  </a:lnTo>
                  <a:lnTo>
                    <a:pt x="807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02;p58">
              <a:extLst>
                <a:ext uri="{FF2B5EF4-FFF2-40B4-BE49-F238E27FC236}">
                  <a16:creationId xmlns:a16="http://schemas.microsoft.com/office/drawing/2014/main" id="{4AEA6070-5230-7440-A048-3C112B79704B}"/>
                </a:ext>
              </a:extLst>
            </p:cNvPr>
            <p:cNvSpPr/>
            <p:nvPr/>
          </p:nvSpPr>
          <p:spPr>
            <a:xfrm>
              <a:off x="5283100" y="3632200"/>
              <a:ext cx="51750" cy="216025"/>
            </a:xfrm>
            <a:custGeom>
              <a:avLst/>
              <a:gdLst/>
              <a:ahLst/>
              <a:cxnLst/>
              <a:rect l="l" t="t" r="r" b="b"/>
              <a:pathLst>
                <a:path w="2070" h="8641" extrusionOk="0">
                  <a:moveTo>
                    <a:pt x="1" y="1"/>
                  </a:moveTo>
                  <a:lnTo>
                    <a:pt x="1" y="8640"/>
                  </a:lnTo>
                  <a:lnTo>
                    <a:pt x="2069" y="8640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03;p58">
              <a:extLst>
                <a:ext uri="{FF2B5EF4-FFF2-40B4-BE49-F238E27FC236}">
                  <a16:creationId xmlns:a16="http://schemas.microsoft.com/office/drawing/2014/main" id="{80CB8D74-A547-B54C-B948-CD00A1AD5083}"/>
                </a:ext>
              </a:extLst>
            </p:cNvPr>
            <p:cNvSpPr/>
            <p:nvPr/>
          </p:nvSpPr>
          <p:spPr>
            <a:xfrm>
              <a:off x="5438225" y="3598850"/>
              <a:ext cx="151800" cy="248550"/>
            </a:xfrm>
            <a:custGeom>
              <a:avLst/>
              <a:gdLst/>
              <a:ahLst/>
              <a:cxnLst/>
              <a:rect l="l" t="t" r="r" b="b"/>
              <a:pathLst>
                <a:path w="6072" h="9942" extrusionOk="0">
                  <a:moveTo>
                    <a:pt x="0" y="1"/>
                  </a:moveTo>
                  <a:lnTo>
                    <a:pt x="0" y="9941"/>
                  </a:lnTo>
                  <a:lnTo>
                    <a:pt x="6071" y="9941"/>
                  </a:lnTo>
                  <a:lnTo>
                    <a:pt x="607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04;p58">
              <a:extLst>
                <a:ext uri="{FF2B5EF4-FFF2-40B4-BE49-F238E27FC236}">
                  <a16:creationId xmlns:a16="http://schemas.microsoft.com/office/drawing/2014/main" id="{C442ED81-D7B5-E44B-8B00-85BBF75767E3}"/>
                </a:ext>
              </a:extLst>
            </p:cNvPr>
            <p:cNvSpPr/>
            <p:nvPr/>
          </p:nvSpPr>
          <p:spPr>
            <a:xfrm>
              <a:off x="5394025" y="3598850"/>
              <a:ext cx="44225" cy="248550"/>
            </a:xfrm>
            <a:custGeom>
              <a:avLst/>
              <a:gdLst/>
              <a:ahLst/>
              <a:cxnLst/>
              <a:rect l="l" t="t" r="r" b="b"/>
              <a:pathLst>
                <a:path w="1769" h="9942" extrusionOk="0">
                  <a:moveTo>
                    <a:pt x="0" y="1"/>
                  </a:moveTo>
                  <a:lnTo>
                    <a:pt x="0" y="9941"/>
                  </a:lnTo>
                  <a:lnTo>
                    <a:pt x="1768" y="9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05;p58">
              <a:extLst>
                <a:ext uri="{FF2B5EF4-FFF2-40B4-BE49-F238E27FC236}">
                  <a16:creationId xmlns:a16="http://schemas.microsoft.com/office/drawing/2014/main" id="{EA0BD66E-C04B-5E4A-8B8B-1FA0559362DF}"/>
                </a:ext>
              </a:extLst>
            </p:cNvPr>
            <p:cNvSpPr/>
            <p:nvPr/>
          </p:nvSpPr>
          <p:spPr>
            <a:xfrm>
              <a:off x="5482425" y="3632200"/>
              <a:ext cx="148450" cy="216025"/>
            </a:xfrm>
            <a:custGeom>
              <a:avLst/>
              <a:gdLst/>
              <a:ahLst/>
              <a:cxnLst/>
              <a:rect l="l" t="t" r="r" b="b"/>
              <a:pathLst>
                <a:path w="5938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5938" y="8640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06;p58">
              <a:extLst>
                <a:ext uri="{FF2B5EF4-FFF2-40B4-BE49-F238E27FC236}">
                  <a16:creationId xmlns:a16="http://schemas.microsoft.com/office/drawing/2014/main" id="{FC94E839-C2F8-4C4A-A8E0-62603B693025}"/>
                </a:ext>
              </a:extLst>
            </p:cNvPr>
            <p:cNvSpPr/>
            <p:nvPr/>
          </p:nvSpPr>
          <p:spPr>
            <a:xfrm>
              <a:off x="5453225" y="3632200"/>
              <a:ext cx="29225" cy="216025"/>
            </a:xfrm>
            <a:custGeom>
              <a:avLst/>
              <a:gdLst/>
              <a:ahLst/>
              <a:cxnLst/>
              <a:rect l="l" t="t" r="r" b="b"/>
              <a:pathLst>
                <a:path w="1169" h="8641" extrusionOk="0">
                  <a:moveTo>
                    <a:pt x="1" y="1"/>
                  </a:moveTo>
                  <a:lnTo>
                    <a:pt x="1" y="8640"/>
                  </a:lnTo>
                  <a:lnTo>
                    <a:pt x="1168" y="8640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07;p58">
              <a:extLst>
                <a:ext uri="{FF2B5EF4-FFF2-40B4-BE49-F238E27FC236}">
                  <a16:creationId xmlns:a16="http://schemas.microsoft.com/office/drawing/2014/main" id="{62594AD6-F190-5544-B90A-1D8D6F25E3A5}"/>
                </a:ext>
              </a:extLst>
            </p:cNvPr>
            <p:cNvSpPr/>
            <p:nvPr/>
          </p:nvSpPr>
          <p:spPr>
            <a:xfrm>
              <a:off x="4272400" y="3939100"/>
              <a:ext cx="243525" cy="258550"/>
            </a:xfrm>
            <a:custGeom>
              <a:avLst/>
              <a:gdLst/>
              <a:ahLst/>
              <a:cxnLst/>
              <a:rect l="l" t="t" r="r" b="b"/>
              <a:pathLst>
                <a:path w="9741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9740" y="1034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08;p58">
              <a:extLst>
                <a:ext uri="{FF2B5EF4-FFF2-40B4-BE49-F238E27FC236}">
                  <a16:creationId xmlns:a16="http://schemas.microsoft.com/office/drawing/2014/main" id="{E8711DB2-4CB3-E04A-AA37-8F11FAC55FD0}"/>
                </a:ext>
              </a:extLst>
            </p:cNvPr>
            <p:cNvSpPr/>
            <p:nvPr/>
          </p:nvSpPr>
          <p:spPr>
            <a:xfrm>
              <a:off x="4209850" y="3939100"/>
              <a:ext cx="61725" cy="258550"/>
            </a:xfrm>
            <a:custGeom>
              <a:avLst/>
              <a:gdLst/>
              <a:ahLst/>
              <a:cxnLst/>
              <a:rect l="l" t="t" r="r" b="b"/>
              <a:pathLst>
                <a:path w="2469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2469" y="1034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09;p58">
              <a:extLst>
                <a:ext uri="{FF2B5EF4-FFF2-40B4-BE49-F238E27FC236}">
                  <a16:creationId xmlns:a16="http://schemas.microsoft.com/office/drawing/2014/main" id="{B77C7F81-500C-B74E-B6E5-95FDBE21D100}"/>
                </a:ext>
              </a:extLst>
            </p:cNvPr>
            <p:cNvSpPr/>
            <p:nvPr/>
          </p:nvSpPr>
          <p:spPr>
            <a:xfrm>
              <a:off x="4396650" y="3899075"/>
              <a:ext cx="182650" cy="299400"/>
            </a:xfrm>
            <a:custGeom>
              <a:avLst/>
              <a:gdLst/>
              <a:ahLst/>
              <a:cxnLst/>
              <a:rect l="l" t="t" r="r" b="b"/>
              <a:pathLst>
                <a:path w="7306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7305" y="1197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10;p58">
              <a:extLst>
                <a:ext uri="{FF2B5EF4-FFF2-40B4-BE49-F238E27FC236}">
                  <a16:creationId xmlns:a16="http://schemas.microsoft.com/office/drawing/2014/main" id="{B45F72BC-CD1D-F24C-B4A0-45E1A2AD6D45}"/>
                </a:ext>
              </a:extLst>
            </p:cNvPr>
            <p:cNvSpPr/>
            <p:nvPr/>
          </p:nvSpPr>
          <p:spPr>
            <a:xfrm>
              <a:off x="4343275" y="3899075"/>
              <a:ext cx="53400" cy="299400"/>
            </a:xfrm>
            <a:custGeom>
              <a:avLst/>
              <a:gdLst/>
              <a:ahLst/>
              <a:cxnLst/>
              <a:rect l="l" t="t" r="r" b="b"/>
              <a:pathLst>
                <a:path w="2136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35" y="1197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11;p58">
              <a:extLst>
                <a:ext uri="{FF2B5EF4-FFF2-40B4-BE49-F238E27FC236}">
                  <a16:creationId xmlns:a16="http://schemas.microsoft.com/office/drawing/2014/main" id="{8543C64E-AF3F-054A-981D-6169EBC8ADE1}"/>
                </a:ext>
              </a:extLst>
            </p:cNvPr>
            <p:cNvSpPr/>
            <p:nvPr/>
          </p:nvSpPr>
          <p:spPr>
            <a:xfrm>
              <a:off x="5102975" y="3939100"/>
              <a:ext cx="243550" cy="258550"/>
            </a:xfrm>
            <a:custGeom>
              <a:avLst/>
              <a:gdLst/>
              <a:ahLst/>
              <a:cxnLst/>
              <a:rect l="l" t="t" r="r" b="b"/>
              <a:pathLst>
                <a:path w="9742" h="10342" extrusionOk="0">
                  <a:moveTo>
                    <a:pt x="1" y="0"/>
                  </a:moveTo>
                  <a:lnTo>
                    <a:pt x="1" y="10341"/>
                  </a:lnTo>
                  <a:lnTo>
                    <a:pt x="9741" y="10341"/>
                  </a:lnTo>
                  <a:lnTo>
                    <a:pt x="97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12;p58">
              <a:extLst>
                <a:ext uri="{FF2B5EF4-FFF2-40B4-BE49-F238E27FC236}">
                  <a16:creationId xmlns:a16="http://schemas.microsoft.com/office/drawing/2014/main" id="{63E7CAD2-2A31-6A47-89B3-04BE231715C5}"/>
                </a:ext>
              </a:extLst>
            </p:cNvPr>
            <p:cNvSpPr/>
            <p:nvPr/>
          </p:nvSpPr>
          <p:spPr>
            <a:xfrm>
              <a:off x="5040425" y="3939100"/>
              <a:ext cx="62575" cy="258550"/>
            </a:xfrm>
            <a:custGeom>
              <a:avLst/>
              <a:gdLst/>
              <a:ahLst/>
              <a:cxnLst/>
              <a:rect l="l" t="t" r="r" b="b"/>
              <a:pathLst>
                <a:path w="2503" h="10342" extrusionOk="0">
                  <a:moveTo>
                    <a:pt x="1" y="0"/>
                  </a:moveTo>
                  <a:lnTo>
                    <a:pt x="1" y="10341"/>
                  </a:lnTo>
                  <a:lnTo>
                    <a:pt x="2503" y="10341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13;p58">
              <a:extLst>
                <a:ext uri="{FF2B5EF4-FFF2-40B4-BE49-F238E27FC236}">
                  <a16:creationId xmlns:a16="http://schemas.microsoft.com/office/drawing/2014/main" id="{5B0298D0-C87E-8945-92CA-98C2FD6CCF9E}"/>
                </a:ext>
              </a:extLst>
            </p:cNvPr>
            <p:cNvSpPr/>
            <p:nvPr/>
          </p:nvSpPr>
          <p:spPr>
            <a:xfrm>
              <a:off x="5227225" y="3899075"/>
              <a:ext cx="183500" cy="299400"/>
            </a:xfrm>
            <a:custGeom>
              <a:avLst/>
              <a:gdLst/>
              <a:ahLst/>
              <a:cxnLst/>
              <a:rect l="l" t="t" r="r" b="b"/>
              <a:pathLst>
                <a:path w="7340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7340" y="11975"/>
                  </a:lnTo>
                  <a:lnTo>
                    <a:pt x="73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14;p58">
              <a:extLst>
                <a:ext uri="{FF2B5EF4-FFF2-40B4-BE49-F238E27FC236}">
                  <a16:creationId xmlns:a16="http://schemas.microsoft.com/office/drawing/2014/main" id="{8A853D81-262A-2344-BFF5-E4F3F00F3A6D}"/>
                </a:ext>
              </a:extLst>
            </p:cNvPr>
            <p:cNvSpPr/>
            <p:nvPr/>
          </p:nvSpPr>
          <p:spPr>
            <a:xfrm>
              <a:off x="5174700" y="3899075"/>
              <a:ext cx="52550" cy="299400"/>
            </a:xfrm>
            <a:custGeom>
              <a:avLst/>
              <a:gdLst/>
              <a:ahLst/>
              <a:cxnLst/>
              <a:rect l="l" t="t" r="r" b="b"/>
              <a:pathLst>
                <a:path w="2102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02" y="11975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15;p58">
              <a:extLst>
                <a:ext uri="{FF2B5EF4-FFF2-40B4-BE49-F238E27FC236}">
                  <a16:creationId xmlns:a16="http://schemas.microsoft.com/office/drawing/2014/main" id="{8A07B9EB-A71F-4247-8568-23F1387C3A80}"/>
                </a:ext>
              </a:extLst>
            </p:cNvPr>
            <p:cNvSpPr/>
            <p:nvPr/>
          </p:nvSpPr>
          <p:spPr>
            <a:xfrm>
              <a:off x="4450025" y="3939100"/>
              <a:ext cx="154300" cy="258550"/>
            </a:xfrm>
            <a:custGeom>
              <a:avLst/>
              <a:gdLst/>
              <a:ahLst/>
              <a:cxnLst/>
              <a:rect l="l" t="t" r="r" b="b"/>
              <a:pathLst>
                <a:path w="6172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6171" y="10341"/>
                  </a:lnTo>
                  <a:lnTo>
                    <a:pt x="61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16;p58">
              <a:extLst>
                <a:ext uri="{FF2B5EF4-FFF2-40B4-BE49-F238E27FC236}">
                  <a16:creationId xmlns:a16="http://schemas.microsoft.com/office/drawing/2014/main" id="{B139B82F-1771-3341-B83A-B23F43F94F1F}"/>
                </a:ext>
              </a:extLst>
            </p:cNvPr>
            <p:cNvSpPr/>
            <p:nvPr/>
          </p:nvSpPr>
          <p:spPr>
            <a:xfrm>
              <a:off x="4415000" y="3939100"/>
              <a:ext cx="35050" cy="258550"/>
            </a:xfrm>
            <a:custGeom>
              <a:avLst/>
              <a:gdLst/>
              <a:ahLst/>
              <a:cxnLst/>
              <a:rect l="l" t="t" r="r" b="b"/>
              <a:pathLst>
                <a:path w="1402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1401" y="10341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17;p58">
              <a:extLst>
                <a:ext uri="{FF2B5EF4-FFF2-40B4-BE49-F238E27FC236}">
                  <a16:creationId xmlns:a16="http://schemas.microsoft.com/office/drawing/2014/main" id="{4EB08AF3-B068-264B-84BF-1075329A0159}"/>
                </a:ext>
              </a:extLst>
            </p:cNvPr>
            <p:cNvSpPr/>
            <p:nvPr/>
          </p:nvSpPr>
          <p:spPr>
            <a:xfrm>
              <a:off x="4576775" y="3982450"/>
              <a:ext cx="201825" cy="215200"/>
            </a:xfrm>
            <a:custGeom>
              <a:avLst/>
              <a:gdLst/>
              <a:ahLst/>
              <a:cxnLst/>
              <a:rect l="l" t="t" r="r" b="b"/>
              <a:pathLst>
                <a:path w="80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8073" y="8607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18;p58">
              <a:extLst>
                <a:ext uri="{FF2B5EF4-FFF2-40B4-BE49-F238E27FC236}">
                  <a16:creationId xmlns:a16="http://schemas.microsoft.com/office/drawing/2014/main" id="{9E13967B-AD6E-354E-92A1-891EC10879EE}"/>
                </a:ext>
              </a:extLst>
            </p:cNvPr>
            <p:cNvSpPr/>
            <p:nvPr/>
          </p:nvSpPr>
          <p:spPr>
            <a:xfrm>
              <a:off x="4525075" y="3982450"/>
              <a:ext cx="51725" cy="215200"/>
            </a:xfrm>
            <a:custGeom>
              <a:avLst/>
              <a:gdLst/>
              <a:ahLst/>
              <a:cxnLst/>
              <a:rect l="l" t="t" r="r" b="b"/>
              <a:pathLst>
                <a:path w="2069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2068" y="8607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19;p58">
              <a:extLst>
                <a:ext uri="{FF2B5EF4-FFF2-40B4-BE49-F238E27FC236}">
                  <a16:creationId xmlns:a16="http://schemas.microsoft.com/office/drawing/2014/main" id="{E2C27DD7-230C-A848-AA0C-38C03225A99F}"/>
                </a:ext>
              </a:extLst>
            </p:cNvPr>
            <p:cNvSpPr/>
            <p:nvPr/>
          </p:nvSpPr>
          <p:spPr>
            <a:xfrm>
              <a:off x="4680175" y="3949100"/>
              <a:ext cx="151800" cy="248550"/>
            </a:xfrm>
            <a:custGeom>
              <a:avLst/>
              <a:gdLst/>
              <a:ahLst/>
              <a:cxnLst/>
              <a:rect l="l" t="t" r="r" b="b"/>
              <a:pathLst>
                <a:path w="6072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6072" y="9941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20;p58">
              <a:extLst>
                <a:ext uri="{FF2B5EF4-FFF2-40B4-BE49-F238E27FC236}">
                  <a16:creationId xmlns:a16="http://schemas.microsoft.com/office/drawing/2014/main" id="{1664DA6D-087A-CB4C-9A2C-7399793079B4}"/>
                </a:ext>
              </a:extLst>
            </p:cNvPr>
            <p:cNvSpPr/>
            <p:nvPr/>
          </p:nvSpPr>
          <p:spPr>
            <a:xfrm>
              <a:off x="4635975" y="3949100"/>
              <a:ext cx="44225" cy="248550"/>
            </a:xfrm>
            <a:custGeom>
              <a:avLst/>
              <a:gdLst/>
              <a:ahLst/>
              <a:cxnLst/>
              <a:rect l="l" t="t" r="r" b="b"/>
              <a:pathLst>
                <a:path w="1769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1769" y="994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21;p58">
              <a:extLst>
                <a:ext uri="{FF2B5EF4-FFF2-40B4-BE49-F238E27FC236}">
                  <a16:creationId xmlns:a16="http://schemas.microsoft.com/office/drawing/2014/main" id="{63C8E1F8-CC42-854F-B412-C049963FB13B}"/>
                </a:ext>
              </a:extLst>
            </p:cNvPr>
            <p:cNvSpPr/>
            <p:nvPr/>
          </p:nvSpPr>
          <p:spPr>
            <a:xfrm>
              <a:off x="4724375" y="3982450"/>
              <a:ext cx="148475" cy="215200"/>
            </a:xfrm>
            <a:custGeom>
              <a:avLst/>
              <a:gdLst/>
              <a:ahLst/>
              <a:cxnLst/>
              <a:rect l="l" t="t" r="r" b="b"/>
              <a:pathLst>
                <a:path w="5939" h="8608" extrusionOk="0">
                  <a:moveTo>
                    <a:pt x="1" y="1"/>
                  </a:moveTo>
                  <a:lnTo>
                    <a:pt x="1" y="8607"/>
                  </a:lnTo>
                  <a:lnTo>
                    <a:pt x="5938" y="8607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22;p58">
              <a:extLst>
                <a:ext uri="{FF2B5EF4-FFF2-40B4-BE49-F238E27FC236}">
                  <a16:creationId xmlns:a16="http://schemas.microsoft.com/office/drawing/2014/main" id="{AA8C2452-9DE6-0D48-86F8-A3FCD5529033}"/>
                </a:ext>
              </a:extLst>
            </p:cNvPr>
            <p:cNvSpPr/>
            <p:nvPr/>
          </p:nvSpPr>
          <p:spPr>
            <a:xfrm>
              <a:off x="4695200" y="3982450"/>
              <a:ext cx="29200" cy="215200"/>
            </a:xfrm>
            <a:custGeom>
              <a:avLst/>
              <a:gdLst/>
              <a:ahLst/>
              <a:cxnLst/>
              <a:rect l="l" t="t" r="r" b="b"/>
              <a:pathLst>
                <a:path w="1168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1168" y="860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23;p58">
              <a:extLst>
                <a:ext uri="{FF2B5EF4-FFF2-40B4-BE49-F238E27FC236}">
                  <a16:creationId xmlns:a16="http://schemas.microsoft.com/office/drawing/2014/main" id="{C5B85DB6-C4AD-8E45-9931-F59F79C999A1}"/>
                </a:ext>
              </a:extLst>
            </p:cNvPr>
            <p:cNvSpPr/>
            <p:nvPr/>
          </p:nvSpPr>
          <p:spPr>
            <a:xfrm>
              <a:off x="3093225" y="4161750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8146" y="4504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024;p58">
              <a:extLst>
                <a:ext uri="{FF2B5EF4-FFF2-40B4-BE49-F238E27FC236}">
                  <a16:creationId xmlns:a16="http://schemas.microsoft.com/office/drawing/2014/main" id="{F8DBFD3E-CCF8-6741-916D-7799B38A0F4E}"/>
                </a:ext>
              </a:extLst>
            </p:cNvPr>
            <p:cNvSpPr/>
            <p:nvPr/>
          </p:nvSpPr>
          <p:spPr>
            <a:xfrm>
              <a:off x="3094875" y="4161750"/>
              <a:ext cx="453700" cy="113450"/>
            </a:xfrm>
            <a:custGeom>
              <a:avLst/>
              <a:gdLst/>
              <a:ahLst/>
              <a:cxnLst/>
              <a:rect l="l" t="t" r="r" b="b"/>
              <a:pathLst>
                <a:path w="18148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18147" y="4537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25;p58">
              <a:extLst>
                <a:ext uri="{FF2B5EF4-FFF2-40B4-BE49-F238E27FC236}">
                  <a16:creationId xmlns:a16="http://schemas.microsoft.com/office/drawing/2014/main" id="{78BC2FDD-ECE3-6F4C-87C3-2EB1E8C0C5EE}"/>
                </a:ext>
              </a:extLst>
            </p:cNvPr>
            <p:cNvSpPr/>
            <p:nvPr/>
          </p:nvSpPr>
          <p:spPr>
            <a:xfrm>
              <a:off x="3093225" y="4161750"/>
              <a:ext cx="348600" cy="113450"/>
            </a:xfrm>
            <a:custGeom>
              <a:avLst/>
              <a:gdLst/>
              <a:ahLst/>
              <a:cxnLst/>
              <a:rect l="l" t="t" r="r" b="b"/>
              <a:pathLst>
                <a:path w="13944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13943" y="4537"/>
                  </a:lnTo>
                  <a:lnTo>
                    <a:pt x="139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26;p58">
              <a:extLst>
                <a:ext uri="{FF2B5EF4-FFF2-40B4-BE49-F238E27FC236}">
                  <a16:creationId xmlns:a16="http://schemas.microsoft.com/office/drawing/2014/main" id="{DA11C5FD-D5E7-F942-8C16-197D444AEDF3}"/>
                </a:ext>
              </a:extLst>
            </p:cNvPr>
            <p:cNvSpPr/>
            <p:nvPr/>
          </p:nvSpPr>
          <p:spPr>
            <a:xfrm>
              <a:off x="3094875" y="4256825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" y="0"/>
                  </a:moveTo>
                  <a:lnTo>
                    <a:pt x="34" y="134"/>
                  </a:lnTo>
                  <a:lnTo>
                    <a:pt x="18080" y="701"/>
                  </a:lnTo>
                  <a:lnTo>
                    <a:pt x="18080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27;p58">
              <a:extLst>
                <a:ext uri="{FF2B5EF4-FFF2-40B4-BE49-F238E27FC236}">
                  <a16:creationId xmlns:a16="http://schemas.microsoft.com/office/drawing/2014/main" id="{D08BEC8F-6F49-0B46-981D-DE05E7BDCFAE}"/>
                </a:ext>
              </a:extLst>
            </p:cNvPr>
            <p:cNvSpPr/>
            <p:nvPr/>
          </p:nvSpPr>
          <p:spPr>
            <a:xfrm>
              <a:off x="3096550" y="4182600"/>
              <a:ext cx="450350" cy="34225"/>
            </a:xfrm>
            <a:custGeom>
              <a:avLst/>
              <a:gdLst/>
              <a:ahLst/>
              <a:cxnLst/>
              <a:rect l="l" t="t" r="r" b="b"/>
              <a:pathLst>
                <a:path w="18014" h="1369" extrusionOk="0">
                  <a:moveTo>
                    <a:pt x="0" y="1"/>
                  </a:moveTo>
                  <a:lnTo>
                    <a:pt x="0" y="134"/>
                  </a:lnTo>
                  <a:lnTo>
                    <a:pt x="18013" y="1368"/>
                  </a:lnTo>
                  <a:lnTo>
                    <a:pt x="18013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028;p58">
              <a:extLst>
                <a:ext uri="{FF2B5EF4-FFF2-40B4-BE49-F238E27FC236}">
                  <a16:creationId xmlns:a16="http://schemas.microsoft.com/office/drawing/2014/main" id="{9A762B1F-38A0-DC40-89A6-3A30BFDD3BE5}"/>
                </a:ext>
              </a:extLst>
            </p:cNvPr>
            <p:cNvSpPr/>
            <p:nvPr/>
          </p:nvSpPr>
          <p:spPr>
            <a:xfrm>
              <a:off x="3096550" y="4173425"/>
              <a:ext cx="450350" cy="14200"/>
            </a:xfrm>
            <a:custGeom>
              <a:avLst/>
              <a:gdLst/>
              <a:ahLst/>
              <a:cxnLst/>
              <a:rect l="l" t="t" r="r" b="b"/>
              <a:pathLst>
                <a:path w="18014" h="568" extrusionOk="0">
                  <a:moveTo>
                    <a:pt x="18013" y="1"/>
                  </a:moveTo>
                  <a:lnTo>
                    <a:pt x="0" y="434"/>
                  </a:lnTo>
                  <a:lnTo>
                    <a:pt x="0" y="568"/>
                  </a:lnTo>
                  <a:lnTo>
                    <a:pt x="18013" y="368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029;p58">
              <a:extLst>
                <a:ext uri="{FF2B5EF4-FFF2-40B4-BE49-F238E27FC236}">
                  <a16:creationId xmlns:a16="http://schemas.microsoft.com/office/drawing/2014/main" id="{332ED7AC-C497-4F44-B662-8E6BA1BB8590}"/>
                </a:ext>
              </a:extLst>
            </p:cNvPr>
            <p:cNvSpPr/>
            <p:nvPr/>
          </p:nvSpPr>
          <p:spPr>
            <a:xfrm>
              <a:off x="3097375" y="4222625"/>
              <a:ext cx="451200" cy="29225"/>
            </a:xfrm>
            <a:custGeom>
              <a:avLst/>
              <a:gdLst/>
              <a:ahLst/>
              <a:cxnLst/>
              <a:rect l="l" t="t" r="r" b="b"/>
              <a:pathLst>
                <a:path w="18048" h="1169" extrusionOk="0">
                  <a:moveTo>
                    <a:pt x="18047" y="1"/>
                  </a:moveTo>
                  <a:lnTo>
                    <a:pt x="1" y="1035"/>
                  </a:lnTo>
                  <a:lnTo>
                    <a:pt x="1" y="1168"/>
                  </a:lnTo>
                  <a:lnTo>
                    <a:pt x="18047" y="301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030;p58">
              <a:extLst>
                <a:ext uri="{FF2B5EF4-FFF2-40B4-BE49-F238E27FC236}">
                  <a16:creationId xmlns:a16="http://schemas.microsoft.com/office/drawing/2014/main" id="{01FB51D0-2949-A746-8ED5-9D1BB40835E7}"/>
                </a:ext>
              </a:extLst>
            </p:cNvPr>
            <p:cNvSpPr/>
            <p:nvPr/>
          </p:nvSpPr>
          <p:spPr>
            <a:xfrm>
              <a:off x="3094050" y="4163425"/>
              <a:ext cx="451175" cy="3350"/>
            </a:xfrm>
            <a:custGeom>
              <a:avLst/>
              <a:gdLst/>
              <a:ahLst/>
              <a:cxnLst/>
              <a:rect l="l" t="t" r="r" b="b"/>
              <a:pathLst>
                <a:path w="18047" h="134" extrusionOk="0">
                  <a:moveTo>
                    <a:pt x="0" y="0"/>
                  </a:moveTo>
                  <a:lnTo>
                    <a:pt x="0" y="134"/>
                  </a:lnTo>
                  <a:lnTo>
                    <a:pt x="18047" y="134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031;p58">
              <a:extLst>
                <a:ext uri="{FF2B5EF4-FFF2-40B4-BE49-F238E27FC236}">
                  <a16:creationId xmlns:a16="http://schemas.microsoft.com/office/drawing/2014/main" id="{F37C288E-8109-F341-92CE-7BD84BDA2017}"/>
                </a:ext>
              </a:extLst>
            </p:cNvPr>
            <p:cNvSpPr/>
            <p:nvPr/>
          </p:nvSpPr>
          <p:spPr>
            <a:xfrm>
              <a:off x="3125725" y="3825675"/>
              <a:ext cx="453700" cy="112600"/>
            </a:xfrm>
            <a:custGeom>
              <a:avLst/>
              <a:gdLst/>
              <a:ahLst/>
              <a:cxnLst/>
              <a:rect l="l" t="t" r="r" b="b"/>
              <a:pathLst>
                <a:path w="18148" h="4504" extrusionOk="0">
                  <a:moveTo>
                    <a:pt x="1" y="1"/>
                  </a:moveTo>
                  <a:lnTo>
                    <a:pt x="1" y="4504"/>
                  </a:lnTo>
                  <a:lnTo>
                    <a:pt x="18147" y="4504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032;p58">
              <a:extLst>
                <a:ext uri="{FF2B5EF4-FFF2-40B4-BE49-F238E27FC236}">
                  <a16:creationId xmlns:a16="http://schemas.microsoft.com/office/drawing/2014/main" id="{43365462-2ACA-D94F-BA3F-6BB44F6DA19E}"/>
                </a:ext>
              </a:extLst>
            </p:cNvPr>
            <p:cNvSpPr/>
            <p:nvPr/>
          </p:nvSpPr>
          <p:spPr>
            <a:xfrm>
              <a:off x="3128250" y="3829850"/>
              <a:ext cx="453675" cy="113450"/>
            </a:xfrm>
            <a:custGeom>
              <a:avLst/>
              <a:gdLst/>
              <a:ahLst/>
              <a:cxnLst/>
              <a:rect l="l" t="t" r="r" b="b"/>
              <a:pathLst>
                <a:path w="18147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18146" y="4537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033;p58">
              <a:extLst>
                <a:ext uri="{FF2B5EF4-FFF2-40B4-BE49-F238E27FC236}">
                  <a16:creationId xmlns:a16="http://schemas.microsoft.com/office/drawing/2014/main" id="{A4948161-F61D-1A49-B6F3-4D73F994F5FB}"/>
                </a:ext>
              </a:extLst>
            </p:cNvPr>
            <p:cNvSpPr/>
            <p:nvPr/>
          </p:nvSpPr>
          <p:spPr>
            <a:xfrm>
              <a:off x="3125725" y="3825675"/>
              <a:ext cx="348625" cy="113450"/>
            </a:xfrm>
            <a:custGeom>
              <a:avLst/>
              <a:gdLst/>
              <a:ahLst/>
              <a:cxnLst/>
              <a:rect l="l" t="t" r="r" b="b"/>
              <a:pathLst>
                <a:path w="13945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13944" y="4537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034;p58">
              <a:extLst>
                <a:ext uri="{FF2B5EF4-FFF2-40B4-BE49-F238E27FC236}">
                  <a16:creationId xmlns:a16="http://schemas.microsoft.com/office/drawing/2014/main" id="{7F79E1B3-86F2-5A43-8701-8FE71C6F0A6F}"/>
                </a:ext>
              </a:extLst>
            </p:cNvPr>
            <p:cNvSpPr/>
            <p:nvPr/>
          </p:nvSpPr>
          <p:spPr>
            <a:xfrm>
              <a:off x="3127400" y="3920750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" y="0"/>
                  </a:moveTo>
                  <a:lnTo>
                    <a:pt x="34" y="134"/>
                  </a:lnTo>
                  <a:lnTo>
                    <a:pt x="18080" y="701"/>
                  </a:lnTo>
                  <a:lnTo>
                    <a:pt x="18080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035;p58">
              <a:extLst>
                <a:ext uri="{FF2B5EF4-FFF2-40B4-BE49-F238E27FC236}">
                  <a16:creationId xmlns:a16="http://schemas.microsoft.com/office/drawing/2014/main" id="{BD1BDADA-C1F0-3643-BF6B-12DB9DACAB0B}"/>
                </a:ext>
              </a:extLst>
            </p:cNvPr>
            <p:cNvSpPr/>
            <p:nvPr/>
          </p:nvSpPr>
          <p:spPr>
            <a:xfrm>
              <a:off x="3129075" y="3846525"/>
              <a:ext cx="450350" cy="34225"/>
            </a:xfrm>
            <a:custGeom>
              <a:avLst/>
              <a:gdLst/>
              <a:ahLst/>
              <a:cxnLst/>
              <a:rect l="l" t="t" r="r" b="b"/>
              <a:pathLst>
                <a:path w="18014" h="1369" extrusionOk="0">
                  <a:moveTo>
                    <a:pt x="0" y="1"/>
                  </a:moveTo>
                  <a:lnTo>
                    <a:pt x="0" y="134"/>
                  </a:lnTo>
                  <a:lnTo>
                    <a:pt x="18013" y="1368"/>
                  </a:lnTo>
                  <a:lnTo>
                    <a:pt x="18013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036;p58">
              <a:extLst>
                <a:ext uri="{FF2B5EF4-FFF2-40B4-BE49-F238E27FC236}">
                  <a16:creationId xmlns:a16="http://schemas.microsoft.com/office/drawing/2014/main" id="{AF7BA3AC-72DC-D448-9FF7-765E2C3BB918}"/>
                </a:ext>
              </a:extLst>
            </p:cNvPr>
            <p:cNvSpPr/>
            <p:nvPr/>
          </p:nvSpPr>
          <p:spPr>
            <a:xfrm>
              <a:off x="3129075" y="3837350"/>
              <a:ext cx="450350" cy="14200"/>
            </a:xfrm>
            <a:custGeom>
              <a:avLst/>
              <a:gdLst/>
              <a:ahLst/>
              <a:cxnLst/>
              <a:rect l="l" t="t" r="r" b="b"/>
              <a:pathLst>
                <a:path w="18014" h="568" extrusionOk="0">
                  <a:moveTo>
                    <a:pt x="18013" y="1"/>
                  </a:moveTo>
                  <a:lnTo>
                    <a:pt x="0" y="434"/>
                  </a:lnTo>
                  <a:lnTo>
                    <a:pt x="0" y="568"/>
                  </a:lnTo>
                  <a:lnTo>
                    <a:pt x="18013" y="368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037;p58">
              <a:extLst>
                <a:ext uri="{FF2B5EF4-FFF2-40B4-BE49-F238E27FC236}">
                  <a16:creationId xmlns:a16="http://schemas.microsoft.com/office/drawing/2014/main" id="{3E27F396-DD51-C246-BA2E-D87E51B659CF}"/>
                </a:ext>
              </a:extLst>
            </p:cNvPr>
            <p:cNvSpPr/>
            <p:nvPr/>
          </p:nvSpPr>
          <p:spPr>
            <a:xfrm>
              <a:off x="3129900" y="3886550"/>
              <a:ext cx="451175" cy="29225"/>
            </a:xfrm>
            <a:custGeom>
              <a:avLst/>
              <a:gdLst/>
              <a:ahLst/>
              <a:cxnLst/>
              <a:rect l="l" t="t" r="r" b="b"/>
              <a:pathLst>
                <a:path w="18047" h="1169" extrusionOk="0">
                  <a:moveTo>
                    <a:pt x="18047" y="1"/>
                  </a:moveTo>
                  <a:lnTo>
                    <a:pt x="1" y="1035"/>
                  </a:lnTo>
                  <a:lnTo>
                    <a:pt x="1" y="1168"/>
                  </a:lnTo>
                  <a:lnTo>
                    <a:pt x="18047" y="301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38;p58">
              <a:extLst>
                <a:ext uri="{FF2B5EF4-FFF2-40B4-BE49-F238E27FC236}">
                  <a16:creationId xmlns:a16="http://schemas.microsoft.com/office/drawing/2014/main" id="{B16BF015-B6ED-964D-B904-7BC57A9B0541}"/>
                </a:ext>
              </a:extLst>
            </p:cNvPr>
            <p:cNvSpPr/>
            <p:nvPr/>
          </p:nvSpPr>
          <p:spPr>
            <a:xfrm>
              <a:off x="3119900" y="4046675"/>
              <a:ext cx="454525" cy="113425"/>
            </a:xfrm>
            <a:custGeom>
              <a:avLst/>
              <a:gdLst/>
              <a:ahLst/>
              <a:cxnLst/>
              <a:rect l="l" t="t" r="r" b="b"/>
              <a:pathLst>
                <a:path w="18181" h="4537" extrusionOk="0">
                  <a:moveTo>
                    <a:pt x="0" y="0"/>
                  </a:moveTo>
                  <a:lnTo>
                    <a:pt x="0" y="4537"/>
                  </a:lnTo>
                  <a:lnTo>
                    <a:pt x="18180" y="4537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39;p58">
              <a:extLst>
                <a:ext uri="{FF2B5EF4-FFF2-40B4-BE49-F238E27FC236}">
                  <a16:creationId xmlns:a16="http://schemas.microsoft.com/office/drawing/2014/main" id="{82DE0DB6-AD94-DA4B-BA2C-0C0158EC37A1}"/>
                </a:ext>
              </a:extLst>
            </p:cNvPr>
            <p:cNvSpPr/>
            <p:nvPr/>
          </p:nvSpPr>
          <p:spPr>
            <a:xfrm>
              <a:off x="3121575" y="4047500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8146" y="4504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40;p58">
              <a:extLst>
                <a:ext uri="{FF2B5EF4-FFF2-40B4-BE49-F238E27FC236}">
                  <a16:creationId xmlns:a16="http://schemas.microsoft.com/office/drawing/2014/main" id="{46A81920-3411-CE45-B6D8-BB361DEB1B33}"/>
                </a:ext>
              </a:extLst>
            </p:cNvPr>
            <p:cNvSpPr/>
            <p:nvPr/>
          </p:nvSpPr>
          <p:spPr>
            <a:xfrm>
              <a:off x="3121575" y="4047500"/>
              <a:ext cx="347775" cy="112600"/>
            </a:xfrm>
            <a:custGeom>
              <a:avLst/>
              <a:gdLst/>
              <a:ahLst/>
              <a:cxnLst/>
              <a:rect l="l" t="t" r="r" b="b"/>
              <a:pathLst>
                <a:path w="13911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3910" y="4504"/>
                  </a:lnTo>
                  <a:lnTo>
                    <a:pt x="13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041;p58">
              <a:extLst>
                <a:ext uri="{FF2B5EF4-FFF2-40B4-BE49-F238E27FC236}">
                  <a16:creationId xmlns:a16="http://schemas.microsoft.com/office/drawing/2014/main" id="{777F4320-BAD9-6446-8CFC-5A4B5C09752B}"/>
                </a:ext>
              </a:extLst>
            </p:cNvPr>
            <p:cNvSpPr/>
            <p:nvPr/>
          </p:nvSpPr>
          <p:spPr>
            <a:xfrm>
              <a:off x="3119900" y="4142575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8080" y="0"/>
                  </a:moveTo>
                  <a:lnTo>
                    <a:pt x="34" y="234"/>
                  </a:lnTo>
                  <a:lnTo>
                    <a:pt x="0" y="701"/>
                  </a:lnTo>
                  <a:lnTo>
                    <a:pt x="18080" y="134"/>
                  </a:lnTo>
                  <a:lnTo>
                    <a:pt x="180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042;p58">
              <a:extLst>
                <a:ext uri="{FF2B5EF4-FFF2-40B4-BE49-F238E27FC236}">
                  <a16:creationId xmlns:a16="http://schemas.microsoft.com/office/drawing/2014/main" id="{94492A9B-0DF5-C045-B074-7E124C1A171A}"/>
                </a:ext>
              </a:extLst>
            </p:cNvPr>
            <p:cNvSpPr/>
            <p:nvPr/>
          </p:nvSpPr>
          <p:spPr>
            <a:xfrm>
              <a:off x="3123225" y="4048350"/>
              <a:ext cx="451200" cy="4175"/>
            </a:xfrm>
            <a:custGeom>
              <a:avLst/>
              <a:gdLst/>
              <a:ahLst/>
              <a:cxnLst/>
              <a:rect l="l" t="t" r="r" b="b"/>
              <a:pathLst>
                <a:path w="18048" h="167" extrusionOk="0">
                  <a:moveTo>
                    <a:pt x="1" y="0"/>
                  </a:moveTo>
                  <a:lnTo>
                    <a:pt x="1" y="167"/>
                  </a:lnTo>
                  <a:lnTo>
                    <a:pt x="18047" y="167"/>
                  </a:lnTo>
                  <a:lnTo>
                    <a:pt x="18047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043;p58">
              <a:extLst>
                <a:ext uri="{FF2B5EF4-FFF2-40B4-BE49-F238E27FC236}">
                  <a16:creationId xmlns:a16="http://schemas.microsoft.com/office/drawing/2014/main" id="{B4E8AAEE-9D9F-4745-89B0-A8FB5FEEAF5F}"/>
                </a:ext>
              </a:extLst>
            </p:cNvPr>
            <p:cNvSpPr/>
            <p:nvPr/>
          </p:nvSpPr>
          <p:spPr>
            <a:xfrm>
              <a:off x="3119900" y="4068350"/>
              <a:ext cx="451175" cy="33375"/>
            </a:xfrm>
            <a:custGeom>
              <a:avLst/>
              <a:gdLst/>
              <a:ahLst/>
              <a:cxnLst/>
              <a:rect l="l" t="t" r="r" b="b"/>
              <a:pathLst>
                <a:path w="18047" h="1335" extrusionOk="0">
                  <a:moveTo>
                    <a:pt x="18047" y="1"/>
                  </a:moveTo>
                  <a:lnTo>
                    <a:pt x="0" y="1001"/>
                  </a:lnTo>
                  <a:lnTo>
                    <a:pt x="0" y="1335"/>
                  </a:lnTo>
                  <a:lnTo>
                    <a:pt x="18047" y="134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44;p58">
              <a:extLst>
                <a:ext uri="{FF2B5EF4-FFF2-40B4-BE49-F238E27FC236}">
                  <a16:creationId xmlns:a16="http://schemas.microsoft.com/office/drawing/2014/main" id="{9C04EE85-AED6-2F46-8D4B-E6CF53C59F06}"/>
                </a:ext>
              </a:extLst>
            </p:cNvPr>
            <p:cNvSpPr/>
            <p:nvPr/>
          </p:nvSpPr>
          <p:spPr>
            <a:xfrm>
              <a:off x="3123225" y="4059175"/>
              <a:ext cx="451200" cy="14200"/>
            </a:xfrm>
            <a:custGeom>
              <a:avLst/>
              <a:gdLst/>
              <a:ahLst/>
              <a:cxnLst/>
              <a:rect l="l" t="t" r="r" b="b"/>
              <a:pathLst>
                <a:path w="18048" h="568" extrusionOk="0">
                  <a:moveTo>
                    <a:pt x="18047" y="1"/>
                  </a:moveTo>
                  <a:lnTo>
                    <a:pt x="1" y="434"/>
                  </a:lnTo>
                  <a:lnTo>
                    <a:pt x="1" y="568"/>
                  </a:lnTo>
                  <a:lnTo>
                    <a:pt x="18047" y="368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045;p58">
              <a:extLst>
                <a:ext uri="{FF2B5EF4-FFF2-40B4-BE49-F238E27FC236}">
                  <a16:creationId xmlns:a16="http://schemas.microsoft.com/office/drawing/2014/main" id="{C2491CB6-D092-1946-ADC8-D07F73E6A3F9}"/>
                </a:ext>
              </a:extLst>
            </p:cNvPr>
            <p:cNvSpPr/>
            <p:nvPr/>
          </p:nvSpPr>
          <p:spPr>
            <a:xfrm>
              <a:off x="3124075" y="4108375"/>
              <a:ext cx="451175" cy="29225"/>
            </a:xfrm>
            <a:custGeom>
              <a:avLst/>
              <a:gdLst/>
              <a:ahLst/>
              <a:cxnLst/>
              <a:rect l="l" t="t" r="r" b="b"/>
              <a:pathLst>
                <a:path w="18047" h="1169" extrusionOk="0">
                  <a:moveTo>
                    <a:pt x="18046" y="1"/>
                  </a:moveTo>
                  <a:lnTo>
                    <a:pt x="0" y="1035"/>
                  </a:lnTo>
                  <a:lnTo>
                    <a:pt x="0" y="1168"/>
                  </a:lnTo>
                  <a:lnTo>
                    <a:pt x="18046" y="301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046;p58">
              <a:extLst>
                <a:ext uri="{FF2B5EF4-FFF2-40B4-BE49-F238E27FC236}">
                  <a16:creationId xmlns:a16="http://schemas.microsoft.com/office/drawing/2014/main" id="{F28A4E78-C627-434A-A619-E634DCEA157C}"/>
                </a:ext>
              </a:extLst>
            </p:cNvPr>
            <p:cNvSpPr/>
            <p:nvPr/>
          </p:nvSpPr>
          <p:spPr>
            <a:xfrm>
              <a:off x="3104050" y="3940775"/>
              <a:ext cx="454525" cy="112600"/>
            </a:xfrm>
            <a:custGeom>
              <a:avLst/>
              <a:gdLst/>
              <a:ahLst/>
              <a:cxnLst/>
              <a:rect l="l" t="t" r="r" b="b"/>
              <a:pathLst>
                <a:path w="18181" h="4504" extrusionOk="0">
                  <a:moveTo>
                    <a:pt x="18180" y="0"/>
                  </a:moveTo>
                  <a:lnTo>
                    <a:pt x="34" y="100"/>
                  </a:lnTo>
                  <a:lnTo>
                    <a:pt x="1" y="4503"/>
                  </a:lnTo>
                  <a:lnTo>
                    <a:pt x="18180" y="4503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47;p58">
              <a:extLst>
                <a:ext uri="{FF2B5EF4-FFF2-40B4-BE49-F238E27FC236}">
                  <a16:creationId xmlns:a16="http://schemas.microsoft.com/office/drawing/2014/main" id="{DE5B1344-9004-6F4B-B5EC-11A1FB5352A8}"/>
                </a:ext>
              </a:extLst>
            </p:cNvPr>
            <p:cNvSpPr/>
            <p:nvPr/>
          </p:nvSpPr>
          <p:spPr>
            <a:xfrm>
              <a:off x="3104900" y="3940775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0"/>
                  </a:moveTo>
                  <a:lnTo>
                    <a:pt x="0" y="4503"/>
                  </a:lnTo>
                  <a:lnTo>
                    <a:pt x="18146" y="450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48;p58">
              <a:extLst>
                <a:ext uri="{FF2B5EF4-FFF2-40B4-BE49-F238E27FC236}">
                  <a16:creationId xmlns:a16="http://schemas.microsoft.com/office/drawing/2014/main" id="{0BC889B3-C8E9-1642-9C43-EC5E61DF9612}"/>
                </a:ext>
              </a:extLst>
            </p:cNvPr>
            <p:cNvSpPr/>
            <p:nvPr/>
          </p:nvSpPr>
          <p:spPr>
            <a:xfrm>
              <a:off x="3104050" y="3940775"/>
              <a:ext cx="347775" cy="112600"/>
            </a:xfrm>
            <a:custGeom>
              <a:avLst/>
              <a:gdLst/>
              <a:ahLst/>
              <a:cxnLst/>
              <a:rect l="l" t="t" r="r" b="b"/>
              <a:pathLst>
                <a:path w="13911" h="4504" extrusionOk="0">
                  <a:moveTo>
                    <a:pt x="1" y="0"/>
                  </a:moveTo>
                  <a:lnTo>
                    <a:pt x="1" y="4503"/>
                  </a:lnTo>
                  <a:lnTo>
                    <a:pt x="13911" y="4503"/>
                  </a:lnTo>
                  <a:lnTo>
                    <a:pt x="13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49;p58">
              <a:extLst>
                <a:ext uri="{FF2B5EF4-FFF2-40B4-BE49-F238E27FC236}">
                  <a16:creationId xmlns:a16="http://schemas.microsoft.com/office/drawing/2014/main" id="{F9BFBECB-8C1E-CC4A-945A-B83EA6EC6DE1}"/>
                </a:ext>
              </a:extLst>
            </p:cNvPr>
            <p:cNvSpPr/>
            <p:nvPr/>
          </p:nvSpPr>
          <p:spPr>
            <a:xfrm>
              <a:off x="3104900" y="3943275"/>
              <a:ext cx="361100" cy="11700"/>
            </a:xfrm>
            <a:custGeom>
              <a:avLst/>
              <a:gdLst/>
              <a:ahLst/>
              <a:cxnLst/>
              <a:rect l="l" t="t" r="r" b="b"/>
              <a:pathLst>
                <a:path w="14444" h="468" extrusionOk="0">
                  <a:moveTo>
                    <a:pt x="0" y="0"/>
                  </a:moveTo>
                  <a:lnTo>
                    <a:pt x="0" y="467"/>
                  </a:lnTo>
                  <a:lnTo>
                    <a:pt x="14143" y="467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50;p58">
              <a:extLst>
                <a:ext uri="{FF2B5EF4-FFF2-40B4-BE49-F238E27FC236}">
                  <a16:creationId xmlns:a16="http://schemas.microsoft.com/office/drawing/2014/main" id="{A7F4A979-FCB8-9941-B327-390559E70BF1}"/>
                </a:ext>
              </a:extLst>
            </p:cNvPr>
            <p:cNvSpPr/>
            <p:nvPr/>
          </p:nvSpPr>
          <p:spPr>
            <a:xfrm>
              <a:off x="3104900" y="3989125"/>
              <a:ext cx="451175" cy="7525"/>
            </a:xfrm>
            <a:custGeom>
              <a:avLst/>
              <a:gdLst/>
              <a:ahLst/>
              <a:cxnLst/>
              <a:rect l="l" t="t" r="r" b="b"/>
              <a:pathLst>
                <a:path w="18047" h="301" extrusionOk="0">
                  <a:moveTo>
                    <a:pt x="18046" y="1"/>
                  </a:moveTo>
                  <a:lnTo>
                    <a:pt x="0" y="168"/>
                  </a:lnTo>
                  <a:lnTo>
                    <a:pt x="0" y="301"/>
                  </a:lnTo>
                  <a:lnTo>
                    <a:pt x="18046" y="301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51;p58">
              <a:extLst>
                <a:ext uri="{FF2B5EF4-FFF2-40B4-BE49-F238E27FC236}">
                  <a16:creationId xmlns:a16="http://schemas.microsoft.com/office/drawing/2014/main" id="{7C7F47F1-CD92-034C-91F1-DA26ADEB143F}"/>
                </a:ext>
              </a:extLst>
            </p:cNvPr>
            <p:cNvSpPr/>
            <p:nvPr/>
          </p:nvSpPr>
          <p:spPr>
            <a:xfrm>
              <a:off x="3104900" y="4019150"/>
              <a:ext cx="451175" cy="30050"/>
            </a:xfrm>
            <a:custGeom>
              <a:avLst/>
              <a:gdLst/>
              <a:ahLst/>
              <a:cxnLst/>
              <a:rect l="l" t="t" r="r" b="b"/>
              <a:pathLst>
                <a:path w="18047" h="1202" extrusionOk="0">
                  <a:moveTo>
                    <a:pt x="18046" y="1"/>
                  </a:moveTo>
                  <a:lnTo>
                    <a:pt x="0" y="901"/>
                  </a:lnTo>
                  <a:lnTo>
                    <a:pt x="0" y="1201"/>
                  </a:lnTo>
                  <a:lnTo>
                    <a:pt x="18046" y="134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52;p58">
              <a:extLst>
                <a:ext uri="{FF2B5EF4-FFF2-40B4-BE49-F238E27FC236}">
                  <a16:creationId xmlns:a16="http://schemas.microsoft.com/office/drawing/2014/main" id="{8AFC8CC8-E5D4-F043-B7DC-105A63941262}"/>
                </a:ext>
              </a:extLst>
            </p:cNvPr>
            <p:cNvSpPr/>
            <p:nvPr/>
          </p:nvSpPr>
          <p:spPr>
            <a:xfrm>
              <a:off x="3104900" y="3999150"/>
              <a:ext cx="451175" cy="12525"/>
            </a:xfrm>
            <a:custGeom>
              <a:avLst/>
              <a:gdLst/>
              <a:ahLst/>
              <a:cxnLst/>
              <a:rect l="l" t="t" r="r" b="b"/>
              <a:pathLst>
                <a:path w="18047" h="501" extrusionOk="0">
                  <a:moveTo>
                    <a:pt x="0" y="0"/>
                  </a:moveTo>
                  <a:lnTo>
                    <a:pt x="0" y="300"/>
                  </a:lnTo>
                  <a:lnTo>
                    <a:pt x="18046" y="500"/>
                  </a:lnTo>
                  <a:lnTo>
                    <a:pt x="18046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53;p58">
              <a:extLst>
                <a:ext uri="{FF2B5EF4-FFF2-40B4-BE49-F238E27FC236}">
                  <a16:creationId xmlns:a16="http://schemas.microsoft.com/office/drawing/2014/main" id="{45EAD95E-DB3D-D445-8B70-C8AAE9883597}"/>
                </a:ext>
              </a:extLst>
            </p:cNvPr>
            <p:cNvSpPr/>
            <p:nvPr/>
          </p:nvSpPr>
          <p:spPr>
            <a:xfrm>
              <a:off x="3223300" y="3695600"/>
              <a:ext cx="450350" cy="56725"/>
            </a:xfrm>
            <a:custGeom>
              <a:avLst/>
              <a:gdLst/>
              <a:ahLst/>
              <a:cxnLst/>
              <a:rect l="l" t="t" r="r" b="b"/>
              <a:pathLst>
                <a:path w="18014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8014" y="2268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54;p58">
              <a:extLst>
                <a:ext uri="{FF2B5EF4-FFF2-40B4-BE49-F238E27FC236}">
                  <a16:creationId xmlns:a16="http://schemas.microsoft.com/office/drawing/2014/main" id="{20D40F30-1A26-7145-A540-DA54C0CA4C82}"/>
                </a:ext>
              </a:extLst>
            </p:cNvPr>
            <p:cNvSpPr/>
            <p:nvPr/>
          </p:nvSpPr>
          <p:spPr>
            <a:xfrm>
              <a:off x="3223300" y="3695600"/>
              <a:ext cx="450350" cy="56725"/>
            </a:xfrm>
            <a:custGeom>
              <a:avLst/>
              <a:gdLst/>
              <a:ahLst/>
              <a:cxnLst/>
              <a:rect l="l" t="t" r="r" b="b"/>
              <a:pathLst>
                <a:path w="18014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8014" y="2268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055;p58">
              <a:extLst>
                <a:ext uri="{FF2B5EF4-FFF2-40B4-BE49-F238E27FC236}">
                  <a16:creationId xmlns:a16="http://schemas.microsoft.com/office/drawing/2014/main" id="{91A80861-23A1-1646-89BB-BE7E6257E90D}"/>
                </a:ext>
              </a:extLst>
            </p:cNvPr>
            <p:cNvSpPr/>
            <p:nvPr/>
          </p:nvSpPr>
          <p:spPr>
            <a:xfrm>
              <a:off x="3223300" y="3695600"/>
              <a:ext cx="359450" cy="56725"/>
            </a:xfrm>
            <a:custGeom>
              <a:avLst/>
              <a:gdLst/>
              <a:ahLst/>
              <a:cxnLst/>
              <a:rect l="l" t="t" r="r" b="b"/>
              <a:pathLst>
                <a:path w="14378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4378" y="2268"/>
                  </a:lnTo>
                  <a:lnTo>
                    <a:pt x="14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056;p58">
              <a:extLst>
                <a:ext uri="{FF2B5EF4-FFF2-40B4-BE49-F238E27FC236}">
                  <a16:creationId xmlns:a16="http://schemas.microsoft.com/office/drawing/2014/main" id="{23A4F277-C04E-8E4D-A2DA-A3D90955C1CD}"/>
                </a:ext>
              </a:extLst>
            </p:cNvPr>
            <p:cNvSpPr/>
            <p:nvPr/>
          </p:nvSpPr>
          <p:spPr>
            <a:xfrm>
              <a:off x="3223300" y="3735625"/>
              <a:ext cx="451175" cy="4175"/>
            </a:xfrm>
            <a:custGeom>
              <a:avLst/>
              <a:gdLst/>
              <a:ahLst/>
              <a:cxnLst/>
              <a:rect l="l" t="t" r="r" b="b"/>
              <a:pathLst>
                <a:path w="18047" h="167" extrusionOk="0">
                  <a:moveTo>
                    <a:pt x="18047" y="0"/>
                  </a:moveTo>
                  <a:lnTo>
                    <a:pt x="1" y="100"/>
                  </a:lnTo>
                  <a:lnTo>
                    <a:pt x="1" y="167"/>
                  </a:lnTo>
                  <a:lnTo>
                    <a:pt x="18047" y="1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057;p58">
              <a:extLst>
                <a:ext uri="{FF2B5EF4-FFF2-40B4-BE49-F238E27FC236}">
                  <a16:creationId xmlns:a16="http://schemas.microsoft.com/office/drawing/2014/main" id="{25611DBC-924B-8644-92FA-DE2AE5216306}"/>
                </a:ext>
              </a:extLst>
            </p:cNvPr>
            <p:cNvSpPr/>
            <p:nvPr/>
          </p:nvSpPr>
          <p:spPr>
            <a:xfrm>
              <a:off x="3223300" y="3703100"/>
              <a:ext cx="451175" cy="15025"/>
            </a:xfrm>
            <a:custGeom>
              <a:avLst/>
              <a:gdLst/>
              <a:ahLst/>
              <a:cxnLst/>
              <a:rect l="l" t="t" r="r" b="b"/>
              <a:pathLst>
                <a:path w="18047" h="601" extrusionOk="0">
                  <a:moveTo>
                    <a:pt x="18047" y="0"/>
                  </a:moveTo>
                  <a:lnTo>
                    <a:pt x="1" y="467"/>
                  </a:lnTo>
                  <a:lnTo>
                    <a:pt x="1" y="601"/>
                  </a:lnTo>
                  <a:lnTo>
                    <a:pt x="18047" y="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058;p58">
              <a:extLst>
                <a:ext uri="{FF2B5EF4-FFF2-40B4-BE49-F238E27FC236}">
                  <a16:creationId xmlns:a16="http://schemas.microsoft.com/office/drawing/2014/main" id="{5973B8AA-6AE4-314B-820E-09DDA1B6D41A}"/>
                </a:ext>
              </a:extLst>
            </p:cNvPr>
            <p:cNvSpPr/>
            <p:nvPr/>
          </p:nvSpPr>
          <p:spPr>
            <a:xfrm>
              <a:off x="3221650" y="3711425"/>
              <a:ext cx="451175" cy="6700"/>
            </a:xfrm>
            <a:custGeom>
              <a:avLst/>
              <a:gdLst/>
              <a:ahLst/>
              <a:cxnLst/>
              <a:rect l="l" t="t" r="r" b="b"/>
              <a:pathLst>
                <a:path w="18047" h="268" extrusionOk="0">
                  <a:moveTo>
                    <a:pt x="0" y="1"/>
                  </a:moveTo>
                  <a:lnTo>
                    <a:pt x="0" y="168"/>
                  </a:lnTo>
                  <a:lnTo>
                    <a:pt x="18046" y="268"/>
                  </a:lnTo>
                  <a:lnTo>
                    <a:pt x="1804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059;p58">
              <a:extLst>
                <a:ext uri="{FF2B5EF4-FFF2-40B4-BE49-F238E27FC236}">
                  <a16:creationId xmlns:a16="http://schemas.microsoft.com/office/drawing/2014/main" id="{921135B4-89B6-7D4C-8B61-0064D9FF7C4E}"/>
                </a:ext>
              </a:extLst>
            </p:cNvPr>
            <p:cNvSpPr/>
            <p:nvPr/>
          </p:nvSpPr>
          <p:spPr>
            <a:xfrm>
              <a:off x="3159925" y="3670575"/>
              <a:ext cx="451175" cy="27550"/>
            </a:xfrm>
            <a:custGeom>
              <a:avLst/>
              <a:gdLst/>
              <a:ahLst/>
              <a:cxnLst/>
              <a:rect l="l" t="t" r="r" b="b"/>
              <a:pathLst>
                <a:path w="18047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18047" y="1101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060;p58">
              <a:extLst>
                <a:ext uri="{FF2B5EF4-FFF2-40B4-BE49-F238E27FC236}">
                  <a16:creationId xmlns:a16="http://schemas.microsoft.com/office/drawing/2014/main" id="{0D7212C8-CFD0-6D4D-8CC5-2CA55B7817B2}"/>
                </a:ext>
              </a:extLst>
            </p:cNvPr>
            <p:cNvSpPr/>
            <p:nvPr/>
          </p:nvSpPr>
          <p:spPr>
            <a:xfrm>
              <a:off x="3159925" y="3670575"/>
              <a:ext cx="451175" cy="26700"/>
            </a:xfrm>
            <a:custGeom>
              <a:avLst/>
              <a:gdLst/>
              <a:ahLst/>
              <a:cxnLst/>
              <a:rect l="l" t="t" r="r" b="b"/>
              <a:pathLst>
                <a:path w="18047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18047" y="1068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061;p58">
              <a:extLst>
                <a:ext uri="{FF2B5EF4-FFF2-40B4-BE49-F238E27FC236}">
                  <a16:creationId xmlns:a16="http://schemas.microsoft.com/office/drawing/2014/main" id="{21930852-EA5F-3A47-A428-3A801A887FF3}"/>
                </a:ext>
              </a:extLst>
            </p:cNvPr>
            <p:cNvSpPr/>
            <p:nvPr/>
          </p:nvSpPr>
          <p:spPr>
            <a:xfrm>
              <a:off x="3159925" y="3668900"/>
              <a:ext cx="359450" cy="28375"/>
            </a:xfrm>
            <a:custGeom>
              <a:avLst/>
              <a:gdLst/>
              <a:ahLst/>
              <a:cxnLst/>
              <a:rect l="l" t="t" r="r" b="b"/>
              <a:pathLst>
                <a:path w="14378" h="1135" extrusionOk="0">
                  <a:moveTo>
                    <a:pt x="1" y="1"/>
                  </a:moveTo>
                  <a:lnTo>
                    <a:pt x="1" y="1135"/>
                  </a:lnTo>
                  <a:lnTo>
                    <a:pt x="14378" y="1135"/>
                  </a:lnTo>
                  <a:lnTo>
                    <a:pt x="14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062;p58">
              <a:extLst>
                <a:ext uri="{FF2B5EF4-FFF2-40B4-BE49-F238E27FC236}">
                  <a16:creationId xmlns:a16="http://schemas.microsoft.com/office/drawing/2014/main" id="{05A7679D-5965-EC46-88E6-8FA789DEDE28}"/>
                </a:ext>
              </a:extLst>
            </p:cNvPr>
            <p:cNvSpPr/>
            <p:nvPr/>
          </p:nvSpPr>
          <p:spPr>
            <a:xfrm>
              <a:off x="3160750" y="3679750"/>
              <a:ext cx="450350" cy="15025"/>
            </a:xfrm>
            <a:custGeom>
              <a:avLst/>
              <a:gdLst/>
              <a:ahLst/>
              <a:cxnLst/>
              <a:rect l="l" t="t" r="r" b="b"/>
              <a:pathLst>
                <a:path w="18014" h="601" extrusionOk="0">
                  <a:moveTo>
                    <a:pt x="18014" y="0"/>
                  </a:moveTo>
                  <a:lnTo>
                    <a:pt x="1" y="467"/>
                  </a:lnTo>
                  <a:lnTo>
                    <a:pt x="1" y="601"/>
                  </a:lnTo>
                  <a:lnTo>
                    <a:pt x="18014" y="67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063;p58">
              <a:extLst>
                <a:ext uri="{FF2B5EF4-FFF2-40B4-BE49-F238E27FC236}">
                  <a16:creationId xmlns:a16="http://schemas.microsoft.com/office/drawing/2014/main" id="{7D437565-2B09-1E4D-A9BA-1CD60C006D08}"/>
                </a:ext>
              </a:extLst>
            </p:cNvPr>
            <p:cNvSpPr/>
            <p:nvPr/>
          </p:nvSpPr>
          <p:spPr>
            <a:xfrm>
              <a:off x="3160750" y="3677250"/>
              <a:ext cx="450350" cy="6675"/>
            </a:xfrm>
            <a:custGeom>
              <a:avLst/>
              <a:gdLst/>
              <a:ahLst/>
              <a:cxnLst/>
              <a:rect l="l" t="t" r="r" b="b"/>
              <a:pathLst>
                <a:path w="18014" h="267" extrusionOk="0">
                  <a:moveTo>
                    <a:pt x="1" y="0"/>
                  </a:moveTo>
                  <a:lnTo>
                    <a:pt x="1" y="167"/>
                  </a:lnTo>
                  <a:lnTo>
                    <a:pt x="18014" y="267"/>
                  </a:lnTo>
                  <a:lnTo>
                    <a:pt x="18014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064;p58">
              <a:extLst>
                <a:ext uri="{FF2B5EF4-FFF2-40B4-BE49-F238E27FC236}">
                  <a16:creationId xmlns:a16="http://schemas.microsoft.com/office/drawing/2014/main" id="{E84C15E4-319D-D94E-8B20-130CD0320E9F}"/>
                </a:ext>
              </a:extLst>
            </p:cNvPr>
            <p:cNvSpPr/>
            <p:nvPr/>
          </p:nvSpPr>
          <p:spPr>
            <a:xfrm>
              <a:off x="3202450" y="3642225"/>
              <a:ext cx="450350" cy="27525"/>
            </a:xfrm>
            <a:custGeom>
              <a:avLst/>
              <a:gdLst/>
              <a:ahLst/>
              <a:cxnLst/>
              <a:rect l="l" t="t" r="r" b="b"/>
              <a:pathLst>
                <a:path w="18014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18014" y="1101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065;p58">
              <a:extLst>
                <a:ext uri="{FF2B5EF4-FFF2-40B4-BE49-F238E27FC236}">
                  <a16:creationId xmlns:a16="http://schemas.microsoft.com/office/drawing/2014/main" id="{ED75CABD-1EAF-D449-9FF0-021F11EBBC8A}"/>
                </a:ext>
              </a:extLst>
            </p:cNvPr>
            <p:cNvSpPr/>
            <p:nvPr/>
          </p:nvSpPr>
          <p:spPr>
            <a:xfrm>
              <a:off x="3202450" y="3643050"/>
              <a:ext cx="450350" cy="26700"/>
            </a:xfrm>
            <a:custGeom>
              <a:avLst/>
              <a:gdLst/>
              <a:ahLst/>
              <a:cxnLst/>
              <a:rect l="l" t="t" r="r" b="b"/>
              <a:pathLst>
                <a:path w="18014" h="1068" extrusionOk="0">
                  <a:moveTo>
                    <a:pt x="1" y="1"/>
                  </a:moveTo>
                  <a:lnTo>
                    <a:pt x="1" y="1068"/>
                  </a:lnTo>
                  <a:lnTo>
                    <a:pt x="18014" y="1068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066;p58">
              <a:extLst>
                <a:ext uri="{FF2B5EF4-FFF2-40B4-BE49-F238E27FC236}">
                  <a16:creationId xmlns:a16="http://schemas.microsoft.com/office/drawing/2014/main" id="{E730CA8E-B347-D04C-B14A-1A54997E1779}"/>
                </a:ext>
              </a:extLst>
            </p:cNvPr>
            <p:cNvSpPr/>
            <p:nvPr/>
          </p:nvSpPr>
          <p:spPr>
            <a:xfrm>
              <a:off x="3202450" y="3640550"/>
              <a:ext cx="358625" cy="29200"/>
            </a:xfrm>
            <a:custGeom>
              <a:avLst/>
              <a:gdLst/>
              <a:ahLst/>
              <a:cxnLst/>
              <a:rect l="l" t="t" r="r" b="b"/>
              <a:pathLst>
                <a:path w="14345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14344" y="1168"/>
                  </a:lnTo>
                  <a:lnTo>
                    <a:pt x="14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067;p58">
              <a:extLst>
                <a:ext uri="{FF2B5EF4-FFF2-40B4-BE49-F238E27FC236}">
                  <a16:creationId xmlns:a16="http://schemas.microsoft.com/office/drawing/2014/main" id="{023E79C0-6E47-EB4B-8BDE-BD8967C2E45A}"/>
                </a:ext>
              </a:extLst>
            </p:cNvPr>
            <p:cNvSpPr/>
            <p:nvPr/>
          </p:nvSpPr>
          <p:spPr>
            <a:xfrm>
              <a:off x="3202450" y="3654725"/>
              <a:ext cx="451200" cy="7525"/>
            </a:xfrm>
            <a:custGeom>
              <a:avLst/>
              <a:gdLst/>
              <a:ahLst/>
              <a:cxnLst/>
              <a:rect l="l" t="t" r="r" b="b"/>
              <a:pathLst>
                <a:path w="18048" h="301" extrusionOk="0">
                  <a:moveTo>
                    <a:pt x="1" y="1"/>
                  </a:moveTo>
                  <a:lnTo>
                    <a:pt x="1" y="167"/>
                  </a:lnTo>
                  <a:lnTo>
                    <a:pt x="18047" y="301"/>
                  </a:lnTo>
                  <a:lnTo>
                    <a:pt x="18047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068;p58">
              <a:extLst>
                <a:ext uri="{FF2B5EF4-FFF2-40B4-BE49-F238E27FC236}">
                  <a16:creationId xmlns:a16="http://schemas.microsoft.com/office/drawing/2014/main" id="{29B38C04-491D-9E4C-B5DD-862371D9AE4E}"/>
                </a:ext>
              </a:extLst>
            </p:cNvPr>
            <p:cNvSpPr/>
            <p:nvPr/>
          </p:nvSpPr>
          <p:spPr>
            <a:xfrm>
              <a:off x="3202450" y="3649725"/>
              <a:ext cx="451200" cy="5850"/>
            </a:xfrm>
            <a:custGeom>
              <a:avLst/>
              <a:gdLst/>
              <a:ahLst/>
              <a:cxnLst/>
              <a:rect l="l" t="t" r="r" b="b"/>
              <a:pathLst>
                <a:path w="18048" h="234" extrusionOk="0">
                  <a:moveTo>
                    <a:pt x="1" y="0"/>
                  </a:moveTo>
                  <a:lnTo>
                    <a:pt x="1" y="134"/>
                  </a:lnTo>
                  <a:lnTo>
                    <a:pt x="18047" y="234"/>
                  </a:lnTo>
                  <a:lnTo>
                    <a:pt x="18047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069;p58">
              <a:extLst>
                <a:ext uri="{FF2B5EF4-FFF2-40B4-BE49-F238E27FC236}">
                  <a16:creationId xmlns:a16="http://schemas.microsoft.com/office/drawing/2014/main" id="{74BBCAEE-5695-6847-A625-FE2E252AC45E}"/>
                </a:ext>
              </a:extLst>
            </p:cNvPr>
            <p:cNvSpPr/>
            <p:nvPr/>
          </p:nvSpPr>
          <p:spPr>
            <a:xfrm>
              <a:off x="3192450" y="3752300"/>
              <a:ext cx="451175" cy="73400"/>
            </a:xfrm>
            <a:custGeom>
              <a:avLst/>
              <a:gdLst/>
              <a:ahLst/>
              <a:cxnLst/>
              <a:rect l="l" t="t" r="r" b="b"/>
              <a:pathLst>
                <a:path w="18047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8047" y="2936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070;p58">
              <a:extLst>
                <a:ext uri="{FF2B5EF4-FFF2-40B4-BE49-F238E27FC236}">
                  <a16:creationId xmlns:a16="http://schemas.microsoft.com/office/drawing/2014/main" id="{EA131FA5-4F89-D041-A0EB-DD1D9A3EB860}"/>
                </a:ext>
              </a:extLst>
            </p:cNvPr>
            <p:cNvSpPr/>
            <p:nvPr/>
          </p:nvSpPr>
          <p:spPr>
            <a:xfrm>
              <a:off x="3192450" y="3752300"/>
              <a:ext cx="451175" cy="73400"/>
            </a:xfrm>
            <a:custGeom>
              <a:avLst/>
              <a:gdLst/>
              <a:ahLst/>
              <a:cxnLst/>
              <a:rect l="l" t="t" r="r" b="b"/>
              <a:pathLst>
                <a:path w="18047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8047" y="2936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071;p58">
              <a:extLst>
                <a:ext uri="{FF2B5EF4-FFF2-40B4-BE49-F238E27FC236}">
                  <a16:creationId xmlns:a16="http://schemas.microsoft.com/office/drawing/2014/main" id="{F80621A5-B326-8342-BA8A-06F13805E003}"/>
                </a:ext>
              </a:extLst>
            </p:cNvPr>
            <p:cNvSpPr/>
            <p:nvPr/>
          </p:nvSpPr>
          <p:spPr>
            <a:xfrm>
              <a:off x="3192450" y="3752300"/>
              <a:ext cx="348600" cy="73400"/>
            </a:xfrm>
            <a:custGeom>
              <a:avLst/>
              <a:gdLst/>
              <a:ahLst/>
              <a:cxnLst/>
              <a:rect l="l" t="t" r="r" b="b"/>
              <a:pathLst>
                <a:path w="13944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3944" y="2936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072;p58">
              <a:extLst>
                <a:ext uri="{FF2B5EF4-FFF2-40B4-BE49-F238E27FC236}">
                  <a16:creationId xmlns:a16="http://schemas.microsoft.com/office/drawing/2014/main" id="{8852AD07-9550-6548-97B2-E54A753183E1}"/>
                </a:ext>
              </a:extLst>
            </p:cNvPr>
            <p:cNvSpPr/>
            <p:nvPr/>
          </p:nvSpPr>
          <p:spPr>
            <a:xfrm>
              <a:off x="3189950" y="3770650"/>
              <a:ext cx="451175" cy="4175"/>
            </a:xfrm>
            <a:custGeom>
              <a:avLst/>
              <a:gdLst/>
              <a:ahLst/>
              <a:cxnLst/>
              <a:rect l="l" t="t" r="r" b="b"/>
              <a:pathLst>
                <a:path w="18047" h="167" extrusionOk="0">
                  <a:moveTo>
                    <a:pt x="0" y="0"/>
                  </a:moveTo>
                  <a:lnTo>
                    <a:pt x="0" y="67"/>
                  </a:lnTo>
                  <a:lnTo>
                    <a:pt x="18047" y="1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073;p58">
              <a:extLst>
                <a:ext uri="{FF2B5EF4-FFF2-40B4-BE49-F238E27FC236}">
                  <a16:creationId xmlns:a16="http://schemas.microsoft.com/office/drawing/2014/main" id="{8562ADCF-BCF6-5240-8D5D-DFE4CCBEE045}"/>
                </a:ext>
              </a:extLst>
            </p:cNvPr>
            <p:cNvSpPr/>
            <p:nvPr/>
          </p:nvSpPr>
          <p:spPr>
            <a:xfrm>
              <a:off x="3193275" y="3781475"/>
              <a:ext cx="450350" cy="17550"/>
            </a:xfrm>
            <a:custGeom>
              <a:avLst/>
              <a:gdLst/>
              <a:ahLst/>
              <a:cxnLst/>
              <a:rect l="l" t="t" r="r" b="b"/>
              <a:pathLst>
                <a:path w="18014" h="702" extrusionOk="0">
                  <a:moveTo>
                    <a:pt x="1" y="1"/>
                  </a:moveTo>
                  <a:lnTo>
                    <a:pt x="1" y="168"/>
                  </a:lnTo>
                  <a:lnTo>
                    <a:pt x="18014" y="701"/>
                  </a:lnTo>
                  <a:lnTo>
                    <a:pt x="18014" y="6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074;p58">
              <a:extLst>
                <a:ext uri="{FF2B5EF4-FFF2-40B4-BE49-F238E27FC236}">
                  <a16:creationId xmlns:a16="http://schemas.microsoft.com/office/drawing/2014/main" id="{53A39E18-1355-B94E-8C88-ADA92A065CB9}"/>
                </a:ext>
              </a:extLst>
            </p:cNvPr>
            <p:cNvSpPr/>
            <p:nvPr/>
          </p:nvSpPr>
          <p:spPr>
            <a:xfrm>
              <a:off x="3218300" y="3752300"/>
              <a:ext cx="425325" cy="9200"/>
            </a:xfrm>
            <a:custGeom>
              <a:avLst/>
              <a:gdLst/>
              <a:ahLst/>
              <a:cxnLst/>
              <a:rect l="l" t="t" r="r" b="b"/>
              <a:pathLst>
                <a:path w="17013" h="368" extrusionOk="0">
                  <a:moveTo>
                    <a:pt x="1" y="0"/>
                  </a:moveTo>
                  <a:lnTo>
                    <a:pt x="401" y="367"/>
                  </a:lnTo>
                  <a:lnTo>
                    <a:pt x="17013" y="367"/>
                  </a:lnTo>
                  <a:lnTo>
                    <a:pt x="17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075;p58">
              <a:extLst>
                <a:ext uri="{FF2B5EF4-FFF2-40B4-BE49-F238E27FC236}">
                  <a16:creationId xmlns:a16="http://schemas.microsoft.com/office/drawing/2014/main" id="{92A6364F-5F8D-FA42-A4DF-70C2B3D9A022}"/>
                </a:ext>
              </a:extLst>
            </p:cNvPr>
            <p:cNvSpPr/>
            <p:nvPr/>
          </p:nvSpPr>
          <p:spPr>
            <a:xfrm>
              <a:off x="3194950" y="3806500"/>
              <a:ext cx="450350" cy="7525"/>
            </a:xfrm>
            <a:custGeom>
              <a:avLst/>
              <a:gdLst/>
              <a:ahLst/>
              <a:cxnLst/>
              <a:rect l="l" t="t" r="r" b="b"/>
              <a:pathLst>
                <a:path w="18014" h="301" extrusionOk="0">
                  <a:moveTo>
                    <a:pt x="18013" y="1"/>
                  </a:moveTo>
                  <a:lnTo>
                    <a:pt x="1" y="134"/>
                  </a:lnTo>
                  <a:lnTo>
                    <a:pt x="1" y="301"/>
                  </a:lnTo>
                  <a:lnTo>
                    <a:pt x="18013" y="101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076;p58">
              <a:extLst>
                <a:ext uri="{FF2B5EF4-FFF2-40B4-BE49-F238E27FC236}">
                  <a16:creationId xmlns:a16="http://schemas.microsoft.com/office/drawing/2014/main" id="{B64CCF18-CDAA-494D-A6B8-5098A0D7219D}"/>
                </a:ext>
              </a:extLst>
            </p:cNvPr>
            <p:cNvSpPr/>
            <p:nvPr/>
          </p:nvSpPr>
          <p:spPr>
            <a:xfrm>
              <a:off x="4391650" y="3578775"/>
              <a:ext cx="280225" cy="183025"/>
            </a:xfrm>
            <a:custGeom>
              <a:avLst/>
              <a:gdLst/>
              <a:ahLst/>
              <a:cxnLst/>
              <a:rect l="l" t="t" r="r" b="b"/>
              <a:pathLst>
                <a:path w="11209" h="7321" extrusionOk="0">
                  <a:moveTo>
                    <a:pt x="6066" y="0"/>
                  </a:moveTo>
                  <a:cubicBezTo>
                    <a:pt x="6046" y="0"/>
                    <a:pt x="6025" y="1"/>
                    <a:pt x="6004" y="3"/>
                  </a:cubicBezTo>
                  <a:cubicBezTo>
                    <a:pt x="5637" y="103"/>
                    <a:pt x="5404" y="437"/>
                    <a:pt x="5437" y="770"/>
                  </a:cubicBezTo>
                  <a:cubicBezTo>
                    <a:pt x="5399" y="598"/>
                    <a:pt x="5252" y="503"/>
                    <a:pt x="5101" y="503"/>
                  </a:cubicBezTo>
                  <a:cubicBezTo>
                    <a:pt x="5002" y="503"/>
                    <a:pt x="4902" y="544"/>
                    <a:pt x="4831" y="632"/>
                  </a:cubicBezTo>
                  <a:lnTo>
                    <a:pt x="4831" y="632"/>
                  </a:lnTo>
                  <a:cubicBezTo>
                    <a:pt x="4649" y="335"/>
                    <a:pt x="4316" y="147"/>
                    <a:pt x="3974" y="147"/>
                  </a:cubicBezTo>
                  <a:cubicBezTo>
                    <a:pt x="3906" y="147"/>
                    <a:pt x="3837" y="154"/>
                    <a:pt x="3769" y="170"/>
                  </a:cubicBezTo>
                  <a:cubicBezTo>
                    <a:pt x="3302" y="270"/>
                    <a:pt x="2969" y="637"/>
                    <a:pt x="2936" y="1104"/>
                  </a:cubicBezTo>
                  <a:cubicBezTo>
                    <a:pt x="2785" y="987"/>
                    <a:pt x="2602" y="929"/>
                    <a:pt x="2414" y="929"/>
                  </a:cubicBezTo>
                  <a:cubicBezTo>
                    <a:pt x="2227" y="929"/>
                    <a:pt x="2035" y="987"/>
                    <a:pt x="1868" y="1104"/>
                  </a:cubicBezTo>
                  <a:cubicBezTo>
                    <a:pt x="1568" y="1337"/>
                    <a:pt x="1401" y="1704"/>
                    <a:pt x="1468" y="2104"/>
                  </a:cubicBezTo>
                  <a:cubicBezTo>
                    <a:pt x="1330" y="2004"/>
                    <a:pt x="1168" y="1956"/>
                    <a:pt x="1007" y="1956"/>
                  </a:cubicBezTo>
                  <a:cubicBezTo>
                    <a:pt x="742" y="1956"/>
                    <a:pt x="479" y="2088"/>
                    <a:pt x="334" y="2338"/>
                  </a:cubicBezTo>
                  <a:cubicBezTo>
                    <a:pt x="100" y="2738"/>
                    <a:pt x="267" y="3272"/>
                    <a:pt x="667" y="3506"/>
                  </a:cubicBezTo>
                  <a:cubicBezTo>
                    <a:pt x="0" y="3572"/>
                    <a:pt x="0" y="4573"/>
                    <a:pt x="701" y="4606"/>
                  </a:cubicBezTo>
                  <a:cubicBezTo>
                    <a:pt x="400" y="4640"/>
                    <a:pt x="167" y="4840"/>
                    <a:pt x="134" y="5140"/>
                  </a:cubicBezTo>
                  <a:cubicBezTo>
                    <a:pt x="134" y="5440"/>
                    <a:pt x="300" y="5707"/>
                    <a:pt x="567" y="5807"/>
                  </a:cubicBezTo>
                  <a:cubicBezTo>
                    <a:pt x="267" y="5941"/>
                    <a:pt x="234" y="6341"/>
                    <a:pt x="434" y="6574"/>
                  </a:cubicBezTo>
                  <a:cubicBezTo>
                    <a:pt x="526" y="6644"/>
                    <a:pt x="631" y="6677"/>
                    <a:pt x="732" y="6677"/>
                  </a:cubicBezTo>
                  <a:cubicBezTo>
                    <a:pt x="923" y="6677"/>
                    <a:pt x="1102" y="6559"/>
                    <a:pt x="1168" y="6341"/>
                  </a:cubicBezTo>
                  <a:cubicBezTo>
                    <a:pt x="1186" y="6396"/>
                    <a:pt x="1235" y="6421"/>
                    <a:pt x="1286" y="6421"/>
                  </a:cubicBezTo>
                  <a:cubicBezTo>
                    <a:pt x="1328" y="6421"/>
                    <a:pt x="1371" y="6404"/>
                    <a:pt x="1401" y="6374"/>
                  </a:cubicBezTo>
                  <a:cubicBezTo>
                    <a:pt x="1450" y="6325"/>
                    <a:pt x="1445" y="6239"/>
                    <a:pt x="1412" y="6184"/>
                  </a:cubicBezTo>
                  <a:lnTo>
                    <a:pt x="1412" y="6184"/>
                  </a:lnTo>
                  <a:cubicBezTo>
                    <a:pt x="1455" y="6217"/>
                    <a:pt x="1506" y="6233"/>
                    <a:pt x="1558" y="6233"/>
                  </a:cubicBezTo>
                  <a:cubicBezTo>
                    <a:pt x="1674" y="6233"/>
                    <a:pt x="1793" y="6153"/>
                    <a:pt x="1835" y="6007"/>
                  </a:cubicBezTo>
                  <a:lnTo>
                    <a:pt x="1835" y="6007"/>
                  </a:lnTo>
                  <a:cubicBezTo>
                    <a:pt x="1780" y="6445"/>
                    <a:pt x="2107" y="6794"/>
                    <a:pt x="2503" y="6794"/>
                  </a:cubicBezTo>
                  <a:cubicBezTo>
                    <a:pt x="2589" y="6794"/>
                    <a:pt x="2679" y="6777"/>
                    <a:pt x="2769" y="6741"/>
                  </a:cubicBezTo>
                  <a:lnTo>
                    <a:pt x="2769" y="6741"/>
                  </a:lnTo>
                  <a:cubicBezTo>
                    <a:pt x="2669" y="6975"/>
                    <a:pt x="2802" y="7242"/>
                    <a:pt x="3036" y="7308"/>
                  </a:cubicBezTo>
                  <a:cubicBezTo>
                    <a:pt x="3091" y="7316"/>
                    <a:pt x="3146" y="7320"/>
                    <a:pt x="3201" y="7320"/>
                  </a:cubicBezTo>
                  <a:cubicBezTo>
                    <a:pt x="3378" y="7320"/>
                    <a:pt x="3550" y="7277"/>
                    <a:pt x="3703" y="7175"/>
                  </a:cubicBezTo>
                  <a:cubicBezTo>
                    <a:pt x="3903" y="7075"/>
                    <a:pt x="4136" y="6975"/>
                    <a:pt x="4370" y="6975"/>
                  </a:cubicBezTo>
                  <a:cubicBezTo>
                    <a:pt x="4570" y="6975"/>
                    <a:pt x="4770" y="7041"/>
                    <a:pt x="4970" y="7108"/>
                  </a:cubicBezTo>
                  <a:cubicBezTo>
                    <a:pt x="5145" y="7163"/>
                    <a:pt x="5326" y="7191"/>
                    <a:pt x="5504" y="7191"/>
                  </a:cubicBezTo>
                  <a:cubicBezTo>
                    <a:pt x="5971" y="7191"/>
                    <a:pt x="6424" y="7003"/>
                    <a:pt x="6738" y="6641"/>
                  </a:cubicBezTo>
                  <a:cubicBezTo>
                    <a:pt x="6893" y="6825"/>
                    <a:pt x="7108" y="6912"/>
                    <a:pt x="7322" y="6912"/>
                  </a:cubicBezTo>
                  <a:cubicBezTo>
                    <a:pt x="7614" y="6912"/>
                    <a:pt x="7904" y="6749"/>
                    <a:pt x="8039" y="6441"/>
                  </a:cubicBezTo>
                  <a:cubicBezTo>
                    <a:pt x="8073" y="6708"/>
                    <a:pt x="8273" y="6875"/>
                    <a:pt x="8540" y="6908"/>
                  </a:cubicBezTo>
                  <a:cubicBezTo>
                    <a:pt x="8773" y="6908"/>
                    <a:pt x="9007" y="6741"/>
                    <a:pt x="9073" y="6508"/>
                  </a:cubicBezTo>
                  <a:lnTo>
                    <a:pt x="9073" y="6841"/>
                  </a:lnTo>
                  <a:cubicBezTo>
                    <a:pt x="9440" y="6274"/>
                    <a:pt x="9907" y="5740"/>
                    <a:pt x="10441" y="5340"/>
                  </a:cubicBezTo>
                  <a:cubicBezTo>
                    <a:pt x="10474" y="5007"/>
                    <a:pt x="10274" y="4673"/>
                    <a:pt x="9941" y="4573"/>
                  </a:cubicBezTo>
                  <a:cubicBezTo>
                    <a:pt x="11175" y="4173"/>
                    <a:pt x="11208" y="2438"/>
                    <a:pt x="9974" y="2004"/>
                  </a:cubicBezTo>
                  <a:cubicBezTo>
                    <a:pt x="9907" y="1982"/>
                    <a:pt x="9837" y="1971"/>
                    <a:pt x="9766" y="1971"/>
                  </a:cubicBezTo>
                  <a:cubicBezTo>
                    <a:pt x="9632" y="1971"/>
                    <a:pt x="9499" y="2011"/>
                    <a:pt x="9390" y="2092"/>
                  </a:cubicBezTo>
                  <a:lnTo>
                    <a:pt x="9390" y="2092"/>
                  </a:lnTo>
                  <a:cubicBezTo>
                    <a:pt x="9326" y="1761"/>
                    <a:pt x="9137" y="1462"/>
                    <a:pt x="8840" y="1271"/>
                  </a:cubicBezTo>
                  <a:cubicBezTo>
                    <a:pt x="8684" y="1193"/>
                    <a:pt x="8514" y="1156"/>
                    <a:pt x="8343" y="1156"/>
                  </a:cubicBezTo>
                  <a:cubicBezTo>
                    <a:pt x="8002" y="1156"/>
                    <a:pt x="7661" y="1304"/>
                    <a:pt x="7439" y="1571"/>
                  </a:cubicBezTo>
                  <a:cubicBezTo>
                    <a:pt x="7606" y="1337"/>
                    <a:pt x="7606" y="1037"/>
                    <a:pt x="7439" y="804"/>
                  </a:cubicBezTo>
                  <a:cubicBezTo>
                    <a:pt x="7333" y="645"/>
                    <a:pt x="7123" y="549"/>
                    <a:pt x="6908" y="549"/>
                  </a:cubicBezTo>
                  <a:cubicBezTo>
                    <a:pt x="6851" y="549"/>
                    <a:pt x="6794" y="556"/>
                    <a:pt x="6738" y="570"/>
                  </a:cubicBezTo>
                  <a:cubicBezTo>
                    <a:pt x="6675" y="255"/>
                    <a:pt x="6405" y="0"/>
                    <a:pt x="60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077;p58">
              <a:extLst>
                <a:ext uri="{FF2B5EF4-FFF2-40B4-BE49-F238E27FC236}">
                  <a16:creationId xmlns:a16="http://schemas.microsoft.com/office/drawing/2014/main" id="{ABF2EA81-AC55-FC40-873B-7AB7B01CA7DE}"/>
                </a:ext>
              </a:extLst>
            </p:cNvPr>
            <p:cNvSpPr/>
            <p:nvPr/>
          </p:nvSpPr>
          <p:spPr>
            <a:xfrm>
              <a:off x="4495050" y="3670350"/>
              <a:ext cx="55050" cy="24550"/>
            </a:xfrm>
            <a:custGeom>
              <a:avLst/>
              <a:gdLst/>
              <a:ahLst/>
              <a:cxnLst/>
              <a:rect l="l" t="t" r="r" b="b"/>
              <a:pathLst>
                <a:path w="2202" h="982" extrusionOk="0">
                  <a:moveTo>
                    <a:pt x="1854" y="1"/>
                  </a:moveTo>
                  <a:cubicBezTo>
                    <a:pt x="1826" y="1"/>
                    <a:pt x="1798" y="3"/>
                    <a:pt x="1768" y="9"/>
                  </a:cubicBezTo>
                  <a:cubicBezTo>
                    <a:pt x="1468" y="43"/>
                    <a:pt x="1201" y="176"/>
                    <a:pt x="968" y="343"/>
                  </a:cubicBezTo>
                  <a:lnTo>
                    <a:pt x="1001" y="209"/>
                  </a:lnTo>
                  <a:lnTo>
                    <a:pt x="868" y="376"/>
                  </a:lnTo>
                  <a:cubicBezTo>
                    <a:pt x="768" y="301"/>
                    <a:pt x="649" y="264"/>
                    <a:pt x="525" y="264"/>
                  </a:cubicBezTo>
                  <a:cubicBezTo>
                    <a:pt x="484" y="264"/>
                    <a:pt x="442" y="268"/>
                    <a:pt x="401" y="276"/>
                  </a:cubicBezTo>
                  <a:cubicBezTo>
                    <a:pt x="234" y="276"/>
                    <a:pt x="67" y="410"/>
                    <a:pt x="34" y="576"/>
                  </a:cubicBezTo>
                  <a:cubicBezTo>
                    <a:pt x="0" y="743"/>
                    <a:pt x="100" y="910"/>
                    <a:pt x="267" y="977"/>
                  </a:cubicBezTo>
                  <a:cubicBezTo>
                    <a:pt x="290" y="980"/>
                    <a:pt x="312" y="982"/>
                    <a:pt x="335" y="982"/>
                  </a:cubicBezTo>
                  <a:cubicBezTo>
                    <a:pt x="518" y="982"/>
                    <a:pt x="719" y="877"/>
                    <a:pt x="868" y="877"/>
                  </a:cubicBezTo>
                  <a:cubicBezTo>
                    <a:pt x="934" y="910"/>
                    <a:pt x="1001" y="910"/>
                    <a:pt x="1068" y="943"/>
                  </a:cubicBezTo>
                  <a:cubicBezTo>
                    <a:pt x="1110" y="948"/>
                    <a:pt x="1152" y="950"/>
                    <a:pt x="1193" y="950"/>
                  </a:cubicBezTo>
                  <a:cubicBezTo>
                    <a:pt x="1476" y="950"/>
                    <a:pt x="1727" y="851"/>
                    <a:pt x="1902" y="676"/>
                  </a:cubicBezTo>
                  <a:cubicBezTo>
                    <a:pt x="2002" y="610"/>
                    <a:pt x="2069" y="543"/>
                    <a:pt x="2135" y="443"/>
                  </a:cubicBezTo>
                  <a:cubicBezTo>
                    <a:pt x="2202" y="343"/>
                    <a:pt x="2202" y="243"/>
                    <a:pt x="2169" y="143"/>
                  </a:cubicBezTo>
                  <a:cubicBezTo>
                    <a:pt x="2086" y="60"/>
                    <a:pt x="1981" y="1"/>
                    <a:pt x="18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078;p58">
              <a:extLst>
                <a:ext uri="{FF2B5EF4-FFF2-40B4-BE49-F238E27FC236}">
                  <a16:creationId xmlns:a16="http://schemas.microsoft.com/office/drawing/2014/main" id="{BA282E91-C32F-D34D-B33D-6B3DF9899ED7}"/>
                </a:ext>
              </a:extLst>
            </p:cNvPr>
            <p:cNvSpPr/>
            <p:nvPr/>
          </p:nvSpPr>
          <p:spPr>
            <a:xfrm>
              <a:off x="4607625" y="3669725"/>
              <a:ext cx="23375" cy="14675"/>
            </a:xfrm>
            <a:custGeom>
              <a:avLst/>
              <a:gdLst/>
              <a:ahLst/>
              <a:cxnLst/>
              <a:rect l="l" t="t" r="r" b="b"/>
              <a:pathLst>
                <a:path w="935" h="587" extrusionOk="0">
                  <a:moveTo>
                    <a:pt x="334" y="1"/>
                  </a:moveTo>
                  <a:cubicBezTo>
                    <a:pt x="234" y="1"/>
                    <a:pt x="134" y="1"/>
                    <a:pt x="67" y="101"/>
                  </a:cubicBezTo>
                  <a:cubicBezTo>
                    <a:pt x="1" y="201"/>
                    <a:pt x="34" y="368"/>
                    <a:pt x="134" y="435"/>
                  </a:cubicBezTo>
                  <a:cubicBezTo>
                    <a:pt x="267" y="501"/>
                    <a:pt x="368" y="568"/>
                    <a:pt x="501" y="568"/>
                  </a:cubicBezTo>
                  <a:cubicBezTo>
                    <a:pt x="545" y="579"/>
                    <a:pt x="597" y="587"/>
                    <a:pt x="649" y="587"/>
                  </a:cubicBezTo>
                  <a:cubicBezTo>
                    <a:pt x="753" y="587"/>
                    <a:pt x="857" y="557"/>
                    <a:pt x="901" y="468"/>
                  </a:cubicBezTo>
                  <a:cubicBezTo>
                    <a:pt x="935" y="368"/>
                    <a:pt x="901" y="268"/>
                    <a:pt x="835" y="201"/>
                  </a:cubicBezTo>
                  <a:cubicBezTo>
                    <a:pt x="734" y="134"/>
                    <a:pt x="668" y="101"/>
                    <a:pt x="568" y="68"/>
                  </a:cubicBezTo>
                  <a:lnTo>
                    <a:pt x="568" y="68"/>
                  </a:lnTo>
                  <a:lnTo>
                    <a:pt x="601" y="134"/>
                  </a:lnTo>
                  <a:cubicBezTo>
                    <a:pt x="501" y="101"/>
                    <a:pt x="434" y="34"/>
                    <a:pt x="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079;p58">
              <a:extLst>
                <a:ext uri="{FF2B5EF4-FFF2-40B4-BE49-F238E27FC236}">
                  <a16:creationId xmlns:a16="http://schemas.microsoft.com/office/drawing/2014/main" id="{D21ECA19-2745-8A44-8426-217B6FCF3C5A}"/>
                </a:ext>
              </a:extLst>
            </p:cNvPr>
            <p:cNvSpPr/>
            <p:nvPr/>
          </p:nvSpPr>
          <p:spPr>
            <a:xfrm>
              <a:off x="4440850" y="3609050"/>
              <a:ext cx="60900" cy="46525"/>
            </a:xfrm>
            <a:custGeom>
              <a:avLst/>
              <a:gdLst/>
              <a:ahLst/>
              <a:cxnLst/>
              <a:rect l="l" t="t" r="r" b="b"/>
              <a:pathLst>
                <a:path w="2436" h="1861" extrusionOk="0">
                  <a:moveTo>
                    <a:pt x="2195" y="0"/>
                  </a:moveTo>
                  <a:cubicBezTo>
                    <a:pt x="1980" y="0"/>
                    <a:pt x="1760" y="410"/>
                    <a:pt x="1635" y="460"/>
                  </a:cubicBezTo>
                  <a:cubicBezTo>
                    <a:pt x="1594" y="473"/>
                    <a:pt x="1553" y="479"/>
                    <a:pt x="1511" y="479"/>
                  </a:cubicBezTo>
                  <a:cubicBezTo>
                    <a:pt x="1290" y="479"/>
                    <a:pt x="1042" y="328"/>
                    <a:pt x="789" y="328"/>
                  </a:cubicBezTo>
                  <a:cubicBezTo>
                    <a:pt x="726" y="328"/>
                    <a:pt x="663" y="337"/>
                    <a:pt x="601" y="360"/>
                  </a:cubicBezTo>
                  <a:cubicBezTo>
                    <a:pt x="300" y="493"/>
                    <a:pt x="100" y="727"/>
                    <a:pt x="34" y="1027"/>
                  </a:cubicBezTo>
                  <a:cubicBezTo>
                    <a:pt x="0" y="1094"/>
                    <a:pt x="34" y="1194"/>
                    <a:pt x="100" y="1260"/>
                  </a:cubicBezTo>
                  <a:cubicBezTo>
                    <a:pt x="134" y="1277"/>
                    <a:pt x="167" y="1285"/>
                    <a:pt x="200" y="1285"/>
                  </a:cubicBezTo>
                  <a:cubicBezTo>
                    <a:pt x="234" y="1285"/>
                    <a:pt x="267" y="1277"/>
                    <a:pt x="300" y="1260"/>
                  </a:cubicBezTo>
                  <a:lnTo>
                    <a:pt x="1068" y="1094"/>
                  </a:lnTo>
                  <a:lnTo>
                    <a:pt x="1068" y="1094"/>
                  </a:lnTo>
                  <a:cubicBezTo>
                    <a:pt x="934" y="1127"/>
                    <a:pt x="801" y="1194"/>
                    <a:pt x="701" y="1260"/>
                  </a:cubicBezTo>
                  <a:cubicBezTo>
                    <a:pt x="601" y="1361"/>
                    <a:pt x="567" y="1494"/>
                    <a:pt x="567" y="1627"/>
                  </a:cubicBezTo>
                  <a:cubicBezTo>
                    <a:pt x="634" y="1761"/>
                    <a:pt x="767" y="1861"/>
                    <a:pt x="934" y="1861"/>
                  </a:cubicBezTo>
                  <a:cubicBezTo>
                    <a:pt x="1101" y="1861"/>
                    <a:pt x="1234" y="1794"/>
                    <a:pt x="1368" y="1694"/>
                  </a:cubicBezTo>
                  <a:cubicBezTo>
                    <a:pt x="1501" y="1594"/>
                    <a:pt x="1601" y="1461"/>
                    <a:pt x="1635" y="1294"/>
                  </a:cubicBezTo>
                  <a:cubicBezTo>
                    <a:pt x="1635" y="1177"/>
                    <a:pt x="1537" y="1061"/>
                    <a:pt x="1433" y="1047"/>
                  </a:cubicBezTo>
                  <a:lnTo>
                    <a:pt x="1433" y="1047"/>
                  </a:lnTo>
                  <a:cubicBezTo>
                    <a:pt x="1681" y="953"/>
                    <a:pt x="1908" y="835"/>
                    <a:pt x="2135" y="693"/>
                  </a:cubicBezTo>
                  <a:cubicBezTo>
                    <a:pt x="2235" y="660"/>
                    <a:pt x="2302" y="560"/>
                    <a:pt x="2369" y="460"/>
                  </a:cubicBezTo>
                  <a:cubicBezTo>
                    <a:pt x="2435" y="393"/>
                    <a:pt x="2435" y="260"/>
                    <a:pt x="2402" y="160"/>
                  </a:cubicBezTo>
                  <a:cubicBezTo>
                    <a:pt x="2336" y="44"/>
                    <a:pt x="2266" y="0"/>
                    <a:pt x="21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080;p58">
              <a:extLst>
                <a:ext uri="{FF2B5EF4-FFF2-40B4-BE49-F238E27FC236}">
                  <a16:creationId xmlns:a16="http://schemas.microsoft.com/office/drawing/2014/main" id="{2641C914-8E7E-0A42-84A5-4ED7B2567B5A}"/>
                </a:ext>
              </a:extLst>
            </p:cNvPr>
            <p:cNvSpPr/>
            <p:nvPr/>
          </p:nvSpPr>
          <p:spPr>
            <a:xfrm>
              <a:off x="4419150" y="3656400"/>
              <a:ext cx="64250" cy="37050"/>
            </a:xfrm>
            <a:custGeom>
              <a:avLst/>
              <a:gdLst/>
              <a:ahLst/>
              <a:cxnLst/>
              <a:rect l="l" t="t" r="r" b="b"/>
              <a:pathLst>
                <a:path w="2570" h="1482" extrusionOk="0">
                  <a:moveTo>
                    <a:pt x="801" y="0"/>
                  </a:moveTo>
                  <a:cubicBezTo>
                    <a:pt x="601" y="0"/>
                    <a:pt x="301" y="367"/>
                    <a:pt x="268" y="534"/>
                  </a:cubicBezTo>
                  <a:cubicBezTo>
                    <a:pt x="234" y="634"/>
                    <a:pt x="234" y="734"/>
                    <a:pt x="334" y="801"/>
                  </a:cubicBezTo>
                  <a:cubicBezTo>
                    <a:pt x="345" y="812"/>
                    <a:pt x="357" y="820"/>
                    <a:pt x="370" y="826"/>
                  </a:cubicBezTo>
                  <a:lnTo>
                    <a:pt x="370" y="826"/>
                  </a:lnTo>
                  <a:cubicBezTo>
                    <a:pt x="273" y="865"/>
                    <a:pt x="181" y="921"/>
                    <a:pt x="101" y="1001"/>
                  </a:cubicBezTo>
                  <a:cubicBezTo>
                    <a:pt x="1" y="1168"/>
                    <a:pt x="34" y="1435"/>
                    <a:pt x="201" y="1468"/>
                  </a:cubicBezTo>
                  <a:cubicBezTo>
                    <a:pt x="228" y="1477"/>
                    <a:pt x="257" y="1481"/>
                    <a:pt x="287" y="1481"/>
                  </a:cubicBezTo>
                  <a:cubicBezTo>
                    <a:pt x="368" y="1481"/>
                    <a:pt x="452" y="1450"/>
                    <a:pt x="501" y="1401"/>
                  </a:cubicBezTo>
                  <a:cubicBezTo>
                    <a:pt x="801" y="1234"/>
                    <a:pt x="1068" y="1068"/>
                    <a:pt x="1302" y="868"/>
                  </a:cubicBezTo>
                  <a:lnTo>
                    <a:pt x="1302" y="868"/>
                  </a:lnTo>
                  <a:cubicBezTo>
                    <a:pt x="1235" y="1034"/>
                    <a:pt x="1402" y="1234"/>
                    <a:pt x="1602" y="1268"/>
                  </a:cubicBezTo>
                  <a:cubicBezTo>
                    <a:pt x="1802" y="1268"/>
                    <a:pt x="2002" y="1201"/>
                    <a:pt x="2136" y="1068"/>
                  </a:cubicBezTo>
                  <a:cubicBezTo>
                    <a:pt x="2369" y="968"/>
                    <a:pt x="2569" y="767"/>
                    <a:pt x="2536" y="534"/>
                  </a:cubicBezTo>
                  <a:cubicBezTo>
                    <a:pt x="2483" y="376"/>
                    <a:pt x="2326" y="280"/>
                    <a:pt x="2164" y="280"/>
                  </a:cubicBezTo>
                  <a:cubicBezTo>
                    <a:pt x="2121" y="280"/>
                    <a:pt x="2077" y="287"/>
                    <a:pt x="2036" y="300"/>
                  </a:cubicBezTo>
                  <a:cubicBezTo>
                    <a:pt x="1836" y="367"/>
                    <a:pt x="1669" y="501"/>
                    <a:pt x="1535" y="667"/>
                  </a:cubicBezTo>
                  <a:cubicBezTo>
                    <a:pt x="1669" y="501"/>
                    <a:pt x="1502" y="267"/>
                    <a:pt x="1302" y="267"/>
                  </a:cubicBezTo>
                  <a:cubicBezTo>
                    <a:pt x="1280" y="263"/>
                    <a:pt x="1257" y="261"/>
                    <a:pt x="1235" y="261"/>
                  </a:cubicBezTo>
                  <a:cubicBezTo>
                    <a:pt x="1143" y="261"/>
                    <a:pt x="1046" y="294"/>
                    <a:pt x="965" y="347"/>
                  </a:cubicBezTo>
                  <a:lnTo>
                    <a:pt x="965" y="347"/>
                  </a:lnTo>
                  <a:cubicBezTo>
                    <a:pt x="1044" y="219"/>
                    <a:pt x="1019" y="48"/>
                    <a:pt x="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081;p58">
              <a:extLst>
                <a:ext uri="{FF2B5EF4-FFF2-40B4-BE49-F238E27FC236}">
                  <a16:creationId xmlns:a16="http://schemas.microsoft.com/office/drawing/2014/main" id="{F6EE79EA-7B0A-554D-9102-BD2E9DFD042B}"/>
                </a:ext>
              </a:extLst>
            </p:cNvPr>
            <p:cNvSpPr/>
            <p:nvPr/>
          </p:nvSpPr>
          <p:spPr>
            <a:xfrm>
              <a:off x="4558425" y="3651700"/>
              <a:ext cx="41725" cy="37575"/>
            </a:xfrm>
            <a:custGeom>
              <a:avLst/>
              <a:gdLst/>
              <a:ahLst/>
              <a:cxnLst/>
              <a:rect l="l" t="t" r="r" b="b"/>
              <a:pathLst>
                <a:path w="1669" h="1503" extrusionOk="0">
                  <a:moveTo>
                    <a:pt x="461" y="1"/>
                  </a:moveTo>
                  <a:cubicBezTo>
                    <a:pt x="325" y="1"/>
                    <a:pt x="194" y="97"/>
                    <a:pt x="167" y="255"/>
                  </a:cubicBezTo>
                  <a:cubicBezTo>
                    <a:pt x="134" y="422"/>
                    <a:pt x="234" y="589"/>
                    <a:pt x="434" y="622"/>
                  </a:cubicBezTo>
                  <a:cubicBezTo>
                    <a:pt x="301" y="655"/>
                    <a:pt x="167" y="689"/>
                    <a:pt x="101" y="789"/>
                  </a:cubicBezTo>
                  <a:cubicBezTo>
                    <a:pt x="34" y="855"/>
                    <a:pt x="1" y="922"/>
                    <a:pt x="34" y="989"/>
                  </a:cubicBezTo>
                  <a:cubicBezTo>
                    <a:pt x="34" y="1089"/>
                    <a:pt x="134" y="1189"/>
                    <a:pt x="234" y="1189"/>
                  </a:cubicBezTo>
                  <a:cubicBezTo>
                    <a:pt x="250" y="1185"/>
                    <a:pt x="265" y="1181"/>
                    <a:pt x="280" y="1177"/>
                  </a:cubicBezTo>
                  <a:lnTo>
                    <a:pt x="280" y="1177"/>
                  </a:lnTo>
                  <a:cubicBezTo>
                    <a:pt x="276" y="1181"/>
                    <a:pt x="271" y="1185"/>
                    <a:pt x="267" y="1189"/>
                  </a:cubicBezTo>
                  <a:cubicBezTo>
                    <a:pt x="167" y="1222"/>
                    <a:pt x="134" y="1356"/>
                    <a:pt x="201" y="1456"/>
                  </a:cubicBezTo>
                  <a:cubicBezTo>
                    <a:pt x="248" y="1479"/>
                    <a:pt x="312" y="1503"/>
                    <a:pt x="380" y="1503"/>
                  </a:cubicBezTo>
                  <a:cubicBezTo>
                    <a:pt x="409" y="1503"/>
                    <a:pt x="438" y="1499"/>
                    <a:pt x="468" y="1489"/>
                  </a:cubicBezTo>
                  <a:cubicBezTo>
                    <a:pt x="634" y="1422"/>
                    <a:pt x="834" y="1322"/>
                    <a:pt x="968" y="1189"/>
                  </a:cubicBezTo>
                  <a:cubicBezTo>
                    <a:pt x="1051" y="1299"/>
                    <a:pt x="1180" y="1364"/>
                    <a:pt x="1316" y="1364"/>
                  </a:cubicBezTo>
                  <a:cubicBezTo>
                    <a:pt x="1344" y="1364"/>
                    <a:pt x="1373" y="1361"/>
                    <a:pt x="1402" y="1356"/>
                  </a:cubicBezTo>
                  <a:cubicBezTo>
                    <a:pt x="1535" y="1322"/>
                    <a:pt x="1668" y="1189"/>
                    <a:pt x="1635" y="1022"/>
                  </a:cubicBezTo>
                  <a:cubicBezTo>
                    <a:pt x="1568" y="922"/>
                    <a:pt x="1468" y="822"/>
                    <a:pt x="1368" y="822"/>
                  </a:cubicBezTo>
                  <a:cubicBezTo>
                    <a:pt x="1235" y="822"/>
                    <a:pt x="1135" y="855"/>
                    <a:pt x="1035" y="889"/>
                  </a:cubicBezTo>
                  <a:cubicBezTo>
                    <a:pt x="1135" y="822"/>
                    <a:pt x="1235" y="722"/>
                    <a:pt x="1301" y="589"/>
                  </a:cubicBezTo>
                  <a:cubicBezTo>
                    <a:pt x="1335" y="455"/>
                    <a:pt x="1235" y="288"/>
                    <a:pt x="1101" y="288"/>
                  </a:cubicBezTo>
                  <a:cubicBezTo>
                    <a:pt x="968" y="288"/>
                    <a:pt x="868" y="522"/>
                    <a:pt x="768" y="589"/>
                  </a:cubicBezTo>
                  <a:cubicBezTo>
                    <a:pt x="634" y="455"/>
                    <a:pt x="901" y="155"/>
                    <a:pt x="568" y="21"/>
                  </a:cubicBezTo>
                  <a:cubicBezTo>
                    <a:pt x="533" y="8"/>
                    <a:pt x="497" y="1"/>
                    <a:pt x="46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082;p58">
              <a:extLst>
                <a:ext uri="{FF2B5EF4-FFF2-40B4-BE49-F238E27FC236}">
                  <a16:creationId xmlns:a16="http://schemas.microsoft.com/office/drawing/2014/main" id="{BCEE7F2C-4FCA-6847-AFC5-C90B08DA59C9}"/>
                </a:ext>
              </a:extLst>
            </p:cNvPr>
            <p:cNvSpPr/>
            <p:nvPr/>
          </p:nvSpPr>
          <p:spPr>
            <a:xfrm>
              <a:off x="4497550" y="3635000"/>
              <a:ext cx="26700" cy="30400"/>
            </a:xfrm>
            <a:custGeom>
              <a:avLst/>
              <a:gdLst/>
              <a:ahLst/>
              <a:cxnLst/>
              <a:rect l="l" t="t" r="r" b="b"/>
              <a:pathLst>
                <a:path w="1068" h="1216" extrusionOk="0">
                  <a:moveTo>
                    <a:pt x="471" y="0"/>
                  </a:moveTo>
                  <a:cubicBezTo>
                    <a:pt x="396" y="0"/>
                    <a:pt x="326" y="17"/>
                    <a:pt x="267" y="56"/>
                  </a:cubicBezTo>
                  <a:cubicBezTo>
                    <a:pt x="101" y="189"/>
                    <a:pt x="0" y="389"/>
                    <a:pt x="34" y="623"/>
                  </a:cubicBezTo>
                  <a:cubicBezTo>
                    <a:pt x="34" y="856"/>
                    <a:pt x="167" y="1056"/>
                    <a:pt x="367" y="1190"/>
                  </a:cubicBezTo>
                  <a:cubicBezTo>
                    <a:pt x="420" y="1207"/>
                    <a:pt x="474" y="1216"/>
                    <a:pt x="527" y="1216"/>
                  </a:cubicBezTo>
                  <a:cubicBezTo>
                    <a:pt x="776" y="1216"/>
                    <a:pt x="1013" y="1031"/>
                    <a:pt x="1068" y="756"/>
                  </a:cubicBezTo>
                  <a:cubicBezTo>
                    <a:pt x="1068" y="456"/>
                    <a:pt x="901" y="156"/>
                    <a:pt x="634" y="22"/>
                  </a:cubicBezTo>
                  <a:cubicBezTo>
                    <a:pt x="579" y="8"/>
                    <a:pt x="524" y="0"/>
                    <a:pt x="4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083;p58">
              <a:extLst>
                <a:ext uri="{FF2B5EF4-FFF2-40B4-BE49-F238E27FC236}">
                  <a16:creationId xmlns:a16="http://schemas.microsoft.com/office/drawing/2014/main" id="{4C8620DE-54AA-3D44-9AA2-8A53D5A62B01}"/>
                </a:ext>
              </a:extLst>
            </p:cNvPr>
            <p:cNvSpPr/>
            <p:nvPr/>
          </p:nvSpPr>
          <p:spPr>
            <a:xfrm>
              <a:off x="4534400" y="3625175"/>
              <a:ext cx="38225" cy="20850"/>
            </a:xfrm>
            <a:custGeom>
              <a:avLst/>
              <a:gdLst/>
              <a:ahLst/>
              <a:cxnLst/>
              <a:rect l="l" t="t" r="r" b="b"/>
              <a:pathLst>
                <a:path w="1529" h="834" extrusionOk="0">
                  <a:moveTo>
                    <a:pt x="1174" y="1"/>
                  </a:moveTo>
                  <a:cubicBezTo>
                    <a:pt x="1013" y="1"/>
                    <a:pt x="861" y="139"/>
                    <a:pt x="861" y="315"/>
                  </a:cubicBezTo>
                  <a:lnTo>
                    <a:pt x="795" y="215"/>
                  </a:lnTo>
                  <a:lnTo>
                    <a:pt x="767" y="215"/>
                  </a:lnTo>
                  <a:cubicBezTo>
                    <a:pt x="692" y="148"/>
                    <a:pt x="610" y="120"/>
                    <a:pt x="530" y="120"/>
                  </a:cubicBezTo>
                  <a:cubicBezTo>
                    <a:pt x="246" y="120"/>
                    <a:pt x="0" y="479"/>
                    <a:pt x="294" y="749"/>
                  </a:cubicBezTo>
                  <a:cubicBezTo>
                    <a:pt x="368" y="807"/>
                    <a:pt x="453" y="834"/>
                    <a:pt x="538" y="834"/>
                  </a:cubicBezTo>
                  <a:cubicBezTo>
                    <a:pt x="647" y="834"/>
                    <a:pt x="753" y="790"/>
                    <a:pt x="828" y="716"/>
                  </a:cubicBezTo>
                  <a:cubicBezTo>
                    <a:pt x="892" y="748"/>
                    <a:pt x="960" y="763"/>
                    <a:pt x="1028" y="763"/>
                  </a:cubicBezTo>
                  <a:cubicBezTo>
                    <a:pt x="1171" y="763"/>
                    <a:pt x="1315" y="695"/>
                    <a:pt x="1429" y="582"/>
                  </a:cubicBezTo>
                  <a:cubicBezTo>
                    <a:pt x="1529" y="415"/>
                    <a:pt x="1495" y="182"/>
                    <a:pt x="1328" y="48"/>
                  </a:cubicBezTo>
                  <a:cubicBezTo>
                    <a:pt x="1279" y="16"/>
                    <a:pt x="1226" y="1"/>
                    <a:pt x="11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084;p58">
              <a:extLst>
                <a:ext uri="{FF2B5EF4-FFF2-40B4-BE49-F238E27FC236}">
                  <a16:creationId xmlns:a16="http://schemas.microsoft.com/office/drawing/2014/main" id="{1C685D5C-D734-2A44-9784-E1B58A9A9F40}"/>
                </a:ext>
              </a:extLst>
            </p:cNvPr>
            <p:cNvSpPr/>
            <p:nvPr/>
          </p:nvSpPr>
          <p:spPr>
            <a:xfrm>
              <a:off x="4596775" y="3638875"/>
              <a:ext cx="22550" cy="23750"/>
            </a:xfrm>
            <a:custGeom>
              <a:avLst/>
              <a:gdLst/>
              <a:ahLst/>
              <a:cxnLst/>
              <a:rect l="l" t="t" r="r" b="b"/>
              <a:pathLst>
                <a:path w="902" h="950" extrusionOk="0">
                  <a:moveTo>
                    <a:pt x="401" y="1"/>
                  </a:moveTo>
                  <a:cubicBezTo>
                    <a:pt x="234" y="134"/>
                    <a:pt x="134" y="301"/>
                    <a:pt x="68" y="468"/>
                  </a:cubicBezTo>
                  <a:cubicBezTo>
                    <a:pt x="1" y="668"/>
                    <a:pt x="101" y="868"/>
                    <a:pt x="301" y="935"/>
                  </a:cubicBezTo>
                  <a:cubicBezTo>
                    <a:pt x="327" y="945"/>
                    <a:pt x="353" y="950"/>
                    <a:pt x="379" y="950"/>
                  </a:cubicBezTo>
                  <a:cubicBezTo>
                    <a:pt x="519" y="950"/>
                    <a:pt x="655" y="809"/>
                    <a:pt x="768" y="668"/>
                  </a:cubicBezTo>
                  <a:cubicBezTo>
                    <a:pt x="868" y="534"/>
                    <a:pt x="902" y="368"/>
                    <a:pt x="868" y="201"/>
                  </a:cubicBezTo>
                  <a:cubicBezTo>
                    <a:pt x="823" y="88"/>
                    <a:pt x="701" y="6"/>
                    <a:pt x="597" y="6"/>
                  </a:cubicBezTo>
                  <a:cubicBezTo>
                    <a:pt x="547" y="6"/>
                    <a:pt x="500" y="24"/>
                    <a:pt x="468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085;p58">
              <a:extLst>
                <a:ext uri="{FF2B5EF4-FFF2-40B4-BE49-F238E27FC236}">
                  <a16:creationId xmlns:a16="http://schemas.microsoft.com/office/drawing/2014/main" id="{7F775980-9E03-CF49-B508-9E332BA6C7B5}"/>
                </a:ext>
              </a:extLst>
            </p:cNvPr>
            <p:cNvSpPr/>
            <p:nvPr/>
          </p:nvSpPr>
          <p:spPr>
            <a:xfrm>
              <a:off x="4513400" y="3598025"/>
              <a:ext cx="51725" cy="28475"/>
            </a:xfrm>
            <a:custGeom>
              <a:avLst/>
              <a:gdLst/>
              <a:ahLst/>
              <a:cxnLst/>
              <a:rect l="l" t="t" r="r" b="b"/>
              <a:pathLst>
                <a:path w="2069" h="1139" extrusionOk="0">
                  <a:moveTo>
                    <a:pt x="1701" y="0"/>
                  </a:moveTo>
                  <a:cubicBezTo>
                    <a:pt x="1535" y="0"/>
                    <a:pt x="1401" y="67"/>
                    <a:pt x="1268" y="167"/>
                  </a:cubicBezTo>
                  <a:cubicBezTo>
                    <a:pt x="1168" y="267"/>
                    <a:pt x="1101" y="367"/>
                    <a:pt x="968" y="434"/>
                  </a:cubicBezTo>
                  <a:cubicBezTo>
                    <a:pt x="906" y="475"/>
                    <a:pt x="831" y="504"/>
                    <a:pt x="760" y="504"/>
                  </a:cubicBezTo>
                  <a:cubicBezTo>
                    <a:pt x="715" y="504"/>
                    <a:pt x="672" y="493"/>
                    <a:pt x="634" y="467"/>
                  </a:cubicBezTo>
                  <a:lnTo>
                    <a:pt x="634" y="501"/>
                  </a:lnTo>
                  <a:cubicBezTo>
                    <a:pt x="567" y="412"/>
                    <a:pt x="456" y="352"/>
                    <a:pt x="350" y="352"/>
                  </a:cubicBezTo>
                  <a:cubicBezTo>
                    <a:pt x="297" y="352"/>
                    <a:pt x="245" y="367"/>
                    <a:pt x="200" y="400"/>
                  </a:cubicBezTo>
                  <a:cubicBezTo>
                    <a:pt x="34" y="501"/>
                    <a:pt x="0" y="667"/>
                    <a:pt x="67" y="834"/>
                  </a:cubicBezTo>
                  <a:cubicBezTo>
                    <a:pt x="134" y="1001"/>
                    <a:pt x="267" y="1101"/>
                    <a:pt x="467" y="1134"/>
                  </a:cubicBezTo>
                  <a:cubicBezTo>
                    <a:pt x="482" y="1137"/>
                    <a:pt x="497" y="1138"/>
                    <a:pt x="512" y="1138"/>
                  </a:cubicBezTo>
                  <a:cubicBezTo>
                    <a:pt x="701" y="1138"/>
                    <a:pt x="898" y="953"/>
                    <a:pt x="868" y="767"/>
                  </a:cubicBezTo>
                  <a:lnTo>
                    <a:pt x="868" y="767"/>
                  </a:lnTo>
                  <a:cubicBezTo>
                    <a:pt x="950" y="878"/>
                    <a:pt x="1079" y="943"/>
                    <a:pt x="1216" y="943"/>
                  </a:cubicBezTo>
                  <a:cubicBezTo>
                    <a:pt x="1244" y="943"/>
                    <a:pt x="1273" y="940"/>
                    <a:pt x="1301" y="934"/>
                  </a:cubicBezTo>
                  <a:cubicBezTo>
                    <a:pt x="1435" y="901"/>
                    <a:pt x="1568" y="867"/>
                    <a:pt x="1701" y="767"/>
                  </a:cubicBezTo>
                  <a:cubicBezTo>
                    <a:pt x="1868" y="667"/>
                    <a:pt x="2068" y="501"/>
                    <a:pt x="2035" y="300"/>
                  </a:cubicBezTo>
                  <a:cubicBezTo>
                    <a:pt x="2035" y="134"/>
                    <a:pt x="1868" y="0"/>
                    <a:pt x="1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086;p58">
              <a:extLst>
                <a:ext uri="{FF2B5EF4-FFF2-40B4-BE49-F238E27FC236}">
                  <a16:creationId xmlns:a16="http://schemas.microsoft.com/office/drawing/2014/main" id="{55441A6A-B3C7-8A4C-AD73-02F924BEFF08}"/>
                </a:ext>
              </a:extLst>
            </p:cNvPr>
            <p:cNvSpPr/>
            <p:nvPr/>
          </p:nvSpPr>
          <p:spPr>
            <a:xfrm>
              <a:off x="4449175" y="3713100"/>
              <a:ext cx="159300" cy="135125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1" y="1"/>
                  </a:moveTo>
                  <a:lnTo>
                    <a:pt x="501" y="5404"/>
                  </a:lnTo>
                  <a:lnTo>
                    <a:pt x="5838" y="5404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087;p58">
              <a:extLst>
                <a:ext uri="{FF2B5EF4-FFF2-40B4-BE49-F238E27FC236}">
                  <a16:creationId xmlns:a16="http://schemas.microsoft.com/office/drawing/2014/main" id="{44C4E819-6347-2D43-8767-0488715AB3C3}"/>
                </a:ext>
              </a:extLst>
            </p:cNvPr>
            <p:cNvSpPr/>
            <p:nvPr/>
          </p:nvSpPr>
          <p:spPr>
            <a:xfrm>
              <a:off x="4434175" y="3702250"/>
              <a:ext cx="187650" cy="18375"/>
            </a:xfrm>
            <a:custGeom>
              <a:avLst/>
              <a:gdLst/>
              <a:ahLst/>
              <a:cxnLst/>
              <a:rect l="l" t="t" r="r" b="b"/>
              <a:pathLst>
                <a:path w="7506" h="735" extrusionOk="0">
                  <a:moveTo>
                    <a:pt x="0" y="1"/>
                  </a:moveTo>
                  <a:lnTo>
                    <a:pt x="134" y="735"/>
                  </a:lnTo>
                  <a:lnTo>
                    <a:pt x="7372" y="73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088;p58">
              <a:extLst>
                <a:ext uri="{FF2B5EF4-FFF2-40B4-BE49-F238E27FC236}">
                  <a16:creationId xmlns:a16="http://schemas.microsoft.com/office/drawing/2014/main" id="{D93D92EA-156A-4D4C-BD99-E9576B18C9D3}"/>
                </a:ext>
              </a:extLst>
            </p:cNvPr>
            <p:cNvSpPr/>
            <p:nvPr/>
          </p:nvSpPr>
          <p:spPr>
            <a:xfrm>
              <a:off x="5514100" y="3259450"/>
              <a:ext cx="153475" cy="176800"/>
            </a:xfrm>
            <a:custGeom>
              <a:avLst/>
              <a:gdLst/>
              <a:ahLst/>
              <a:cxnLst/>
              <a:rect l="l" t="t" r="r" b="b"/>
              <a:pathLst>
                <a:path w="6139" h="7072" extrusionOk="0">
                  <a:moveTo>
                    <a:pt x="2202" y="0"/>
                  </a:moveTo>
                  <a:lnTo>
                    <a:pt x="1936" y="901"/>
                  </a:lnTo>
                  <a:lnTo>
                    <a:pt x="1" y="7072"/>
                  </a:lnTo>
                  <a:lnTo>
                    <a:pt x="6139" y="7072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089;p58">
              <a:extLst>
                <a:ext uri="{FF2B5EF4-FFF2-40B4-BE49-F238E27FC236}">
                  <a16:creationId xmlns:a16="http://schemas.microsoft.com/office/drawing/2014/main" id="{6C847922-2CE3-2749-BDFB-A9E8D54492AE}"/>
                </a:ext>
              </a:extLst>
            </p:cNvPr>
            <p:cNvSpPr/>
            <p:nvPr/>
          </p:nvSpPr>
          <p:spPr>
            <a:xfrm>
              <a:off x="5320625" y="3259450"/>
              <a:ext cx="248550" cy="176800"/>
            </a:xfrm>
            <a:custGeom>
              <a:avLst/>
              <a:gdLst/>
              <a:ahLst/>
              <a:cxnLst/>
              <a:rect l="l" t="t" r="r" b="b"/>
              <a:pathLst>
                <a:path w="9942" h="7072" extrusionOk="0">
                  <a:moveTo>
                    <a:pt x="1" y="0"/>
                  </a:moveTo>
                  <a:lnTo>
                    <a:pt x="268" y="901"/>
                  </a:lnTo>
                  <a:lnTo>
                    <a:pt x="2102" y="7005"/>
                  </a:lnTo>
                  <a:lnTo>
                    <a:pt x="7740" y="7072"/>
                  </a:lnTo>
                  <a:lnTo>
                    <a:pt x="9675" y="901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090;p58">
              <a:extLst>
                <a:ext uri="{FF2B5EF4-FFF2-40B4-BE49-F238E27FC236}">
                  <a16:creationId xmlns:a16="http://schemas.microsoft.com/office/drawing/2014/main" id="{E057E3D7-2BA8-7446-910D-A091EEFA03AF}"/>
                </a:ext>
              </a:extLst>
            </p:cNvPr>
            <p:cNvSpPr/>
            <p:nvPr/>
          </p:nvSpPr>
          <p:spPr>
            <a:xfrm>
              <a:off x="5223900" y="3259450"/>
              <a:ext cx="345275" cy="176800"/>
            </a:xfrm>
            <a:custGeom>
              <a:avLst/>
              <a:gdLst/>
              <a:ahLst/>
              <a:cxnLst/>
              <a:rect l="l" t="t" r="r" b="b"/>
              <a:pathLst>
                <a:path w="13811" h="7072" extrusionOk="0">
                  <a:moveTo>
                    <a:pt x="2469" y="0"/>
                  </a:moveTo>
                  <a:lnTo>
                    <a:pt x="1" y="6905"/>
                  </a:lnTo>
                  <a:lnTo>
                    <a:pt x="11609" y="7072"/>
                  </a:lnTo>
                  <a:lnTo>
                    <a:pt x="13544" y="901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091;p58">
              <a:extLst>
                <a:ext uri="{FF2B5EF4-FFF2-40B4-BE49-F238E27FC236}">
                  <a16:creationId xmlns:a16="http://schemas.microsoft.com/office/drawing/2014/main" id="{DD01ED6E-8259-CE43-9858-4E0132C36722}"/>
                </a:ext>
              </a:extLst>
            </p:cNvPr>
            <p:cNvSpPr/>
            <p:nvPr/>
          </p:nvSpPr>
          <p:spPr>
            <a:xfrm>
              <a:off x="5277275" y="3259450"/>
              <a:ext cx="291900" cy="22525"/>
            </a:xfrm>
            <a:custGeom>
              <a:avLst/>
              <a:gdLst/>
              <a:ahLst/>
              <a:cxnLst/>
              <a:rect l="l" t="t" r="r" b="b"/>
              <a:pathLst>
                <a:path w="11676" h="901" extrusionOk="0">
                  <a:moveTo>
                    <a:pt x="334" y="0"/>
                  </a:moveTo>
                  <a:lnTo>
                    <a:pt x="0" y="901"/>
                  </a:lnTo>
                  <a:lnTo>
                    <a:pt x="11409" y="901"/>
                  </a:lnTo>
                  <a:lnTo>
                    <a:pt x="116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092;p58">
              <a:extLst>
                <a:ext uri="{FF2B5EF4-FFF2-40B4-BE49-F238E27FC236}">
                  <a16:creationId xmlns:a16="http://schemas.microsoft.com/office/drawing/2014/main" id="{E5650ABA-5A7D-6146-B431-541B0672D361}"/>
                </a:ext>
              </a:extLst>
            </p:cNvPr>
            <p:cNvSpPr/>
            <p:nvPr/>
          </p:nvSpPr>
          <p:spPr>
            <a:xfrm>
              <a:off x="5257250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70" y="201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093;p58">
              <a:extLst>
                <a:ext uri="{FF2B5EF4-FFF2-40B4-BE49-F238E27FC236}">
                  <a16:creationId xmlns:a16="http://schemas.microsoft.com/office/drawing/2014/main" id="{3D84DB26-72CD-B140-80EA-11680AA432D4}"/>
                </a:ext>
              </a:extLst>
            </p:cNvPr>
            <p:cNvSpPr/>
            <p:nvPr/>
          </p:nvSpPr>
          <p:spPr>
            <a:xfrm>
              <a:off x="5328975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36" y="201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868" y="0"/>
                  </a:moveTo>
                  <a:lnTo>
                    <a:pt x="1" y="2502"/>
                  </a:lnTo>
                  <a:lnTo>
                    <a:pt x="2536" y="2502"/>
                  </a:lnTo>
                  <a:lnTo>
                    <a:pt x="3336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094;p58">
              <a:extLst>
                <a:ext uri="{FF2B5EF4-FFF2-40B4-BE49-F238E27FC236}">
                  <a16:creationId xmlns:a16="http://schemas.microsoft.com/office/drawing/2014/main" id="{C4E5DACD-7D79-4045-8AE4-70835936B7FA}"/>
                </a:ext>
              </a:extLst>
            </p:cNvPr>
            <p:cNvSpPr/>
            <p:nvPr/>
          </p:nvSpPr>
          <p:spPr>
            <a:xfrm>
              <a:off x="5399850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70" y="201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68" y="201"/>
                  </a:lnTo>
                  <a:close/>
                  <a:moveTo>
                    <a:pt x="902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4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095;p58">
              <a:extLst>
                <a:ext uri="{FF2B5EF4-FFF2-40B4-BE49-F238E27FC236}">
                  <a16:creationId xmlns:a16="http://schemas.microsoft.com/office/drawing/2014/main" id="{453CB321-2789-6C46-8470-D298CD7DAC03}"/>
                </a:ext>
              </a:extLst>
            </p:cNvPr>
            <p:cNvSpPr/>
            <p:nvPr/>
          </p:nvSpPr>
          <p:spPr>
            <a:xfrm>
              <a:off x="5471575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69" y="201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6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096;p58">
              <a:extLst>
                <a:ext uri="{FF2B5EF4-FFF2-40B4-BE49-F238E27FC236}">
                  <a16:creationId xmlns:a16="http://schemas.microsoft.com/office/drawing/2014/main" id="{6D858733-5D7A-BC4C-9474-53DB71CF3DF4}"/>
                </a:ext>
              </a:extLst>
            </p:cNvPr>
            <p:cNvSpPr/>
            <p:nvPr/>
          </p:nvSpPr>
          <p:spPr>
            <a:xfrm>
              <a:off x="5234750" y="3359525"/>
              <a:ext cx="83400" cy="62550"/>
            </a:xfrm>
            <a:custGeom>
              <a:avLst/>
              <a:gdLst/>
              <a:ahLst/>
              <a:cxnLst/>
              <a:rect l="l" t="t" r="r" b="b"/>
              <a:pathLst>
                <a:path w="3336" h="2502" extrusionOk="0">
                  <a:moveTo>
                    <a:pt x="3069" y="200"/>
                  </a:moveTo>
                  <a:lnTo>
                    <a:pt x="2402" y="2302"/>
                  </a:lnTo>
                  <a:lnTo>
                    <a:pt x="300" y="2302"/>
                  </a:lnTo>
                  <a:lnTo>
                    <a:pt x="1068" y="200"/>
                  </a:lnTo>
                  <a:close/>
                  <a:moveTo>
                    <a:pt x="901" y="0"/>
                  </a:moveTo>
                  <a:lnTo>
                    <a:pt x="0" y="2502"/>
                  </a:lnTo>
                  <a:lnTo>
                    <a:pt x="2569" y="2502"/>
                  </a:lnTo>
                  <a:lnTo>
                    <a:pt x="3336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097;p58">
              <a:extLst>
                <a:ext uri="{FF2B5EF4-FFF2-40B4-BE49-F238E27FC236}">
                  <a16:creationId xmlns:a16="http://schemas.microsoft.com/office/drawing/2014/main" id="{23CC08F4-50B0-FE49-AC1D-5DA8C2F64525}"/>
                </a:ext>
              </a:extLst>
            </p:cNvPr>
            <p:cNvSpPr/>
            <p:nvPr/>
          </p:nvSpPr>
          <p:spPr>
            <a:xfrm>
              <a:off x="5306450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35" y="200"/>
                  </a:lnTo>
                  <a:close/>
                  <a:moveTo>
                    <a:pt x="902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3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098;p58">
              <a:extLst>
                <a:ext uri="{FF2B5EF4-FFF2-40B4-BE49-F238E27FC236}">
                  <a16:creationId xmlns:a16="http://schemas.microsoft.com/office/drawing/2014/main" id="{9FD32EF1-BED5-9E41-9E9B-A33CD72EB811}"/>
                </a:ext>
              </a:extLst>
            </p:cNvPr>
            <p:cNvSpPr/>
            <p:nvPr/>
          </p:nvSpPr>
          <p:spPr>
            <a:xfrm>
              <a:off x="5378175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0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36" y="2502"/>
                  </a:lnTo>
                  <a:lnTo>
                    <a:pt x="3336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099;p58">
              <a:extLst>
                <a:ext uri="{FF2B5EF4-FFF2-40B4-BE49-F238E27FC236}">
                  <a16:creationId xmlns:a16="http://schemas.microsoft.com/office/drawing/2014/main" id="{112F5137-7A58-F746-B3B8-E210505A5B9F}"/>
                </a:ext>
              </a:extLst>
            </p:cNvPr>
            <p:cNvSpPr/>
            <p:nvPr/>
          </p:nvSpPr>
          <p:spPr>
            <a:xfrm>
              <a:off x="5449900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2" y="2302"/>
                  </a:lnTo>
                  <a:lnTo>
                    <a:pt x="267" y="2302"/>
                  </a:lnTo>
                  <a:lnTo>
                    <a:pt x="1034" y="200"/>
                  </a:lnTo>
                  <a:close/>
                  <a:moveTo>
                    <a:pt x="868" y="0"/>
                  </a:moveTo>
                  <a:lnTo>
                    <a:pt x="0" y="2502"/>
                  </a:lnTo>
                  <a:lnTo>
                    <a:pt x="2535" y="2502"/>
                  </a:lnTo>
                  <a:lnTo>
                    <a:pt x="3336" y="3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100;p58">
              <a:extLst>
                <a:ext uri="{FF2B5EF4-FFF2-40B4-BE49-F238E27FC236}">
                  <a16:creationId xmlns:a16="http://schemas.microsoft.com/office/drawing/2014/main" id="{16CDA127-01B9-C442-9561-537FADD060A2}"/>
                </a:ext>
              </a:extLst>
            </p:cNvPr>
            <p:cNvSpPr/>
            <p:nvPr/>
          </p:nvSpPr>
          <p:spPr>
            <a:xfrm>
              <a:off x="4763575" y="3247775"/>
              <a:ext cx="178475" cy="191825"/>
            </a:xfrm>
            <a:custGeom>
              <a:avLst/>
              <a:gdLst/>
              <a:ahLst/>
              <a:cxnLst/>
              <a:rect l="l" t="t" r="r" b="b"/>
              <a:pathLst>
                <a:path w="7139" h="7673" extrusionOk="0">
                  <a:moveTo>
                    <a:pt x="3570" y="0"/>
                  </a:moveTo>
                  <a:cubicBezTo>
                    <a:pt x="1602" y="0"/>
                    <a:pt x="0" y="1601"/>
                    <a:pt x="0" y="3569"/>
                  </a:cubicBezTo>
                  <a:lnTo>
                    <a:pt x="0" y="7672"/>
                  </a:lnTo>
                  <a:lnTo>
                    <a:pt x="7139" y="7672"/>
                  </a:lnTo>
                  <a:lnTo>
                    <a:pt x="7139" y="3569"/>
                  </a:lnTo>
                  <a:cubicBezTo>
                    <a:pt x="7139" y="1601"/>
                    <a:pt x="5538" y="0"/>
                    <a:pt x="357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101;p58">
              <a:extLst>
                <a:ext uri="{FF2B5EF4-FFF2-40B4-BE49-F238E27FC236}">
                  <a16:creationId xmlns:a16="http://schemas.microsoft.com/office/drawing/2014/main" id="{CD247DC8-C09D-564B-8B40-72338C201105}"/>
                </a:ext>
              </a:extLst>
            </p:cNvPr>
            <p:cNvSpPr/>
            <p:nvPr/>
          </p:nvSpPr>
          <p:spPr>
            <a:xfrm>
              <a:off x="4776075" y="3266950"/>
              <a:ext cx="150975" cy="150125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05"/>
                    <a:pt x="3036" y="6005"/>
                  </a:cubicBezTo>
                  <a:cubicBezTo>
                    <a:pt x="4704" y="6005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102;p58">
              <a:extLst>
                <a:ext uri="{FF2B5EF4-FFF2-40B4-BE49-F238E27FC236}">
                  <a16:creationId xmlns:a16="http://schemas.microsoft.com/office/drawing/2014/main" id="{A25F781D-B507-8043-AD20-548098FC89DB}"/>
                </a:ext>
              </a:extLst>
            </p:cNvPr>
            <p:cNvSpPr/>
            <p:nvPr/>
          </p:nvSpPr>
          <p:spPr>
            <a:xfrm>
              <a:off x="4770250" y="3281125"/>
              <a:ext cx="141775" cy="121500"/>
            </a:xfrm>
            <a:custGeom>
              <a:avLst/>
              <a:gdLst/>
              <a:ahLst/>
              <a:cxnLst/>
              <a:rect l="l" t="t" r="r" b="b"/>
              <a:pathLst>
                <a:path w="5671" h="4860" extrusionOk="0">
                  <a:moveTo>
                    <a:pt x="3236" y="0"/>
                  </a:moveTo>
                  <a:cubicBezTo>
                    <a:pt x="1068" y="34"/>
                    <a:pt x="0" y="2636"/>
                    <a:pt x="1535" y="4137"/>
                  </a:cubicBezTo>
                  <a:cubicBezTo>
                    <a:pt x="2023" y="4636"/>
                    <a:pt x="2628" y="4860"/>
                    <a:pt x="3223" y="4860"/>
                  </a:cubicBezTo>
                  <a:cubicBezTo>
                    <a:pt x="4457" y="4860"/>
                    <a:pt x="5648" y="3898"/>
                    <a:pt x="5671" y="2436"/>
                  </a:cubicBezTo>
                  <a:cubicBezTo>
                    <a:pt x="5671" y="1101"/>
                    <a:pt x="4570" y="0"/>
                    <a:pt x="323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03;p58">
              <a:extLst>
                <a:ext uri="{FF2B5EF4-FFF2-40B4-BE49-F238E27FC236}">
                  <a16:creationId xmlns:a16="http://schemas.microsoft.com/office/drawing/2014/main" id="{4CB647D0-BC77-D14F-AE5C-B7051C5C9C3D}"/>
                </a:ext>
              </a:extLst>
            </p:cNvPr>
            <p:cNvSpPr/>
            <p:nvPr/>
          </p:nvSpPr>
          <p:spPr>
            <a:xfrm>
              <a:off x="4843450" y="3337000"/>
              <a:ext cx="14375" cy="9900"/>
            </a:xfrm>
            <a:custGeom>
              <a:avLst/>
              <a:gdLst/>
              <a:ahLst/>
              <a:cxnLst/>
              <a:rect l="l" t="t" r="r" b="b"/>
              <a:pathLst>
                <a:path w="575" h="396" extrusionOk="0">
                  <a:moveTo>
                    <a:pt x="308" y="0"/>
                  </a:moveTo>
                  <a:cubicBezTo>
                    <a:pt x="0" y="0"/>
                    <a:pt x="324" y="395"/>
                    <a:pt x="490" y="395"/>
                  </a:cubicBezTo>
                  <a:cubicBezTo>
                    <a:pt x="539" y="395"/>
                    <a:pt x="575" y="360"/>
                    <a:pt x="575" y="267"/>
                  </a:cubicBezTo>
                  <a:cubicBezTo>
                    <a:pt x="575" y="100"/>
                    <a:pt x="441" y="0"/>
                    <a:pt x="3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104;p58">
              <a:extLst>
                <a:ext uri="{FF2B5EF4-FFF2-40B4-BE49-F238E27FC236}">
                  <a16:creationId xmlns:a16="http://schemas.microsoft.com/office/drawing/2014/main" id="{C31D4B37-61D2-5B4E-A30D-8B9DF82E5AFC}"/>
                </a:ext>
              </a:extLst>
            </p:cNvPr>
            <p:cNvSpPr/>
            <p:nvPr/>
          </p:nvSpPr>
          <p:spPr>
            <a:xfrm>
              <a:off x="4822775" y="3301150"/>
              <a:ext cx="75075" cy="45050"/>
            </a:xfrm>
            <a:custGeom>
              <a:avLst/>
              <a:gdLst/>
              <a:ahLst/>
              <a:cxnLst/>
              <a:rect l="l" t="t" r="r" b="b"/>
              <a:pathLst>
                <a:path w="3003" h="1802" extrusionOk="0">
                  <a:moveTo>
                    <a:pt x="2903" y="0"/>
                  </a:moveTo>
                  <a:lnTo>
                    <a:pt x="1102" y="1568"/>
                  </a:lnTo>
                  <a:lnTo>
                    <a:pt x="101" y="634"/>
                  </a:lnTo>
                  <a:lnTo>
                    <a:pt x="1" y="734"/>
                  </a:lnTo>
                  <a:lnTo>
                    <a:pt x="1102" y="1801"/>
                  </a:lnTo>
                  <a:lnTo>
                    <a:pt x="3003" y="100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05;p58">
              <a:extLst>
                <a:ext uri="{FF2B5EF4-FFF2-40B4-BE49-F238E27FC236}">
                  <a16:creationId xmlns:a16="http://schemas.microsoft.com/office/drawing/2014/main" id="{8E048457-FED3-3F40-A349-BFF4F918107E}"/>
                </a:ext>
              </a:extLst>
            </p:cNvPr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106;p58">
              <a:extLst>
                <a:ext uri="{FF2B5EF4-FFF2-40B4-BE49-F238E27FC236}">
                  <a16:creationId xmlns:a16="http://schemas.microsoft.com/office/drawing/2014/main" id="{D92F2549-7A74-0247-9FFB-FA0964FA2B2E}"/>
                </a:ext>
              </a:extLst>
            </p:cNvPr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107;p58">
              <a:extLst>
                <a:ext uri="{FF2B5EF4-FFF2-40B4-BE49-F238E27FC236}">
                  <a16:creationId xmlns:a16="http://schemas.microsoft.com/office/drawing/2014/main" id="{4AE6DF3F-A869-C34E-B726-2B149224A1B4}"/>
                </a:ext>
              </a:extLst>
            </p:cNvPr>
            <p:cNvSpPr/>
            <p:nvPr/>
          </p:nvSpPr>
          <p:spPr>
            <a:xfrm>
              <a:off x="1714725" y="902750"/>
              <a:ext cx="4150500" cy="2103200"/>
            </a:xfrm>
            <a:custGeom>
              <a:avLst/>
              <a:gdLst/>
              <a:ahLst/>
              <a:cxnLst/>
              <a:rect l="l" t="t" r="r" b="b"/>
              <a:pathLst>
                <a:path w="166020" h="84128" extrusionOk="0">
                  <a:moveTo>
                    <a:pt x="1" y="1"/>
                  </a:moveTo>
                  <a:lnTo>
                    <a:pt x="468" y="84128"/>
                  </a:lnTo>
                  <a:lnTo>
                    <a:pt x="166019" y="84128"/>
                  </a:lnTo>
                  <a:lnTo>
                    <a:pt x="16555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108;p58">
              <a:extLst>
                <a:ext uri="{FF2B5EF4-FFF2-40B4-BE49-F238E27FC236}">
                  <a16:creationId xmlns:a16="http://schemas.microsoft.com/office/drawing/2014/main" id="{24278407-B5DC-8A47-B85E-B230BE445CDD}"/>
                </a:ext>
              </a:extLst>
            </p:cNvPr>
            <p:cNvSpPr/>
            <p:nvPr/>
          </p:nvSpPr>
          <p:spPr>
            <a:xfrm>
              <a:off x="1714725" y="902750"/>
              <a:ext cx="4150500" cy="2103200"/>
            </a:xfrm>
            <a:custGeom>
              <a:avLst/>
              <a:gdLst/>
              <a:ahLst/>
              <a:cxnLst/>
              <a:rect l="l" t="t" r="r" b="b"/>
              <a:pathLst>
                <a:path w="166020" h="84128" extrusionOk="0">
                  <a:moveTo>
                    <a:pt x="1" y="1"/>
                  </a:moveTo>
                  <a:lnTo>
                    <a:pt x="468" y="84128"/>
                  </a:lnTo>
                  <a:lnTo>
                    <a:pt x="166019" y="84128"/>
                  </a:lnTo>
                  <a:lnTo>
                    <a:pt x="165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109;p58">
              <a:extLst>
                <a:ext uri="{FF2B5EF4-FFF2-40B4-BE49-F238E27FC236}">
                  <a16:creationId xmlns:a16="http://schemas.microsoft.com/office/drawing/2014/main" id="{702B07DC-68FB-6947-8F46-B1C71C86AF77}"/>
                </a:ext>
              </a:extLst>
            </p:cNvPr>
            <p:cNvSpPr/>
            <p:nvPr/>
          </p:nvSpPr>
          <p:spPr>
            <a:xfrm>
              <a:off x="1774775" y="966975"/>
              <a:ext cx="4004550" cy="1587825"/>
            </a:xfrm>
            <a:custGeom>
              <a:avLst/>
              <a:gdLst/>
              <a:ahLst/>
              <a:cxnLst/>
              <a:rect l="l" t="t" r="r" b="b"/>
              <a:pathLst>
                <a:path w="160182" h="63513" extrusionOk="0">
                  <a:moveTo>
                    <a:pt x="0" y="0"/>
                  </a:moveTo>
                  <a:lnTo>
                    <a:pt x="0" y="63512"/>
                  </a:lnTo>
                  <a:lnTo>
                    <a:pt x="160181" y="63512"/>
                  </a:lnTo>
                  <a:lnTo>
                    <a:pt x="160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110;p58">
              <a:extLst>
                <a:ext uri="{FF2B5EF4-FFF2-40B4-BE49-F238E27FC236}">
                  <a16:creationId xmlns:a16="http://schemas.microsoft.com/office/drawing/2014/main" id="{DC31142C-680D-4240-9491-A60B2115FB51}"/>
                </a:ext>
              </a:extLst>
            </p:cNvPr>
            <p:cNvSpPr/>
            <p:nvPr/>
          </p:nvSpPr>
          <p:spPr>
            <a:xfrm>
              <a:off x="1774775" y="2554775"/>
              <a:ext cx="4004550" cy="432825"/>
            </a:xfrm>
            <a:custGeom>
              <a:avLst/>
              <a:gdLst/>
              <a:ahLst/>
              <a:cxnLst/>
              <a:rect l="l" t="t" r="r" b="b"/>
              <a:pathLst>
                <a:path w="160182" h="17313" extrusionOk="0">
                  <a:moveTo>
                    <a:pt x="0" y="0"/>
                  </a:moveTo>
                  <a:lnTo>
                    <a:pt x="75321" y="17313"/>
                  </a:lnTo>
                  <a:lnTo>
                    <a:pt x="160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111;p58">
              <a:extLst>
                <a:ext uri="{FF2B5EF4-FFF2-40B4-BE49-F238E27FC236}">
                  <a16:creationId xmlns:a16="http://schemas.microsoft.com/office/drawing/2014/main" id="{4234A964-9809-594A-A3CE-CB8EA06B1C4A}"/>
                </a:ext>
              </a:extLst>
            </p:cNvPr>
            <p:cNvSpPr/>
            <p:nvPr/>
          </p:nvSpPr>
          <p:spPr>
            <a:xfrm>
              <a:off x="2110000" y="1494000"/>
              <a:ext cx="2639425" cy="884000"/>
            </a:xfrm>
            <a:custGeom>
              <a:avLst/>
              <a:gdLst/>
              <a:ahLst/>
              <a:cxnLst/>
              <a:rect l="l" t="t" r="r" b="b"/>
              <a:pathLst>
                <a:path w="105577" h="35360" extrusionOk="0">
                  <a:moveTo>
                    <a:pt x="26653" y="1"/>
                  </a:moveTo>
                  <a:lnTo>
                    <a:pt x="1" y="12710"/>
                  </a:lnTo>
                  <a:lnTo>
                    <a:pt x="368" y="13477"/>
                  </a:lnTo>
                  <a:lnTo>
                    <a:pt x="26386" y="1035"/>
                  </a:lnTo>
                  <a:lnTo>
                    <a:pt x="52905" y="35360"/>
                  </a:lnTo>
                  <a:lnTo>
                    <a:pt x="79258" y="21350"/>
                  </a:lnTo>
                  <a:lnTo>
                    <a:pt x="105443" y="25152"/>
                  </a:lnTo>
                  <a:lnTo>
                    <a:pt x="105576" y="24318"/>
                  </a:lnTo>
                  <a:lnTo>
                    <a:pt x="79091" y="20482"/>
                  </a:lnTo>
                  <a:lnTo>
                    <a:pt x="53139" y="34292"/>
                  </a:lnTo>
                  <a:lnTo>
                    <a:pt x="26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112;p58">
              <a:extLst>
                <a:ext uri="{FF2B5EF4-FFF2-40B4-BE49-F238E27FC236}">
                  <a16:creationId xmlns:a16="http://schemas.microsoft.com/office/drawing/2014/main" id="{41B80789-DEED-E149-B893-9FFF202565D7}"/>
                </a:ext>
              </a:extLst>
            </p:cNvPr>
            <p:cNvSpPr/>
            <p:nvPr/>
          </p:nvSpPr>
          <p:spPr>
            <a:xfrm>
              <a:off x="2059150" y="1765875"/>
              <a:ext cx="110925" cy="110925"/>
            </a:xfrm>
            <a:custGeom>
              <a:avLst/>
              <a:gdLst/>
              <a:ahLst/>
              <a:cxnLst/>
              <a:rect l="l" t="t" r="r" b="b"/>
              <a:pathLst>
                <a:path w="4437" h="4437" extrusionOk="0">
                  <a:moveTo>
                    <a:pt x="2202" y="0"/>
                  </a:moveTo>
                  <a:cubicBezTo>
                    <a:pt x="1001" y="0"/>
                    <a:pt x="0" y="1001"/>
                    <a:pt x="0" y="2202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36" y="4437"/>
                    <a:pt x="4437" y="3436"/>
                    <a:pt x="4437" y="2202"/>
                  </a:cubicBezTo>
                  <a:cubicBezTo>
                    <a:pt x="4437" y="1001"/>
                    <a:pt x="3436" y="0"/>
                    <a:pt x="22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113;p58">
              <a:extLst>
                <a:ext uri="{FF2B5EF4-FFF2-40B4-BE49-F238E27FC236}">
                  <a16:creationId xmlns:a16="http://schemas.microsoft.com/office/drawing/2014/main" id="{5AD9CB84-DE2D-C641-A353-6777F1B2B5B9}"/>
                </a:ext>
              </a:extLst>
            </p:cNvPr>
            <p:cNvSpPr/>
            <p:nvPr/>
          </p:nvSpPr>
          <p:spPr>
            <a:xfrm>
              <a:off x="2698775" y="1457325"/>
              <a:ext cx="129275" cy="110600"/>
            </a:xfrm>
            <a:custGeom>
              <a:avLst/>
              <a:gdLst/>
              <a:ahLst/>
              <a:cxnLst/>
              <a:rect l="l" t="t" r="r" b="b"/>
              <a:pathLst>
                <a:path w="5171" h="4424" extrusionOk="0">
                  <a:moveTo>
                    <a:pt x="2969" y="0"/>
                  </a:moveTo>
                  <a:cubicBezTo>
                    <a:pt x="1001" y="0"/>
                    <a:pt x="0" y="2369"/>
                    <a:pt x="1401" y="3770"/>
                  </a:cubicBezTo>
                  <a:cubicBezTo>
                    <a:pt x="1853" y="4222"/>
                    <a:pt x="2406" y="4424"/>
                    <a:pt x="2948" y="4424"/>
                  </a:cubicBezTo>
                  <a:cubicBezTo>
                    <a:pt x="4084" y="4424"/>
                    <a:pt x="5170" y="3535"/>
                    <a:pt x="5170" y="2202"/>
                  </a:cubicBezTo>
                  <a:cubicBezTo>
                    <a:pt x="5170" y="1001"/>
                    <a:pt x="4170" y="0"/>
                    <a:pt x="296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114;p58">
              <a:extLst>
                <a:ext uri="{FF2B5EF4-FFF2-40B4-BE49-F238E27FC236}">
                  <a16:creationId xmlns:a16="http://schemas.microsoft.com/office/drawing/2014/main" id="{9685EBE5-C862-ED42-B825-60305770526D}"/>
                </a:ext>
              </a:extLst>
            </p:cNvPr>
            <p:cNvSpPr/>
            <p:nvPr/>
          </p:nvSpPr>
          <p:spPr>
            <a:xfrm>
              <a:off x="3356725" y="2302925"/>
              <a:ext cx="129300" cy="110625"/>
            </a:xfrm>
            <a:custGeom>
              <a:avLst/>
              <a:gdLst/>
              <a:ahLst/>
              <a:cxnLst/>
              <a:rect l="l" t="t" r="r" b="b"/>
              <a:pathLst>
                <a:path w="5172" h="4425" extrusionOk="0">
                  <a:moveTo>
                    <a:pt x="2970" y="0"/>
                  </a:moveTo>
                  <a:cubicBezTo>
                    <a:pt x="1002" y="0"/>
                    <a:pt x="1" y="2369"/>
                    <a:pt x="1402" y="3770"/>
                  </a:cubicBezTo>
                  <a:cubicBezTo>
                    <a:pt x="1854" y="4222"/>
                    <a:pt x="2407" y="4424"/>
                    <a:pt x="2949" y="4424"/>
                  </a:cubicBezTo>
                  <a:cubicBezTo>
                    <a:pt x="4085" y="4424"/>
                    <a:pt x="5171" y="3535"/>
                    <a:pt x="5171" y="2202"/>
                  </a:cubicBezTo>
                  <a:cubicBezTo>
                    <a:pt x="5171" y="1001"/>
                    <a:pt x="4204" y="0"/>
                    <a:pt x="297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115;p58">
              <a:extLst>
                <a:ext uri="{FF2B5EF4-FFF2-40B4-BE49-F238E27FC236}">
                  <a16:creationId xmlns:a16="http://schemas.microsoft.com/office/drawing/2014/main" id="{CD6CF2B8-3A0A-2A40-9F58-99507DD46D8E}"/>
                </a:ext>
              </a:extLst>
            </p:cNvPr>
            <p:cNvSpPr/>
            <p:nvPr/>
          </p:nvSpPr>
          <p:spPr>
            <a:xfrm>
              <a:off x="4015550" y="1972700"/>
              <a:ext cx="129275" cy="110600"/>
            </a:xfrm>
            <a:custGeom>
              <a:avLst/>
              <a:gdLst/>
              <a:ahLst/>
              <a:cxnLst/>
              <a:rect l="l" t="t" r="r" b="b"/>
              <a:pathLst>
                <a:path w="5171" h="4424" extrusionOk="0">
                  <a:moveTo>
                    <a:pt x="2935" y="0"/>
                  </a:moveTo>
                  <a:cubicBezTo>
                    <a:pt x="967" y="0"/>
                    <a:pt x="0" y="2368"/>
                    <a:pt x="1401" y="3769"/>
                  </a:cubicBezTo>
                  <a:cubicBezTo>
                    <a:pt x="1842" y="4222"/>
                    <a:pt x="2392" y="4424"/>
                    <a:pt x="2933" y="4424"/>
                  </a:cubicBezTo>
                  <a:cubicBezTo>
                    <a:pt x="4069" y="4424"/>
                    <a:pt x="5170" y="3534"/>
                    <a:pt x="5170" y="2202"/>
                  </a:cubicBezTo>
                  <a:cubicBezTo>
                    <a:pt x="5170" y="1001"/>
                    <a:pt x="4170" y="0"/>
                    <a:pt x="293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116;p58">
              <a:extLst>
                <a:ext uri="{FF2B5EF4-FFF2-40B4-BE49-F238E27FC236}">
                  <a16:creationId xmlns:a16="http://schemas.microsoft.com/office/drawing/2014/main" id="{591643D4-6B1E-0B4E-B9B5-EBEDB30C477D}"/>
                </a:ext>
              </a:extLst>
            </p:cNvPr>
            <p:cNvSpPr/>
            <p:nvPr/>
          </p:nvSpPr>
          <p:spPr>
            <a:xfrm>
              <a:off x="4673500" y="2062750"/>
              <a:ext cx="129300" cy="110250"/>
            </a:xfrm>
            <a:custGeom>
              <a:avLst/>
              <a:gdLst/>
              <a:ahLst/>
              <a:cxnLst/>
              <a:rect l="l" t="t" r="r" b="b"/>
              <a:pathLst>
                <a:path w="5172" h="4410" extrusionOk="0">
                  <a:moveTo>
                    <a:pt x="2970" y="1"/>
                  </a:moveTo>
                  <a:cubicBezTo>
                    <a:pt x="1002" y="1"/>
                    <a:pt x="1" y="2369"/>
                    <a:pt x="1402" y="3770"/>
                  </a:cubicBezTo>
                  <a:cubicBezTo>
                    <a:pt x="1854" y="4211"/>
                    <a:pt x="2406" y="4409"/>
                    <a:pt x="2948" y="4409"/>
                  </a:cubicBezTo>
                  <a:cubicBezTo>
                    <a:pt x="4084" y="4409"/>
                    <a:pt x="5171" y="3535"/>
                    <a:pt x="5171" y="2202"/>
                  </a:cubicBezTo>
                  <a:cubicBezTo>
                    <a:pt x="5171" y="968"/>
                    <a:pt x="4170" y="1"/>
                    <a:pt x="29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117;p58">
              <a:extLst>
                <a:ext uri="{FF2B5EF4-FFF2-40B4-BE49-F238E27FC236}">
                  <a16:creationId xmlns:a16="http://schemas.microsoft.com/office/drawing/2014/main" id="{94D7C7CE-020F-6349-B1C8-4C8842320CEB}"/>
                </a:ext>
              </a:extLst>
            </p:cNvPr>
            <p:cNvSpPr/>
            <p:nvPr/>
          </p:nvSpPr>
          <p:spPr>
            <a:xfrm>
              <a:off x="5331475" y="1355575"/>
              <a:ext cx="129275" cy="110625"/>
            </a:xfrm>
            <a:custGeom>
              <a:avLst/>
              <a:gdLst/>
              <a:ahLst/>
              <a:cxnLst/>
              <a:rect l="l" t="t" r="r" b="b"/>
              <a:pathLst>
                <a:path w="5171" h="4425" extrusionOk="0">
                  <a:moveTo>
                    <a:pt x="2969" y="1"/>
                  </a:moveTo>
                  <a:cubicBezTo>
                    <a:pt x="1001" y="1"/>
                    <a:pt x="1" y="2369"/>
                    <a:pt x="1402" y="3770"/>
                  </a:cubicBezTo>
                  <a:cubicBezTo>
                    <a:pt x="1854" y="4222"/>
                    <a:pt x="2407" y="4424"/>
                    <a:pt x="2948" y="4424"/>
                  </a:cubicBezTo>
                  <a:cubicBezTo>
                    <a:pt x="4085" y="4424"/>
                    <a:pt x="5171" y="3535"/>
                    <a:pt x="5171" y="2202"/>
                  </a:cubicBezTo>
                  <a:cubicBezTo>
                    <a:pt x="5171" y="1001"/>
                    <a:pt x="4204" y="1"/>
                    <a:pt x="29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118;p58">
              <a:extLst>
                <a:ext uri="{FF2B5EF4-FFF2-40B4-BE49-F238E27FC236}">
                  <a16:creationId xmlns:a16="http://schemas.microsoft.com/office/drawing/2014/main" id="{4B956A12-391E-404E-8BE4-EA60608A1465}"/>
                </a:ext>
              </a:extLst>
            </p:cNvPr>
            <p:cNvSpPr/>
            <p:nvPr/>
          </p:nvSpPr>
          <p:spPr>
            <a:xfrm>
              <a:off x="4747725" y="1476500"/>
              <a:ext cx="595450" cy="641325"/>
            </a:xfrm>
            <a:custGeom>
              <a:avLst/>
              <a:gdLst/>
              <a:ahLst/>
              <a:cxnLst/>
              <a:rect l="l" t="t" r="r" b="b"/>
              <a:pathLst>
                <a:path w="23818" h="25653" extrusionOk="0">
                  <a:moveTo>
                    <a:pt x="23818" y="0"/>
                  </a:moveTo>
                  <a:lnTo>
                    <a:pt x="13077" y="2602"/>
                  </a:lnTo>
                  <a:lnTo>
                    <a:pt x="15045" y="4670"/>
                  </a:lnTo>
                  <a:lnTo>
                    <a:pt x="1" y="25652"/>
                  </a:lnTo>
                  <a:lnTo>
                    <a:pt x="18714" y="8540"/>
                  </a:lnTo>
                  <a:lnTo>
                    <a:pt x="20715" y="10608"/>
                  </a:lnTo>
                  <a:lnTo>
                    <a:pt x="238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119;p58">
              <a:extLst>
                <a:ext uri="{FF2B5EF4-FFF2-40B4-BE49-F238E27FC236}">
                  <a16:creationId xmlns:a16="http://schemas.microsoft.com/office/drawing/2014/main" id="{93CDBC8E-E2A6-7441-BB73-79AF8BE6E463}"/>
                </a:ext>
              </a:extLst>
            </p:cNvPr>
            <p:cNvSpPr/>
            <p:nvPr/>
          </p:nvSpPr>
          <p:spPr>
            <a:xfrm>
              <a:off x="2018275" y="1050350"/>
              <a:ext cx="39225" cy="86775"/>
            </a:xfrm>
            <a:custGeom>
              <a:avLst/>
              <a:gdLst/>
              <a:ahLst/>
              <a:cxnLst/>
              <a:rect l="l" t="t" r="r" b="b"/>
              <a:pathLst>
                <a:path w="1569" h="3471" extrusionOk="0">
                  <a:moveTo>
                    <a:pt x="735" y="334"/>
                  </a:moveTo>
                  <a:cubicBezTo>
                    <a:pt x="1035" y="334"/>
                    <a:pt x="1168" y="501"/>
                    <a:pt x="1168" y="835"/>
                  </a:cubicBezTo>
                  <a:lnTo>
                    <a:pt x="1168" y="1268"/>
                  </a:lnTo>
                  <a:cubicBezTo>
                    <a:pt x="1168" y="1635"/>
                    <a:pt x="1035" y="1736"/>
                    <a:pt x="735" y="1736"/>
                  </a:cubicBezTo>
                  <a:lnTo>
                    <a:pt x="368" y="1736"/>
                  </a:lnTo>
                  <a:lnTo>
                    <a:pt x="368" y="334"/>
                  </a:lnTo>
                  <a:close/>
                  <a:moveTo>
                    <a:pt x="1" y="1"/>
                  </a:moveTo>
                  <a:lnTo>
                    <a:pt x="1" y="3470"/>
                  </a:lnTo>
                  <a:lnTo>
                    <a:pt x="401" y="3470"/>
                  </a:lnTo>
                  <a:lnTo>
                    <a:pt x="401" y="2102"/>
                  </a:lnTo>
                  <a:lnTo>
                    <a:pt x="735" y="2102"/>
                  </a:lnTo>
                  <a:cubicBezTo>
                    <a:pt x="1302" y="2102"/>
                    <a:pt x="1568" y="1802"/>
                    <a:pt x="1568" y="1268"/>
                  </a:cubicBezTo>
                  <a:lnTo>
                    <a:pt x="1568" y="835"/>
                  </a:lnTo>
                  <a:cubicBezTo>
                    <a:pt x="1568" y="301"/>
                    <a:pt x="1335" y="1"/>
                    <a:pt x="76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120;p58">
              <a:extLst>
                <a:ext uri="{FF2B5EF4-FFF2-40B4-BE49-F238E27FC236}">
                  <a16:creationId xmlns:a16="http://schemas.microsoft.com/office/drawing/2014/main" id="{DDE9390F-0BAE-1F4C-BEDB-27BC33F01117}"/>
                </a:ext>
              </a:extLst>
            </p:cNvPr>
            <p:cNvSpPr/>
            <p:nvPr/>
          </p:nvSpPr>
          <p:spPr>
            <a:xfrm>
              <a:off x="2061650" y="1050350"/>
              <a:ext cx="47550" cy="86775"/>
            </a:xfrm>
            <a:custGeom>
              <a:avLst/>
              <a:gdLst/>
              <a:ahLst/>
              <a:cxnLst/>
              <a:rect l="l" t="t" r="r" b="b"/>
              <a:pathLst>
                <a:path w="1902" h="3471" extrusionOk="0">
                  <a:moveTo>
                    <a:pt x="901" y="435"/>
                  </a:moveTo>
                  <a:lnTo>
                    <a:pt x="1301" y="2436"/>
                  </a:lnTo>
                  <a:lnTo>
                    <a:pt x="534" y="2436"/>
                  </a:lnTo>
                  <a:lnTo>
                    <a:pt x="901" y="435"/>
                  </a:lnTo>
                  <a:close/>
                  <a:moveTo>
                    <a:pt x="667" y="1"/>
                  </a:moveTo>
                  <a:lnTo>
                    <a:pt x="0" y="3470"/>
                  </a:lnTo>
                  <a:lnTo>
                    <a:pt x="334" y="3470"/>
                  </a:lnTo>
                  <a:lnTo>
                    <a:pt x="467" y="2770"/>
                  </a:lnTo>
                  <a:lnTo>
                    <a:pt x="1368" y="2770"/>
                  </a:lnTo>
                  <a:lnTo>
                    <a:pt x="1501" y="3470"/>
                  </a:lnTo>
                  <a:lnTo>
                    <a:pt x="1902" y="347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121;p58">
              <a:extLst>
                <a:ext uri="{FF2B5EF4-FFF2-40B4-BE49-F238E27FC236}">
                  <a16:creationId xmlns:a16="http://schemas.microsoft.com/office/drawing/2014/main" id="{3CE5E644-479A-8C4B-8431-AD6621740BD4}"/>
                </a:ext>
              </a:extLst>
            </p:cNvPr>
            <p:cNvSpPr/>
            <p:nvPr/>
          </p:nvSpPr>
          <p:spPr>
            <a:xfrm>
              <a:off x="2114175" y="1048700"/>
              <a:ext cx="40050" cy="89250"/>
            </a:xfrm>
            <a:custGeom>
              <a:avLst/>
              <a:gdLst/>
              <a:ahLst/>
              <a:cxnLst/>
              <a:rect l="l" t="t" r="r" b="b"/>
              <a:pathLst>
                <a:path w="1602" h="3570" extrusionOk="0">
                  <a:moveTo>
                    <a:pt x="801" y="0"/>
                  </a:moveTo>
                  <a:cubicBezTo>
                    <a:pt x="301" y="0"/>
                    <a:pt x="34" y="334"/>
                    <a:pt x="34" y="901"/>
                  </a:cubicBezTo>
                  <a:cubicBezTo>
                    <a:pt x="34" y="1902"/>
                    <a:pt x="1202" y="1935"/>
                    <a:pt x="1202" y="2736"/>
                  </a:cubicBezTo>
                  <a:cubicBezTo>
                    <a:pt x="1202" y="3036"/>
                    <a:pt x="1068" y="3236"/>
                    <a:pt x="801" y="3236"/>
                  </a:cubicBezTo>
                  <a:cubicBezTo>
                    <a:pt x="501" y="3236"/>
                    <a:pt x="368" y="3036"/>
                    <a:pt x="368" y="2736"/>
                  </a:cubicBezTo>
                  <a:lnTo>
                    <a:pt x="368" y="2502"/>
                  </a:lnTo>
                  <a:lnTo>
                    <a:pt x="1" y="2502"/>
                  </a:lnTo>
                  <a:lnTo>
                    <a:pt x="1" y="2702"/>
                  </a:lnTo>
                  <a:cubicBezTo>
                    <a:pt x="1" y="3236"/>
                    <a:pt x="268" y="3569"/>
                    <a:pt x="801" y="3569"/>
                  </a:cubicBezTo>
                  <a:cubicBezTo>
                    <a:pt x="1335" y="3569"/>
                    <a:pt x="1569" y="3236"/>
                    <a:pt x="1569" y="2702"/>
                  </a:cubicBezTo>
                  <a:cubicBezTo>
                    <a:pt x="1569" y="1735"/>
                    <a:pt x="401" y="1635"/>
                    <a:pt x="401" y="867"/>
                  </a:cubicBezTo>
                  <a:cubicBezTo>
                    <a:pt x="401" y="567"/>
                    <a:pt x="534" y="367"/>
                    <a:pt x="835" y="367"/>
                  </a:cubicBezTo>
                  <a:cubicBezTo>
                    <a:pt x="1135" y="367"/>
                    <a:pt x="1235" y="567"/>
                    <a:pt x="1235" y="867"/>
                  </a:cubicBezTo>
                  <a:lnTo>
                    <a:pt x="1235" y="1001"/>
                  </a:lnTo>
                  <a:lnTo>
                    <a:pt x="1602" y="1001"/>
                  </a:lnTo>
                  <a:lnTo>
                    <a:pt x="1602" y="901"/>
                  </a:lnTo>
                  <a:cubicBezTo>
                    <a:pt x="1602" y="367"/>
                    <a:pt x="1335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22;p58">
              <a:extLst>
                <a:ext uri="{FF2B5EF4-FFF2-40B4-BE49-F238E27FC236}">
                  <a16:creationId xmlns:a16="http://schemas.microsoft.com/office/drawing/2014/main" id="{5FF44444-678A-414C-B0CE-F7E0D4C6DD9F}"/>
                </a:ext>
              </a:extLst>
            </p:cNvPr>
            <p:cNvSpPr/>
            <p:nvPr/>
          </p:nvSpPr>
          <p:spPr>
            <a:xfrm>
              <a:off x="2160050" y="1050350"/>
              <a:ext cx="41725" cy="86775"/>
            </a:xfrm>
            <a:custGeom>
              <a:avLst/>
              <a:gdLst/>
              <a:ahLst/>
              <a:cxnLst/>
              <a:rect l="l" t="t" r="r" b="b"/>
              <a:pathLst>
                <a:path w="1669" h="3471" extrusionOk="0">
                  <a:moveTo>
                    <a:pt x="0" y="1"/>
                  </a:moveTo>
                  <a:lnTo>
                    <a:pt x="0" y="334"/>
                  </a:lnTo>
                  <a:lnTo>
                    <a:pt x="634" y="334"/>
                  </a:lnTo>
                  <a:lnTo>
                    <a:pt x="634" y="3470"/>
                  </a:lnTo>
                  <a:lnTo>
                    <a:pt x="1001" y="3470"/>
                  </a:lnTo>
                  <a:lnTo>
                    <a:pt x="1001" y="334"/>
                  </a:lnTo>
                  <a:lnTo>
                    <a:pt x="1668" y="334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23;p58">
              <a:extLst>
                <a:ext uri="{FF2B5EF4-FFF2-40B4-BE49-F238E27FC236}">
                  <a16:creationId xmlns:a16="http://schemas.microsoft.com/office/drawing/2014/main" id="{3709624A-A28A-804D-B0AF-0F038C41D56E}"/>
                </a:ext>
              </a:extLst>
            </p:cNvPr>
            <p:cNvSpPr/>
            <p:nvPr/>
          </p:nvSpPr>
          <p:spPr>
            <a:xfrm>
              <a:off x="3680300" y="1050350"/>
              <a:ext cx="40875" cy="86775"/>
            </a:xfrm>
            <a:custGeom>
              <a:avLst/>
              <a:gdLst/>
              <a:ahLst/>
              <a:cxnLst/>
              <a:rect l="l" t="t" r="r" b="b"/>
              <a:pathLst>
                <a:path w="1635" h="3471" extrusionOk="0">
                  <a:moveTo>
                    <a:pt x="0" y="1"/>
                  </a:moveTo>
                  <a:lnTo>
                    <a:pt x="0" y="3470"/>
                  </a:lnTo>
                  <a:lnTo>
                    <a:pt x="334" y="3470"/>
                  </a:lnTo>
                  <a:lnTo>
                    <a:pt x="334" y="635"/>
                  </a:lnTo>
                  <a:lnTo>
                    <a:pt x="1235" y="3470"/>
                  </a:lnTo>
                  <a:lnTo>
                    <a:pt x="1635" y="3470"/>
                  </a:lnTo>
                  <a:lnTo>
                    <a:pt x="1635" y="1"/>
                  </a:lnTo>
                  <a:lnTo>
                    <a:pt x="1301" y="1"/>
                  </a:lnTo>
                  <a:lnTo>
                    <a:pt x="1301" y="250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4;p58">
              <a:extLst>
                <a:ext uri="{FF2B5EF4-FFF2-40B4-BE49-F238E27FC236}">
                  <a16:creationId xmlns:a16="http://schemas.microsoft.com/office/drawing/2014/main" id="{A5E40AEC-EFF8-4444-ABBD-BB1A72673103}"/>
                </a:ext>
              </a:extLst>
            </p:cNvPr>
            <p:cNvSpPr/>
            <p:nvPr/>
          </p:nvSpPr>
          <p:spPr>
            <a:xfrm>
              <a:off x="3730325" y="1048700"/>
              <a:ext cx="40900" cy="89250"/>
            </a:xfrm>
            <a:custGeom>
              <a:avLst/>
              <a:gdLst/>
              <a:ahLst/>
              <a:cxnLst/>
              <a:rect l="l" t="t" r="r" b="b"/>
              <a:pathLst>
                <a:path w="1636" h="3570" extrusionOk="0">
                  <a:moveTo>
                    <a:pt x="801" y="367"/>
                  </a:moveTo>
                  <a:cubicBezTo>
                    <a:pt x="1102" y="367"/>
                    <a:pt x="1235" y="567"/>
                    <a:pt x="1235" y="867"/>
                  </a:cubicBezTo>
                  <a:lnTo>
                    <a:pt x="1235" y="2736"/>
                  </a:lnTo>
                  <a:cubicBezTo>
                    <a:pt x="1235" y="3036"/>
                    <a:pt x="1102" y="3236"/>
                    <a:pt x="801" y="3236"/>
                  </a:cubicBezTo>
                  <a:cubicBezTo>
                    <a:pt x="535" y="3236"/>
                    <a:pt x="401" y="3036"/>
                    <a:pt x="401" y="2736"/>
                  </a:cubicBezTo>
                  <a:lnTo>
                    <a:pt x="401" y="867"/>
                  </a:lnTo>
                  <a:cubicBezTo>
                    <a:pt x="401" y="567"/>
                    <a:pt x="535" y="367"/>
                    <a:pt x="801" y="367"/>
                  </a:cubicBezTo>
                  <a:close/>
                  <a:moveTo>
                    <a:pt x="801" y="0"/>
                  </a:moveTo>
                  <a:cubicBezTo>
                    <a:pt x="268" y="0"/>
                    <a:pt x="1" y="367"/>
                    <a:pt x="1" y="901"/>
                  </a:cubicBezTo>
                  <a:lnTo>
                    <a:pt x="1" y="2702"/>
                  </a:lnTo>
                  <a:cubicBezTo>
                    <a:pt x="1" y="3236"/>
                    <a:pt x="268" y="3569"/>
                    <a:pt x="801" y="3569"/>
                  </a:cubicBezTo>
                  <a:cubicBezTo>
                    <a:pt x="1369" y="3569"/>
                    <a:pt x="1635" y="3236"/>
                    <a:pt x="1635" y="2702"/>
                  </a:cubicBezTo>
                  <a:lnTo>
                    <a:pt x="1635" y="901"/>
                  </a:lnTo>
                  <a:cubicBezTo>
                    <a:pt x="1635" y="367"/>
                    <a:pt x="1369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25;p58">
              <a:extLst>
                <a:ext uri="{FF2B5EF4-FFF2-40B4-BE49-F238E27FC236}">
                  <a16:creationId xmlns:a16="http://schemas.microsoft.com/office/drawing/2014/main" id="{B157D07C-3749-1B48-A4C1-6F4E750E7CC1}"/>
                </a:ext>
              </a:extLst>
            </p:cNvPr>
            <p:cNvSpPr/>
            <p:nvPr/>
          </p:nvSpPr>
          <p:spPr>
            <a:xfrm>
              <a:off x="3777875" y="1050350"/>
              <a:ext cx="67575" cy="86775"/>
            </a:xfrm>
            <a:custGeom>
              <a:avLst/>
              <a:gdLst/>
              <a:ahLst/>
              <a:cxnLst/>
              <a:rect l="l" t="t" r="r" b="b"/>
              <a:pathLst>
                <a:path w="2703" h="3471" extrusionOk="0">
                  <a:moveTo>
                    <a:pt x="0" y="1"/>
                  </a:moveTo>
                  <a:lnTo>
                    <a:pt x="501" y="3470"/>
                  </a:lnTo>
                  <a:lnTo>
                    <a:pt x="1034" y="3470"/>
                  </a:lnTo>
                  <a:lnTo>
                    <a:pt x="1368" y="1102"/>
                  </a:lnTo>
                  <a:lnTo>
                    <a:pt x="1735" y="3470"/>
                  </a:lnTo>
                  <a:lnTo>
                    <a:pt x="2235" y="3470"/>
                  </a:lnTo>
                  <a:lnTo>
                    <a:pt x="2702" y="1"/>
                  </a:lnTo>
                  <a:lnTo>
                    <a:pt x="2369" y="1"/>
                  </a:lnTo>
                  <a:lnTo>
                    <a:pt x="1968" y="2970"/>
                  </a:lnTo>
                  <a:lnTo>
                    <a:pt x="1568" y="1"/>
                  </a:lnTo>
                  <a:lnTo>
                    <a:pt x="1201" y="1"/>
                  </a:lnTo>
                  <a:lnTo>
                    <a:pt x="801" y="29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26;p58">
              <a:extLst>
                <a:ext uri="{FF2B5EF4-FFF2-40B4-BE49-F238E27FC236}">
                  <a16:creationId xmlns:a16="http://schemas.microsoft.com/office/drawing/2014/main" id="{4D4B9DA7-0F72-9640-9403-B0992F039379}"/>
                </a:ext>
              </a:extLst>
            </p:cNvPr>
            <p:cNvSpPr/>
            <p:nvPr/>
          </p:nvSpPr>
          <p:spPr>
            <a:xfrm>
              <a:off x="5283950" y="1046200"/>
              <a:ext cx="35050" cy="87575"/>
            </a:xfrm>
            <a:custGeom>
              <a:avLst/>
              <a:gdLst/>
              <a:ahLst/>
              <a:cxnLst/>
              <a:rect l="l" t="t" r="r" b="b"/>
              <a:pathLst>
                <a:path w="1402" h="3503" extrusionOk="0">
                  <a:moveTo>
                    <a:pt x="0" y="0"/>
                  </a:moveTo>
                  <a:lnTo>
                    <a:pt x="0" y="3503"/>
                  </a:lnTo>
                  <a:lnTo>
                    <a:pt x="401" y="3503"/>
                  </a:lnTo>
                  <a:lnTo>
                    <a:pt x="401" y="1968"/>
                  </a:lnTo>
                  <a:lnTo>
                    <a:pt x="1201" y="1968"/>
                  </a:lnTo>
                  <a:lnTo>
                    <a:pt x="1201" y="1635"/>
                  </a:lnTo>
                  <a:lnTo>
                    <a:pt x="401" y="1635"/>
                  </a:lnTo>
                  <a:lnTo>
                    <a:pt x="401" y="334"/>
                  </a:lnTo>
                  <a:lnTo>
                    <a:pt x="1401" y="334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27;p58">
              <a:extLst>
                <a:ext uri="{FF2B5EF4-FFF2-40B4-BE49-F238E27FC236}">
                  <a16:creationId xmlns:a16="http://schemas.microsoft.com/office/drawing/2014/main" id="{A3E61A8A-6208-F04E-9BA4-1FCB7EBEFAC5}"/>
                </a:ext>
              </a:extLst>
            </p:cNvPr>
            <p:cNvSpPr/>
            <p:nvPr/>
          </p:nvSpPr>
          <p:spPr>
            <a:xfrm>
              <a:off x="5326475" y="1046200"/>
              <a:ext cx="39225" cy="88400"/>
            </a:xfrm>
            <a:custGeom>
              <a:avLst/>
              <a:gdLst/>
              <a:ahLst/>
              <a:cxnLst/>
              <a:rect l="l" t="t" r="r" b="b"/>
              <a:pathLst>
                <a:path w="1569" h="3536" extrusionOk="0">
                  <a:moveTo>
                    <a:pt x="0" y="0"/>
                  </a:moveTo>
                  <a:lnTo>
                    <a:pt x="0" y="2635"/>
                  </a:lnTo>
                  <a:cubicBezTo>
                    <a:pt x="0" y="3169"/>
                    <a:pt x="267" y="3536"/>
                    <a:pt x="801" y="3536"/>
                  </a:cubicBezTo>
                  <a:cubicBezTo>
                    <a:pt x="1335" y="3536"/>
                    <a:pt x="1568" y="3169"/>
                    <a:pt x="1568" y="2635"/>
                  </a:cubicBezTo>
                  <a:lnTo>
                    <a:pt x="1568" y="0"/>
                  </a:lnTo>
                  <a:lnTo>
                    <a:pt x="1201" y="0"/>
                  </a:lnTo>
                  <a:lnTo>
                    <a:pt x="1201" y="2669"/>
                  </a:lnTo>
                  <a:cubicBezTo>
                    <a:pt x="1201" y="2969"/>
                    <a:pt x="1101" y="3169"/>
                    <a:pt x="801" y="3169"/>
                  </a:cubicBezTo>
                  <a:cubicBezTo>
                    <a:pt x="501" y="3169"/>
                    <a:pt x="367" y="2969"/>
                    <a:pt x="367" y="26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28;p58">
              <a:extLst>
                <a:ext uri="{FF2B5EF4-FFF2-40B4-BE49-F238E27FC236}">
                  <a16:creationId xmlns:a16="http://schemas.microsoft.com/office/drawing/2014/main" id="{EEE90C5F-0BC1-6B4E-AB87-767360E46816}"/>
                </a:ext>
              </a:extLst>
            </p:cNvPr>
            <p:cNvSpPr/>
            <p:nvPr/>
          </p:nvSpPr>
          <p:spPr>
            <a:xfrm>
              <a:off x="5371500" y="1046200"/>
              <a:ext cx="41725" cy="87575"/>
            </a:xfrm>
            <a:custGeom>
              <a:avLst/>
              <a:gdLst/>
              <a:ahLst/>
              <a:cxnLst/>
              <a:rect l="l" t="t" r="r" b="b"/>
              <a:pathLst>
                <a:path w="1669" h="3503" extrusionOk="0">
                  <a:moveTo>
                    <a:pt x="1" y="0"/>
                  </a:moveTo>
                  <a:lnTo>
                    <a:pt x="1" y="334"/>
                  </a:lnTo>
                  <a:lnTo>
                    <a:pt x="668" y="334"/>
                  </a:lnTo>
                  <a:lnTo>
                    <a:pt x="668" y="3503"/>
                  </a:lnTo>
                  <a:lnTo>
                    <a:pt x="1035" y="3503"/>
                  </a:lnTo>
                  <a:lnTo>
                    <a:pt x="1035" y="334"/>
                  </a:lnTo>
                  <a:lnTo>
                    <a:pt x="1669" y="334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29;p58">
              <a:extLst>
                <a:ext uri="{FF2B5EF4-FFF2-40B4-BE49-F238E27FC236}">
                  <a16:creationId xmlns:a16="http://schemas.microsoft.com/office/drawing/2014/main" id="{6226CC94-9000-2249-B217-1CD64F791850}"/>
                </a:ext>
              </a:extLst>
            </p:cNvPr>
            <p:cNvSpPr/>
            <p:nvPr/>
          </p:nvSpPr>
          <p:spPr>
            <a:xfrm>
              <a:off x="5420700" y="1046200"/>
              <a:ext cx="39225" cy="88400"/>
            </a:xfrm>
            <a:custGeom>
              <a:avLst/>
              <a:gdLst/>
              <a:ahLst/>
              <a:cxnLst/>
              <a:rect l="l" t="t" r="r" b="b"/>
              <a:pathLst>
                <a:path w="1569" h="3536" extrusionOk="0">
                  <a:moveTo>
                    <a:pt x="1" y="0"/>
                  </a:moveTo>
                  <a:lnTo>
                    <a:pt x="1" y="2635"/>
                  </a:lnTo>
                  <a:cubicBezTo>
                    <a:pt x="1" y="3169"/>
                    <a:pt x="234" y="3536"/>
                    <a:pt x="768" y="3536"/>
                  </a:cubicBezTo>
                  <a:cubicBezTo>
                    <a:pt x="1302" y="3536"/>
                    <a:pt x="1569" y="3169"/>
                    <a:pt x="1569" y="2635"/>
                  </a:cubicBezTo>
                  <a:lnTo>
                    <a:pt x="1569" y="0"/>
                  </a:lnTo>
                  <a:lnTo>
                    <a:pt x="1202" y="0"/>
                  </a:lnTo>
                  <a:lnTo>
                    <a:pt x="1202" y="2669"/>
                  </a:lnTo>
                  <a:cubicBezTo>
                    <a:pt x="1202" y="2969"/>
                    <a:pt x="1068" y="3169"/>
                    <a:pt x="768" y="3169"/>
                  </a:cubicBezTo>
                  <a:cubicBezTo>
                    <a:pt x="468" y="3169"/>
                    <a:pt x="368" y="2969"/>
                    <a:pt x="368" y="26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30;p58">
              <a:extLst>
                <a:ext uri="{FF2B5EF4-FFF2-40B4-BE49-F238E27FC236}">
                  <a16:creationId xmlns:a16="http://schemas.microsoft.com/office/drawing/2014/main" id="{FE30E10B-41C1-7749-8A96-B67823274A14}"/>
                </a:ext>
              </a:extLst>
            </p:cNvPr>
            <p:cNvSpPr/>
            <p:nvPr/>
          </p:nvSpPr>
          <p:spPr>
            <a:xfrm>
              <a:off x="5469075" y="1046200"/>
              <a:ext cx="40900" cy="87575"/>
            </a:xfrm>
            <a:custGeom>
              <a:avLst/>
              <a:gdLst/>
              <a:ahLst/>
              <a:cxnLst/>
              <a:rect l="l" t="t" r="r" b="b"/>
              <a:pathLst>
                <a:path w="1636" h="3503" extrusionOk="0">
                  <a:moveTo>
                    <a:pt x="734" y="334"/>
                  </a:moveTo>
                  <a:cubicBezTo>
                    <a:pt x="1035" y="334"/>
                    <a:pt x="1168" y="500"/>
                    <a:pt x="1168" y="834"/>
                  </a:cubicBezTo>
                  <a:lnTo>
                    <a:pt x="1168" y="1168"/>
                  </a:lnTo>
                  <a:cubicBezTo>
                    <a:pt x="1168" y="1568"/>
                    <a:pt x="968" y="1668"/>
                    <a:pt x="668" y="1668"/>
                  </a:cubicBezTo>
                  <a:lnTo>
                    <a:pt x="367" y="1635"/>
                  </a:lnTo>
                  <a:lnTo>
                    <a:pt x="367" y="334"/>
                  </a:lnTo>
                  <a:close/>
                  <a:moveTo>
                    <a:pt x="1" y="0"/>
                  </a:moveTo>
                  <a:lnTo>
                    <a:pt x="1" y="3503"/>
                  </a:lnTo>
                  <a:lnTo>
                    <a:pt x="401" y="3503"/>
                  </a:lnTo>
                  <a:lnTo>
                    <a:pt x="401" y="2002"/>
                  </a:lnTo>
                  <a:lnTo>
                    <a:pt x="668" y="2002"/>
                  </a:lnTo>
                  <a:cubicBezTo>
                    <a:pt x="1001" y="2002"/>
                    <a:pt x="1168" y="2102"/>
                    <a:pt x="1168" y="2535"/>
                  </a:cubicBezTo>
                  <a:lnTo>
                    <a:pt x="1168" y="3069"/>
                  </a:lnTo>
                  <a:cubicBezTo>
                    <a:pt x="1168" y="3202"/>
                    <a:pt x="1168" y="3369"/>
                    <a:pt x="1235" y="3503"/>
                  </a:cubicBezTo>
                  <a:lnTo>
                    <a:pt x="1635" y="3503"/>
                  </a:lnTo>
                  <a:cubicBezTo>
                    <a:pt x="1568" y="3369"/>
                    <a:pt x="1568" y="3202"/>
                    <a:pt x="1568" y="3069"/>
                  </a:cubicBezTo>
                  <a:lnTo>
                    <a:pt x="1568" y="2535"/>
                  </a:lnTo>
                  <a:cubicBezTo>
                    <a:pt x="1568" y="2168"/>
                    <a:pt x="1435" y="1902"/>
                    <a:pt x="1135" y="1801"/>
                  </a:cubicBezTo>
                  <a:cubicBezTo>
                    <a:pt x="1402" y="1701"/>
                    <a:pt x="1535" y="1468"/>
                    <a:pt x="1535" y="1068"/>
                  </a:cubicBezTo>
                  <a:lnTo>
                    <a:pt x="1535" y="801"/>
                  </a:lnTo>
                  <a:cubicBezTo>
                    <a:pt x="1535" y="267"/>
                    <a:pt x="1301" y="0"/>
                    <a:pt x="7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31;p58">
              <a:extLst>
                <a:ext uri="{FF2B5EF4-FFF2-40B4-BE49-F238E27FC236}">
                  <a16:creationId xmlns:a16="http://schemas.microsoft.com/office/drawing/2014/main" id="{6CB86467-8E82-6B4E-BC86-9DA0F1B24DC4}"/>
                </a:ext>
              </a:extLst>
            </p:cNvPr>
            <p:cNvSpPr/>
            <p:nvPr/>
          </p:nvSpPr>
          <p:spPr>
            <a:xfrm>
              <a:off x="5518275" y="1046200"/>
              <a:ext cx="35875" cy="87575"/>
            </a:xfrm>
            <a:custGeom>
              <a:avLst/>
              <a:gdLst/>
              <a:ahLst/>
              <a:cxnLst/>
              <a:rect l="l" t="t" r="r" b="b"/>
              <a:pathLst>
                <a:path w="1435" h="3503" extrusionOk="0">
                  <a:moveTo>
                    <a:pt x="1" y="0"/>
                  </a:moveTo>
                  <a:lnTo>
                    <a:pt x="1" y="3503"/>
                  </a:lnTo>
                  <a:lnTo>
                    <a:pt x="1435" y="3503"/>
                  </a:lnTo>
                  <a:lnTo>
                    <a:pt x="1435" y="3136"/>
                  </a:lnTo>
                  <a:lnTo>
                    <a:pt x="401" y="3136"/>
                  </a:lnTo>
                  <a:lnTo>
                    <a:pt x="401" y="1902"/>
                  </a:lnTo>
                  <a:lnTo>
                    <a:pt x="1235" y="1902"/>
                  </a:lnTo>
                  <a:lnTo>
                    <a:pt x="1235" y="1535"/>
                  </a:lnTo>
                  <a:lnTo>
                    <a:pt x="368" y="1535"/>
                  </a:lnTo>
                  <a:lnTo>
                    <a:pt x="368" y="334"/>
                  </a:lnTo>
                  <a:lnTo>
                    <a:pt x="1435" y="3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132;p58">
              <a:extLst>
                <a:ext uri="{FF2B5EF4-FFF2-40B4-BE49-F238E27FC236}">
                  <a16:creationId xmlns:a16="http://schemas.microsoft.com/office/drawing/2014/main" id="{73E36BBA-666C-944E-8A1B-CAC508395CEE}"/>
                </a:ext>
              </a:extLst>
            </p:cNvPr>
            <p:cNvSpPr/>
            <p:nvPr/>
          </p:nvSpPr>
          <p:spPr>
            <a:xfrm>
              <a:off x="1895700" y="2814125"/>
              <a:ext cx="646300" cy="391975"/>
            </a:xfrm>
            <a:custGeom>
              <a:avLst/>
              <a:gdLst/>
              <a:ahLst/>
              <a:cxnLst/>
              <a:rect l="l" t="t" r="r" b="b"/>
              <a:pathLst>
                <a:path w="25852" h="15679" extrusionOk="0">
                  <a:moveTo>
                    <a:pt x="25852" y="0"/>
                  </a:moveTo>
                  <a:lnTo>
                    <a:pt x="1268" y="101"/>
                  </a:lnTo>
                  <a:lnTo>
                    <a:pt x="0" y="15678"/>
                  </a:lnTo>
                  <a:lnTo>
                    <a:pt x="0" y="15678"/>
                  </a:lnTo>
                  <a:lnTo>
                    <a:pt x="24551" y="15578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133;p58">
              <a:extLst>
                <a:ext uri="{FF2B5EF4-FFF2-40B4-BE49-F238E27FC236}">
                  <a16:creationId xmlns:a16="http://schemas.microsoft.com/office/drawing/2014/main" id="{2CBCA4CA-CBB5-4F4D-8A53-7609EE4F96C3}"/>
                </a:ext>
              </a:extLst>
            </p:cNvPr>
            <p:cNvSpPr/>
            <p:nvPr/>
          </p:nvSpPr>
          <p:spPr>
            <a:xfrm>
              <a:off x="1865675" y="2784100"/>
              <a:ext cx="703025" cy="452850"/>
            </a:xfrm>
            <a:custGeom>
              <a:avLst/>
              <a:gdLst/>
              <a:ahLst/>
              <a:cxnLst/>
              <a:rect l="l" t="t" r="r" b="b"/>
              <a:pathLst>
                <a:path w="28121" h="18114" extrusionOk="0">
                  <a:moveTo>
                    <a:pt x="26920" y="1"/>
                  </a:moveTo>
                  <a:lnTo>
                    <a:pt x="2702" y="134"/>
                  </a:lnTo>
                  <a:cubicBezTo>
                    <a:pt x="2002" y="134"/>
                    <a:pt x="1435" y="668"/>
                    <a:pt x="1368" y="1368"/>
                  </a:cubicBezTo>
                  <a:lnTo>
                    <a:pt x="67" y="16846"/>
                  </a:lnTo>
                  <a:cubicBezTo>
                    <a:pt x="0" y="17546"/>
                    <a:pt x="534" y="18114"/>
                    <a:pt x="1201" y="18114"/>
                  </a:cubicBezTo>
                  <a:lnTo>
                    <a:pt x="25418" y="18013"/>
                  </a:lnTo>
                  <a:cubicBezTo>
                    <a:pt x="26119" y="17980"/>
                    <a:pt x="26686" y="17446"/>
                    <a:pt x="26786" y="16746"/>
                  </a:cubicBezTo>
                  <a:lnTo>
                    <a:pt x="28054" y="1268"/>
                  </a:lnTo>
                  <a:cubicBezTo>
                    <a:pt x="28120" y="601"/>
                    <a:pt x="27587" y="1"/>
                    <a:pt x="269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134;p58">
              <a:extLst>
                <a:ext uri="{FF2B5EF4-FFF2-40B4-BE49-F238E27FC236}">
                  <a16:creationId xmlns:a16="http://schemas.microsoft.com/office/drawing/2014/main" id="{1AB5F158-E3AA-4B46-8CF7-EEDBF173C923}"/>
                </a:ext>
              </a:extLst>
            </p:cNvPr>
            <p:cNvSpPr/>
            <p:nvPr/>
          </p:nvSpPr>
          <p:spPr>
            <a:xfrm>
              <a:off x="1895700" y="2814125"/>
              <a:ext cx="646300" cy="391975"/>
            </a:xfrm>
            <a:custGeom>
              <a:avLst/>
              <a:gdLst/>
              <a:ahLst/>
              <a:cxnLst/>
              <a:rect l="l" t="t" r="r" b="b"/>
              <a:pathLst>
                <a:path w="25852" h="15679" extrusionOk="0">
                  <a:moveTo>
                    <a:pt x="25852" y="0"/>
                  </a:moveTo>
                  <a:lnTo>
                    <a:pt x="1268" y="101"/>
                  </a:lnTo>
                  <a:lnTo>
                    <a:pt x="0" y="15678"/>
                  </a:lnTo>
                  <a:lnTo>
                    <a:pt x="0" y="15678"/>
                  </a:lnTo>
                  <a:lnTo>
                    <a:pt x="24551" y="15578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135;p58">
              <a:extLst>
                <a:ext uri="{FF2B5EF4-FFF2-40B4-BE49-F238E27FC236}">
                  <a16:creationId xmlns:a16="http://schemas.microsoft.com/office/drawing/2014/main" id="{8C1FE312-1076-AA4A-9B12-7163D8E68EB2}"/>
                </a:ext>
              </a:extLst>
            </p:cNvPr>
            <p:cNvSpPr/>
            <p:nvPr/>
          </p:nvSpPr>
          <p:spPr>
            <a:xfrm>
              <a:off x="1896525" y="2814125"/>
              <a:ext cx="643825" cy="391975"/>
            </a:xfrm>
            <a:custGeom>
              <a:avLst/>
              <a:gdLst/>
              <a:ahLst/>
              <a:cxnLst/>
              <a:rect l="l" t="t" r="r" b="b"/>
              <a:pathLst>
                <a:path w="25753" h="15679" extrusionOk="0">
                  <a:moveTo>
                    <a:pt x="24485" y="0"/>
                  </a:moveTo>
                  <a:lnTo>
                    <a:pt x="2336" y="101"/>
                  </a:lnTo>
                  <a:cubicBezTo>
                    <a:pt x="1735" y="101"/>
                    <a:pt x="1201" y="568"/>
                    <a:pt x="1168" y="1201"/>
                  </a:cubicBezTo>
                  <a:lnTo>
                    <a:pt x="67" y="14377"/>
                  </a:lnTo>
                  <a:cubicBezTo>
                    <a:pt x="1" y="15078"/>
                    <a:pt x="568" y="15678"/>
                    <a:pt x="1268" y="15678"/>
                  </a:cubicBezTo>
                  <a:lnTo>
                    <a:pt x="23417" y="15578"/>
                  </a:lnTo>
                  <a:cubicBezTo>
                    <a:pt x="24051" y="15578"/>
                    <a:pt x="24551" y="15111"/>
                    <a:pt x="24618" y="14477"/>
                  </a:cubicBezTo>
                  <a:lnTo>
                    <a:pt x="25719" y="1301"/>
                  </a:lnTo>
                  <a:cubicBezTo>
                    <a:pt x="25752" y="601"/>
                    <a:pt x="25219" y="0"/>
                    <a:pt x="24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136;p58">
              <a:extLst>
                <a:ext uri="{FF2B5EF4-FFF2-40B4-BE49-F238E27FC236}">
                  <a16:creationId xmlns:a16="http://schemas.microsoft.com/office/drawing/2014/main" id="{19FC1AF9-8430-D140-A4F0-88F2F959C912}"/>
                </a:ext>
              </a:extLst>
            </p:cNvPr>
            <p:cNvSpPr/>
            <p:nvPr/>
          </p:nvSpPr>
          <p:spPr>
            <a:xfrm>
              <a:off x="2289300" y="2784925"/>
              <a:ext cx="156800" cy="448700"/>
            </a:xfrm>
            <a:custGeom>
              <a:avLst/>
              <a:gdLst/>
              <a:ahLst/>
              <a:cxnLst/>
              <a:rect l="l" t="t" r="r" b="b"/>
              <a:pathLst>
                <a:path w="6272" h="17948" extrusionOk="0">
                  <a:moveTo>
                    <a:pt x="4737" y="1"/>
                  </a:moveTo>
                  <a:lnTo>
                    <a:pt x="1" y="17947"/>
                  </a:lnTo>
                  <a:lnTo>
                    <a:pt x="1602" y="17947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FFFFF">
                <a:alpha val="42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137;p58">
              <a:extLst>
                <a:ext uri="{FF2B5EF4-FFF2-40B4-BE49-F238E27FC236}">
                  <a16:creationId xmlns:a16="http://schemas.microsoft.com/office/drawing/2014/main" id="{50D29403-997D-4C4E-9F83-8D87A15670F8}"/>
                </a:ext>
              </a:extLst>
            </p:cNvPr>
            <p:cNvSpPr/>
            <p:nvPr/>
          </p:nvSpPr>
          <p:spPr>
            <a:xfrm>
              <a:off x="2351850" y="2784100"/>
              <a:ext cx="196825" cy="449525"/>
            </a:xfrm>
            <a:custGeom>
              <a:avLst/>
              <a:gdLst/>
              <a:ahLst/>
              <a:cxnLst/>
              <a:rect l="l" t="t" r="r" b="b"/>
              <a:pathLst>
                <a:path w="7873" h="17981" extrusionOk="0">
                  <a:moveTo>
                    <a:pt x="4704" y="1"/>
                  </a:moveTo>
                  <a:lnTo>
                    <a:pt x="1" y="17980"/>
                  </a:lnTo>
                  <a:lnTo>
                    <a:pt x="3203" y="17980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FFFFFF">
                <a:alpha val="42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138;p58">
              <a:extLst>
                <a:ext uri="{FF2B5EF4-FFF2-40B4-BE49-F238E27FC236}">
                  <a16:creationId xmlns:a16="http://schemas.microsoft.com/office/drawing/2014/main" id="{B988EE30-AC14-8B43-A0C8-A01E791436F9}"/>
                </a:ext>
              </a:extLst>
            </p:cNvPr>
            <p:cNvSpPr/>
            <p:nvPr/>
          </p:nvSpPr>
          <p:spPr>
            <a:xfrm>
              <a:off x="1714725" y="3231925"/>
              <a:ext cx="801425" cy="34225"/>
            </a:xfrm>
            <a:custGeom>
              <a:avLst/>
              <a:gdLst/>
              <a:ahLst/>
              <a:cxnLst/>
              <a:rect l="l" t="t" r="r" b="b"/>
              <a:pathLst>
                <a:path w="32057" h="1369" extrusionOk="0">
                  <a:moveTo>
                    <a:pt x="23784" y="0"/>
                  </a:moveTo>
                  <a:lnTo>
                    <a:pt x="1" y="134"/>
                  </a:lnTo>
                  <a:cubicBezTo>
                    <a:pt x="1" y="768"/>
                    <a:pt x="534" y="1301"/>
                    <a:pt x="1202" y="1301"/>
                  </a:cubicBezTo>
                  <a:lnTo>
                    <a:pt x="31123" y="1368"/>
                  </a:lnTo>
                  <a:cubicBezTo>
                    <a:pt x="31623" y="1368"/>
                    <a:pt x="32057" y="1034"/>
                    <a:pt x="31957" y="67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139;p58">
              <a:extLst>
                <a:ext uri="{FF2B5EF4-FFF2-40B4-BE49-F238E27FC236}">
                  <a16:creationId xmlns:a16="http://schemas.microsoft.com/office/drawing/2014/main" id="{9FB1855D-63DA-154C-84CF-0CB6608D1169}"/>
                </a:ext>
              </a:extLst>
            </p:cNvPr>
            <p:cNvSpPr/>
            <p:nvPr/>
          </p:nvSpPr>
          <p:spPr>
            <a:xfrm>
              <a:off x="2234275" y="3231925"/>
              <a:ext cx="282725" cy="34225"/>
            </a:xfrm>
            <a:custGeom>
              <a:avLst/>
              <a:gdLst/>
              <a:ahLst/>
              <a:cxnLst/>
              <a:rect l="l" t="t" r="r" b="b"/>
              <a:pathLst>
                <a:path w="11309" h="1369" extrusionOk="0">
                  <a:moveTo>
                    <a:pt x="1535" y="0"/>
                  </a:moveTo>
                  <a:cubicBezTo>
                    <a:pt x="1535" y="701"/>
                    <a:pt x="701" y="1368"/>
                    <a:pt x="0" y="1368"/>
                  </a:cubicBezTo>
                  <a:lnTo>
                    <a:pt x="10374" y="1368"/>
                  </a:lnTo>
                  <a:cubicBezTo>
                    <a:pt x="10875" y="1368"/>
                    <a:pt x="11308" y="1034"/>
                    <a:pt x="11208" y="67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140;p58">
              <a:extLst>
                <a:ext uri="{FF2B5EF4-FFF2-40B4-BE49-F238E27FC236}">
                  <a16:creationId xmlns:a16="http://schemas.microsoft.com/office/drawing/2014/main" id="{15C8E6D5-70C9-5A45-BB02-B1D99E263099}"/>
                </a:ext>
              </a:extLst>
            </p:cNvPr>
            <p:cNvSpPr/>
            <p:nvPr/>
          </p:nvSpPr>
          <p:spPr>
            <a:xfrm>
              <a:off x="1714725" y="3231925"/>
              <a:ext cx="801425" cy="34225"/>
            </a:xfrm>
            <a:custGeom>
              <a:avLst/>
              <a:gdLst/>
              <a:ahLst/>
              <a:cxnLst/>
              <a:rect l="l" t="t" r="r" b="b"/>
              <a:pathLst>
                <a:path w="32057" h="1369" extrusionOk="0">
                  <a:moveTo>
                    <a:pt x="23784" y="0"/>
                  </a:moveTo>
                  <a:lnTo>
                    <a:pt x="1" y="134"/>
                  </a:lnTo>
                  <a:cubicBezTo>
                    <a:pt x="1" y="768"/>
                    <a:pt x="534" y="1301"/>
                    <a:pt x="1202" y="1301"/>
                  </a:cubicBezTo>
                  <a:lnTo>
                    <a:pt x="31123" y="1368"/>
                  </a:lnTo>
                  <a:cubicBezTo>
                    <a:pt x="31623" y="1368"/>
                    <a:pt x="32057" y="1034"/>
                    <a:pt x="31957" y="67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141;p58">
              <a:extLst>
                <a:ext uri="{FF2B5EF4-FFF2-40B4-BE49-F238E27FC236}">
                  <a16:creationId xmlns:a16="http://schemas.microsoft.com/office/drawing/2014/main" id="{09DC68A2-1801-B54C-A5E9-B945659F2D79}"/>
                </a:ext>
              </a:extLst>
            </p:cNvPr>
            <p:cNvSpPr/>
            <p:nvPr/>
          </p:nvSpPr>
          <p:spPr>
            <a:xfrm>
              <a:off x="1824800" y="3303650"/>
              <a:ext cx="75075" cy="1275100"/>
            </a:xfrm>
            <a:custGeom>
              <a:avLst/>
              <a:gdLst/>
              <a:ahLst/>
              <a:cxnLst/>
              <a:rect l="l" t="t" r="r" b="b"/>
              <a:pathLst>
                <a:path w="3003" h="51004" extrusionOk="0">
                  <a:moveTo>
                    <a:pt x="1" y="0"/>
                  </a:moveTo>
                  <a:lnTo>
                    <a:pt x="1" y="51003"/>
                  </a:lnTo>
                  <a:lnTo>
                    <a:pt x="1335" y="51003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142;p58">
              <a:extLst>
                <a:ext uri="{FF2B5EF4-FFF2-40B4-BE49-F238E27FC236}">
                  <a16:creationId xmlns:a16="http://schemas.microsoft.com/office/drawing/2014/main" id="{472EDB05-AE73-6848-94E4-BAE2AA04DDC8}"/>
                </a:ext>
              </a:extLst>
            </p:cNvPr>
            <p:cNvSpPr/>
            <p:nvPr/>
          </p:nvSpPr>
          <p:spPr>
            <a:xfrm>
              <a:off x="2215925" y="3345325"/>
              <a:ext cx="75075" cy="1180875"/>
            </a:xfrm>
            <a:custGeom>
              <a:avLst/>
              <a:gdLst/>
              <a:ahLst/>
              <a:cxnLst/>
              <a:rect l="l" t="t" r="r" b="b"/>
              <a:pathLst>
                <a:path w="3003" h="47235" extrusionOk="0">
                  <a:moveTo>
                    <a:pt x="0" y="1"/>
                  </a:moveTo>
                  <a:lnTo>
                    <a:pt x="0" y="47235"/>
                  </a:lnTo>
                  <a:lnTo>
                    <a:pt x="1335" y="47235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143;p58">
              <a:extLst>
                <a:ext uri="{FF2B5EF4-FFF2-40B4-BE49-F238E27FC236}">
                  <a16:creationId xmlns:a16="http://schemas.microsoft.com/office/drawing/2014/main" id="{2E89F5F0-CD95-9949-B6FB-0C0D2F1CA66D}"/>
                </a:ext>
              </a:extLst>
            </p:cNvPr>
            <p:cNvSpPr/>
            <p:nvPr/>
          </p:nvSpPr>
          <p:spPr>
            <a:xfrm>
              <a:off x="2215925" y="3345325"/>
              <a:ext cx="75075" cy="1180875"/>
            </a:xfrm>
            <a:custGeom>
              <a:avLst/>
              <a:gdLst/>
              <a:ahLst/>
              <a:cxnLst/>
              <a:rect l="l" t="t" r="r" b="b"/>
              <a:pathLst>
                <a:path w="3003" h="47235" extrusionOk="0">
                  <a:moveTo>
                    <a:pt x="0" y="1"/>
                  </a:moveTo>
                  <a:lnTo>
                    <a:pt x="0" y="47235"/>
                  </a:lnTo>
                  <a:lnTo>
                    <a:pt x="1335" y="47235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144;p58">
              <a:extLst>
                <a:ext uri="{FF2B5EF4-FFF2-40B4-BE49-F238E27FC236}">
                  <a16:creationId xmlns:a16="http://schemas.microsoft.com/office/drawing/2014/main" id="{5465F96E-BD9D-194F-A711-E761146ED959}"/>
                </a:ext>
              </a:extLst>
            </p:cNvPr>
            <p:cNvSpPr/>
            <p:nvPr/>
          </p:nvSpPr>
          <p:spPr>
            <a:xfrm>
              <a:off x="3737850" y="3303650"/>
              <a:ext cx="75075" cy="1222550"/>
            </a:xfrm>
            <a:custGeom>
              <a:avLst/>
              <a:gdLst/>
              <a:ahLst/>
              <a:cxnLst/>
              <a:rect l="l" t="t" r="r" b="b"/>
              <a:pathLst>
                <a:path w="3003" h="48902" extrusionOk="0">
                  <a:moveTo>
                    <a:pt x="0" y="0"/>
                  </a:moveTo>
                  <a:lnTo>
                    <a:pt x="1668" y="48902"/>
                  </a:lnTo>
                  <a:lnTo>
                    <a:pt x="3002" y="4890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145;p58">
              <a:extLst>
                <a:ext uri="{FF2B5EF4-FFF2-40B4-BE49-F238E27FC236}">
                  <a16:creationId xmlns:a16="http://schemas.microsoft.com/office/drawing/2014/main" id="{C4A3E8E2-109B-3F4D-A05C-09EA3C9579A3}"/>
                </a:ext>
              </a:extLst>
            </p:cNvPr>
            <p:cNvSpPr/>
            <p:nvPr/>
          </p:nvSpPr>
          <p:spPr>
            <a:xfrm>
              <a:off x="3737850" y="3303650"/>
              <a:ext cx="75075" cy="1222550"/>
            </a:xfrm>
            <a:custGeom>
              <a:avLst/>
              <a:gdLst/>
              <a:ahLst/>
              <a:cxnLst/>
              <a:rect l="l" t="t" r="r" b="b"/>
              <a:pathLst>
                <a:path w="3003" h="48902" extrusionOk="0">
                  <a:moveTo>
                    <a:pt x="0" y="0"/>
                  </a:moveTo>
                  <a:lnTo>
                    <a:pt x="1668" y="48902"/>
                  </a:lnTo>
                  <a:lnTo>
                    <a:pt x="3002" y="4890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146;p58">
              <a:extLst>
                <a:ext uri="{FF2B5EF4-FFF2-40B4-BE49-F238E27FC236}">
                  <a16:creationId xmlns:a16="http://schemas.microsoft.com/office/drawing/2014/main" id="{0E3800B3-2935-444C-9664-024172BCDD45}"/>
                </a:ext>
              </a:extLst>
            </p:cNvPr>
            <p:cNvSpPr/>
            <p:nvPr/>
          </p:nvSpPr>
          <p:spPr>
            <a:xfrm>
              <a:off x="3346725" y="3345325"/>
              <a:ext cx="74250" cy="1225925"/>
            </a:xfrm>
            <a:custGeom>
              <a:avLst/>
              <a:gdLst/>
              <a:ahLst/>
              <a:cxnLst/>
              <a:rect l="l" t="t" r="r" b="b"/>
              <a:pathLst>
                <a:path w="2970" h="49037" extrusionOk="0">
                  <a:moveTo>
                    <a:pt x="1" y="1"/>
                  </a:moveTo>
                  <a:lnTo>
                    <a:pt x="1668" y="49036"/>
                  </a:lnTo>
                  <a:lnTo>
                    <a:pt x="2969" y="49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147;p58">
              <a:extLst>
                <a:ext uri="{FF2B5EF4-FFF2-40B4-BE49-F238E27FC236}">
                  <a16:creationId xmlns:a16="http://schemas.microsoft.com/office/drawing/2014/main" id="{054E7A43-53BE-A840-8D99-D0BB612465EE}"/>
                </a:ext>
              </a:extLst>
            </p:cNvPr>
            <p:cNvSpPr/>
            <p:nvPr/>
          </p:nvSpPr>
          <p:spPr>
            <a:xfrm>
              <a:off x="1571300" y="3264450"/>
              <a:ext cx="2470125" cy="54225"/>
            </a:xfrm>
            <a:custGeom>
              <a:avLst/>
              <a:gdLst/>
              <a:ahLst/>
              <a:cxnLst/>
              <a:rect l="l" t="t" r="r" b="b"/>
              <a:pathLst>
                <a:path w="98805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98804" y="2169"/>
                  </a:lnTo>
                  <a:lnTo>
                    <a:pt x="988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148;p58">
              <a:extLst>
                <a:ext uri="{FF2B5EF4-FFF2-40B4-BE49-F238E27FC236}">
                  <a16:creationId xmlns:a16="http://schemas.microsoft.com/office/drawing/2014/main" id="{190BB75A-96AC-BE43-98B5-C66A162A13A6}"/>
                </a:ext>
              </a:extLst>
            </p:cNvPr>
            <p:cNvSpPr/>
            <p:nvPr/>
          </p:nvSpPr>
          <p:spPr>
            <a:xfrm>
              <a:off x="1659700" y="3318650"/>
              <a:ext cx="2305825" cy="56725"/>
            </a:xfrm>
            <a:custGeom>
              <a:avLst/>
              <a:gdLst/>
              <a:ahLst/>
              <a:cxnLst/>
              <a:rect l="l" t="t" r="r" b="b"/>
              <a:pathLst>
                <a:path w="92233" h="2269" extrusionOk="0">
                  <a:moveTo>
                    <a:pt x="0" y="1"/>
                  </a:moveTo>
                  <a:lnTo>
                    <a:pt x="3469" y="2269"/>
                  </a:lnTo>
                  <a:lnTo>
                    <a:pt x="88763" y="2269"/>
                  </a:lnTo>
                  <a:lnTo>
                    <a:pt x="9223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149;p58">
              <a:extLst>
                <a:ext uri="{FF2B5EF4-FFF2-40B4-BE49-F238E27FC236}">
                  <a16:creationId xmlns:a16="http://schemas.microsoft.com/office/drawing/2014/main" id="{623BE190-FFB4-EC47-A68F-D0963B4610B4}"/>
                </a:ext>
              </a:extLst>
            </p:cNvPr>
            <p:cNvSpPr/>
            <p:nvPr/>
          </p:nvSpPr>
          <p:spPr>
            <a:xfrm>
              <a:off x="1659700" y="3318650"/>
              <a:ext cx="2305825" cy="56725"/>
            </a:xfrm>
            <a:custGeom>
              <a:avLst/>
              <a:gdLst/>
              <a:ahLst/>
              <a:cxnLst/>
              <a:rect l="l" t="t" r="r" b="b"/>
              <a:pathLst>
                <a:path w="92233" h="2269" extrusionOk="0">
                  <a:moveTo>
                    <a:pt x="0" y="1"/>
                  </a:moveTo>
                  <a:lnTo>
                    <a:pt x="3469" y="2269"/>
                  </a:lnTo>
                  <a:lnTo>
                    <a:pt x="88763" y="2269"/>
                  </a:lnTo>
                  <a:lnTo>
                    <a:pt x="92233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150;p58">
              <a:extLst>
                <a:ext uri="{FF2B5EF4-FFF2-40B4-BE49-F238E27FC236}">
                  <a16:creationId xmlns:a16="http://schemas.microsoft.com/office/drawing/2014/main" id="{C7D0DFAD-17B4-BC47-AFF7-95F06736BD55}"/>
                </a:ext>
              </a:extLst>
            </p:cNvPr>
            <p:cNvSpPr/>
            <p:nvPr/>
          </p:nvSpPr>
          <p:spPr>
            <a:xfrm>
              <a:off x="3735350" y="3247775"/>
              <a:ext cx="55050" cy="21700"/>
            </a:xfrm>
            <a:custGeom>
              <a:avLst/>
              <a:gdLst/>
              <a:ahLst/>
              <a:cxnLst/>
              <a:rect l="l" t="t" r="r" b="b"/>
              <a:pathLst>
                <a:path w="2202" h="868" extrusionOk="0">
                  <a:moveTo>
                    <a:pt x="0" y="0"/>
                  </a:moveTo>
                  <a:lnTo>
                    <a:pt x="0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151;p58">
              <a:extLst>
                <a:ext uri="{FF2B5EF4-FFF2-40B4-BE49-F238E27FC236}">
                  <a16:creationId xmlns:a16="http://schemas.microsoft.com/office/drawing/2014/main" id="{FA397135-27B7-424B-AD6B-D3E9FE6E1606}"/>
                </a:ext>
              </a:extLst>
            </p:cNvPr>
            <p:cNvSpPr/>
            <p:nvPr/>
          </p:nvSpPr>
          <p:spPr>
            <a:xfrm>
              <a:off x="3302525" y="3005925"/>
              <a:ext cx="582100" cy="252700"/>
            </a:xfrm>
            <a:custGeom>
              <a:avLst/>
              <a:gdLst/>
              <a:ahLst/>
              <a:cxnLst/>
              <a:rect l="l" t="t" r="r" b="b"/>
              <a:pathLst>
                <a:path w="23284" h="10108" extrusionOk="0">
                  <a:moveTo>
                    <a:pt x="4604" y="1"/>
                  </a:moveTo>
                  <a:cubicBezTo>
                    <a:pt x="2069" y="1"/>
                    <a:pt x="1" y="2035"/>
                    <a:pt x="1" y="4571"/>
                  </a:cubicBezTo>
                  <a:cubicBezTo>
                    <a:pt x="1" y="6072"/>
                    <a:pt x="668" y="9941"/>
                    <a:pt x="2736" y="9941"/>
                  </a:cubicBezTo>
                  <a:lnTo>
                    <a:pt x="19348" y="10108"/>
                  </a:lnTo>
                  <a:cubicBezTo>
                    <a:pt x="22950" y="10108"/>
                    <a:pt x="23284" y="2703"/>
                    <a:pt x="23284" y="2703"/>
                  </a:cubicBezTo>
                  <a:cubicBezTo>
                    <a:pt x="23284" y="1201"/>
                    <a:pt x="22083" y="1"/>
                    <a:pt x="2058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152;p58">
              <a:extLst>
                <a:ext uri="{FF2B5EF4-FFF2-40B4-BE49-F238E27FC236}">
                  <a16:creationId xmlns:a16="http://schemas.microsoft.com/office/drawing/2014/main" id="{B62CCCEA-15F7-1145-AB62-2BDC47C2DEED}"/>
                </a:ext>
              </a:extLst>
            </p:cNvPr>
            <p:cNvSpPr/>
            <p:nvPr/>
          </p:nvSpPr>
          <p:spPr>
            <a:xfrm>
              <a:off x="3302525" y="3005925"/>
              <a:ext cx="582100" cy="252700"/>
            </a:xfrm>
            <a:custGeom>
              <a:avLst/>
              <a:gdLst/>
              <a:ahLst/>
              <a:cxnLst/>
              <a:rect l="l" t="t" r="r" b="b"/>
              <a:pathLst>
                <a:path w="23284" h="10108" extrusionOk="0">
                  <a:moveTo>
                    <a:pt x="4604" y="1"/>
                  </a:moveTo>
                  <a:cubicBezTo>
                    <a:pt x="2069" y="1"/>
                    <a:pt x="1" y="2035"/>
                    <a:pt x="1" y="4571"/>
                  </a:cubicBezTo>
                  <a:cubicBezTo>
                    <a:pt x="1" y="6072"/>
                    <a:pt x="668" y="9941"/>
                    <a:pt x="2736" y="9941"/>
                  </a:cubicBezTo>
                  <a:lnTo>
                    <a:pt x="19348" y="10108"/>
                  </a:lnTo>
                  <a:cubicBezTo>
                    <a:pt x="22950" y="10108"/>
                    <a:pt x="23284" y="2703"/>
                    <a:pt x="23284" y="2703"/>
                  </a:cubicBezTo>
                  <a:cubicBezTo>
                    <a:pt x="23284" y="1201"/>
                    <a:pt x="22083" y="1"/>
                    <a:pt x="20582" y="1"/>
                  </a:cubicBez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153;p58">
              <a:extLst>
                <a:ext uri="{FF2B5EF4-FFF2-40B4-BE49-F238E27FC236}">
                  <a16:creationId xmlns:a16="http://schemas.microsoft.com/office/drawing/2014/main" id="{7C2DC808-6265-F44F-B550-9E3052974DA2}"/>
                </a:ext>
              </a:extLst>
            </p:cNvPr>
            <p:cNvSpPr/>
            <p:nvPr/>
          </p:nvSpPr>
          <p:spPr>
            <a:xfrm>
              <a:off x="3205800" y="3005925"/>
              <a:ext cx="622975" cy="114275"/>
            </a:xfrm>
            <a:custGeom>
              <a:avLst/>
              <a:gdLst/>
              <a:ahLst/>
              <a:cxnLst/>
              <a:rect l="l" t="t" r="r" b="b"/>
              <a:pathLst>
                <a:path w="24919" h="4571" extrusionOk="0">
                  <a:moveTo>
                    <a:pt x="8706" y="1"/>
                  </a:moveTo>
                  <a:cubicBezTo>
                    <a:pt x="6438" y="1"/>
                    <a:pt x="4203" y="734"/>
                    <a:pt x="2402" y="2102"/>
                  </a:cubicBezTo>
                  <a:lnTo>
                    <a:pt x="434" y="3536"/>
                  </a:lnTo>
                  <a:cubicBezTo>
                    <a:pt x="0" y="3870"/>
                    <a:pt x="234" y="4571"/>
                    <a:pt x="801" y="4571"/>
                  </a:cubicBezTo>
                  <a:lnTo>
                    <a:pt x="17012" y="4170"/>
                  </a:lnTo>
                  <a:lnTo>
                    <a:pt x="24918" y="34"/>
                  </a:lnTo>
                  <a:lnTo>
                    <a:pt x="870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154;p58">
              <a:extLst>
                <a:ext uri="{FF2B5EF4-FFF2-40B4-BE49-F238E27FC236}">
                  <a16:creationId xmlns:a16="http://schemas.microsoft.com/office/drawing/2014/main" id="{DDA97510-4124-504D-839C-4778BE0590C9}"/>
                </a:ext>
              </a:extLst>
            </p:cNvPr>
            <p:cNvSpPr/>
            <p:nvPr/>
          </p:nvSpPr>
          <p:spPr>
            <a:xfrm>
              <a:off x="3196625" y="3005925"/>
              <a:ext cx="632150" cy="115950"/>
            </a:xfrm>
            <a:custGeom>
              <a:avLst/>
              <a:gdLst/>
              <a:ahLst/>
              <a:cxnLst/>
              <a:rect l="l" t="t" r="r" b="b"/>
              <a:pathLst>
                <a:path w="25286" h="4638" extrusionOk="0">
                  <a:moveTo>
                    <a:pt x="9440" y="1"/>
                  </a:moveTo>
                  <a:cubicBezTo>
                    <a:pt x="6839" y="1"/>
                    <a:pt x="4670" y="534"/>
                    <a:pt x="2469" y="2302"/>
                  </a:cubicBezTo>
                  <a:lnTo>
                    <a:pt x="301" y="3970"/>
                  </a:lnTo>
                  <a:cubicBezTo>
                    <a:pt x="0" y="4170"/>
                    <a:pt x="167" y="4637"/>
                    <a:pt x="534" y="4637"/>
                  </a:cubicBezTo>
                  <a:lnTo>
                    <a:pt x="17113" y="4337"/>
                  </a:lnTo>
                  <a:lnTo>
                    <a:pt x="25285" y="34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155;p58">
              <a:extLst>
                <a:ext uri="{FF2B5EF4-FFF2-40B4-BE49-F238E27FC236}">
                  <a16:creationId xmlns:a16="http://schemas.microsoft.com/office/drawing/2014/main" id="{8100D000-17B0-2543-8E7D-4EEB3628DD95}"/>
                </a:ext>
              </a:extLst>
            </p:cNvPr>
            <p:cNvSpPr/>
            <p:nvPr/>
          </p:nvSpPr>
          <p:spPr>
            <a:xfrm>
              <a:off x="3226650" y="3247775"/>
              <a:ext cx="55050" cy="21700"/>
            </a:xfrm>
            <a:custGeom>
              <a:avLst/>
              <a:gdLst/>
              <a:ahLst/>
              <a:cxnLst/>
              <a:rect l="l" t="t" r="r" b="b"/>
              <a:pathLst>
                <a:path w="2202" h="868" extrusionOk="0">
                  <a:moveTo>
                    <a:pt x="0" y="0"/>
                  </a:moveTo>
                  <a:lnTo>
                    <a:pt x="0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156;p58">
              <a:extLst>
                <a:ext uri="{FF2B5EF4-FFF2-40B4-BE49-F238E27FC236}">
                  <a16:creationId xmlns:a16="http://schemas.microsoft.com/office/drawing/2014/main" id="{5FB9E591-86E0-BA49-8F7D-DC321FCE4A9F}"/>
                </a:ext>
              </a:extLst>
            </p:cNvPr>
            <p:cNvSpPr/>
            <p:nvPr/>
          </p:nvSpPr>
          <p:spPr>
            <a:xfrm>
              <a:off x="3592725" y="3247775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1" y="0"/>
                  </a:moveTo>
                  <a:lnTo>
                    <a:pt x="1" y="867"/>
                  </a:lnTo>
                  <a:lnTo>
                    <a:pt x="2203" y="867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157;p58">
              <a:extLst>
                <a:ext uri="{FF2B5EF4-FFF2-40B4-BE49-F238E27FC236}">
                  <a16:creationId xmlns:a16="http://schemas.microsoft.com/office/drawing/2014/main" id="{5F59AD22-2A67-324C-B209-E7749E920787}"/>
                </a:ext>
              </a:extLst>
            </p:cNvPr>
            <p:cNvSpPr/>
            <p:nvPr/>
          </p:nvSpPr>
          <p:spPr>
            <a:xfrm>
              <a:off x="3380075" y="3247775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1" y="0"/>
                  </a:moveTo>
                  <a:lnTo>
                    <a:pt x="1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158;p58">
              <a:extLst>
                <a:ext uri="{FF2B5EF4-FFF2-40B4-BE49-F238E27FC236}">
                  <a16:creationId xmlns:a16="http://schemas.microsoft.com/office/drawing/2014/main" id="{0983474F-696D-BB49-9E4B-58994D04C440}"/>
                </a:ext>
              </a:extLst>
            </p:cNvPr>
            <p:cNvSpPr/>
            <p:nvPr/>
          </p:nvSpPr>
          <p:spPr>
            <a:xfrm>
              <a:off x="3165775" y="3089325"/>
              <a:ext cx="539575" cy="169300"/>
            </a:xfrm>
            <a:custGeom>
              <a:avLst/>
              <a:gdLst/>
              <a:ahLst/>
              <a:cxnLst/>
              <a:rect l="l" t="t" r="r" b="b"/>
              <a:pathLst>
                <a:path w="21583" h="6772" extrusionOk="0">
                  <a:moveTo>
                    <a:pt x="3369" y="0"/>
                  </a:moveTo>
                  <a:cubicBezTo>
                    <a:pt x="1501" y="0"/>
                    <a:pt x="0" y="1535"/>
                    <a:pt x="0" y="3403"/>
                  </a:cubicBezTo>
                  <a:cubicBezTo>
                    <a:pt x="0" y="5271"/>
                    <a:pt x="1501" y="6772"/>
                    <a:pt x="3369" y="6772"/>
                  </a:cubicBezTo>
                  <a:lnTo>
                    <a:pt x="18213" y="6772"/>
                  </a:lnTo>
                  <a:cubicBezTo>
                    <a:pt x="20081" y="6772"/>
                    <a:pt x="21582" y="5271"/>
                    <a:pt x="21582" y="3403"/>
                  </a:cubicBezTo>
                  <a:cubicBezTo>
                    <a:pt x="21582" y="1535"/>
                    <a:pt x="20081" y="0"/>
                    <a:pt x="1821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159;p58">
              <a:extLst>
                <a:ext uri="{FF2B5EF4-FFF2-40B4-BE49-F238E27FC236}">
                  <a16:creationId xmlns:a16="http://schemas.microsoft.com/office/drawing/2014/main" id="{A8C10F40-B152-9F45-94E5-95BFD48B66BF}"/>
                </a:ext>
              </a:extLst>
            </p:cNvPr>
            <p:cNvSpPr/>
            <p:nvPr/>
          </p:nvSpPr>
          <p:spPr>
            <a:xfrm>
              <a:off x="3261675" y="3141850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160;p58">
              <a:extLst>
                <a:ext uri="{FF2B5EF4-FFF2-40B4-BE49-F238E27FC236}">
                  <a16:creationId xmlns:a16="http://schemas.microsoft.com/office/drawing/2014/main" id="{2726F382-CDBC-CD49-8058-A3C4CA6F4892}"/>
                </a:ext>
              </a:extLst>
            </p:cNvPr>
            <p:cNvSpPr/>
            <p:nvPr/>
          </p:nvSpPr>
          <p:spPr>
            <a:xfrm>
              <a:off x="3261675" y="3164375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0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161;p58">
              <a:extLst>
                <a:ext uri="{FF2B5EF4-FFF2-40B4-BE49-F238E27FC236}">
                  <a16:creationId xmlns:a16="http://schemas.microsoft.com/office/drawing/2014/main" id="{36121B41-A128-4C4C-8933-1228541EF850}"/>
                </a:ext>
              </a:extLst>
            </p:cNvPr>
            <p:cNvSpPr/>
            <p:nvPr/>
          </p:nvSpPr>
          <p:spPr>
            <a:xfrm>
              <a:off x="3261675" y="3186050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162;p58">
              <a:extLst>
                <a:ext uri="{FF2B5EF4-FFF2-40B4-BE49-F238E27FC236}">
                  <a16:creationId xmlns:a16="http://schemas.microsoft.com/office/drawing/2014/main" id="{888D1C95-2C9B-6140-944F-8BE709CA1397}"/>
                </a:ext>
              </a:extLst>
            </p:cNvPr>
            <p:cNvSpPr/>
            <p:nvPr/>
          </p:nvSpPr>
          <p:spPr>
            <a:xfrm>
              <a:off x="3261675" y="3208575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4410" y="567"/>
                  </a:lnTo>
                  <a:lnTo>
                    <a:pt x="14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163;p58">
              <a:extLst>
                <a:ext uri="{FF2B5EF4-FFF2-40B4-BE49-F238E27FC236}">
                  <a16:creationId xmlns:a16="http://schemas.microsoft.com/office/drawing/2014/main" id="{445577A4-1B38-6D41-B617-791A3ACD1D66}"/>
                </a:ext>
              </a:extLst>
            </p:cNvPr>
            <p:cNvSpPr/>
            <p:nvPr/>
          </p:nvSpPr>
          <p:spPr>
            <a:xfrm>
              <a:off x="3567150" y="2929200"/>
              <a:ext cx="163200" cy="128900"/>
            </a:xfrm>
            <a:custGeom>
              <a:avLst/>
              <a:gdLst/>
              <a:ahLst/>
              <a:cxnLst/>
              <a:rect l="l" t="t" r="r" b="b"/>
              <a:pathLst>
                <a:path w="6528" h="5156" extrusionOk="0">
                  <a:moveTo>
                    <a:pt x="3526" y="1"/>
                  </a:moveTo>
                  <a:cubicBezTo>
                    <a:pt x="690" y="1"/>
                    <a:pt x="223" y="4304"/>
                    <a:pt x="223" y="4304"/>
                  </a:cubicBezTo>
                  <a:cubicBezTo>
                    <a:pt x="0" y="4853"/>
                    <a:pt x="263" y="5155"/>
                    <a:pt x="925" y="5155"/>
                  </a:cubicBezTo>
                  <a:cubicBezTo>
                    <a:pt x="1550" y="5155"/>
                    <a:pt x="2530" y="4887"/>
                    <a:pt x="3793" y="4304"/>
                  </a:cubicBezTo>
                  <a:lnTo>
                    <a:pt x="6461" y="3103"/>
                  </a:lnTo>
                  <a:lnTo>
                    <a:pt x="6528" y="3003"/>
                  </a:lnTo>
                  <a:cubicBezTo>
                    <a:pt x="6528" y="1368"/>
                    <a:pt x="5194" y="1"/>
                    <a:pt x="352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164;p58">
              <a:extLst>
                <a:ext uri="{FF2B5EF4-FFF2-40B4-BE49-F238E27FC236}">
                  <a16:creationId xmlns:a16="http://schemas.microsoft.com/office/drawing/2014/main" id="{7DB3106E-2421-1A4D-80BC-6B8E56EC5F8B}"/>
                </a:ext>
              </a:extLst>
            </p:cNvPr>
            <p:cNvSpPr/>
            <p:nvPr/>
          </p:nvSpPr>
          <p:spPr>
            <a:xfrm>
              <a:off x="3567150" y="2929200"/>
              <a:ext cx="163200" cy="128900"/>
            </a:xfrm>
            <a:custGeom>
              <a:avLst/>
              <a:gdLst/>
              <a:ahLst/>
              <a:cxnLst/>
              <a:rect l="l" t="t" r="r" b="b"/>
              <a:pathLst>
                <a:path w="6528" h="5156" extrusionOk="0">
                  <a:moveTo>
                    <a:pt x="3526" y="1"/>
                  </a:moveTo>
                  <a:cubicBezTo>
                    <a:pt x="690" y="1"/>
                    <a:pt x="223" y="4304"/>
                    <a:pt x="223" y="4304"/>
                  </a:cubicBezTo>
                  <a:cubicBezTo>
                    <a:pt x="0" y="4853"/>
                    <a:pt x="263" y="5155"/>
                    <a:pt x="925" y="5155"/>
                  </a:cubicBezTo>
                  <a:cubicBezTo>
                    <a:pt x="1550" y="5155"/>
                    <a:pt x="2530" y="4887"/>
                    <a:pt x="3793" y="4304"/>
                  </a:cubicBezTo>
                  <a:lnTo>
                    <a:pt x="6461" y="3103"/>
                  </a:lnTo>
                  <a:lnTo>
                    <a:pt x="6528" y="3003"/>
                  </a:lnTo>
                  <a:cubicBezTo>
                    <a:pt x="6528" y="1368"/>
                    <a:pt x="5194" y="1"/>
                    <a:pt x="3526" y="1"/>
                  </a:cubicBez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165;p58">
              <a:extLst>
                <a:ext uri="{FF2B5EF4-FFF2-40B4-BE49-F238E27FC236}">
                  <a16:creationId xmlns:a16="http://schemas.microsoft.com/office/drawing/2014/main" id="{3A7A1971-14F6-3145-9CA9-89A54578EF58}"/>
                </a:ext>
              </a:extLst>
            </p:cNvPr>
            <p:cNvSpPr/>
            <p:nvPr/>
          </p:nvSpPr>
          <p:spPr>
            <a:xfrm>
              <a:off x="3286675" y="1716675"/>
              <a:ext cx="286900" cy="101750"/>
            </a:xfrm>
            <a:custGeom>
              <a:avLst/>
              <a:gdLst/>
              <a:ahLst/>
              <a:cxnLst/>
              <a:rect l="l" t="t" r="r" b="b"/>
              <a:pathLst>
                <a:path w="11476" h="4070" extrusionOk="0">
                  <a:moveTo>
                    <a:pt x="11142" y="0"/>
                  </a:moveTo>
                  <a:lnTo>
                    <a:pt x="1" y="2702"/>
                  </a:lnTo>
                  <a:lnTo>
                    <a:pt x="334" y="4070"/>
                  </a:lnTo>
                  <a:lnTo>
                    <a:pt x="11476" y="1368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166;p58">
              <a:extLst>
                <a:ext uri="{FF2B5EF4-FFF2-40B4-BE49-F238E27FC236}">
                  <a16:creationId xmlns:a16="http://schemas.microsoft.com/office/drawing/2014/main" id="{03C82232-8122-874E-B41D-D50E3EE6F673}"/>
                </a:ext>
              </a:extLst>
            </p:cNvPr>
            <p:cNvSpPr/>
            <p:nvPr/>
          </p:nvSpPr>
          <p:spPr>
            <a:xfrm>
              <a:off x="3286675" y="1716675"/>
              <a:ext cx="286900" cy="101750"/>
            </a:xfrm>
            <a:custGeom>
              <a:avLst/>
              <a:gdLst/>
              <a:ahLst/>
              <a:cxnLst/>
              <a:rect l="l" t="t" r="r" b="b"/>
              <a:pathLst>
                <a:path w="11476" h="4070" extrusionOk="0">
                  <a:moveTo>
                    <a:pt x="11142" y="0"/>
                  </a:moveTo>
                  <a:lnTo>
                    <a:pt x="1" y="2702"/>
                  </a:lnTo>
                  <a:lnTo>
                    <a:pt x="334" y="4070"/>
                  </a:lnTo>
                  <a:lnTo>
                    <a:pt x="11476" y="1368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167;p58">
              <a:extLst>
                <a:ext uri="{FF2B5EF4-FFF2-40B4-BE49-F238E27FC236}">
                  <a16:creationId xmlns:a16="http://schemas.microsoft.com/office/drawing/2014/main" id="{379C836F-C356-FC41-AC39-D48478B4B135}"/>
                </a:ext>
              </a:extLst>
            </p:cNvPr>
            <p:cNvSpPr/>
            <p:nvPr/>
          </p:nvSpPr>
          <p:spPr>
            <a:xfrm>
              <a:off x="3456800" y="1634100"/>
              <a:ext cx="430350" cy="155150"/>
            </a:xfrm>
            <a:custGeom>
              <a:avLst/>
              <a:gdLst/>
              <a:ahLst/>
              <a:cxnLst/>
              <a:rect l="l" t="t" r="r" b="b"/>
              <a:pathLst>
                <a:path w="17214" h="6206" extrusionOk="0">
                  <a:moveTo>
                    <a:pt x="16679" y="1"/>
                  </a:moveTo>
                  <a:lnTo>
                    <a:pt x="1" y="4004"/>
                  </a:lnTo>
                  <a:lnTo>
                    <a:pt x="501" y="6205"/>
                  </a:lnTo>
                  <a:lnTo>
                    <a:pt x="17213" y="2169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168;p58">
              <a:extLst>
                <a:ext uri="{FF2B5EF4-FFF2-40B4-BE49-F238E27FC236}">
                  <a16:creationId xmlns:a16="http://schemas.microsoft.com/office/drawing/2014/main" id="{8CF5468F-8BA1-9C4B-96BC-7844B37F406E}"/>
                </a:ext>
              </a:extLst>
            </p:cNvPr>
            <p:cNvSpPr/>
            <p:nvPr/>
          </p:nvSpPr>
          <p:spPr>
            <a:xfrm>
              <a:off x="3456800" y="1634100"/>
              <a:ext cx="430350" cy="155150"/>
            </a:xfrm>
            <a:custGeom>
              <a:avLst/>
              <a:gdLst/>
              <a:ahLst/>
              <a:cxnLst/>
              <a:rect l="l" t="t" r="r" b="b"/>
              <a:pathLst>
                <a:path w="17214" h="6206" extrusionOk="0">
                  <a:moveTo>
                    <a:pt x="16679" y="1"/>
                  </a:moveTo>
                  <a:lnTo>
                    <a:pt x="1" y="4004"/>
                  </a:lnTo>
                  <a:lnTo>
                    <a:pt x="501" y="6205"/>
                  </a:lnTo>
                  <a:lnTo>
                    <a:pt x="17213" y="2169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169;p58">
              <a:extLst>
                <a:ext uri="{FF2B5EF4-FFF2-40B4-BE49-F238E27FC236}">
                  <a16:creationId xmlns:a16="http://schemas.microsoft.com/office/drawing/2014/main" id="{E67C1819-FE11-CD49-B49E-FF01BDA9959F}"/>
                </a:ext>
              </a:extLst>
            </p:cNvPr>
            <p:cNvSpPr/>
            <p:nvPr/>
          </p:nvSpPr>
          <p:spPr>
            <a:xfrm>
              <a:off x="3687800" y="1519025"/>
              <a:ext cx="480375" cy="221850"/>
            </a:xfrm>
            <a:custGeom>
              <a:avLst/>
              <a:gdLst/>
              <a:ahLst/>
              <a:cxnLst/>
              <a:rect l="l" t="t" r="r" b="b"/>
              <a:pathLst>
                <a:path w="19215" h="8874" extrusionOk="0">
                  <a:moveTo>
                    <a:pt x="17446" y="1"/>
                  </a:moveTo>
                  <a:lnTo>
                    <a:pt x="1" y="6005"/>
                  </a:lnTo>
                  <a:lnTo>
                    <a:pt x="701" y="8874"/>
                  </a:lnTo>
                  <a:lnTo>
                    <a:pt x="18981" y="6272"/>
                  </a:lnTo>
                  <a:lnTo>
                    <a:pt x="19081" y="4871"/>
                  </a:lnTo>
                  <a:cubicBezTo>
                    <a:pt x="19214" y="3537"/>
                    <a:pt x="18881" y="2236"/>
                    <a:pt x="18147" y="1101"/>
                  </a:cubicBezTo>
                  <a:lnTo>
                    <a:pt x="1744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170;p58">
              <a:extLst>
                <a:ext uri="{FF2B5EF4-FFF2-40B4-BE49-F238E27FC236}">
                  <a16:creationId xmlns:a16="http://schemas.microsoft.com/office/drawing/2014/main" id="{4A9F2F59-3748-3140-9657-75072F132739}"/>
                </a:ext>
              </a:extLst>
            </p:cNvPr>
            <p:cNvSpPr/>
            <p:nvPr/>
          </p:nvSpPr>
          <p:spPr>
            <a:xfrm>
              <a:off x="3687800" y="1519025"/>
              <a:ext cx="480375" cy="221850"/>
            </a:xfrm>
            <a:custGeom>
              <a:avLst/>
              <a:gdLst/>
              <a:ahLst/>
              <a:cxnLst/>
              <a:rect l="l" t="t" r="r" b="b"/>
              <a:pathLst>
                <a:path w="19215" h="8874" extrusionOk="0">
                  <a:moveTo>
                    <a:pt x="17446" y="1"/>
                  </a:moveTo>
                  <a:lnTo>
                    <a:pt x="1" y="6005"/>
                  </a:lnTo>
                  <a:lnTo>
                    <a:pt x="701" y="8874"/>
                  </a:lnTo>
                  <a:lnTo>
                    <a:pt x="18981" y="6272"/>
                  </a:lnTo>
                  <a:lnTo>
                    <a:pt x="19081" y="4871"/>
                  </a:lnTo>
                  <a:cubicBezTo>
                    <a:pt x="19214" y="3537"/>
                    <a:pt x="18881" y="2236"/>
                    <a:pt x="18147" y="1101"/>
                  </a:cubicBezTo>
                  <a:lnTo>
                    <a:pt x="17446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171;p58">
              <a:extLst>
                <a:ext uri="{FF2B5EF4-FFF2-40B4-BE49-F238E27FC236}">
                  <a16:creationId xmlns:a16="http://schemas.microsoft.com/office/drawing/2014/main" id="{506FD237-1B3E-3346-905D-72F98BD3875B}"/>
                </a:ext>
              </a:extLst>
            </p:cNvPr>
            <p:cNvSpPr/>
            <p:nvPr/>
          </p:nvSpPr>
          <p:spPr>
            <a:xfrm>
              <a:off x="2567000" y="1970150"/>
              <a:ext cx="469525" cy="674125"/>
            </a:xfrm>
            <a:custGeom>
              <a:avLst/>
              <a:gdLst/>
              <a:ahLst/>
              <a:cxnLst/>
              <a:rect l="l" t="t" r="r" b="b"/>
              <a:pathLst>
                <a:path w="18781" h="26965" extrusionOk="0">
                  <a:moveTo>
                    <a:pt x="14445" y="0"/>
                  </a:moveTo>
                  <a:cubicBezTo>
                    <a:pt x="12556" y="0"/>
                    <a:pt x="8844" y="4175"/>
                    <a:pt x="6305" y="7307"/>
                  </a:cubicBezTo>
                  <a:cubicBezTo>
                    <a:pt x="5938" y="7674"/>
                    <a:pt x="5638" y="8008"/>
                    <a:pt x="5304" y="8375"/>
                  </a:cubicBezTo>
                  <a:cubicBezTo>
                    <a:pt x="4537" y="9209"/>
                    <a:pt x="3770" y="10042"/>
                    <a:pt x="3103" y="10976"/>
                  </a:cubicBezTo>
                  <a:cubicBezTo>
                    <a:pt x="2769" y="11410"/>
                    <a:pt x="2436" y="11877"/>
                    <a:pt x="2102" y="12277"/>
                  </a:cubicBezTo>
                  <a:cubicBezTo>
                    <a:pt x="1802" y="12744"/>
                    <a:pt x="1502" y="13211"/>
                    <a:pt x="1235" y="13712"/>
                  </a:cubicBezTo>
                  <a:lnTo>
                    <a:pt x="1001" y="14079"/>
                  </a:lnTo>
                  <a:cubicBezTo>
                    <a:pt x="935" y="14179"/>
                    <a:pt x="868" y="14245"/>
                    <a:pt x="768" y="14479"/>
                  </a:cubicBezTo>
                  <a:lnTo>
                    <a:pt x="634" y="14779"/>
                  </a:lnTo>
                  <a:lnTo>
                    <a:pt x="501" y="15046"/>
                  </a:lnTo>
                  <a:cubicBezTo>
                    <a:pt x="468" y="15179"/>
                    <a:pt x="434" y="15313"/>
                    <a:pt x="401" y="15446"/>
                  </a:cubicBezTo>
                  <a:cubicBezTo>
                    <a:pt x="201" y="16113"/>
                    <a:pt x="101" y="16781"/>
                    <a:pt x="67" y="17481"/>
                  </a:cubicBezTo>
                  <a:cubicBezTo>
                    <a:pt x="1" y="18615"/>
                    <a:pt x="34" y="19716"/>
                    <a:pt x="201" y="20850"/>
                  </a:cubicBezTo>
                  <a:cubicBezTo>
                    <a:pt x="401" y="22685"/>
                    <a:pt x="801" y="24486"/>
                    <a:pt x="1302" y="26254"/>
                  </a:cubicBezTo>
                  <a:cubicBezTo>
                    <a:pt x="1451" y="26704"/>
                    <a:pt x="1844" y="26965"/>
                    <a:pt x="2285" y="26965"/>
                  </a:cubicBezTo>
                  <a:cubicBezTo>
                    <a:pt x="2334" y="26965"/>
                    <a:pt x="2385" y="26961"/>
                    <a:pt x="2436" y="26955"/>
                  </a:cubicBezTo>
                  <a:lnTo>
                    <a:pt x="3336" y="26788"/>
                  </a:lnTo>
                  <a:cubicBezTo>
                    <a:pt x="3837" y="26721"/>
                    <a:pt x="4204" y="26254"/>
                    <a:pt x="4170" y="25720"/>
                  </a:cubicBezTo>
                  <a:cubicBezTo>
                    <a:pt x="3837" y="22018"/>
                    <a:pt x="3837" y="18749"/>
                    <a:pt x="3970" y="17915"/>
                  </a:cubicBezTo>
                  <a:cubicBezTo>
                    <a:pt x="4037" y="17548"/>
                    <a:pt x="4137" y="17181"/>
                    <a:pt x="4270" y="16814"/>
                  </a:cubicBezTo>
                  <a:cubicBezTo>
                    <a:pt x="4270" y="16747"/>
                    <a:pt x="4304" y="16681"/>
                    <a:pt x="4337" y="16614"/>
                  </a:cubicBezTo>
                  <a:lnTo>
                    <a:pt x="4404" y="16547"/>
                  </a:lnTo>
                  <a:lnTo>
                    <a:pt x="4437" y="16514"/>
                  </a:lnTo>
                  <a:lnTo>
                    <a:pt x="4771" y="16013"/>
                  </a:lnTo>
                  <a:cubicBezTo>
                    <a:pt x="5571" y="14913"/>
                    <a:pt x="6439" y="13879"/>
                    <a:pt x="7339" y="12878"/>
                  </a:cubicBezTo>
                  <a:lnTo>
                    <a:pt x="7373" y="12878"/>
                  </a:lnTo>
                  <a:cubicBezTo>
                    <a:pt x="9307" y="11310"/>
                    <a:pt x="13377" y="8608"/>
                    <a:pt x="16146" y="6673"/>
                  </a:cubicBezTo>
                  <a:cubicBezTo>
                    <a:pt x="18781" y="3705"/>
                    <a:pt x="17513" y="169"/>
                    <a:pt x="14511" y="2"/>
                  </a:cubicBezTo>
                  <a:cubicBezTo>
                    <a:pt x="14489" y="1"/>
                    <a:pt x="14467" y="0"/>
                    <a:pt x="14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172;p58">
              <a:extLst>
                <a:ext uri="{FF2B5EF4-FFF2-40B4-BE49-F238E27FC236}">
                  <a16:creationId xmlns:a16="http://schemas.microsoft.com/office/drawing/2014/main" id="{A34F9F76-2654-3342-9F99-16238A6112D9}"/>
                </a:ext>
              </a:extLst>
            </p:cNvPr>
            <p:cNvSpPr/>
            <p:nvPr/>
          </p:nvSpPr>
          <p:spPr>
            <a:xfrm>
              <a:off x="2601200" y="2626500"/>
              <a:ext cx="92575" cy="65900"/>
            </a:xfrm>
            <a:custGeom>
              <a:avLst/>
              <a:gdLst/>
              <a:ahLst/>
              <a:cxnLst/>
              <a:rect l="l" t="t" r="r" b="b"/>
              <a:pathLst>
                <a:path w="3703" h="2636" extrusionOk="0">
                  <a:moveTo>
                    <a:pt x="2169" y="0"/>
                  </a:moveTo>
                  <a:lnTo>
                    <a:pt x="868" y="167"/>
                  </a:lnTo>
                  <a:cubicBezTo>
                    <a:pt x="0" y="1101"/>
                    <a:pt x="868" y="2635"/>
                    <a:pt x="868" y="2635"/>
                  </a:cubicBezTo>
                  <a:lnTo>
                    <a:pt x="3703" y="1935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173;p58">
              <a:extLst>
                <a:ext uri="{FF2B5EF4-FFF2-40B4-BE49-F238E27FC236}">
                  <a16:creationId xmlns:a16="http://schemas.microsoft.com/office/drawing/2014/main" id="{BF1C271B-33AC-7E42-B46B-AB0C9716EEA0}"/>
                </a:ext>
              </a:extLst>
            </p:cNvPr>
            <p:cNvSpPr/>
            <p:nvPr/>
          </p:nvSpPr>
          <p:spPr>
            <a:xfrm>
              <a:off x="2623700" y="2674850"/>
              <a:ext cx="77600" cy="74250"/>
            </a:xfrm>
            <a:custGeom>
              <a:avLst/>
              <a:gdLst/>
              <a:ahLst/>
              <a:cxnLst/>
              <a:rect l="l" t="t" r="r" b="b"/>
              <a:pathLst>
                <a:path w="3104" h="2970" extrusionOk="0">
                  <a:moveTo>
                    <a:pt x="2803" y="1"/>
                  </a:moveTo>
                  <a:lnTo>
                    <a:pt x="1" y="701"/>
                  </a:lnTo>
                  <a:lnTo>
                    <a:pt x="1002" y="2970"/>
                  </a:lnTo>
                  <a:lnTo>
                    <a:pt x="3103" y="2503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174;p58">
              <a:extLst>
                <a:ext uri="{FF2B5EF4-FFF2-40B4-BE49-F238E27FC236}">
                  <a16:creationId xmlns:a16="http://schemas.microsoft.com/office/drawing/2014/main" id="{9A8B2D4A-59C0-224E-90DE-8826276F4CD2}"/>
                </a:ext>
              </a:extLst>
            </p:cNvPr>
            <p:cNvSpPr/>
            <p:nvPr/>
          </p:nvSpPr>
          <p:spPr>
            <a:xfrm>
              <a:off x="3272500" y="1783900"/>
              <a:ext cx="20050" cy="25450"/>
            </a:xfrm>
            <a:custGeom>
              <a:avLst/>
              <a:gdLst/>
              <a:ahLst/>
              <a:cxnLst/>
              <a:rect l="l" t="t" r="r" b="b"/>
              <a:pathLst>
                <a:path w="802" h="1018" extrusionOk="0">
                  <a:moveTo>
                    <a:pt x="456" y="0"/>
                  </a:moveTo>
                  <a:cubicBezTo>
                    <a:pt x="284" y="0"/>
                    <a:pt x="125" y="182"/>
                    <a:pt x="68" y="414"/>
                  </a:cubicBezTo>
                  <a:cubicBezTo>
                    <a:pt x="1" y="714"/>
                    <a:pt x="68" y="947"/>
                    <a:pt x="268" y="1014"/>
                  </a:cubicBezTo>
                  <a:cubicBezTo>
                    <a:pt x="282" y="1016"/>
                    <a:pt x="297" y="1018"/>
                    <a:pt x="311" y="1018"/>
                  </a:cubicBezTo>
                  <a:cubicBezTo>
                    <a:pt x="492" y="1018"/>
                    <a:pt x="640" y="828"/>
                    <a:pt x="701" y="580"/>
                  </a:cubicBezTo>
                  <a:cubicBezTo>
                    <a:pt x="801" y="313"/>
                    <a:pt x="701" y="47"/>
                    <a:pt x="535" y="13"/>
                  </a:cubicBezTo>
                  <a:cubicBezTo>
                    <a:pt x="508" y="5"/>
                    <a:pt x="482" y="0"/>
                    <a:pt x="4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175;p58">
              <a:extLst>
                <a:ext uri="{FF2B5EF4-FFF2-40B4-BE49-F238E27FC236}">
                  <a16:creationId xmlns:a16="http://schemas.microsoft.com/office/drawing/2014/main" id="{C22AB194-AD82-9E40-9549-37749BC8C627}"/>
                </a:ext>
              </a:extLst>
            </p:cNvPr>
            <p:cNvSpPr/>
            <p:nvPr/>
          </p:nvSpPr>
          <p:spPr>
            <a:xfrm>
              <a:off x="3257500" y="1807575"/>
              <a:ext cx="34225" cy="68500"/>
            </a:xfrm>
            <a:custGeom>
              <a:avLst/>
              <a:gdLst/>
              <a:ahLst/>
              <a:cxnLst/>
              <a:rect l="l" t="t" r="r" b="b"/>
              <a:pathLst>
                <a:path w="1369" h="2740" extrusionOk="0">
                  <a:moveTo>
                    <a:pt x="668" y="0"/>
                  </a:moveTo>
                  <a:lnTo>
                    <a:pt x="0" y="2535"/>
                  </a:lnTo>
                  <a:cubicBezTo>
                    <a:pt x="253" y="2672"/>
                    <a:pt x="529" y="2740"/>
                    <a:pt x="801" y="2740"/>
                  </a:cubicBezTo>
                  <a:cubicBezTo>
                    <a:pt x="995" y="2740"/>
                    <a:pt x="1187" y="2705"/>
                    <a:pt x="1368" y="2635"/>
                  </a:cubicBezTo>
                  <a:cubicBezTo>
                    <a:pt x="1001" y="1802"/>
                    <a:pt x="768" y="901"/>
                    <a:pt x="668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176;p58">
              <a:extLst>
                <a:ext uri="{FF2B5EF4-FFF2-40B4-BE49-F238E27FC236}">
                  <a16:creationId xmlns:a16="http://schemas.microsoft.com/office/drawing/2014/main" id="{2264979F-EECA-2140-B6D7-17B3B5899CD6}"/>
                </a:ext>
              </a:extLst>
            </p:cNvPr>
            <p:cNvSpPr/>
            <p:nvPr/>
          </p:nvSpPr>
          <p:spPr>
            <a:xfrm>
              <a:off x="3256675" y="1740200"/>
              <a:ext cx="43575" cy="13875"/>
            </a:xfrm>
            <a:custGeom>
              <a:avLst/>
              <a:gdLst/>
              <a:ahLst/>
              <a:cxnLst/>
              <a:rect l="l" t="t" r="r" b="b"/>
              <a:pathLst>
                <a:path w="1743" h="555" extrusionOk="0">
                  <a:moveTo>
                    <a:pt x="745" y="1"/>
                  </a:moveTo>
                  <a:cubicBezTo>
                    <a:pt x="528" y="1"/>
                    <a:pt x="308" y="43"/>
                    <a:pt x="100" y="127"/>
                  </a:cubicBezTo>
                  <a:cubicBezTo>
                    <a:pt x="33" y="160"/>
                    <a:pt x="0" y="260"/>
                    <a:pt x="33" y="327"/>
                  </a:cubicBezTo>
                  <a:cubicBezTo>
                    <a:pt x="33" y="394"/>
                    <a:pt x="67" y="427"/>
                    <a:pt x="133" y="427"/>
                  </a:cubicBezTo>
                  <a:cubicBezTo>
                    <a:pt x="150" y="444"/>
                    <a:pt x="167" y="452"/>
                    <a:pt x="183" y="452"/>
                  </a:cubicBezTo>
                  <a:cubicBezTo>
                    <a:pt x="200" y="452"/>
                    <a:pt x="217" y="444"/>
                    <a:pt x="234" y="427"/>
                  </a:cubicBezTo>
                  <a:cubicBezTo>
                    <a:pt x="386" y="357"/>
                    <a:pt x="557" y="323"/>
                    <a:pt x="727" y="323"/>
                  </a:cubicBezTo>
                  <a:cubicBezTo>
                    <a:pt x="966" y="323"/>
                    <a:pt x="1206" y="391"/>
                    <a:pt x="1401" y="527"/>
                  </a:cubicBezTo>
                  <a:cubicBezTo>
                    <a:pt x="1432" y="546"/>
                    <a:pt x="1465" y="554"/>
                    <a:pt x="1496" y="554"/>
                  </a:cubicBezTo>
                  <a:cubicBezTo>
                    <a:pt x="1631" y="554"/>
                    <a:pt x="1743" y="402"/>
                    <a:pt x="1635" y="294"/>
                  </a:cubicBezTo>
                  <a:lnTo>
                    <a:pt x="1601" y="260"/>
                  </a:lnTo>
                  <a:cubicBezTo>
                    <a:pt x="1348" y="85"/>
                    <a:pt x="1049" y="1"/>
                    <a:pt x="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177;p58">
              <a:extLst>
                <a:ext uri="{FF2B5EF4-FFF2-40B4-BE49-F238E27FC236}">
                  <a16:creationId xmlns:a16="http://schemas.microsoft.com/office/drawing/2014/main" id="{E7C7B43E-5E33-1249-AAA3-267BA1CD08AE}"/>
                </a:ext>
              </a:extLst>
            </p:cNvPr>
            <p:cNvSpPr/>
            <p:nvPr/>
          </p:nvSpPr>
          <p:spPr>
            <a:xfrm>
              <a:off x="2975625" y="1813400"/>
              <a:ext cx="216225" cy="304825"/>
            </a:xfrm>
            <a:custGeom>
              <a:avLst/>
              <a:gdLst/>
              <a:ahLst/>
              <a:cxnLst/>
              <a:rect l="l" t="t" r="r" b="b"/>
              <a:pathLst>
                <a:path w="8649" h="12193" extrusionOk="0">
                  <a:moveTo>
                    <a:pt x="3403" y="1"/>
                  </a:moveTo>
                  <a:cubicBezTo>
                    <a:pt x="3003" y="2536"/>
                    <a:pt x="2469" y="6439"/>
                    <a:pt x="234" y="7439"/>
                  </a:cubicBezTo>
                  <a:cubicBezTo>
                    <a:pt x="234" y="7439"/>
                    <a:pt x="1" y="10075"/>
                    <a:pt x="4437" y="11676"/>
                  </a:cubicBezTo>
                  <a:cubicBezTo>
                    <a:pt x="5450" y="12046"/>
                    <a:pt x="6178" y="12193"/>
                    <a:pt x="6696" y="12193"/>
                  </a:cubicBezTo>
                  <a:cubicBezTo>
                    <a:pt x="8648" y="12193"/>
                    <a:pt x="7606" y="10108"/>
                    <a:pt x="7606" y="10108"/>
                  </a:cubicBezTo>
                  <a:cubicBezTo>
                    <a:pt x="5204" y="8507"/>
                    <a:pt x="5972" y="6539"/>
                    <a:pt x="7106" y="4871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178;p58">
              <a:extLst>
                <a:ext uri="{FF2B5EF4-FFF2-40B4-BE49-F238E27FC236}">
                  <a16:creationId xmlns:a16="http://schemas.microsoft.com/office/drawing/2014/main" id="{4B3FC2AB-BDC9-724F-BD02-B23771BD4A97}"/>
                </a:ext>
              </a:extLst>
            </p:cNvPr>
            <p:cNvSpPr/>
            <p:nvPr/>
          </p:nvSpPr>
          <p:spPr>
            <a:xfrm>
              <a:off x="2975625" y="1956850"/>
              <a:ext cx="209350" cy="113425"/>
            </a:xfrm>
            <a:custGeom>
              <a:avLst/>
              <a:gdLst/>
              <a:ahLst/>
              <a:cxnLst/>
              <a:rect l="l" t="t" r="r" b="b"/>
              <a:pathLst>
                <a:path w="8374" h="4537" extrusionOk="0">
                  <a:moveTo>
                    <a:pt x="768" y="0"/>
                  </a:moveTo>
                  <a:cubicBezTo>
                    <a:pt x="1" y="0"/>
                    <a:pt x="34" y="868"/>
                    <a:pt x="101" y="1668"/>
                  </a:cubicBezTo>
                  <a:lnTo>
                    <a:pt x="7639" y="4537"/>
                  </a:lnTo>
                  <a:cubicBezTo>
                    <a:pt x="7639" y="4537"/>
                    <a:pt x="8373" y="2435"/>
                    <a:pt x="7072" y="1401"/>
                  </a:cubicBezTo>
                  <a:cubicBezTo>
                    <a:pt x="5771" y="367"/>
                    <a:pt x="1669" y="0"/>
                    <a:pt x="7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179;p58">
              <a:extLst>
                <a:ext uri="{FF2B5EF4-FFF2-40B4-BE49-F238E27FC236}">
                  <a16:creationId xmlns:a16="http://schemas.microsoft.com/office/drawing/2014/main" id="{402E814E-404D-9449-8FC9-1DAD28FFC63F}"/>
                </a:ext>
              </a:extLst>
            </p:cNvPr>
            <p:cNvSpPr/>
            <p:nvPr/>
          </p:nvSpPr>
          <p:spPr>
            <a:xfrm>
              <a:off x="2975625" y="1956850"/>
              <a:ext cx="209350" cy="113425"/>
            </a:xfrm>
            <a:custGeom>
              <a:avLst/>
              <a:gdLst/>
              <a:ahLst/>
              <a:cxnLst/>
              <a:rect l="l" t="t" r="r" b="b"/>
              <a:pathLst>
                <a:path w="8374" h="4537" extrusionOk="0">
                  <a:moveTo>
                    <a:pt x="768" y="0"/>
                  </a:moveTo>
                  <a:cubicBezTo>
                    <a:pt x="1" y="0"/>
                    <a:pt x="34" y="868"/>
                    <a:pt x="101" y="1668"/>
                  </a:cubicBezTo>
                  <a:lnTo>
                    <a:pt x="7639" y="4537"/>
                  </a:lnTo>
                  <a:cubicBezTo>
                    <a:pt x="7639" y="4537"/>
                    <a:pt x="8373" y="2435"/>
                    <a:pt x="7072" y="1401"/>
                  </a:cubicBezTo>
                  <a:cubicBezTo>
                    <a:pt x="5771" y="367"/>
                    <a:pt x="1669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180;p58">
              <a:extLst>
                <a:ext uri="{FF2B5EF4-FFF2-40B4-BE49-F238E27FC236}">
                  <a16:creationId xmlns:a16="http://schemas.microsoft.com/office/drawing/2014/main" id="{9E78A1B9-7BD3-E14E-90E7-FD5811072D27}"/>
                </a:ext>
              </a:extLst>
            </p:cNvPr>
            <p:cNvSpPr/>
            <p:nvPr/>
          </p:nvSpPr>
          <p:spPr>
            <a:xfrm>
              <a:off x="2829700" y="2104450"/>
              <a:ext cx="115100" cy="161800"/>
            </a:xfrm>
            <a:custGeom>
              <a:avLst/>
              <a:gdLst/>
              <a:ahLst/>
              <a:cxnLst/>
              <a:rect l="l" t="t" r="r" b="b"/>
              <a:pathLst>
                <a:path w="4604" h="6472" extrusionOk="0">
                  <a:moveTo>
                    <a:pt x="4603" y="0"/>
                  </a:moveTo>
                  <a:lnTo>
                    <a:pt x="0" y="6205"/>
                  </a:lnTo>
                  <a:lnTo>
                    <a:pt x="200" y="6472"/>
                  </a:lnTo>
                  <a:cubicBezTo>
                    <a:pt x="200" y="6472"/>
                    <a:pt x="1801" y="5204"/>
                    <a:pt x="3636" y="3403"/>
                  </a:cubicBezTo>
                  <a:lnTo>
                    <a:pt x="4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181;p58">
              <a:extLst>
                <a:ext uri="{FF2B5EF4-FFF2-40B4-BE49-F238E27FC236}">
                  <a16:creationId xmlns:a16="http://schemas.microsoft.com/office/drawing/2014/main" id="{00183C3F-553C-824B-B8F5-0DB834B9D519}"/>
                </a:ext>
              </a:extLst>
            </p:cNvPr>
            <p:cNvSpPr/>
            <p:nvPr/>
          </p:nvSpPr>
          <p:spPr>
            <a:xfrm>
              <a:off x="2730450" y="1969825"/>
              <a:ext cx="518725" cy="721725"/>
            </a:xfrm>
            <a:custGeom>
              <a:avLst/>
              <a:gdLst/>
              <a:ahLst/>
              <a:cxnLst/>
              <a:rect l="l" t="t" r="r" b="b"/>
              <a:pathLst>
                <a:path w="20749" h="28869" extrusionOk="0">
                  <a:moveTo>
                    <a:pt x="8254" y="0"/>
                  </a:moveTo>
                  <a:cubicBezTo>
                    <a:pt x="5836" y="0"/>
                    <a:pt x="4009" y="2007"/>
                    <a:pt x="3470" y="4552"/>
                  </a:cubicBezTo>
                  <a:cubicBezTo>
                    <a:pt x="1335" y="14792"/>
                    <a:pt x="134" y="23865"/>
                    <a:pt x="1" y="26067"/>
                  </a:cubicBezTo>
                  <a:lnTo>
                    <a:pt x="4270" y="26801"/>
                  </a:lnTo>
                  <a:lnTo>
                    <a:pt x="10775" y="27968"/>
                  </a:lnTo>
                  <a:lnTo>
                    <a:pt x="15945" y="28869"/>
                  </a:lnTo>
                  <a:cubicBezTo>
                    <a:pt x="16779" y="17594"/>
                    <a:pt x="20749" y="6887"/>
                    <a:pt x="20482" y="4752"/>
                  </a:cubicBezTo>
                  <a:cubicBezTo>
                    <a:pt x="20415" y="4185"/>
                    <a:pt x="20082" y="3684"/>
                    <a:pt x="19548" y="3451"/>
                  </a:cubicBezTo>
                  <a:cubicBezTo>
                    <a:pt x="18380" y="2817"/>
                    <a:pt x="17146" y="2283"/>
                    <a:pt x="15912" y="1816"/>
                  </a:cubicBezTo>
                  <a:cubicBezTo>
                    <a:pt x="13710" y="1116"/>
                    <a:pt x="11442" y="549"/>
                    <a:pt x="9207" y="82"/>
                  </a:cubicBezTo>
                  <a:lnTo>
                    <a:pt x="9107" y="82"/>
                  </a:lnTo>
                  <a:cubicBezTo>
                    <a:pt x="8816" y="27"/>
                    <a:pt x="8531" y="0"/>
                    <a:pt x="825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182;p58">
              <a:extLst>
                <a:ext uri="{FF2B5EF4-FFF2-40B4-BE49-F238E27FC236}">
                  <a16:creationId xmlns:a16="http://schemas.microsoft.com/office/drawing/2014/main" id="{A57140FB-312C-CC4F-8D02-529EA4454FC3}"/>
                </a:ext>
              </a:extLst>
            </p:cNvPr>
            <p:cNvSpPr/>
            <p:nvPr/>
          </p:nvSpPr>
          <p:spPr>
            <a:xfrm>
              <a:off x="3119900" y="2172825"/>
              <a:ext cx="110100" cy="205175"/>
            </a:xfrm>
            <a:custGeom>
              <a:avLst/>
              <a:gdLst/>
              <a:ahLst/>
              <a:cxnLst/>
              <a:rect l="l" t="t" r="r" b="b"/>
              <a:pathLst>
                <a:path w="4404" h="8207" extrusionOk="0">
                  <a:moveTo>
                    <a:pt x="4404" y="1"/>
                  </a:moveTo>
                  <a:lnTo>
                    <a:pt x="0" y="1068"/>
                  </a:lnTo>
                  <a:cubicBezTo>
                    <a:pt x="167" y="3637"/>
                    <a:pt x="1001" y="6072"/>
                    <a:pt x="2402" y="8207"/>
                  </a:cubicBezTo>
                  <a:cubicBezTo>
                    <a:pt x="2702" y="6906"/>
                    <a:pt x="4137" y="1168"/>
                    <a:pt x="4404" y="1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183;p58">
              <a:extLst>
                <a:ext uri="{FF2B5EF4-FFF2-40B4-BE49-F238E27FC236}">
                  <a16:creationId xmlns:a16="http://schemas.microsoft.com/office/drawing/2014/main" id="{0AA619A7-2F62-AA48-9E8E-80427DCEF857}"/>
                </a:ext>
              </a:extLst>
            </p:cNvPr>
            <p:cNvSpPr/>
            <p:nvPr/>
          </p:nvSpPr>
          <p:spPr>
            <a:xfrm>
              <a:off x="3483500" y="1750850"/>
              <a:ext cx="116775" cy="104275"/>
            </a:xfrm>
            <a:custGeom>
              <a:avLst/>
              <a:gdLst/>
              <a:ahLst/>
              <a:cxnLst/>
              <a:rect l="l" t="t" r="r" b="b"/>
              <a:pathLst>
                <a:path w="4671" h="4171" extrusionOk="0">
                  <a:moveTo>
                    <a:pt x="3836" y="1"/>
                  </a:moveTo>
                  <a:lnTo>
                    <a:pt x="0" y="935"/>
                  </a:lnTo>
                  <a:lnTo>
                    <a:pt x="701" y="2670"/>
                  </a:lnTo>
                  <a:cubicBezTo>
                    <a:pt x="1001" y="3470"/>
                    <a:pt x="1701" y="4004"/>
                    <a:pt x="2535" y="4104"/>
                  </a:cubicBezTo>
                  <a:lnTo>
                    <a:pt x="3336" y="4171"/>
                  </a:lnTo>
                  <a:cubicBezTo>
                    <a:pt x="4670" y="2403"/>
                    <a:pt x="3836" y="1"/>
                    <a:pt x="3836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184;p58">
              <a:extLst>
                <a:ext uri="{FF2B5EF4-FFF2-40B4-BE49-F238E27FC236}">
                  <a16:creationId xmlns:a16="http://schemas.microsoft.com/office/drawing/2014/main" id="{EE5748F9-A429-CF48-831B-66837FC4186A}"/>
                </a:ext>
              </a:extLst>
            </p:cNvPr>
            <p:cNvSpPr/>
            <p:nvPr/>
          </p:nvSpPr>
          <p:spPr>
            <a:xfrm>
              <a:off x="3484325" y="1690825"/>
              <a:ext cx="95100" cy="83400"/>
            </a:xfrm>
            <a:custGeom>
              <a:avLst/>
              <a:gdLst/>
              <a:ahLst/>
              <a:cxnLst/>
              <a:rect l="l" t="t" r="r" b="b"/>
              <a:pathLst>
                <a:path w="3804" h="3336" extrusionOk="0">
                  <a:moveTo>
                    <a:pt x="101" y="0"/>
                  </a:moveTo>
                  <a:lnTo>
                    <a:pt x="1" y="3336"/>
                  </a:lnTo>
                  <a:lnTo>
                    <a:pt x="3803" y="2435"/>
                  </a:lnTo>
                  <a:lnTo>
                    <a:pt x="3470" y="4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185;p58">
              <a:extLst>
                <a:ext uri="{FF2B5EF4-FFF2-40B4-BE49-F238E27FC236}">
                  <a16:creationId xmlns:a16="http://schemas.microsoft.com/office/drawing/2014/main" id="{65193244-F446-7140-8928-578C6A65D0A8}"/>
                </a:ext>
              </a:extLst>
            </p:cNvPr>
            <p:cNvSpPr/>
            <p:nvPr/>
          </p:nvSpPr>
          <p:spPr>
            <a:xfrm>
              <a:off x="3052275" y="1826625"/>
              <a:ext cx="693100" cy="401625"/>
            </a:xfrm>
            <a:custGeom>
              <a:avLst/>
              <a:gdLst/>
              <a:ahLst/>
              <a:cxnLst/>
              <a:rect l="l" t="t" r="r" b="b"/>
              <a:pathLst>
                <a:path w="27724" h="16065" extrusionOk="0">
                  <a:moveTo>
                    <a:pt x="22578" y="8222"/>
                  </a:moveTo>
                  <a:lnTo>
                    <a:pt x="22767" y="8545"/>
                  </a:lnTo>
                  <a:lnTo>
                    <a:pt x="22653" y="8545"/>
                  </a:lnTo>
                  <a:lnTo>
                    <a:pt x="22578" y="8222"/>
                  </a:lnTo>
                  <a:close/>
                  <a:moveTo>
                    <a:pt x="24763" y="8362"/>
                  </a:moveTo>
                  <a:cubicBezTo>
                    <a:pt x="24816" y="8362"/>
                    <a:pt x="24869" y="8367"/>
                    <a:pt x="24921" y="8378"/>
                  </a:cubicBezTo>
                  <a:lnTo>
                    <a:pt x="25121" y="8412"/>
                  </a:lnTo>
                  <a:lnTo>
                    <a:pt x="25055" y="8412"/>
                  </a:lnTo>
                  <a:cubicBezTo>
                    <a:pt x="24888" y="8445"/>
                    <a:pt x="24721" y="8478"/>
                    <a:pt x="24554" y="8545"/>
                  </a:cubicBezTo>
                  <a:cubicBezTo>
                    <a:pt x="24254" y="8712"/>
                    <a:pt x="24021" y="8912"/>
                    <a:pt x="23821" y="9212"/>
                  </a:cubicBezTo>
                  <a:cubicBezTo>
                    <a:pt x="23687" y="9412"/>
                    <a:pt x="23620" y="9646"/>
                    <a:pt x="23587" y="9879"/>
                  </a:cubicBezTo>
                  <a:cubicBezTo>
                    <a:pt x="23587" y="9979"/>
                    <a:pt x="23587" y="10046"/>
                    <a:pt x="23587" y="10146"/>
                  </a:cubicBezTo>
                  <a:cubicBezTo>
                    <a:pt x="23587" y="10046"/>
                    <a:pt x="23554" y="9979"/>
                    <a:pt x="23520" y="9913"/>
                  </a:cubicBezTo>
                  <a:cubicBezTo>
                    <a:pt x="23420" y="9712"/>
                    <a:pt x="23354" y="9512"/>
                    <a:pt x="23253" y="9346"/>
                  </a:cubicBezTo>
                  <a:cubicBezTo>
                    <a:pt x="23125" y="9089"/>
                    <a:pt x="22966" y="8832"/>
                    <a:pt x="22806" y="8576"/>
                  </a:cubicBezTo>
                  <a:lnTo>
                    <a:pt x="22806" y="8576"/>
                  </a:lnTo>
                  <a:cubicBezTo>
                    <a:pt x="22916" y="8561"/>
                    <a:pt x="23026" y="8553"/>
                    <a:pt x="23137" y="8553"/>
                  </a:cubicBezTo>
                  <a:cubicBezTo>
                    <a:pt x="23253" y="8553"/>
                    <a:pt x="23370" y="8562"/>
                    <a:pt x="23487" y="8578"/>
                  </a:cubicBezTo>
                  <a:cubicBezTo>
                    <a:pt x="23543" y="8590"/>
                    <a:pt x="23599" y="8594"/>
                    <a:pt x="23655" y="8594"/>
                  </a:cubicBezTo>
                  <a:cubicBezTo>
                    <a:pt x="24037" y="8594"/>
                    <a:pt x="24401" y="8362"/>
                    <a:pt x="24763" y="8362"/>
                  </a:cubicBezTo>
                  <a:close/>
                  <a:moveTo>
                    <a:pt x="23587" y="10213"/>
                  </a:moveTo>
                  <a:cubicBezTo>
                    <a:pt x="23587" y="10246"/>
                    <a:pt x="23620" y="10280"/>
                    <a:pt x="23620" y="10313"/>
                  </a:cubicBezTo>
                  <a:cubicBezTo>
                    <a:pt x="23587" y="10280"/>
                    <a:pt x="23587" y="10246"/>
                    <a:pt x="23587" y="10213"/>
                  </a:cubicBezTo>
                  <a:close/>
                  <a:moveTo>
                    <a:pt x="20243" y="0"/>
                  </a:moveTo>
                  <a:cubicBezTo>
                    <a:pt x="19712" y="0"/>
                    <a:pt x="19179" y="188"/>
                    <a:pt x="18750" y="573"/>
                  </a:cubicBezTo>
                  <a:cubicBezTo>
                    <a:pt x="19891" y="2203"/>
                    <a:pt x="21925" y="7083"/>
                    <a:pt x="22514" y="8113"/>
                  </a:cubicBezTo>
                  <a:lnTo>
                    <a:pt x="22514" y="8113"/>
                  </a:lnTo>
                  <a:cubicBezTo>
                    <a:pt x="21493" y="8155"/>
                    <a:pt x="549" y="9056"/>
                    <a:pt x="1004" y="12148"/>
                  </a:cubicBezTo>
                  <a:cubicBezTo>
                    <a:pt x="1" y="15109"/>
                    <a:pt x="2589" y="16064"/>
                    <a:pt x="6346" y="16064"/>
                  </a:cubicBezTo>
                  <a:cubicBezTo>
                    <a:pt x="12956" y="16064"/>
                    <a:pt x="23182" y="13106"/>
                    <a:pt x="23821" y="12915"/>
                  </a:cubicBezTo>
                  <a:cubicBezTo>
                    <a:pt x="24821" y="12681"/>
                    <a:pt x="25789" y="12414"/>
                    <a:pt x="26756" y="12047"/>
                  </a:cubicBezTo>
                  <a:cubicBezTo>
                    <a:pt x="27323" y="11614"/>
                    <a:pt x="27657" y="10980"/>
                    <a:pt x="27690" y="10246"/>
                  </a:cubicBezTo>
                  <a:cubicBezTo>
                    <a:pt x="27723" y="9946"/>
                    <a:pt x="27657" y="9646"/>
                    <a:pt x="27590" y="9346"/>
                  </a:cubicBezTo>
                  <a:cubicBezTo>
                    <a:pt x="27456" y="8945"/>
                    <a:pt x="27323" y="8578"/>
                    <a:pt x="27123" y="8211"/>
                  </a:cubicBezTo>
                  <a:cubicBezTo>
                    <a:pt x="26989" y="7945"/>
                    <a:pt x="26823" y="7644"/>
                    <a:pt x="26656" y="7377"/>
                  </a:cubicBezTo>
                  <a:cubicBezTo>
                    <a:pt x="26389" y="7011"/>
                    <a:pt x="23921" y="3308"/>
                    <a:pt x="22019" y="873"/>
                  </a:cubicBezTo>
                  <a:cubicBezTo>
                    <a:pt x="21573" y="297"/>
                    <a:pt x="20910" y="0"/>
                    <a:pt x="202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186;p58">
              <a:extLst>
                <a:ext uri="{FF2B5EF4-FFF2-40B4-BE49-F238E27FC236}">
                  <a16:creationId xmlns:a16="http://schemas.microsoft.com/office/drawing/2014/main" id="{1A4FC340-34D7-D848-9E1B-FC585A86F19A}"/>
                </a:ext>
              </a:extLst>
            </p:cNvPr>
            <p:cNvSpPr/>
            <p:nvPr/>
          </p:nvSpPr>
          <p:spPr>
            <a:xfrm>
              <a:off x="3621925" y="2036500"/>
              <a:ext cx="61725" cy="44625"/>
            </a:xfrm>
            <a:custGeom>
              <a:avLst/>
              <a:gdLst/>
              <a:ahLst/>
              <a:cxnLst/>
              <a:rect l="l" t="t" r="r" b="b"/>
              <a:pathLst>
                <a:path w="2469" h="1785" extrusionOk="0">
                  <a:moveTo>
                    <a:pt x="2010" y="0"/>
                  </a:moveTo>
                  <a:cubicBezTo>
                    <a:pt x="1642" y="0"/>
                    <a:pt x="1257" y="233"/>
                    <a:pt x="870" y="233"/>
                  </a:cubicBezTo>
                  <a:cubicBezTo>
                    <a:pt x="814" y="233"/>
                    <a:pt x="757" y="228"/>
                    <a:pt x="701" y="217"/>
                  </a:cubicBezTo>
                  <a:cubicBezTo>
                    <a:pt x="584" y="200"/>
                    <a:pt x="467" y="192"/>
                    <a:pt x="351" y="192"/>
                  </a:cubicBezTo>
                  <a:cubicBezTo>
                    <a:pt x="234" y="192"/>
                    <a:pt x="117" y="200"/>
                    <a:pt x="0" y="217"/>
                  </a:cubicBezTo>
                  <a:cubicBezTo>
                    <a:pt x="167" y="484"/>
                    <a:pt x="334" y="750"/>
                    <a:pt x="467" y="1017"/>
                  </a:cubicBezTo>
                  <a:cubicBezTo>
                    <a:pt x="568" y="1184"/>
                    <a:pt x="634" y="1384"/>
                    <a:pt x="734" y="1584"/>
                  </a:cubicBezTo>
                  <a:cubicBezTo>
                    <a:pt x="768" y="1651"/>
                    <a:pt x="801" y="1718"/>
                    <a:pt x="801" y="1784"/>
                  </a:cubicBezTo>
                  <a:cubicBezTo>
                    <a:pt x="801" y="1718"/>
                    <a:pt x="801" y="1618"/>
                    <a:pt x="801" y="1551"/>
                  </a:cubicBezTo>
                  <a:cubicBezTo>
                    <a:pt x="834" y="1317"/>
                    <a:pt x="901" y="1084"/>
                    <a:pt x="1035" y="884"/>
                  </a:cubicBezTo>
                  <a:cubicBezTo>
                    <a:pt x="1235" y="584"/>
                    <a:pt x="1468" y="383"/>
                    <a:pt x="1768" y="217"/>
                  </a:cubicBezTo>
                  <a:cubicBezTo>
                    <a:pt x="1935" y="150"/>
                    <a:pt x="2102" y="117"/>
                    <a:pt x="2269" y="83"/>
                  </a:cubicBezTo>
                  <a:lnTo>
                    <a:pt x="2469" y="83"/>
                  </a:lnTo>
                  <a:lnTo>
                    <a:pt x="2436" y="50"/>
                  </a:lnTo>
                  <a:lnTo>
                    <a:pt x="2335" y="50"/>
                  </a:lnTo>
                  <a:lnTo>
                    <a:pt x="2169" y="17"/>
                  </a:lnTo>
                  <a:cubicBezTo>
                    <a:pt x="2116" y="5"/>
                    <a:pt x="2063" y="0"/>
                    <a:pt x="201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187;p58">
              <a:extLst>
                <a:ext uri="{FF2B5EF4-FFF2-40B4-BE49-F238E27FC236}">
                  <a16:creationId xmlns:a16="http://schemas.microsoft.com/office/drawing/2014/main" id="{DD0609E1-821C-9646-9430-77C27EB6EFD4}"/>
                </a:ext>
              </a:extLst>
            </p:cNvPr>
            <p:cNvSpPr/>
            <p:nvPr/>
          </p:nvSpPr>
          <p:spPr>
            <a:xfrm>
              <a:off x="3023175" y="1626350"/>
              <a:ext cx="287725" cy="336925"/>
            </a:xfrm>
            <a:custGeom>
              <a:avLst/>
              <a:gdLst/>
              <a:ahLst/>
              <a:cxnLst/>
              <a:rect l="l" t="t" r="r" b="b"/>
              <a:pathLst>
                <a:path w="11509" h="13477" extrusionOk="0">
                  <a:moveTo>
                    <a:pt x="5804" y="0"/>
                  </a:moveTo>
                  <a:cubicBezTo>
                    <a:pt x="4381" y="0"/>
                    <a:pt x="2978" y="652"/>
                    <a:pt x="2068" y="1879"/>
                  </a:cubicBezTo>
                  <a:cubicBezTo>
                    <a:pt x="1635" y="2479"/>
                    <a:pt x="1334" y="3146"/>
                    <a:pt x="1201" y="3847"/>
                  </a:cubicBezTo>
                  <a:cubicBezTo>
                    <a:pt x="567" y="7216"/>
                    <a:pt x="0" y="9151"/>
                    <a:pt x="1234" y="11285"/>
                  </a:cubicBezTo>
                  <a:cubicBezTo>
                    <a:pt x="2107" y="12781"/>
                    <a:pt x="3547" y="13477"/>
                    <a:pt x="5001" y="13477"/>
                  </a:cubicBezTo>
                  <a:cubicBezTo>
                    <a:pt x="6659" y="13477"/>
                    <a:pt x="8336" y="12572"/>
                    <a:pt x="9207" y="10919"/>
                  </a:cubicBezTo>
                  <a:cubicBezTo>
                    <a:pt x="10674" y="8117"/>
                    <a:pt x="11508" y="3080"/>
                    <a:pt x="8606" y="945"/>
                  </a:cubicBezTo>
                  <a:cubicBezTo>
                    <a:pt x="7765" y="307"/>
                    <a:pt x="6780" y="0"/>
                    <a:pt x="58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188;p58">
              <a:extLst>
                <a:ext uri="{FF2B5EF4-FFF2-40B4-BE49-F238E27FC236}">
                  <a16:creationId xmlns:a16="http://schemas.microsoft.com/office/drawing/2014/main" id="{5BA76D7C-2962-0744-B1F9-418A22CEA68B}"/>
                </a:ext>
              </a:extLst>
            </p:cNvPr>
            <p:cNvSpPr/>
            <p:nvPr/>
          </p:nvSpPr>
          <p:spPr>
            <a:xfrm>
              <a:off x="2981800" y="1560725"/>
              <a:ext cx="403325" cy="356125"/>
            </a:xfrm>
            <a:custGeom>
              <a:avLst/>
              <a:gdLst/>
              <a:ahLst/>
              <a:cxnLst/>
              <a:rect l="l" t="t" r="r" b="b"/>
              <a:pathLst>
                <a:path w="16133" h="14245" extrusionOk="0">
                  <a:moveTo>
                    <a:pt x="13030" y="1"/>
                  </a:moveTo>
                  <a:lnTo>
                    <a:pt x="13030" y="1"/>
                  </a:lnTo>
                  <a:cubicBezTo>
                    <a:pt x="13297" y="468"/>
                    <a:pt x="12496" y="1768"/>
                    <a:pt x="12196" y="2035"/>
                  </a:cubicBezTo>
                  <a:cubicBezTo>
                    <a:pt x="12100" y="2128"/>
                    <a:pt x="11978" y="2167"/>
                    <a:pt x="11832" y="2167"/>
                  </a:cubicBezTo>
                  <a:cubicBezTo>
                    <a:pt x="11006" y="2167"/>
                    <a:pt x="9395" y="912"/>
                    <a:pt x="7222" y="912"/>
                  </a:cubicBezTo>
                  <a:cubicBezTo>
                    <a:pt x="6306" y="912"/>
                    <a:pt x="5290" y="1135"/>
                    <a:pt x="4190" y="1768"/>
                  </a:cubicBezTo>
                  <a:cubicBezTo>
                    <a:pt x="2456" y="2769"/>
                    <a:pt x="1255" y="4537"/>
                    <a:pt x="621" y="6438"/>
                  </a:cubicBezTo>
                  <a:cubicBezTo>
                    <a:pt x="83" y="8052"/>
                    <a:pt x="0" y="14245"/>
                    <a:pt x="5099" y="14245"/>
                  </a:cubicBezTo>
                  <a:cubicBezTo>
                    <a:pt x="5691" y="14245"/>
                    <a:pt x="6353" y="14161"/>
                    <a:pt x="7092" y="13977"/>
                  </a:cubicBezTo>
                  <a:cubicBezTo>
                    <a:pt x="7226" y="11942"/>
                    <a:pt x="7960" y="10008"/>
                    <a:pt x="9227" y="8407"/>
                  </a:cubicBezTo>
                  <a:cubicBezTo>
                    <a:pt x="9393" y="9045"/>
                    <a:pt x="9517" y="9296"/>
                    <a:pt x="9627" y="9296"/>
                  </a:cubicBezTo>
                  <a:cubicBezTo>
                    <a:pt x="9981" y="9296"/>
                    <a:pt x="10178" y="6675"/>
                    <a:pt x="11095" y="6038"/>
                  </a:cubicBezTo>
                  <a:cubicBezTo>
                    <a:pt x="11962" y="5404"/>
                    <a:pt x="13163" y="5438"/>
                    <a:pt x="14131" y="4904"/>
                  </a:cubicBezTo>
                  <a:cubicBezTo>
                    <a:pt x="15632" y="4037"/>
                    <a:pt x="16132" y="2169"/>
                    <a:pt x="15265" y="668"/>
                  </a:cubicBezTo>
                  <a:lnTo>
                    <a:pt x="15265" y="668"/>
                  </a:lnTo>
                  <a:cubicBezTo>
                    <a:pt x="15331" y="1068"/>
                    <a:pt x="14731" y="2169"/>
                    <a:pt x="14397" y="2302"/>
                  </a:cubicBezTo>
                  <a:cubicBezTo>
                    <a:pt x="14631" y="1602"/>
                    <a:pt x="14664" y="834"/>
                    <a:pt x="14498" y="101"/>
                  </a:cubicBezTo>
                  <a:lnTo>
                    <a:pt x="14498" y="101"/>
                  </a:lnTo>
                  <a:cubicBezTo>
                    <a:pt x="14397" y="668"/>
                    <a:pt x="13897" y="2002"/>
                    <a:pt x="13330" y="2035"/>
                  </a:cubicBezTo>
                  <a:cubicBezTo>
                    <a:pt x="13530" y="1702"/>
                    <a:pt x="13330" y="501"/>
                    <a:pt x="13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189;p58">
              <a:extLst>
                <a:ext uri="{FF2B5EF4-FFF2-40B4-BE49-F238E27FC236}">
                  <a16:creationId xmlns:a16="http://schemas.microsoft.com/office/drawing/2014/main" id="{6D64463D-C35E-334A-BA55-AF7F345112CA}"/>
                </a:ext>
              </a:extLst>
            </p:cNvPr>
            <p:cNvSpPr/>
            <p:nvPr/>
          </p:nvSpPr>
          <p:spPr>
            <a:xfrm>
              <a:off x="3158250" y="1742075"/>
              <a:ext cx="66750" cy="105400"/>
            </a:xfrm>
            <a:custGeom>
              <a:avLst/>
              <a:gdLst/>
              <a:ahLst/>
              <a:cxnLst/>
              <a:rect l="l" t="t" r="r" b="b"/>
              <a:pathLst>
                <a:path w="2670" h="4216" extrusionOk="0">
                  <a:moveTo>
                    <a:pt x="1153" y="0"/>
                  </a:moveTo>
                  <a:cubicBezTo>
                    <a:pt x="578" y="0"/>
                    <a:pt x="108" y="526"/>
                    <a:pt x="34" y="1286"/>
                  </a:cubicBezTo>
                  <a:cubicBezTo>
                    <a:pt x="1" y="2120"/>
                    <a:pt x="201" y="2954"/>
                    <a:pt x="668" y="3688"/>
                  </a:cubicBezTo>
                  <a:cubicBezTo>
                    <a:pt x="917" y="4054"/>
                    <a:pt x="1201" y="4215"/>
                    <a:pt x="1471" y="4215"/>
                  </a:cubicBezTo>
                  <a:cubicBezTo>
                    <a:pt x="1890" y="4215"/>
                    <a:pt x="2274" y="3829"/>
                    <a:pt x="2436" y="3221"/>
                  </a:cubicBezTo>
                  <a:cubicBezTo>
                    <a:pt x="2669" y="2353"/>
                    <a:pt x="2636" y="819"/>
                    <a:pt x="1802" y="219"/>
                  </a:cubicBezTo>
                  <a:cubicBezTo>
                    <a:pt x="1581" y="68"/>
                    <a:pt x="1360" y="0"/>
                    <a:pt x="115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190;p58">
              <a:extLst>
                <a:ext uri="{FF2B5EF4-FFF2-40B4-BE49-F238E27FC236}">
                  <a16:creationId xmlns:a16="http://schemas.microsoft.com/office/drawing/2014/main" id="{2CA17B50-BA1B-A442-8165-E69666E8370F}"/>
                </a:ext>
              </a:extLst>
            </p:cNvPr>
            <p:cNvSpPr/>
            <p:nvPr/>
          </p:nvSpPr>
          <p:spPr>
            <a:xfrm>
              <a:off x="2292650" y="4376900"/>
              <a:ext cx="35875" cy="28475"/>
            </a:xfrm>
            <a:custGeom>
              <a:avLst/>
              <a:gdLst/>
              <a:ahLst/>
              <a:cxnLst/>
              <a:rect l="l" t="t" r="r" b="b"/>
              <a:pathLst>
                <a:path w="1435" h="1139" extrusionOk="0">
                  <a:moveTo>
                    <a:pt x="234" y="201"/>
                  </a:moveTo>
                  <a:lnTo>
                    <a:pt x="234" y="201"/>
                  </a:lnTo>
                  <a:cubicBezTo>
                    <a:pt x="601" y="268"/>
                    <a:pt x="934" y="401"/>
                    <a:pt x="1201" y="635"/>
                  </a:cubicBezTo>
                  <a:cubicBezTo>
                    <a:pt x="1234" y="635"/>
                    <a:pt x="1234" y="668"/>
                    <a:pt x="1268" y="701"/>
                  </a:cubicBezTo>
                  <a:cubicBezTo>
                    <a:pt x="1301" y="735"/>
                    <a:pt x="1301" y="801"/>
                    <a:pt x="1268" y="868"/>
                  </a:cubicBezTo>
                  <a:cubicBezTo>
                    <a:pt x="1234" y="1002"/>
                    <a:pt x="1134" y="1002"/>
                    <a:pt x="1134" y="1002"/>
                  </a:cubicBezTo>
                  <a:cubicBezTo>
                    <a:pt x="1127" y="1003"/>
                    <a:pt x="1120" y="1003"/>
                    <a:pt x="1113" y="1003"/>
                  </a:cubicBezTo>
                  <a:cubicBezTo>
                    <a:pt x="905" y="1003"/>
                    <a:pt x="491" y="555"/>
                    <a:pt x="234" y="201"/>
                  </a:cubicBezTo>
                  <a:close/>
                  <a:moveTo>
                    <a:pt x="100" y="1"/>
                  </a:moveTo>
                  <a:cubicBezTo>
                    <a:pt x="67" y="1"/>
                    <a:pt x="34" y="1"/>
                    <a:pt x="0" y="34"/>
                  </a:cubicBezTo>
                  <a:cubicBezTo>
                    <a:pt x="0" y="68"/>
                    <a:pt x="0" y="101"/>
                    <a:pt x="0" y="101"/>
                  </a:cubicBezTo>
                  <a:cubicBezTo>
                    <a:pt x="167" y="334"/>
                    <a:pt x="334" y="568"/>
                    <a:pt x="501" y="735"/>
                  </a:cubicBezTo>
                  <a:cubicBezTo>
                    <a:pt x="717" y="951"/>
                    <a:pt x="933" y="1139"/>
                    <a:pt x="1123" y="1139"/>
                  </a:cubicBezTo>
                  <a:cubicBezTo>
                    <a:pt x="1138" y="1139"/>
                    <a:pt x="1153" y="1137"/>
                    <a:pt x="1168" y="1135"/>
                  </a:cubicBezTo>
                  <a:cubicBezTo>
                    <a:pt x="1234" y="1135"/>
                    <a:pt x="1368" y="1068"/>
                    <a:pt x="1401" y="901"/>
                  </a:cubicBezTo>
                  <a:cubicBezTo>
                    <a:pt x="1435" y="801"/>
                    <a:pt x="1435" y="701"/>
                    <a:pt x="1368" y="601"/>
                  </a:cubicBezTo>
                  <a:cubicBezTo>
                    <a:pt x="1134" y="234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191;p58">
              <a:extLst>
                <a:ext uri="{FF2B5EF4-FFF2-40B4-BE49-F238E27FC236}">
                  <a16:creationId xmlns:a16="http://schemas.microsoft.com/office/drawing/2014/main" id="{E1FB5E6A-ED68-5749-9E53-6C5846B4A886}"/>
                </a:ext>
              </a:extLst>
            </p:cNvPr>
            <p:cNvSpPr/>
            <p:nvPr/>
          </p:nvSpPr>
          <p:spPr>
            <a:xfrm>
              <a:off x="2292650" y="4363425"/>
              <a:ext cx="39200" cy="18150"/>
            </a:xfrm>
            <a:custGeom>
              <a:avLst/>
              <a:gdLst/>
              <a:ahLst/>
              <a:cxnLst/>
              <a:rect l="l" t="t" r="r" b="b"/>
              <a:pathLst>
                <a:path w="1568" h="726" extrusionOk="0">
                  <a:moveTo>
                    <a:pt x="1168" y="173"/>
                  </a:moveTo>
                  <a:cubicBezTo>
                    <a:pt x="1268" y="173"/>
                    <a:pt x="1334" y="173"/>
                    <a:pt x="1401" y="240"/>
                  </a:cubicBezTo>
                  <a:lnTo>
                    <a:pt x="1401" y="273"/>
                  </a:lnTo>
                  <a:cubicBezTo>
                    <a:pt x="1435" y="340"/>
                    <a:pt x="1401" y="406"/>
                    <a:pt x="1401" y="406"/>
                  </a:cubicBezTo>
                  <a:cubicBezTo>
                    <a:pt x="1302" y="530"/>
                    <a:pt x="928" y="599"/>
                    <a:pt x="578" y="599"/>
                  </a:cubicBezTo>
                  <a:cubicBezTo>
                    <a:pt x="456" y="599"/>
                    <a:pt x="337" y="590"/>
                    <a:pt x="234" y="573"/>
                  </a:cubicBezTo>
                  <a:cubicBezTo>
                    <a:pt x="501" y="340"/>
                    <a:pt x="834" y="206"/>
                    <a:pt x="1168" y="173"/>
                  </a:cubicBezTo>
                  <a:close/>
                  <a:moveTo>
                    <a:pt x="1122" y="1"/>
                  </a:moveTo>
                  <a:cubicBezTo>
                    <a:pt x="662" y="1"/>
                    <a:pt x="65" y="508"/>
                    <a:pt x="34" y="540"/>
                  </a:cubicBezTo>
                  <a:cubicBezTo>
                    <a:pt x="0" y="573"/>
                    <a:pt x="0" y="573"/>
                    <a:pt x="0" y="607"/>
                  </a:cubicBezTo>
                  <a:cubicBezTo>
                    <a:pt x="0" y="640"/>
                    <a:pt x="0" y="640"/>
                    <a:pt x="34" y="673"/>
                  </a:cubicBezTo>
                  <a:lnTo>
                    <a:pt x="67" y="673"/>
                  </a:lnTo>
                  <a:cubicBezTo>
                    <a:pt x="178" y="707"/>
                    <a:pt x="352" y="725"/>
                    <a:pt x="543" y="725"/>
                  </a:cubicBezTo>
                  <a:cubicBezTo>
                    <a:pt x="923" y="725"/>
                    <a:pt x="1368" y="651"/>
                    <a:pt x="1501" y="473"/>
                  </a:cubicBezTo>
                  <a:cubicBezTo>
                    <a:pt x="1568" y="373"/>
                    <a:pt x="1568" y="240"/>
                    <a:pt x="1468" y="173"/>
                  </a:cubicBezTo>
                  <a:cubicBezTo>
                    <a:pt x="1401" y="73"/>
                    <a:pt x="1301" y="6"/>
                    <a:pt x="1201" y="6"/>
                  </a:cubicBezTo>
                  <a:cubicBezTo>
                    <a:pt x="1175" y="2"/>
                    <a:pt x="1149" y="1"/>
                    <a:pt x="11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192;p58">
              <a:extLst>
                <a:ext uri="{FF2B5EF4-FFF2-40B4-BE49-F238E27FC236}">
                  <a16:creationId xmlns:a16="http://schemas.microsoft.com/office/drawing/2014/main" id="{AE28D9B3-F45A-D74F-8B69-7EE7CF8D3D76}"/>
                </a:ext>
              </a:extLst>
            </p:cNvPr>
            <p:cNvSpPr/>
            <p:nvPr/>
          </p:nvSpPr>
          <p:spPr>
            <a:xfrm>
              <a:off x="2215075" y="4190950"/>
              <a:ext cx="160975" cy="184325"/>
            </a:xfrm>
            <a:custGeom>
              <a:avLst/>
              <a:gdLst/>
              <a:ahLst/>
              <a:cxnLst/>
              <a:rect l="l" t="t" r="r" b="b"/>
              <a:pathLst>
                <a:path w="6439" h="7373" extrusionOk="0">
                  <a:moveTo>
                    <a:pt x="3604" y="0"/>
                  </a:moveTo>
                  <a:lnTo>
                    <a:pt x="1" y="6371"/>
                  </a:lnTo>
                  <a:lnTo>
                    <a:pt x="2836" y="7372"/>
                  </a:lnTo>
                  <a:lnTo>
                    <a:pt x="6439" y="1034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193;p58">
              <a:extLst>
                <a:ext uri="{FF2B5EF4-FFF2-40B4-BE49-F238E27FC236}">
                  <a16:creationId xmlns:a16="http://schemas.microsoft.com/office/drawing/2014/main" id="{6F060FF7-F708-944F-8A7E-D20E861EDF9E}"/>
                </a:ext>
              </a:extLst>
            </p:cNvPr>
            <p:cNvSpPr/>
            <p:nvPr/>
          </p:nvSpPr>
          <p:spPr>
            <a:xfrm>
              <a:off x="2162550" y="4304850"/>
              <a:ext cx="196200" cy="220250"/>
            </a:xfrm>
            <a:custGeom>
              <a:avLst/>
              <a:gdLst/>
              <a:ahLst/>
              <a:cxnLst/>
              <a:rect l="l" t="t" r="r" b="b"/>
              <a:pathLst>
                <a:path w="7848" h="8810" extrusionOk="0">
                  <a:moveTo>
                    <a:pt x="2810" y="1"/>
                  </a:moveTo>
                  <a:cubicBezTo>
                    <a:pt x="2756" y="1"/>
                    <a:pt x="2696" y="17"/>
                    <a:pt x="2636" y="47"/>
                  </a:cubicBezTo>
                  <a:lnTo>
                    <a:pt x="267" y="1482"/>
                  </a:lnTo>
                  <a:cubicBezTo>
                    <a:pt x="67" y="1615"/>
                    <a:pt x="0" y="1915"/>
                    <a:pt x="134" y="2116"/>
                  </a:cubicBezTo>
                  <a:cubicBezTo>
                    <a:pt x="134" y="2149"/>
                    <a:pt x="167" y="2182"/>
                    <a:pt x="201" y="2182"/>
                  </a:cubicBezTo>
                  <a:cubicBezTo>
                    <a:pt x="1035" y="3016"/>
                    <a:pt x="1502" y="3417"/>
                    <a:pt x="2569" y="4517"/>
                  </a:cubicBezTo>
                  <a:cubicBezTo>
                    <a:pt x="3203" y="5184"/>
                    <a:pt x="5137" y="7419"/>
                    <a:pt x="6005" y="8353"/>
                  </a:cubicBezTo>
                  <a:cubicBezTo>
                    <a:pt x="6314" y="8686"/>
                    <a:pt x="6640" y="8810"/>
                    <a:pt x="6923" y="8810"/>
                  </a:cubicBezTo>
                  <a:cubicBezTo>
                    <a:pt x="7463" y="8810"/>
                    <a:pt x="7848" y="8360"/>
                    <a:pt x="7673" y="8053"/>
                  </a:cubicBezTo>
                  <a:cubicBezTo>
                    <a:pt x="6405" y="6018"/>
                    <a:pt x="5638" y="4050"/>
                    <a:pt x="5571" y="3050"/>
                  </a:cubicBezTo>
                  <a:cubicBezTo>
                    <a:pt x="5571" y="2883"/>
                    <a:pt x="5504" y="2683"/>
                    <a:pt x="5371" y="2549"/>
                  </a:cubicBezTo>
                  <a:lnTo>
                    <a:pt x="2969" y="81"/>
                  </a:lnTo>
                  <a:cubicBezTo>
                    <a:pt x="2933" y="26"/>
                    <a:pt x="2876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194;p58">
              <a:extLst>
                <a:ext uri="{FF2B5EF4-FFF2-40B4-BE49-F238E27FC236}">
                  <a16:creationId xmlns:a16="http://schemas.microsoft.com/office/drawing/2014/main" id="{E5212467-B6F3-2F4B-BC1F-E9E171B2E40D}"/>
                </a:ext>
              </a:extLst>
            </p:cNvPr>
            <p:cNvSpPr/>
            <p:nvPr/>
          </p:nvSpPr>
          <p:spPr>
            <a:xfrm>
              <a:off x="2258450" y="4190950"/>
              <a:ext cx="117600" cy="113425"/>
            </a:xfrm>
            <a:custGeom>
              <a:avLst/>
              <a:gdLst/>
              <a:ahLst/>
              <a:cxnLst/>
              <a:rect l="l" t="t" r="r" b="b"/>
              <a:pathLst>
                <a:path w="4704" h="4537" extrusionOk="0">
                  <a:moveTo>
                    <a:pt x="1869" y="0"/>
                  </a:moveTo>
                  <a:lnTo>
                    <a:pt x="1" y="3269"/>
                  </a:lnTo>
                  <a:lnTo>
                    <a:pt x="2702" y="4537"/>
                  </a:lnTo>
                  <a:lnTo>
                    <a:pt x="4704" y="1034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195;p58">
              <a:extLst>
                <a:ext uri="{FF2B5EF4-FFF2-40B4-BE49-F238E27FC236}">
                  <a16:creationId xmlns:a16="http://schemas.microsoft.com/office/drawing/2014/main" id="{E42C5B19-BEBE-0F43-968A-D39EFFD2F336}"/>
                </a:ext>
              </a:extLst>
            </p:cNvPr>
            <p:cNvSpPr/>
            <p:nvPr/>
          </p:nvSpPr>
          <p:spPr>
            <a:xfrm>
              <a:off x="2249275" y="2621475"/>
              <a:ext cx="750575" cy="1659550"/>
            </a:xfrm>
            <a:custGeom>
              <a:avLst/>
              <a:gdLst/>
              <a:ahLst/>
              <a:cxnLst/>
              <a:rect l="l" t="t" r="r" b="b"/>
              <a:pathLst>
                <a:path w="30023" h="66382" extrusionOk="0">
                  <a:moveTo>
                    <a:pt x="19248" y="1"/>
                  </a:moveTo>
                  <a:cubicBezTo>
                    <a:pt x="12343" y="4604"/>
                    <a:pt x="14311" y="22317"/>
                    <a:pt x="12043" y="32457"/>
                  </a:cubicBezTo>
                  <a:cubicBezTo>
                    <a:pt x="9908" y="41831"/>
                    <a:pt x="1" y="64147"/>
                    <a:pt x="1" y="64147"/>
                  </a:cubicBezTo>
                  <a:lnTo>
                    <a:pt x="5138" y="66382"/>
                  </a:lnTo>
                  <a:cubicBezTo>
                    <a:pt x="5138" y="66382"/>
                    <a:pt x="18247" y="41864"/>
                    <a:pt x="21282" y="32524"/>
                  </a:cubicBezTo>
                  <a:cubicBezTo>
                    <a:pt x="24018" y="23951"/>
                    <a:pt x="30022" y="1902"/>
                    <a:pt x="30022" y="1902"/>
                  </a:cubicBezTo>
                  <a:lnTo>
                    <a:pt x="23551" y="735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196;p58">
              <a:extLst>
                <a:ext uri="{FF2B5EF4-FFF2-40B4-BE49-F238E27FC236}">
                  <a16:creationId xmlns:a16="http://schemas.microsoft.com/office/drawing/2014/main" id="{63992B78-CB6F-1840-B481-EC22A9C0F8D0}"/>
                </a:ext>
              </a:extLst>
            </p:cNvPr>
            <p:cNvSpPr/>
            <p:nvPr/>
          </p:nvSpPr>
          <p:spPr>
            <a:xfrm>
              <a:off x="2249275" y="2621475"/>
              <a:ext cx="750575" cy="1659550"/>
            </a:xfrm>
            <a:custGeom>
              <a:avLst/>
              <a:gdLst/>
              <a:ahLst/>
              <a:cxnLst/>
              <a:rect l="l" t="t" r="r" b="b"/>
              <a:pathLst>
                <a:path w="30023" h="66382" extrusionOk="0">
                  <a:moveTo>
                    <a:pt x="19248" y="1"/>
                  </a:moveTo>
                  <a:cubicBezTo>
                    <a:pt x="12343" y="4604"/>
                    <a:pt x="14311" y="22317"/>
                    <a:pt x="12043" y="32457"/>
                  </a:cubicBezTo>
                  <a:cubicBezTo>
                    <a:pt x="9908" y="41831"/>
                    <a:pt x="1" y="64147"/>
                    <a:pt x="1" y="64147"/>
                  </a:cubicBezTo>
                  <a:lnTo>
                    <a:pt x="5138" y="66382"/>
                  </a:lnTo>
                  <a:cubicBezTo>
                    <a:pt x="5138" y="66382"/>
                    <a:pt x="18247" y="41864"/>
                    <a:pt x="21249" y="32491"/>
                  </a:cubicBezTo>
                  <a:cubicBezTo>
                    <a:pt x="22116" y="29889"/>
                    <a:pt x="23251" y="26020"/>
                    <a:pt x="24451" y="21883"/>
                  </a:cubicBezTo>
                  <a:cubicBezTo>
                    <a:pt x="27120" y="12510"/>
                    <a:pt x="30022" y="1902"/>
                    <a:pt x="30022" y="1902"/>
                  </a:cubicBezTo>
                  <a:lnTo>
                    <a:pt x="23551" y="735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197;p58">
              <a:extLst>
                <a:ext uri="{FF2B5EF4-FFF2-40B4-BE49-F238E27FC236}">
                  <a16:creationId xmlns:a16="http://schemas.microsoft.com/office/drawing/2014/main" id="{D1D9D825-9215-5249-81DA-23812DF97686}"/>
                </a:ext>
              </a:extLst>
            </p:cNvPr>
            <p:cNvSpPr/>
            <p:nvPr/>
          </p:nvSpPr>
          <p:spPr>
            <a:xfrm>
              <a:off x="2229275" y="4192600"/>
              <a:ext cx="179300" cy="106775"/>
            </a:xfrm>
            <a:custGeom>
              <a:avLst/>
              <a:gdLst/>
              <a:ahLst/>
              <a:cxnLst/>
              <a:rect l="l" t="t" r="r" b="b"/>
              <a:pathLst>
                <a:path w="7172" h="4271" extrusionOk="0">
                  <a:moveTo>
                    <a:pt x="901" y="1"/>
                  </a:moveTo>
                  <a:lnTo>
                    <a:pt x="0" y="1702"/>
                  </a:lnTo>
                  <a:lnTo>
                    <a:pt x="5771" y="4271"/>
                  </a:lnTo>
                  <a:lnTo>
                    <a:pt x="7172" y="253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198;p58">
              <a:extLst>
                <a:ext uri="{FF2B5EF4-FFF2-40B4-BE49-F238E27FC236}">
                  <a16:creationId xmlns:a16="http://schemas.microsoft.com/office/drawing/2014/main" id="{5335CFE7-BBA0-6348-B3AE-CCE92816D74F}"/>
                </a:ext>
              </a:extLst>
            </p:cNvPr>
            <p:cNvSpPr/>
            <p:nvPr/>
          </p:nvSpPr>
          <p:spPr>
            <a:xfrm>
              <a:off x="2783825" y="2848950"/>
              <a:ext cx="156800" cy="576475"/>
            </a:xfrm>
            <a:custGeom>
              <a:avLst/>
              <a:gdLst/>
              <a:ahLst/>
              <a:cxnLst/>
              <a:rect l="l" t="t" r="r" b="b"/>
              <a:pathLst>
                <a:path w="6272" h="23059" extrusionOk="0">
                  <a:moveTo>
                    <a:pt x="5535" y="0"/>
                  </a:moveTo>
                  <a:cubicBezTo>
                    <a:pt x="5481" y="0"/>
                    <a:pt x="5427" y="3"/>
                    <a:pt x="5371" y="8"/>
                  </a:cubicBezTo>
                  <a:cubicBezTo>
                    <a:pt x="1301" y="375"/>
                    <a:pt x="267" y="15353"/>
                    <a:pt x="1" y="23058"/>
                  </a:cubicBezTo>
                  <a:cubicBezTo>
                    <a:pt x="1668" y="17754"/>
                    <a:pt x="4404" y="7480"/>
                    <a:pt x="6272" y="209"/>
                  </a:cubicBezTo>
                  <a:cubicBezTo>
                    <a:pt x="6049" y="70"/>
                    <a:pt x="5804" y="0"/>
                    <a:pt x="5535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199;p58">
              <a:extLst>
                <a:ext uri="{FF2B5EF4-FFF2-40B4-BE49-F238E27FC236}">
                  <a16:creationId xmlns:a16="http://schemas.microsoft.com/office/drawing/2014/main" id="{03A7309F-FC52-0D43-AD42-E23A1D12D1BA}"/>
                </a:ext>
              </a:extLst>
            </p:cNvPr>
            <p:cNvSpPr/>
            <p:nvPr/>
          </p:nvSpPr>
          <p:spPr>
            <a:xfrm>
              <a:off x="3019825" y="4557625"/>
              <a:ext cx="48400" cy="19800"/>
            </a:xfrm>
            <a:custGeom>
              <a:avLst/>
              <a:gdLst/>
              <a:ahLst/>
              <a:cxnLst/>
              <a:rect l="l" t="t" r="r" b="b"/>
              <a:pathLst>
                <a:path w="1936" h="792" extrusionOk="0">
                  <a:moveTo>
                    <a:pt x="1602" y="144"/>
                  </a:moveTo>
                  <a:cubicBezTo>
                    <a:pt x="1668" y="177"/>
                    <a:pt x="1702" y="211"/>
                    <a:pt x="1735" y="244"/>
                  </a:cubicBezTo>
                  <a:cubicBezTo>
                    <a:pt x="1802" y="344"/>
                    <a:pt x="1769" y="377"/>
                    <a:pt x="1735" y="411"/>
                  </a:cubicBezTo>
                  <a:cubicBezTo>
                    <a:pt x="1635" y="561"/>
                    <a:pt x="1179" y="636"/>
                    <a:pt x="717" y="636"/>
                  </a:cubicBezTo>
                  <a:cubicBezTo>
                    <a:pt x="564" y="636"/>
                    <a:pt x="409" y="627"/>
                    <a:pt x="267" y="611"/>
                  </a:cubicBezTo>
                  <a:cubicBezTo>
                    <a:pt x="634" y="377"/>
                    <a:pt x="1035" y="244"/>
                    <a:pt x="1435" y="177"/>
                  </a:cubicBezTo>
                  <a:lnTo>
                    <a:pt x="1468" y="144"/>
                  </a:lnTo>
                  <a:close/>
                  <a:moveTo>
                    <a:pt x="1495" y="1"/>
                  </a:moveTo>
                  <a:cubicBezTo>
                    <a:pt x="968" y="1"/>
                    <a:pt x="65" y="611"/>
                    <a:pt x="34" y="611"/>
                  </a:cubicBezTo>
                  <a:cubicBezTo>
                    <a:pt x="1" y="644"/>
                    <a:pt x="1" y="678"/>
                    <a:pt x="1" y="711"/>
                  </a:cubicBezTo>
                  <a:cubicBezTo>
                    <a:pt x="1" y="744"/>
                    <a:pt x="34" y="744"/>
                    <a:pt x="67" y="744"/>
                  </a:cubicBezTo>
                  <a:cubicBezTo>
                    <a:pt x="280" y="768"/>
                    <a:pt x="492" y="791"/>
                    <a:pt x="704" y="791"/>
                  </a:cubicBezTo>
                  <a:cubicBezTo>
                    <a:pt x="792" y="791"/>
                    <a:pt x="880" y="787"/>
                    <a:pt x="968" y="778"/>
                  </a:cubicBezTo>
                  <a:cubicBezTo>
                    <a:pt x="1368" y="744"/>
                    <a:pt x="1735" y="678"/>
                    <a:pt x="1869" y="511"/>
                  </a:cubicBezTo>
                  <a:cubicBezTo>
                    <a:pt x="1935" y="411"/>
                    <a:pt x="1935" y="277"/>
                    <a:pt x="1869" y="177"/>
                  </a:cubicBezTo>
                  <a:cubicBezTo>
                    <a:pt x="1802" y="110"/>
                    <a:pt x="1702" y="44"/>
                    <a:pt x="1602" y="10"/>
                  </a:cubicBezTo>
                  <a:cubicBezTo>
                    <a:pt x="1568" y="4"/>
                    <a:pt x="1533" y="1"/>
                    <a:pt x="14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200;p58">
              <a:extLst>
                <a:ext uri="{FF2B5EF4-FFF2-40B4-BE49-F238E27FC236}">
                  <a16:creationId xmlns:a16="http://schemas.microsoft.com/office/drawing/2014/main" id="{2BB82DDA-35C4-B04B-8116-4CD01F661B57}"/>
                </a:ext>
              </a:extLst>
            </p:cNvPr>
            <p:cNvSpPr/>
            <p:nvPr/>
          </p:nvSpPr>
          <p:spPr>
            <a:xfrm>
              <a:off x="3019000" y="4540975"/>
              <a:ext cx="30050" cy="36100"/>
            </a:xfrm>
            <a:custGeom>
              <a:avLst/>
              <a:gdLst/>
              <a:ahLst/>
              <a:cxnLst/>
              <a:rect l="l" t="t" r="r" b="b"/>
              <a:pathLst>
                <a:path w="1202" h="1444" extrusionOk="0">
                  <a:moveTo>
                    <a:pt x="801" y="109"/>
                  </a:moveTo>
                  <a:cubicBezTo>
                    <a:pt x="968" y="109"/>
                    <a:pt x="968" y="209"/>
                    <a:pt x="968" y="209"/>
                  </a:cubicBezTo>
                  <a:cubicBezTo>
                    <a:pt x="1034" y="410"/>
                    <a:pt x="534" y="943"/>
                    <a:pt x="200" y="1210"/>
                  </a:cubicBezTo>
                  <a:cubicBezTo>
                    <a:pt x="200" y="843"/>
                    <a:pt x="334" y="510"/>
                    <a:pt x="534" y="243"/>
                  </a:cubicBezTo>
                  <a:cubicBezTo>
                    <a:pt x="601" y="176"/>
                    <a:pt x="667" y="143"/>
                    <a:pt x="767" y="143"/>
                  </a:cubicBezTo>
                  <a:lnTo>
                    <a:pt x="767" y="109"/>
                  </a:lnTo>
                  <a:close/>
                  <a:moveTo>
                    <a:pt x="761" y="1"/>
                  </a:moveTo>
                  <a:cubicBezTo>
                    <a:pt x="644" y="1"/>
                    <a:pt x="516" y="60"/>
                    <a:pt x="434" y="143"/>
                  </a:cubicBezTo>
                  <a:cubicBezTo>
                    <a:pt x="34" y="476"/>
                    <a:pt x="0" y="1310"/>
                    <a:pt x="0" y="1344"/>
                  </a:cubicBezTo>
                  <a:cubicBezTo>
                    <a:pt x="0" y="1377"/>
                    <a:pt x="34" y="1410"/>
                    <a:pt x="34" y="1410"/>
                  </a:cubicBezTo>
                  <a:cubicBezTo>
                    <a:pt x="67" y="1444"/>
                    <a:pt x="100" y="1444"/>
                    <a:pt x="134" y="1444"/>
                  </a:cubicBezTo>
                  <a:lnTo>
                    <a:pt x="167" y="1444"/>
                  </a:lnTo>
                  <a:cubicBezTo>
                    <a:pt x="501" y="1243"/>
                    <a:pt x="1201" y="510"/>
                    <a:pt x="1134" y="176"/>
                  </a:cubicBezTo>
                  <a:cubicBezTo>
                    <a:pt x="1101" y="109"/>
                    <a:pt x="1034" y="9"/>
                    <a:pt x="834" y="9"/>
                  </a:cubicBezTo>
                  <a:cubicBezTo>
                    <a:pt x="811" y="3"/>
                    <a:pt x="786" y="1"/>
                    <a:pt x="7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201;p58">
              <a:extLst>
                <a:ext uri="{FF2B5EF4-FFF2-40B4-BE49-F238E27FC236}">
                  <a16:creationId xmlns:a16="http://schemas.microsoft.com/office/drawing/2014/main" id="{A53464A6-591C-A643-B503-D641A9B81F7F}"/>
                </a:ext>
              </a:extLst>
            </p:cNvPr>
            <p:cNvSpPr/>
            <p:nvPr/>
          </p:nvSpPr>
          <p:spPr>
            <a:xfrm>
              <a:off x="2933925" y="4397750"/>
              <a:ext cx="80100" cy="182650"/>
            </a:xfrm>
            <a:custGeom>
              <a:avLst/>
              <a:gdLst/>
              <a:ahLst/>
              <a:cxnLst/>
              <a:rect l="l" t="t" r="r" b="b"/>
              <a:pathLst>
                <a:path w="3204" h="7306" extrusionOk="0">
                  <a:moveTo>
                    <a:pt x="3070" y="1"/>
                  </a:moveTo>
                  <a:lnTo>
                    <a:pt x="1" y="201"/>
                  </a:lnTo>
                  <a:lnTo>
                    <a:pt x="134" y="7306"/>
                  </a:lnTo>
                  <a:lnTo>
                    <a:pt x="3203" y="7106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202;p58">
              <a:extLst>
                <a:ext uri="{FF2B5EF4-FFF2-40B4-BE49-F238E27FC236}">
                  <a16:creationId xmlns:a16="http://schemas.microsoft.com/office/drawing/2014/main" id="{B878CD27-0934-AC46-AB30-2180B8AC75BC}"/>
                </a:ext>
              </a:extLst>
            </p:cNvPr>
            <p:cNvSpPr/>
            <p:nvPr/>
          </p:nvSpPr>
          <p:spPr>
            <a:xfrm>
              <a:off x="2911425" y="4566200"/>
              <a:ext cx="277725" cy="92600"/>
            </a:xfrm>
            <a:custGeom>
              <a:avLst/>
              <a:gdLst/>
              <a:ahLst/>
              <a:cxnLst/>
              <a:rect l="l" t="t" r="r" b="b"/>
              <a:pathLst>
                <a:path w="11109" h="3704" extrusionOk="0">
                  <a:moveTo>
                    <a:pt x="4036" y="1"/>
                  </a:moveTo>
                  <a:lnTo>
                    <a:pt x="701" y="234"/>
                  </a:lnTo>
                  <a:cubicBezTo>
                    <a:pt x="567" y="234"/>
                    <a:pt x="467" y="335"/>
                    <a:pt x="467" y="435"/>
                  </a:cubicBezTo>
                  <a:lnTo>
                    <a:pt x="34" y="3203"/>
                  </a:lnTo>
                  <a:cubicBezTo>
                    <a:pt x="0" y="3437"/>
                    <a:pt x="167" y="3670"/>
                    <a:pt x="400" y="3704"/>
                  </a:cubicBezTo>
                  <a:lnTo>
                    <a:pt x="501" y="3704"/>
                  </a:lnTo>
                  <a:cubicBezTo>
                    <a:pt x="1701" y="3637"/>
                    <a:pt x="3436" y="3437"/>
                    <a:pt x="4970" y="3337"/>
                  </a:cubicBezTo>
                  <a:cubicBezTo>
                    <a:pt x="6738" y="3237"/>
                    <a:pt x="7506" y="3270"/>
                    <a:pt x="9574" y="3170"/>
                  </a:cubicBezTo>
                  <a:cubicBezTo>
                    <a:pt x="10841" y="3070"/>
                    <a:pt x="11108" y="1802"/>
                    <a:pt x="10574" y="1702"/>
                  </a:cubicBezTo>
                  <a:cubicBezTo>
                    <a:pt x="8139" y="1335"/>
                    <a:pt x="6972" y="1335"/>
                    <a:pt x="4804" y="201"/>
                  </a:cubicBezTo>
                  <a:cubicBezTo>
                    <a:pt x="4570" y="68"/>
                    <a:pt x="4303" y="1"/>
                    <a:pt x="40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203;p58">
              <a:extLst>
                <a:ext uri="{FF2B5EF4-FFF2-40B4-BE49-F238E27FC236}">
                  <a16:creationId xmlns:a16="http://schemas.microsoft.com/office/drawing/2014/main" id="{CCA11BD5-6ABA-564F-9AA3-6421FB15FF44}"/>
                </a:ext>
              </a:extLst>
            </p:cNvPr>
            <p:cNvSpPr/>
            <p:nvPr/>
          </p:nvSpPr>
          <p:spPr>
            <a:xfrm>
              <a:off x="2933925" y="4397750"/>
              <a:ext cx="78425" cy="104275"/>
            </a:xfrm>
            <a:custGeom>
              <a:avLst/>
              <a:gdLst/>
              <a:ahLst/>
              <a:cxnLst/>
              <a:rect l="l" t="t" r="r" b="b"/>
              <a:pathLst>
                <a:path w="3137" h="4171" extrusionOk="0">
                  <a:moveTo>
                    <a:pt x="3070" y="1"/>
                  </a:moveTo>
                  <a:lnTo>
                    <a:pt x="1" y="201"/>
                  </a:lnTo>
                  <a:lnTo>
                    <a:pt x="68" y="4170"/>
                  </a:lnTo>
                  <a:lnTo>
                    <a:pt x="3136" y="4004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204;p58">
              <a:extLst>
                <a:ext uri="{FF2B5EF4-FFF2-40B4-BE49-F238E27FC236}">
                  <a16:creationId xmlns:a16="http://schemas.microsoft.com/office/drawing/2014/main" id="{D2C555BD-4CAC-464E-84E0-086FF32E30A3}"/>
                </a:ext>
              </a:extLst>
            </p:cNvPr>
            <p:cNvSpPr/>
            <p:nvPr/>
          </p:nvSpPr>
          <p:spPr>
            <a:xfrm>
              <a:off x="2827200" y="2657350"/>
              <a:ext cx="321075" cy="1804650"/>
            </a:xfrm>
            <a:custGeom>
              <a:avLst/>
              <a:gdLst/>
              <a:ahLst/>
              <a:cxnLst/>
              <a:rect l="l" t="t" r="r" b="b"/>
              <a:pathLst>
                <a:path w="12843" h="72186" extrusionOk="0">
                  <a:moveTo>
                    <a:pt x="0" y="0"/>
                  </a:moveTo>
                  <a:cubicBezTo>
                    <a:pt x="0" y="0"/>
                    <a:pt x="1368" y="10875"/>
                    <a:pt x="2202" y="21049"/>
                  </a:cubicBezTo>
                  <a:cubicBezTo>
                    <a:pt x="2569" y="25652"/>
                    <a:pt x="2835" y="30122"/>
                    <a:pt x="2802" y="33391"/>
                  </a:cubicBezTo>
                  <a:cubicBezTo>
                    <a:pt x="2669" y="42931"/>
                    <a:pt x="3469" y="72185"/>
                    <a:pt x="3469" y="72185"/>
                  </a:cubicBezTo>
                  <a:lnTo>
                    <a:pt x="8640" y="71852"/>
                  </a:lnTo>
                  <a:cubicBezTo>
                    <a:pt x="8640" y="71852"/>
                    <a:pt x="11475" y="42698"/>
                    <a:pt x="12175" y="32991"/>
                  </a:cubicBezTo>
                  <a:cubicBezTo>
                    <a:pt x="12843" y="23651"/>
                    <a:pt x="12075" y="1368"/>
                    <a:pt x="12075" y="1368"/>
                  </a:cubicBezTo>
                  <a:lnTo>
                    <a:pt x="6905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205;p58">
              <a:extLst>
                <a:ext uri="{FF2B5EF4-FFF2-40B4-BE49-F238E27FC236}">
                  <a16:creationId xmlns:a16="http://schemas.microsoft.com/office/drawing/2014/main" id="{1B15B795-F9E0-5C41-833D-E9DF3B12EBC8}"/>
                </a:ext>
              </a:extLst>
            </p:cNvPr>
            <p:cNvSpPr/>
            <p:nvPr/>
          </p:nvSpPr>
          <p:spPr>
            <a:xfrm>
              <a:off x="2827200" y="2657350"/>
              <a:ext cx="321075" cy="1804650"/>
            </a:xfrm>
            <a:custGeom>
              <a:avLst/>
              <a:gdLst/>
              <a:ahLst/>
              <a:cxnLst/>
              <a:rect l="l" t="t" r="r" b="b"/>
              <a:pathLst>
                <a:path w="12843" h="72186" extrusionOk="0">
                  <a:moveTo>
                    <a:pt x="0" y="0"/>
                  </a:moveTo>
                  <a:cubicBezTo>
                    <a:pt x="0" y="0"/>
                    <a:pt x="1368" y="10875"/>
                    <a:pt x="2202" y="21049"/>
                  </a:cubicBezTo>
                  <a:cubicBezTo>
                    <a:pt x="2569" y="25652"/>
                    <a:pt x="2835" y="30122"/>
                    <a:pt x="2802" y="33391"/>
                  </a:cubicBezTo>
                  <a:cubicBezTo>
                    <a:pt x="2669" y="42931"/>
                    <a:pt x="3469" y="72185"/>
                    <a:pt x="3469" y="72185"/>
                  </a:cubicBezTo>
                  <a:lnTo>
                    <a:pt x="8640" y="71852"/>
                  </a:lnTo>
                  <a:cubicBezTo>
                    <a:pt x="8640" y="71852"/>
                    <a:pt x="11475" y="42698"/>
                    <a:pt x="12175" y="32991"/>
                  </a:cubicBezTo>
                  <a:cubicBezTo>
                    <a:pt x="12843" y="23651"/>
                    <a:pt x="12075" y="1368"/>
                    <a:pt x="12075" y="1368"/>
                  </a:cubicBezTo>
                  <a:lnTo>
                    <a:pt x="6905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206;p58">
              <a:extLst>
                <a:ext uri="{FF2B5EF4-FFF2-40B4-BE49-F238E27FC236}">
                  <a16:creationId xmlns:a16="http://schemas.microsoft.com/office/drawing/2014/main" id="{E5B14629-3400-B342-90C7-2BC112F669BE}"/>
                </a:ext>
              </a:extLst>
            </p:cNvPr>
            <p:cNvSpPr/>
            <p:nvPr/>
          </p:nvSpPr>
          <p:spPr>
            <a:xfrm>
              <a:off x="2892225" y="4416925"/>
              <a:ext cx="169325" cy="64250"/>
            </a:xfrm>
            <a:custGeom>
              <a:avLst/>
              <a:gdLst/>
              <a:ahLst/>
              <a:cxnLst/>
              <a:rect l="l" t="t" r="r" b="b"/>
              <a:pathLst>
                <a:path w="6773" h="2570" extrusionOk="0">
                  <a:moveTo>
                    <a:pt x="6772" y="1"/>
                  </a:moveTo>
                  <a:lnTo>
                    <a:pt x="1" y="635"/>
                  </a:lnTo>
                  <a:lnTo>
                    <a:pt x="301" y="2569"/>
                  </a:lnTo>
                  <a:lnTo>
                    <a:pt x="6606" y="2169"/>
                  </a:lnTo>
                  <a:cubicBezTo>
                    <a:pt x="6606" y="2169"/>
                    <a:pt x="6772" y="1"/>
                    <a:pt x="67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57"/>
          <p:cNvSpPr txBox="1">
            <a:spLocks noGrp="1"/>
          </p:cNvSpPr>
          <p:nvPr>
            <p:ph type="title"/>
          </p:nvPr>
        </p:nvSpPr>
        <p:spPr>
          <a:xfrm>
            <a:off x="2126059" y="1662875"/>
            <a:ext cx="4691031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532" name="Google Shape;2532;p57"/>
          <p:cNvSpPr txBox="1">
            <a:spLocks noGrp="1"/>
          </p:cNvSpPr>
          <p:nvPr>
            <p:ph type="subTitle" idx="1"/>
          </p:nvPr>
        </p:nvSpPr>
        <p:spPr>
          <a:xfrm>
            <a:off x="2796988" y="2548343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Do you have any questions?</a:t>
            </a:r>
            <a:endParaRPr sz="2000" dirty="0"/>
          </a:p>
        </p:txBody>
      </p:sp>
      <p:grpSp>
        <p:nvGrpSpPr>
          <p:cNvPr id="2546" name="Google Shape;2546;p5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547" name="Google Shape;2547;p5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548" name="Google Shape;2548;p5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69" name="Google Shape;2569;p57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0" name="Google Shape;2570;p5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5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B53D392-75A4-4542-A03D-84FACF6FC607}"/>
              </a:ext>
            </a:extLst>
          </p:cNvPr>
          <p:cNvSpPr txBox="1"/>
          <p:nvPr/>
        </p:nvSpPr>
        <p:spPr>
          <a:xfrm>
            <a:off x="2796988" y="3236266"/>
            <a:ext cx="3349175" cy="929995"/>
          </a:xfrm>
          <a:prstGeom prst="rect">
            <a:avLst/>
          </a:prstGeom>
          <a:solidFill>
            <a:srgbClr val="FFFFFF"/>
          </a:solid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44" name="Google Shape;508;p33">
            <a:extLst>
              <a:ext uri="{FF2B5EF4-FFF2-40B4-BE49-F238E27FC236}">
                <a16:creationId xmlns:a16="http://schemas.microsoft.com/office/drawing/2014/main" id="{30504A13-917D-C146-B98B-B16228A694F7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509;p33">
            <a:hlinkClick r:id="rId5" action="ppaction://hlinksldjump"/>
            <a:extLst>
              <a:ext uri="{FF2B5EF4-FFF2-40B4-BE49-F238E27FC236}">
                <a16:creationId xmlns:a16="http://schemas.microsoft.com/office/drawing/2014/main" id="{9507DAAC-B67A-6642-9943-4D9CFD43B7BD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510;p33">
            <a:hlinkClick r:id="rId6" action="ppaction://hlinksldjump"/>
            <a:extLst>
              <a:ext uri="{FF2B5EF4-FFF2-40B4-BE49-F238E27FC236}">
                <a16:creationId xmlns:a16="http://schemas.microsoft.com/office/drawing/2014/main" id="{C10114EB-71B5-BF43-B5F3-E7768C7D532A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511;p33">
            <a:hlinkClick r:id="rId7" action="ppaction://hlinksldjump"/>
            <a:extLst>
              <a:ext uri="{FF2B5EF4-FFF2-40B4-BE49-F238E27FC236}">
                <a16:creationId xmlns:a16="http://schemas.microsoft.com/office/drawing/2014/main" id="{B2B3368E-4029-554D-A8CC-51BD0CC21CF2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512;p33">
            <a:hlinkClick r:id="rId8" action="ppaction://hlinksldjump"/>
            <a:extLst>
              <a:ext uri="{FF2B5EF4-FFF2-40B4-BE49-F238E27FC236}">
                <a16:creationId xmlns:a16="http://schemas.microsoft.com/office/drawing/2014/main" id="{EFF62483-7D57-FB4A-84DA-2AE150AF9A79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513;p33">
            <a:hlinkClick r:id="rId9" action="ppaction://hlinksldjump"/>
            <a:extLst>
              <a:ext uri="{FF2B5EF4-FFF2-40B4-BE49-F238E27FC236}">
                <a16:creationId xmlns:a16="http://schemas.microsoft.com/office/drawing/2014/main" id="{5FA71622-6CAA-6E42-BA6E-C80A9C526163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" name="Google Shape;514;p33">
            <a:hlinkClick r:id="rId10" action="ppaction://hlinksldjump"/>
            <a:extLst>
              <a:ext uri="{FF2B5EF4-FFF2-40B4-BE49-F238E27FC236}">
                <a16:creationId xmlns:a16="http://schemas.microsoft.com/office/drawing/2014/main" id="{8BA34AE5-2D3F-5B49-A7F4-D370595054E8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" name="Google Shape;516;p33">
            <a:hlinkClick r:id="rId11" action="ppaction://hlinksldjump"/>
            <a:extLst>
              <a:ext uri="{FF2B5EF4-FFF2-40B4-BE49-F238E27FC236}">
                <a16:creationId xmlns:a16="http://schemas.microsoft.com/office/drawing/2014/main" id="{1153E93E-072D-854C-AB69-06D32DB61683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18;p33">
            <a:hlinkClick r:id="rId12" action="ppaction://hlinksldjump"/>
            <a:extLst>
              <a:ext uri="{FF2B5EF4-FFF2-40B4-BE49-F238E27FC236}">
                <a16:creationId xmlns:a16="http://schemas.microsoft.com/office/drawing/2014/main" id="{8A64C5DB-292C-6240-86B7-E31A8634DF13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3" name="Google Shape;519;p33">
            <a:hlinkClick r:id="rId12" action="ppaction://hlinksldjump"/>
            <a:extLst>
              <a:ext uri="{FF2B5EF4-FFF2-40B4-BE49-F238E27FC236}">
                <a16:creationId xmlns:a16="http://schemas.microsoft.com/office/drawing/2014/main" id="{364BAAF5-9E9B-2F41-9352-B6406D373C73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20;p33">
            <a:hlinkClick r:id="rId14" action="ppaction://hlinksldjump"/>
            <a:extLst>
              <a:ext uri="{FF2B5EF4-FFF2-40B4-BE49-F238E27FC236}">
                <a16:creationId xmlns:a16="http://schemas.microsoft.com/office/drawing/2014/main" id="{46AAA88C-BD74-184B-A471-29003AC8E69F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979;p69">
            <a:extLst>
              <a:ext uri="{FF2B5EF4-FFF2-40B4-BE49-F238E27FC236}">
                <a16:creationId xmlns:a16="http://schemas.microsoft.com/office/drawing/2014/main" id="{FD874215-8151-204C-89A2-478531C16C8F}"/>
              </a:ext>
            </a:extLst>
          </p:cNvPr>
          <p:cNvSpPr/>
          <p:nvPr/>
        </p:nvSpPr>
        <p:spPr>
          <a:xfrm rot="-1799654">
            <a:off x="628181" y="1547851"/>
            <a:ext cx="636273" cy="596859"/>
          </a:xfrm>
          <a:custGeom>
            <a:avLst/>
            <a:gdLst/>
            <a:ahLst/>
            <a:cxnLst/>
            <a:rect l="l" t="t" r="r" b="b"/>
            <a:pathLst>
              <a:path w="73795" h="56770" extrusionOk="0">
                <a:moveTo>
                  <a:pt x="29956" y="0"/>
                </a:moveTo>
                <a:cubicBezTo>
                  <a:pt x="23283" y="0"/>
                  <a:pt x="16241" y="1492"/>
                  <a:pt x="9169" y="5295"/>
                </a:cubicBezTo>
                <a:cubicBezTo>
                  <a:pt x="1" y="10219"/>
                  <a:pt x="1200" y="20947"/>
                  <a:pt x="9063" y="23951"/>
                </a:cubicBezTo>
                <a:cubicBezTo>
                  <a:pt x="21373" y="28652"/>
                  <a:pt x="26265" y="32461"/>
                  <a:pt x="31953" y="40133"/>
                </a:cubicBezTo>
                <a:cubicBezTo>
                  <a:pt x="38861" y="49451"/>
                  <a:pt x="42076" y="56327"/>
                  <a:pt x="52592" y="56762"/>
                </a:cubicBezTo>
                <a:cubicBezTo>
                  <a:pt x="52717" y="56767"/>
                  <a:pt x="52843" y="56770"/>
                  <a:pt x="52969" y="56770"/>
                </a:cubicBezTo>
                <a:cubicBezTo>
                  <a:pt x="61326" y="56770"/>
                  <a:pt x="73795" y="45763"/>
                  <a:pt x="68903" y="28609"/>
                </a:cubicBezTo>
                <a:cubicBezTo>
                  <a:pt x="64467" y="13020"/>
                  <a:pt x="51446" y="3820"/>
                  <a:pt x="41270" y="1379"/>
                </a:cubicBezTo>
                <a:cubicBezTo>
                  <a:pt x="37672" y="515"/>
                  <a:pt x="33878" y="0"/>
                  <a:pt x="299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9" name="Google Shape;509;p33">
            <a:hlinkClick r:id="rId3" action="ppaction://hlinksldjump"/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1" name="Google Shape;511;p33">
            <a:hlinkClick r:id="rId5" action="ppaction://hlinksldjump"/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2" name="Google Shape;512;p33">
            <a:hlinkClick r:id="rId6" action="ppaction://hlinksldjump"/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33">
            <a:hlinkClick r:id="rId7" action="ppaction://hlinksldjump"/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4" name="Google Shape;514;p33">
            <a:hlinkClick r:id="rId8" action="ppaction://hlinksldjump"/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6" name="Google Shape;516;p33">
            <a:hlinkClick r:id="rId9" action="ppaction://hlinksldjump"/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8" name="Google Shape;518;p33">
            <a:hlinkClick r:id="rId10" action="ppaction://hlinksldjump"/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9" name="Google Shape;519;p33">
            <a:hlinkClick r:id="rId10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3">
            <a:hlinkClick r:id="rId12" action="ppaction://hlinksldjump"/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2" name="Google Shape;522;p33"/>
          <p:cNvGrpSpPr/>
          <p:nvPr/>
        </p:nvGrpSpPr>
        <p:grpSpPr>
          <a:xfrm>
            <a:off x="203442" y="4478906"/>
            <a:ext cx="8940558" cy="84600"/>
            <a:chOff x="155346" y="4358775"/>
            <a:chExt cx="8934304" cy="84600"/>
          </a:xfrm>
        </p:grpSpPr>
        <p:cxnSp>
          <p:nvCxnSpPr>
            <p:cNvPr id="523" name="Google Shape;523;p3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24" name="Google Shape;524;p3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157814" y="31881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35" name="Google Shape;535;p33">
            <a:hlinkClick r:id="" action="ppaction://hlinkshowjump?jump=nextslide"/>
          </p:cNvPr>
          <p:cNvSpPr/>
          <p:nvPr/>
        </p:nvSpPr>
        <p:spPr>
          <a:xfrm>
            <a:off x="7977175" y="60916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>
            <a:hlinkClick r:id="" action="ppaction://hlinkshowjump?jump=previousslide"/>
          </p:cNvPr>
          <p:cNvSpPr/>
          <p:nvPr/>
        </p:nvSpPr>
        <p:spPr>
          <a:xfrm flipH="1">
            <a:off x="7358100" y="60916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3"/>
          <p:cNvSpPr txBox="1"/>
          <p:nvPr/>
        </p:nvSpPr>
        <p:spPr>
          <a:xfrm>
            <a:off x="621017" y="448105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1" name="Google Shape;571;p33">
            <a:hlinkClick r:id="rId13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1657" y="460905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3"/>
          <p:cNvSpPr/>
          <p:nvPr/>
        </p:nvSpPr>
        <p:spPr>
          <a:xfrm>
            <a:off x="621792" y="4969122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2287;p37">
            <a:extLst>
              <a:ext uri="{FF2B5EF4-FFF2-40B4-BE49-F238E27FC236}">
                <a16:creationId xmlns:a16="http://schemas.microsoft.com/office/drawing/2014/main" id="{3C48BE69-1377-2240-97A2-828ACBA33DCC}"/>
              </a:ext>
            </a:extLst>
          </p:cNvPr>
          <p:cNvSpPr txBox="1">
            <a:spLocks/>
          </p:cNvSpPr>
          <p:nvPr/>
        </p:nvSpPr>
        <p:spPr>
          <a:xfrm>
            <a:off x="574578" y="1529052"/>
            <a:ext cx="572099" cy="520799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2800" dirty="0">
                <a:solidFill>
                  <a:schemeClr val="tx2"/>
                </a:solidFill>
                <a:latin typeface="Chalkduster" panose="03050602040202020205" pitchFamily="66" charset="0"/>
              </a:rPr>
              <a:t>01</a:t>
            </a:r>
          </a:p>
        </p:txBody>
      </p:sp>
      <p:sp>
        <p:nvSpPr>
          <p:cNvPr id="84" name="Google Shape;2288;p37">
            <a:extLst>
              <a:ext uri="{FF2B5EF4-FFF2-40B4-BE49-F238E27FC236}">
                <a16:creationId xmlns:a16="http://schemas.microsoft.com/office/drawing/2014/main" id="{8BD52396-D10B-2D47-BEF7-EE1975E52524}"/>
              </a:ext>
            </a:extLst>
          </p:cNvPr>
          <p:cNvSpPr txBox="1">
            <a:spLocks/>
          </p:cNvSpPr>
          <p:nvPr/>
        </p:nvSpPr>
        <p:spPr>
          <a:xfrm>
            <a:off x="1322636" y="1616202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  <a:cs typeface="Kigelia Arabic" panose="020F0502020204030204" pitchFamily="34" charset="0"/>
              </a:rPr>
              <a:t>Overview</a:t>
            </a:r>
          </a:p>
        </p:txBody>
      </p:sp>
      <p:sp>
        <p:nvSpPr>
          <p:cNvPr id="87" name="Google Shape;2291;p37">
            <a:extLst>
              <a:ext uri="{FF2B5EF4-FFF2-40B4-BE49-F238E27FC236}">
                <a16:creationId xmlns:a16="http://schemas.microsoft.com/office/drawing/2014/main" id="{9CE8F205-5231-524A-AE6A-2F6D4A255AA3}"/>
              </a:ext>
            </a:extLst>
          </p:cNvPr>
          <p:cNvSpPr txBox="1">
            <a:spLocks/>
          </p:cNvSpPr>
          <p:nvPr/>
        </p:nvSpPr>
        <p:spPr>
          <a:xfrm>
            <a:off x="4564467" y="1653179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merican Typewriter" panose="02090604020004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Prepossessing</a:t>
            </a:r>
            <a:endParaRPr lang="en" sz="1600" dirty="0">
              <a:solidFill>
                <a:schemeClr val="accent5">
                  <a:lumMod val="75000"/>
                </a:schemeClr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96" name="Google Shape;2300;p37">
            <a:extLst>
              <a:ext uri="{FF2B5EF4-FFF2-40B4-BE49-F238E27FC236}">
                <a16:creationId xmlns:a16="http://schemas.microsoft.com/office/drawing/2014/main" id="{E26BAF76-E7B6-6142-8A6A-A6191E025747}"/>
              </a:ext>
            </a:extLst>
          </p:cNvPr>
          <p:cNvSpPr txBox="1">
            <a:spLocks/>
          </p:cNvSpPr>
          <p:nvPr/>
        </p:nvSpPr>
        <p:spPr>
          <a:xfrm>
            <a:off x="4543365" y="3350864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Conclusion</a:t>
            </a:r>
            <a:endParaRPr lang="en" sz="1800" dirty="0">
              <a:solidFill>
                <a:schemeClr val="accent5">
                  <a:lumMod val="75000"/>
                </a:schemeClr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102" name="Google Shape;540;p50">
            <a:extLst>
              <a:ext uri="{FF2B5EF4-FFF2-40B4-BE49-F238E27FC236}">
                <a16:creationId xmlns:a16="http://schemas.microsoft.com/office/drawing/2014/main" id="{B571F5CF-0C01-854D-BEED-276125F71199}"/>
              </a:ext>
            </a:extLst>
          </p:cNvPr>
          <p:cNvSpPr/>
          <p:nvPr/>
        </p:nvSpPr>
        <p:spPr>
          <a:xfrm rot="-1577687">
            <a:off x="564880" y="2335315"/>
            <a:ext cx="770961" cy="574074"/>
          </a:xfrm>
          <a:custGeom>
            <a:avLst/>
            <a:gdLst/>
            <a:ahLst/>
            <a:cxnLst/>
            <a:rect l="l" t="t" r="r" b="b"/>
            <a:pathLst>
              <a:path w="153750" h="126144" extrusionOk="0">
                <a:moveTo>
                  <a:pt x="27321" y="0"/>
                </a:moveTo>
                <a:cubicBezTo>
                  <a:pt x="22510" y="0"/>
                  <a:pt x="17838" y="2054"/>
                  <a:pt x="13467" y="6551"/>
                </a:cubicBezTo>
                <a:cubicBezTo>
                  <a:pt x="1" y="20389"/>
                  <a:pt x="2388" y="43618"/>
                  <a:pt x="6983" y="59864"/>
                </a:cubicBezTo>
                <a:cubicBezTo>
                  <a:pt x="14231" y="85555"/>
                  <a:pt x="39158" y="116404"/>
                  <a:pt x="70993" y="124277"/>
                </a:cubicBezTo>
                <a:cubicBezTo>
                  <a:pt x="76113" y="125544"/>
                  <a:pt x="81273" y="126144"/>
                  <a:pt x="86362" y="126144"/>
                </a:cubicBezTo>
                <a:cubicBezTo>
                  <a:pt x="112923" y="126144"/>
                  <a:pt x="137557" y="109793"/>
                  <a:pt x="144628" y="86425"/>
                </a:cubicBezTo>
                <a:cubicBezTo>
                  <a:pt x="153750" y="56313"/>
                  <a:pt x="123783" y="43666"/>
                  <a:pt x="111420" y="43666"/>
                </a:cubicBezTo>
                <a:cubicBezTo>
                  <a:pt x="111169" y="43666"/>
                  <a:pt x="110927" y="43671"/>
                  <a:pt x="110691" y="43681"/>
                </a:cubicBezTo>
                <a:cubicBezTo>
                  <a:pt x="106748" y="43856"/>
                  <a:pt x="102219" y="44122"/>
                  <a:pt x="97500" y="44122"/>
                </a:cubicBezTo>
                <a:cubicBezTo>
                  <a:pt x="84159" y="44122"/>
                  <a:pt x="69301" y="41996"/>
                  <a:pt x="61878" y="29674"/>
                </a:cubicBezTo>
                <a:cubicBezTo>
                  <a:pt x="51026" y="11647"/>
                  <a:pt x="38779" y="0"/>
                  <a:pt x="273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2287;p37">
            <a:extLst>
              <a:ext uri="{FF2B5EF4-FFF2-40B4-BE49-F238E27FC236}">
                <a16:creationId xmlns:a16="http://schemas.microsoft.com/office/drawing/2014/main" id="{C11C04ED-B421-7A48-9E3B-FB7199A9C88A}"/>
              </a:ext>
            </a:extLst>
          </p:cNvPr>
          <p:cNvSpPr txBox="1">
            <a:spLocks/>
          </p:cNvSpPr>
          <p:nvPr/>
        </p:nvSpPr>
        <p:spPr>
          <a:xfrm>
            <a:off x="574578" y="2423892"/>
            <a:ext cx="572099" cy="520799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2800" dirty="0">
                <a:solidFill>
                  <a:schemeClr val="tx2"/>
                </a:solidFill>
                <a:latin typeface="Chalkduster" panose="03050602040202020205" pitchFamily="66" charset="0"/>
              </a:rPr>
              <a:t>02</a:t>
            </a:r>
          </a:p>
        </p:txBody>
      </p:sp>
      <p:sp>
        <p:nvSpPr>
          <p:cNvPr id="104" name="Google Shape;542;p50">
            <a:extLst>
              <a:ext uri="{FF2B5EF4-FFF2-40B4-BE49-F238E27FC236}">
                <a16:creationId xmlns:a16="http://schemas.microsoft.com/office/drawing/2014/main" id="{6FE360C6-29BD-AD4B-AFEE-DD5A04D64683}"/>
              </a:ext>
            </a:extLst>
          </p:cNvPr>
          <p:cNvSpPr/>
          <p:nvPr/>
        </p:nvSpPr>
        <p:spPr>
          <a:xfrm rot="-1817486">
            <a:off x="531672" y="3192212"/>
            <a:ext cx="771527" cy="578358"/>
          </a:xfrm>
          <a:custGeom>
            <a:avLst/>
            <a:gdLst/>
            <a:ahLst/>
            <a:cxnLst/>
            <a:rect l="l" t="t" r="r" b="b"/>
            <a:pathLst>
              <a:path w="73795" h="56770" extrusionOk="0">
                <a:moveTo>
                  <a:pt x="29956" y="0"/>
                </a:moveTo>
                <a:cubicBezTo>
                  <a:pt x="23283" y="0"/>
                  <a:pt x="16241" y="1492"/>
                  <a:pt x="9169" y="5295"/>
                </a:cubicBezTo>
                <a:cubicBezTo>
                  <a:pt x="1" y="10219"/>
                  <a:pt x="1200" y="20947"/>
                  <a:pt x="9063" y="23951"/>
                </a:cubicBezTo>
                <a:cubicBezTo>
                  <a:pt x="21373" y="28652"/>
                  <a:pt x="26265" y="32461"/>
                  <a:pt x="31953" y="40133"/>
                </a:cubicBezTo>
                <a:cubicBezTo>
                  <a:pt x="38861" y="49451"/>
                  <a:pt x="42076" y="56327"/>
                  <a:pt x="52592" y="56762"/>
                </a:cubicBezTo>
                <a:cubicBezTo>
                  <a:pt x="52717" y="56767"/>
                  <a:pt x="52843" y="56770"/>
                  <a:pt x="52969" y="56770"/>
                </a:cubicBezTo>
                <a:cubicBezTo>
                  <a:pt x="61326" y="56770"/>
                  <a:pt x="73795" y="45763"/>
                  <a:pt x="68903" y="28609"/>
                </a:cubicBezTo>
                <a:cubicBezTo>
                  <a:pt x="64467" y="13020"/>
                  <a:pt x="51446" y="3820"/>
                  <a:pt x="41270" y="1379"/>
                </a:cubicBezTo>
                <a:cubicBezTo>
                  <a:pt x="37672" y="515"/>
                  <a:pt x="33878" y="0"/>
                  <a:pt x="299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2287;p37">
            <a:extLst>
              <a:ext uri="{FF2B5EF4-FFF2-40B4-BE49-F238E27FC236}">
                <a16:creationId xmlns:a16="http://schemas.microsoft.com/office/drawing/2014/main" id="{DF9BD8B9-B516-2849-983F-E1CB72F3203A}"/>
              </a:ext>
            </a:extLst>
          </p:cNvPr>
          <p:cNvSpPr txBox="1">
            <a:spLocks/>
          </p:cNvSpPr>
          <p:nvPr/>
        </p:nvSpPr>
        <p:spPr>
          <a:xfrm>
            <a:off x="558122" y="3185217"/>
            <a:ext cx="572099" cy="520799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2800" dirty="0">
                <a:solidFill>
                  <a:schemeClr val="tx2"/>
                </a:solidFill>
                <a:latin typeface="Chalkduster" panose="03050602040202020205" pitchFamily="66" charset="0"/>
              </a:rPr>
              <a:t>03</a:t>
            </a:r>
          </a:p>
        </p:txBody>
      </p:sp>
      <p:sp>
        <p:nvSpPr>
          <p:cNvPr id="106" name="Google Shape;541;p50">
            <a:extLst>
              <a:ext uri="{FF2B5EF4-FFF2-40B4-BE49-F238E27FC236}">
                <a16:creationId xmlns:a16="http://schemas.microsoft.com/office/drawing/2014/main" id="{DC92CEEF-82F5-CB4A-91B0-12E31E975D45}"/>
              </a:ext>
            </a:extLst>
          </p:cNvPr>
          <p:cNvSpPr/>
          <p:nvPr/>
        </p:nvSpPr>
        <p:spPr>
          <a:xfrm rot="2700000">
            <a:off x="3855699" y="1547779"/>
            <a:ext cx="687195" cy="649940"/>
          </a:xfrm>
          <a:custGeom>
            <a:avLst/>
            <a:gdLst/>
            <a:ahLst/>
            <a:cxnLst/>
            <a:rect l="l" t="t" r="r" b="b"/>
            <a:pathLst>
              <a:path w="89694" h="73577" extrusionOk="0">
                <a:moveTo>
                  <a:pt x="54766" y="0"/>
                </a:moveTo>
                <a:cubicBezTo>
                  <a:pt x="45488" y="0"/>
                  <a:pt x="36180" y="4627"/>
                  <a:pt x="33451" y="13658"/>
                </a:cubicBezTo>
                <a:cubicBezTo>
                  <a:pt x="30210" y="24362"/>
                  <a:pt x="25825" y="36843"/>
                  <a:pt x="13722" y="36843"/>
                </a:cubicBezTo>
                <a:cubicBezTo>
                  <a:pt x="13382" y="36843"/>
                  <a:pt x="13036" y="36833"/>
                  <a:pt x="12684" y="36813"/>
                </a:cubicBezTo>
                <a:cubicBezTo>
                  <a:pt x="12387" y="36796"/>
                  <a:pt x="12100" y="36788"/>
                  <a:pt x="11821" y="36788"/>
                </a:cubicBezTo>
                <a:cubicBezTo>
                  <a:pt x="0" y="36788"/>
                  <a:pt x="4674" y="51707"/>
                  <a:pt x="9713" y="58715"/>
                </a:cubicBezTo>
                <a:cubicBezTo>
                  <a:pt x="13822" y="64422"/>
                  <a:pt x="23742" y="73576"/>
                  <a:pt x="39807" y="73576"/>
                </a:cubicBezTo>
                <a:cubicBezTo>
                  <a:pt x="43908" y="73576"/>
                  <a:pt x="48409" y="72979"/>
                  <a:pt x="53317" y="71577"/>
                </a:cubicBezTo>
                <a:cubicBezTo>
                  <a:pt x="72842" y="66006"/>
                  <a:pt x="89693" y="45758"/>
                  <a:pt x="82690" y="23081"/>
                </a:cubicBezTo>
                <a:cubicBezTo>
                  <a:pt x="78594" y="9848"/>
                  <a:pt x="69881" y="2717"/>
                  <a:pt x="60745" y="659"/>
                </a:cubicBezTo>
                <a:cubicBezTo>
                  <a:pt x="58799" y="219"/>
                  <a:pt x="56783" y="0"/>
                  <a:pt x="54766" y="0"/>
                </a:cubicBezTo>
                <a:close/>
              </a:path>
            </a:pathLst>
          </a:custGeom>
          <a:solidFill>
            <a:schemeClr val="tx2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85000"/>
                </a:schemeClr>
              </a:solidFill>
            </a:endParaRPr>
          </a:p>
        </p:txBody>
      </p:sp>
      <p:sp>
        <p:nvSpPr>
          <p:cNvPr id="107" name="Google Shape;2287;p37">
            <a:extLst>
              <a:ext uri="{FF2B5EF4-FFF2-40B4-BE49-F238E27FC236}">
                <a16:creationId xmlns:a16="http://schemas.microsoft.com/office/drawing/2014/main" id="{007D2FD5-9006-7B49-AC65-BEC765E7A88A}"/>
              </a:ext>
            </a:extLst>
          </p:cNvPr>
          <p:cNvSpPr txBox="1">
            <a:spLocks/>
          </p:cNvSpPr>
          <p:nvPr/>
        </p:nvSpPr>
        <p:spPr>
          <a:xfrm>
            <a:off x="3889347" y="1652080"/>
            <a:ext cx="572099" cy="520799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2800" dirty="0">
                <a:solidFill>
                  <a:schemeClr val="tx2"/>
                </a:solidFill>
                <a:latin typeface="Chalkduster" panose="03050602040202020205" pitchFamily="66" charset="0"/>
              </a:rPr>
              <a:t>04</a:t>
            </a:r>
          </a:p>
        </p:txBody>
      </p:sp>
      <p:sp>
        <p:nvSpPr>
          <p:cNvPr id="108" name="Google Shape;979;p69">
            <a:extLst>
              <a:ext uri="{FF2B5EF4-FFF2-40B4-BE49-F238E27FC236}">
                <a16:creationId xmlns:a16="http://schemas.microsoft.com/office/drawing/2014/main" id="{FA6100A8-999C-2F45-954D-EF4BCB4723D8}"/>
              </a:ext>
            </a:extLst>
          </p:cNvPr>
          <p:cNvSpPr/>
          <p:nvPr/>
        </p:nvSpPr>
        <p:spPr>
          <a:xfrm rot="-1799654">
            <a:off x="3778787" y="2459970"/>
            <a:ext cx="862616" cy="568522"/>
          </a:xfrm>
          <a:custGeom>
            <a:avLst/>
            <a:gdLst/>
            <a:ahLst/>
            <a:cxnLst/>
            <a:rect l="l" t="t" r="r" b="b"/>
            <a:pathLst>
              <a:path w="73795" h="56770" extrusionOk="0">
                <a:moveTo>
                  <a:pt x="29956" y="0"/>
                </a:moveTo>
                <a:cubicBezTo>
                  <a:pt x="23283" y="0"/>
                  <a:pt x="16241" y="1492"/>
                  <a:pt x="9169" y="5295"/>
                </a:cubicBezTo>
                <a:cubicBezTo>
                  <a:pt x="1" y="10219"/>
                  <a:pt x="1200" y="20947"/>
                  <a:pt x="9063" y="23951"/>
                </a:cubicBezTo>
                <a:cubicBezTo>
                  <a:pt x="21373" y="28652"/>
                  <a:pt x="26265" y="32461"/>
                  <a:pt x="31953" y="40133"/>
                </a:cubicBezTo>
                <a:cubicBezTo>
                  <a:pt x="38861" y="49451"/>
                  <a:pt x="42076" y="56327"/>
                  <a:pt x="52592" y="56762"/>
                </a:cubicBezTo>
                <a:cubicBezTo>
                  <a:pt x="52717" y="56767"/>
                  <a:pt x="52843" y="56770"/>
                  <a:pt x="52969" y="56770"/>
                </a:cubicBezTo>
                <a:cubicBezTo>
                  <a:pt x="61326" y="56770"/>
                  <a:pt x="73795" y="45763"/>
                  <a:pt x="68903" y="28609"/>
                </a:cubicBezTo>
                <a:cubicBezTo>
                  <a:pt x="64467" y="13020"/>
                  <a:pt x="51446" y="3820"/>
                  <a:pt x="41270" y="1379"/>
                </a:cubicBezTo>
                <a:cubicBezTo>
                  <a:pt x="37672" y="515"/>
                  <a:pt x="33878" y="0"/>
                  <a:pt x="2995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2287;p37">
            <a:extLst>
              <a:ext uri="{FF2B5EF4-FFF2-40B4-BE49-F238E27FC236}">
                <a16:creationId xmlns:a16="http://schemas.microsoft.com/office/drawing/2014/main" id="{03E62365-ADA6-284E-88C9-03D0CE49B447}"/>
              </a:ext>
            </a:extLst>
          </p:cNvPr>
          <p:cNvSpPr txBox="1">
            <a:spLocks/>
          </p:cNvSpPr>
          <p:nvPr/>
        </p:nvSpPr>
        <p:spPr>
          <a:xfrm>
            <a:off x="3876096" y="2439356"/>
            <a:ext cx="572099" cy="520799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2800" dirty="0">
                <a:solidFill>
                  <a:schemeClr val="tx2"/>
                </a:solidFill>
                <a:latin typeface="Chalkduster" panose="03050602040202020205" pitchFamily="66" charset="0"/>
              </a:rPr>
              <a:t>05</a:t>
            </a:r>
          </a:p>
        </p:txBody>
      </p:sp>
      <p:sp>
        <p:nvSpPr>
          <p:cNvPr id="110" name="Google Shape;979;p69">
            <a:extLst>
              <a:ext uri="{FF2B5EF4-FFF2-40B4-BE49-F238E27FC236}">
                <a16:creationId xmlns:a16="http://schemas.microsoft.com/office/drawing/2014/main" id="{0F2A29D1-EE70-5243-A2F6-EBBAC44E198A}"/>
              </a:ext>
            </a:extLst>
          </p:cNvPr>
          <p:cNvSpPr/>
          <p:nvPr/>
        </p:nvSpPr>
        <p:spPr>
          <a:xfrm rot="-1799654">
            <a:off x="3728607" y="3221691"/>
            <a:ext cx="805229" cy="596859"/>
          </a:xfrm>
          <a:custGeom>
            <a:avLst/>
            <a:gdLst/>
            <a:ahLst/>
            <a:cxnLst/>
            <a:rect l="l" t="t" r="r" b="b"/>
            <a:pathLst>
              <a:path w="73795" h="56770" extrusionOk="0">
                <a:moveTo>
                  <a:pt x="29956" y="0"/>
                </a:moveTo>
                <a:cubicBezTo>
                  <a:pt x="23283" y="0"/>
                  <a:pt x="16241" y="1492"/>
                  <a:pt x="9169" y="5295"/>
                </a:cubicBezTo>
                <a:cubicBezTo>
                  <a:pt x="1" y="10219"/>
                  <a:pt x="1200" y="20947"/>
                  <a:pt x="9063" y="23951"/>
                </a:cubicBezTo>
                <a:cubicBezTo>
                  <a:pt x="21373" y="28652"/>
                  <a:pt x="26265" y="32461"/>
                  <a:pt x="31953" y="40133"/>
                </a:cubicBezTo>
                <a:cubicBezTo>
                  <a:pt x="38861" y="49451"/>
                  <a:pt x="42076" y="56327"/>
                  <a:pt x="52592" y="56762"/>
                </a:cubicBezTo>
                <a:cubicBezTo>
                  <a:pt x="52717" y="56767"/>
                  <a:pt x="52843" y="56770"/>
                  <a:pt x="52969" y="56770"/>
                </a:cubicBezTo>
                <a:cubicBezTo>
                  <a:pt x="61326" y="56770"/>
                  <a:pt x="73795" y="45763"/>
                  <a:pt x="68903" y="28609"/>
                </a:cubicBezTo>
                <a:cubicBezTo>
                  <a:pt x="64467" y="13020"/>
                  <a:pt x="51446" y="3820"/>
                  <a:pt x="41270" y="1379"/>
                </a:cubicBezTo>
                <a:cubicBezTo>
                  <a:pt x="37672" y="515"/>
                  <a:pt x="33878" y="0"/>
                  <a:pt x="299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2287;p37">
            <a:extLst>
              <a:ext uri="{FF2B5EF4-FFF2-40B4-BE49-F238E27FC236}">
                <a16:creationId xmlns:a16="http://schemas.microsoft.com/office/drawing/2014/main" id="{8CEEB153-656E-3645-A2B4-04D67942A7CD}"/>
              </a:ext>
            </a:extLst>
          </p:cNvPr>
          <p:cNvSpPr txBox="1">
            <a:spLocks/>
          </p:cNvSpPr>
          <p:nvPr/>
        </p:nvSpPr>
        <p:spPr>
          <a:xfrm>
            <a:off x="3808149" y="3228164"/>
            <a:ext cx="572099" cy="520799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2800" dirty="0">
                <a:solidFill>
                  <a:schemeClr val="tx2"/>
                </a:solidFill>
                <a:latin typeface="Chalkduster" panose="03050602040202020205" pitchFamily="66" charset="0"/>
              </a:rPr>
              <a:t>06</a:t>
            </a:r>
          </a:p>
        </p:txBody>
      </p:sp>
      <p:sp>
        <p:nvSpPr>
          <p:cNvPr id="112" name="Google Shape;2288;p37">
            <a:extLst>
              <a:ext uri="{FF2B5EF4-FFF2-40B4-BE49-F238E27FC236}">
                <a16:creationId xmlns:a16="http://schemas.microsoft.com/office/drawing/2014/main" id="{33D3D864-FF95-8C4B-91E0-5552179F239B}"/>
              </a:ext>
            </a:extLst>
          </p:cNvPr>
          <p:cNvSpPr txBox="1">
            <a:spLocks/>
          </p:cNvSpPr>
          <p:nvPr/>
        </p:nvSpPr>
        <p:spPr>
          <a:xfrm>
            <a:off x="1305168" y="2485431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  <a:cs typeface="Kigelia Arabic" panose="020F0502020204030204" pitchFamily="34" charset="0"/>
              </a:rPr>
              <a:t>Dataset</a:t>
            </a:r>
          </a:p>
        </p:txBody>
      </p:sp>
      <p:sp>
        <p:nvSpPr>
          <p:cNvPr id="113" name="Google Shape;2288;p37">
            <a:extLst>
              <a:ext uri="{FF2B5EF4-FFF2-40B4-BE49-F238E27FC236}">
                <a16:creationId xmlns:a16="http://schemas.microsoft.com/office/drawing/2014/main" id="{79FD3A5F-6712-464E-A189-E655064BAE8D}"/>
              </a:ext>
            </a:extLst>
          </p:cNvPr>
          <p:cNvSpPr txBox="1">
            <a:spLocks/>
          </p:cNvSpPr>
          <p:nvPr/>
        </p:nvSpPr>
        <p:spPr>
          <a:xfrm>
            <a:off x="1255813" y="3391638"/>
            <a:ext cx="3685682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The Question/Problem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 this Presentation 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answering it</a:t>
            </a:r>
            <a:endParaRPr lang="en" sz="1600" dirty="0">
              <a:solidFill>
                <a:schemeClr val="accent5">
                  <a:lumMod val="75000"/>
                </a:schemeClr>
              </a:solidFill>
              <a:latin typeface="American Typewriter" panose="02090604020004020304" pitchFamily="18" charset="0"/>
              <a:cs typeface="Kigelia Arabic" panose="020F0502020204030204" pitchFamily="34" charset="0"/>
            </a:endParaRPr>
          </a:p>
        </p:txBody>
      </p:sp>
      <p:sp>
        <p:nvSpPr>
          <p:cNvPr id="114" name="Google Shape;2291;p37">
            <a:extLst>
              <a:ext uri="{FF2B5EF4-FFF2-40B4-BE49-F238E27FC236}">
                <a16:creationId xmlns:a16="http://schemas.microsoft.com/office/drawing/2014/main" id="{40B9461F-0161-3247-805B-EC65FCBBA4BA}"/>
              </a:ext>
            </a:extLst>
          </p:cNvPr>
          <p:cNvSpPr txBox="1">
            <a:spLocks/>
          </p:cNvSpPr>
          <p:nvPr/>
        </p:nvSpPr>
        <p:spPr>
          <a:xfrm>
            <a:off x="4618256" y="2558678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merican Typewriter" panose="02090604020004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EDA - graphs</a:t>
            </a:r>
            <a:endParaRPr lang="en" sz="1600" dirty="0">
              <a:solidFill>
                <a:schemeClr val="accent5">
                  <a:lumMod val="75000"/>
                </a:schemeClr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115" name="Google Shape;542;p50">
            <a:extLst>
              <a:ext uri="{FF2B5EF4-FFF2-40B4-BE49-F238E27FC236}">
                <a16:creationId xmlns:a16="http://schemas.microsoft.com/office/drawing/2014/main" id="{02F36A10-9B73-014B-91F4-52555E29A0A7}"/>
              </a:ext>
            </a:extLst>
          </p:cNvPr>
          <p:cNvSpPr/>
          <p:nvPr/>
        </p:nvSpPr>
        <p:spPr>
          <a:xfrm rot="-1817486">
            <a:off x="6282351" y="2098477"/>
            <a:ext cx="771527" cy="578358"/>
          </a:xfrm>
          <a:custGeom>
            <a:avLst/>
            <a:gdLst/>
            <a:ahLst/>
            <a:cxnLst/>
            <a:rect l="l" t="t" r="r" b="b"/>
            <a:pathLst>
              <a:path w="73795" h="56770" extrusionOk="0">
                <a:moveTo>
                  <a:pt x="29956" y="0"/>
                </a:moveTo>
                <a:cubicBezTo>
                  <a:pt x="23283" y="0"/>
                  <a:pt x="16241" y="1492"/>
                  <a:pt x="9169" y="5295"/>
                </a:cubicBezTo>
                <a:cubicBezTo>
                  <a:pt x="1" y="10219"/>
                  <a:pt x="1200" y="20947"/>
                  <a:pt x="9063" y="23951"/>
                </a:cubicBezTo>
                <a:cubicBezTo>
                  <a:pt x="21373" y="28652"/>
                  <a:pt x="26265" y="32461"/>
                  <a:pt x="31953" y="40133"/>
                </a:cubicBezTo>
                <a:cubicBezTo>
                  <a:pt x="38861" y="49451"/>
                  <a:pt x="42076" y="56327"/>
                  <a:pt x="52592" y="56762"/>
                </a:cubicBezTo>
                <a:cubicBezTo>
                  <a:pt x="52717" y="56767"/>
                  <a:pt x="52843" y="56770"/>
                  <a:pt x="52969" y="56770"/>
                </a:cubicBezTo>
                <a:cubicBezTo>
                  <a:pt x="61326" y="56770"/>
                  <a:pt x="73795" y="45763"/>
                  <a:pt x="68903" y="28609"/>
                </a:cubicBezTo>
                <a:cubicBezTo>
                  <a:pt x="64467" y="13020"/>
                  <a:pt x="51446" y="3820"/>
                  <a:pt x="41270" y="1379"/>
                </a:cubicBezTo>
                <a:cubicBezTo>
                  <a:pt x="37672" y="515"/>
                  <a:pt x="33878" y="0"/>
                  <a:pt x="299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540;p50">
            <a:extLst>
              <a:ext uri="{FF2B5EF4-FFF2-40B4-BE49-F238E27FC236}">
                <a16:creationId xmlns:a16="http://schemas.microsoft.com/office/drawing/2014/main" id="{47A84A00-1E28-6541-AD30-967B8A420119}"/>
              </a:ext>
            </a:extLst>
          </p:cNvPr>
          <p:cNvSpPr/>
          <p:nvPr/>
        </p:nvSpPr>
        <p:spPr>
          <a:xfrm rot="-1577687">
            <a:off x="6320212" y="2853467"/>
            <a:ext cx="770961" cy="574074"/>
          </a:xfrm>
          <a:custGeom>
            <a:avLst/>
            <a:gdLst/>
            <a:ahLst/>
            <a:cxnLst/>
            <a:rect l="l" t="t" r="r" b="b"/>
            <a:pathLst>
              <a:path w="153750" h="126144" extrusionOk="0">
                <a:moveTo>
                  <a:pt x="27321" y="0"/>
                </a:moveTo>
                <a:cubicBezTo>
                  <a:pt x="22510" y="0"/>
                  <a:pt x="17838" y="2054"/>
                  <a:pt x="13467" y="6551"/>
                </a:cubicBezTo>
                <a:cubicBezTo>
                  <a:pt x="1" y="20389"/>
                  <a:pt x="2388" y="43618"/>
                  <a:pt x="6983" y="59864"/>
                </a:cubicBezTo>
                <a:cubicBezTo>
                  <a:pt x="14231" y="85555"/>
                  <a:pt x="39158" y="116404"/>
                  <a:pt x="70993" y="124277"/>
                </a:cubicBezTo>
                <a:cubicBezTo>
                  <a:pt x="76113" y="125544"/>
                  <a:pt x="81273" y="126144"/>
                  <a:pt x="86362" y="126144"/>
                </a:cubicBezTo>
                <a:cubicBezTo>
                  <a:pt x="112923" y="126144"/>
                  <a:pt x="137557" y="109793"/>
                  <a:pt x="144628" y="86425"/>
                </a:cubicBezTo>
                <a:cubicBezTo>
                  <a:pt x="153750" y="56313"/>
                  <a:pt x="123783" y="43666"/>
                  <a:pt x="111420" y="43666"/>
                </a:cubicBezTo>
                <a:cubicBezTo>
                  <a:pt x="111169" y="43666"/>
                  <a:pt x="110927" y="43671"/>
                  <a:pt x="110691" y="43681"/>
                </a:cubicBezTo>
                <a:cubicBezTo>
                  <a:pt x="106748" y="43856"/>
                  <a:pt x="102219" y="44122"/>
                  <a:pt x="97500" y="44122"/>
                </a:cubicBezTo>
                <a:cubicBezTo>
                  <a:pt x="84159" y="44122"/>
                  <a:pt x="69301" y="41996"/>
                  <a:pt x="61878" y="29674"/>
                </a:cubicBezTo>
                <a:cubicBezTo>
                  <a:pt x="51026" y="11647"/>
                  <a:pt x="38779" y="0"/>
                  <a:pt x="273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2287;p37">
            <a:extLst>
              <a:ext uri="{FF2B5EF4-FFF2-40B4-BE49-F238E27FC236}">
                <a16:creationId xmlns:a16="http://schemas.microsoft.com/office/drawing/2014/main" id="{34B4E802-4BF9-B040-99B1-2D685EF957FE}"/>
              </a:ext>
            </a:extLst>
          </p:cNvPr>
          <p:cNvSpPr txBox="1">
            <a:spLocks/>
          </p:cNvSpPr>
          <p:nvPr/>
        </p:nvSpPr>
        <p:spPr>
          <a:xfrm>
            <a:off x="6365761" y="2101553"/>
            <a:ext cx="572099" cy="520799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2800" dirty="0">
                <a:solidFill>
                  <a:schemeClr val="tx2"/>
                </a:solidFill>
                <a:latin typeface="Chalkduster" panose="03050602040202020205" pitchFamily="66" charset="0"/>
              </a:rPr>
              <a:t>07</a:t>
            </a:r>
          </a:p>
        </p:txBody>
      </p:sp>
      <p:sp>
        <p:nvSpPr>
          <p:cNvPr id="118" name="Google Shape;2287;p37">
            <a:extLst>
              <a:ext uri="{FF2B5EF4-FFF2-40B4-BE49-F238E27FC236}">
                <a16:creationId xmlns:a16="http://schemas.microsoft.com/office/drawing/2014/main" id="{A915BA62-DE6A-7741-9C38-068AE3EC210B}"/>
              </a:ext>
            </a:extLst>
          </p:cNvPr>
          <p:cNvSpPr txBox="1">
            <a:spLocks/>
          </p:cNvSpPr>
          <p:nvPr/>
        </p:nvSpPr>
        <p:spPr>
          <a:xfrm>
            <a:off x="6334222" y="2924175"/>
            <a:ext cx="572099" cy="520799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2800" dirty="0">
                <a:solidFill>
                  <a:schemeClr val="tx2"/>
                </a:solidFill>
                <a:latin typeface="Chalkduster" panose="03050602040202020205" pitchFamily="66" charset="0"/>
              </a:rPr>
              <a:t>08</a:t>
            </a:r>
          </a:p>
        </p:txBody>
      </p:sp>
      <p:sp>
        <p:nvSpPr>
          <p:cNvPr id="119" name="Google Shape;2291;p37">
            <a:extLst>
              <a:ext uri="{FF2B5EF4-FFF2-40B4-BE49-F238E27FC236}">
                <a16:creationId xmlns:a16="http://schemas.microsoft.com/office/drawing/2014/main" id="{DB489669-3138-FF4D-93C4-D8765E07EA90}"/>
              </a:ext>
            </a:extLst>
          </p:cNvPr>
          <p:cNvSpPr txBox="1">
            <a:spLocks/>
          </p:cNvSpPr>
          <p:nvPr/>
        </p:nvSpPr>
        <p:spPr>
          <a:xfrm>
            <a:off x="7053265" y="2237144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merican Typewriter" panose="02090604020004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Recommendation</a:t>
            </a:r>
            <a:endParaRPr lang="en" sz="1600" dirty="0">
              <a:solidFill>
                <a:schemeClr val="accent5">
                  <a:lumMod val="75000"/>
                </a:schemeClr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129" name="Google Shape;2291;p37">
            <a:extLst>
              <a:ext uri="{FF2B5EF4-FFF2-40B4-BE49-F238E27FC236}">
                <a16:creationId xmlns:a16="http://schemas.microsoft.com/office/drawing/2014/main" id="{4FB2B67F-FFCB-5A40-B12A-DFD35E29181B}"/>
              </a:ext>
            </a:extLst>
          </p:cNvPr>
          <p:cNvSpPr txBox="1">
            <a:spLocks/>
          </p:cNvSpPr>
          <p:nvPr/>
        </p:nvSpPr>
        <p:spPr>
          <a:xfrm>
            <a:off x="7061424" y="296015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merican Typewriter" panose="02090604020004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Future work</a:t>
            </a:r>
            <a:endParaRPr lang="en" sz="1600" dirty="0">
              <a:solidFill>
                <a:schemeClr val="accent5">
                  <a:lumMod val="75000"/>
                </a:schemeClr>
              </a:solidFill>
              <a:latin typeface="American Typewriter" panose="02090604020004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4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00000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presentation talks about a study for establishing an advertising company. This company will focus its work on the the most crowded subway stations in New York City</a:t>
            </a:r>
            <a:endParaRPr dirty="0"/>
          </a:p>
        </p:txBody>
      </p:sp>
      <p:pic>
        <p:nvPicPr>
          <p:cNvPr id="784" name="Google Shape;784;p34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508;p33">
            <a:extLst>
              <a:ext uri="{FF2B5EF4-FFF2-40B4-BE49-F238E27FC236}">
                <a16:creationId xmlns:a16="http://schemas.microsoft.com/office/drawing/2014/main" id="{D9200971-6B2F-7841-BF3E-FC53ACDFAA38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509;p33">
            <a:hlinkClick r:id="rId5" action="ppaction://hlinksldjump"/>
            <a:extLst>
              <a:ext uri="{FF2B5EF4-FFF2-40B4-BE49-F238E27FC236}">
                <a16:creationId xmlns:a16="http://schemas.microsoft.com/office/drawing/2014/main" id="{6C1689A9-5CFD-1B4D-96BA-EAFCC8E2C1C9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510;p33">
            <a:hlinkClick r:id="rId6" action="ppaction://hlinksldjump"/>
            <a:extLst>
              <a:ext uri="{FF2B5EF4-FFF2-40B4-BE49-F238E27FC236}">
                <a16:creationId xmlns:a16="http://schemas.microsoft.com/office/drawing/2014/main" id="{C36E3FA3-FDE8-684F-B05E-561D5E3AD285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511;p33">
            <a:hlinkClick r:id="rId7" action="ppaction://hlinksldjump"/>
            <a:extLst>
              <a:ext uri="{FF2B5EF4-FFF2-40B4-BE49-F238E27FC236}">
                <a16:creationId xmlns:a16="http://schemas.microsoft.com/office/drawing/2014/main" id="{DD1239F5-68D4-1546-9BA9-DC063F74458B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512;p33">
            <a:hlinkClick r:id="rId8" action="ppaction://hlinksldjump"/>
            <a:extLst>
              <a:ext uri="{FF2B5EF4-FFF2-40B4-BE49-F238E27FC236}">
                <a16:creationId xmlns:a16="http://schemas.microsoft.com/office/drawing/2014/main" id="{436C5FC8-95A6-3D46-99B6-7216AEBA0F15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513;p33">
            <a:hlinkClick r:id="rId9" action="ppaction://hlinksldjump"/>
            <a:extLst>
              <a:ext uri="{FF2B5EF4-FFF2-40B4-BE49-F238E27FC236}">
                <a16:creationId xmlns:a16="http://schemas.microsoft.com/office/drawing/2014/main" id="{98124F38-57DA-5945-9B25-528A709A06B5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514;p33">
            <a:hlinkClick r:id="rId10" action="ppaction://hlinksldjump"/>
            <a:extLst>
              <a:ext uri="{FF2B5EF4-FFF2-40B4-BE49-F238E27FC236}">
                <a16:creationId xmlns:a16="http://schemas.microsoft.com/office/drawing/2014/main" id="{18DE9AED-79B9-6D42-A4A0-6E1DE31744EB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516;p33">
            <a:hlinkClick r:id="rId11" action="ppaction://hlinksldjump"/>
            <a:extLst>
              <a:ext uri="{FF2B5EF4-FFF2-40B4-BE49-F238E27FC236}">
                <a16:creationId xmlns:a16="http://schemas.microsoft.com/office/drawing/2014/main" id="{CA627B61-0894-D04A-BF5E-63950547A7C6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518;p33">
            <a:hlinkClick r:id="rId12" action="ppaction://hlinksldjump"/>
            <a:extLst>
              <a:ext uri="{FF2B5EF4-FFF2-40B4-BE49-F238E27FC236}">
                <a16:creationId xmlns:a16="http://schemas.microsoft.com/office/drawing/2014/main" id="{6D8E271D-8BDF-5B42-B15F-D0964B5F48C6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1" name="Google Shape;519;p33">
            <a:hlinkClick r:id="rId12" action="ppaction://hlinksldjump"/>
            <a:extLst>
              <a:ext uri="{FF2B5EF4-FFF2-40B4-BE49-F238E27FC236}">
                <a16:creationId xmlns:a16="http://schemas.microsoft.com/office/drawing/2014/main" id="{4FDCCA21-13D7-1848-B8E1-67BD8E37C0FD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520;p33">
            <a:hlinkClick r:id="rId14" action="ppaction://hlinksldjump"/>
            <a:extLst>
              <a:ext uri="{FF2B5EF4-FFF2-40B4-BE49-F238E27FC236}">
                <a16:creationId xmlns:a16="http://schemas.microsoft.com/office/drawing/2014/main" id="{2FCA0F25-E400-404D-AB0B-1FF7653D6672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1140;p40">
            <a:extLst>
              <a:ext uri="{FF2B5EF4-FFF2-40B4-BE49-F238E27FC236}">
                <a16:creationId xmlns:a16="http://schemas.microsoft.com/office/drawing/2014/main" id="{1ABA5BD3-57EF-F34E-BB51-3A9DACCBDDED}"/>
              </a:ext>
            </a:extLst>
          </p:cNvPr>
          <p:cNvSpPr txBox="1"/>
          <p:nvPr/>
        </p:nvSpPr>
        <p:spPr>
          <a:xfrm>
            <a:off x="1323298" y="446232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572;p33">
            <a:extLst>
              <a:ext uri="{FF2B5EF4-FFF2-40B4-BE49-F238E27FC236}">
                <a16:creationId xmlns:a16="http://schemas.microsoft.com/office/drawing/2014/main" id="{7CCD4174-098D-0340-BE83-D19CF855C78D}"/>
              </a:ext>
            </a:extLst>
          </p:cNvPr>
          <p:cNvSpPr/>
          <p:nvPr/>
        </p:nvSpPr>
        <p:spPr>
          <a:xfrm>
            <a:off x="1330005" y="4969122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808;p35">
            <a:hlinkClick r:id="rId15" action="ppaction://hlinksldjump"/>
            <a:extLst>
              <a:ext uri="{FF2B5EF4-FFF2-40B4-BE49-F238E27FC236}">
                <a16:creationId xmlns:a16="http://schemas.microsoft.com/office/drawing/2014/main" id="{01D1FBD1-B98D-634D-AB0C-F999B27B520C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13503;p97">
            <a:extLst>
              <a:ext uri="{FF2B5EF4-FFF2-40B4-BE49-F238E27FC236}">
                <a16:creationId xmlns:a16="http://schemas.microsoft.com/office/drawing/2014/main" id="{78644971-539E-9546-BE87-FB7834A1B4D2}"/>
              </a:ext>
            </a:extLst>
          </p:cNvPr>
          <p:cNvGrpSpPr/>
          <p:nvPr/>
        </p:nvGrpSpPr>
        <p:grpSpPr>
          <a:xfrm>
            <a:off x="5501788" y="1428944"/>
            <a:ext cx="2848466" cy="2726878"/>
            <a:chOff x="3716358" y="1544655"/>
            <a:chExt cx="361971" cy="314958"/>
          </a:xfrm>
          <a:solidFill>
            <a:srgbClr val="36338C"/>
          </a:solidFill>
        </p:grpSpPr>
        <p:sp>
          <p:nvSpPr>
            <p:cNvPr id="230" name="Google Shape;13504;p97">
              <a:extLst>
                <a:ext uri="{FF2B5EF4-FFF2-40B4-BE49-F238E27FC236}">
                  <a16:creationId xmlns:a16="http://schemas.microsoft.com/office/drawing/2014/main" id="{4CFAEFFD-AC33-3245-AD4C-476D2489742B}"/>
                </a:ext>
              </a:extLst>
            </p:cNvPr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505;p97">
              <a:extLst>
                <a:ext uri="{FF2B5EF4-FFF2-40B4-BE49-F238E27FC236}">
                  <a16:creationId xmlns:a16="http://schemas.microsoft.com/office/drawing/2014/main" id="{2E4298C7-AD6F-3B47-9C33-7360532D4FFD}"/>
                </a:ext>
              </a:extLst>
            </p:cNvPr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506;p97">
              <a:extLst>
                <a:ext uri="{FF2B5EF4-FFF2-40B4-BE49-F238E27FC236}">
                  <a16:creationId xmlns:a16="http://schemas.microsoft.com/office/drawing/2014/main" id="{5AB539D2-B3DF-5D40-B23D-E607C9F2828F}"/>
                </a:ext>
              </a:extLst>
            </p:cNvPr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3507;p97">
              <a:extLst>
                <a:ext uri="{FF2B5EF4-FFF2-40B4-BE49-F238E27FC236}">
                  <a16:creationId xmlns:a16="http://schemas.microsoft.com/office/drawing/2014/main" id="{4A82155D-EBAE-DD4A-AECA-3420C8AE175A}"/>
                </a:ext>
              </a:extLst>
            </p:cNvPr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508;p97">
              <a:extLst>
                <a:ext uri="{FF2B5EF4-FFF2-40B4-BE49-F238E27FC236}">
                  <a16:creationId xmlns:a16="http://schemas.microsoft.com/office/drawing/2014/main" id="{0860817C-FFB6-C34F-B539-7AA698A354E2}"/>
                </a:ext>
              </a:extLst>
            </p:cNvPr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13509;p97">
              <a:extLst>
                <a:ext uri="{FF2B5EF4-FFF2-40B4-BE49-F238E27FC236}">
                  <a16:creationId xmlns:a16="http://schemas.microsoft.com/office/drawing/2014/main" id="{2EB8D755-EAC5-4649-B044-22801AF19569}"/>
                </a:ext>
              </a:extLst>
            </p:cNvPr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  <a:grpFill/>
          </p:grpSpPr>
          <p:sp>
            <p:nvSpPr>
              <p:cNvPr id="236" name="Google Shape;13510;p97">
                <a:extLst>
                  <a:ext uri="{FF2B5EF4-FFF2-40B4-BE49-F238E27FC236}">
                    <a16:creationId xmlns:a16="http://schemas.microsoft.com/office/drawing/2014/main" id="{BEE1B70F-C971-A24C-8BA0-F9F260DC72CE}"/>
                  </a:ext>
                </a:extLst>
              </p:cNvPr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3511;p97">
                <a:extLst>
                  <a:ext uri="{FF2B5EF4-FFF2-40B4-BE49-F238E27FC236}">
                    <a16:creationId xmlns:a16="http://schemas.microsoft.com/office/drawing/2014/main" id="{2904B832-9D38-9744-9C67-DB1F9CF12771}"/>
                  </a:ext>
                </a:extLst>
              </p:cNvPr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3512;p97">
                <a:extLst>
                  <a:ext uri="{FF2B5EF4-FFF2-40B4-BE49-F238E27FC236}">
                    <a16:creationId xmlns:a16="http://schemas.microsoft.com/office/drawing/2014/main" id="{984D715E-8054-9E46-87AA-B10821875D4B}"/>
                  </a:ext>
                </a:extLst>
              </p:cNvPr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3513;p97">
                <a:extLst>
                  <a:ext uri="{FF2B5EF4-FFF2-40B4-BE49-F238E27FC236}">
                    <a16:creationId xmlns:a16="http://schemas.microsoft.com/office/drawing/2014/main" id="{D4C7434F-3E5B-2D43-8B04-37969ECB3388}"/>
                  </a:ext>
                </a:extLst>
              </p:cNvPr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3514;p97">
                <a:extLst>
                  <a:ext uri="{FF2B5EF4-FFF2-40B4-BE49-F238E27FC236}">
                    <a16:creationId xmlns:a16="http://schemas.microsoft.com/office/drawing/2014/main" id="{E49515DD-FD2F-554C-AE20-B1ED3215FC00}"/>
                  </a:ext>
                </a:extLst>
              </p:cNvPr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259675" y="48858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rgbClr val="3633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grpSp>
        <p:nvGrpSpPr>
          <p:cNvPr id="979" name="Google Shape;979;p38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80" name="Google Shape;980;p38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81" name="Google Shape;981;p38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38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8"/>
          <p:cNvSpPr txBox="1"/>
          <p:nvPr/>
        </p:nvSpPr>
        <p:spPr>
          <a:xfrm>
            <a:off x="2968209" y="412564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DB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4" name="Google Shape;984;p38">
            <a:hlinkClick r:id="rId3" action="ppaction://hlinksldjump"/>
          </p:cNvPr>
          <p:cNvSpPr txBox="1"/>
          <p:nvPr/>
        </p:nvSpPr>
        <p:spPr>
          <a:xfrm>
            <a:off x="3988771" y="4125641"/>
            <a:ext cx="7955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Sample</a:t>
            </a:r>
            <a:endParaRPr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85" name="Google Shape;985;p38">
            <a:hlinkClick r:id="rId4" action="ppaction://hlinksldjump"/>
          </p:cNvPr>
          <p:cNvSpPr txBox="1"/>
          <p:nvPr/>
        </p:nvSpPr>
        <p:spPr>
          <a:xfrm>
            <a:off x="5009336" y="412564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Tools</a:t>
            </a:r>
            <a:endParaRPr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987" name="Google Shape;987;p38"/>
          <p:cNvCxnSpPr/>
          <p:nvPr/>
        </p:nvCxnSpPr>
        <p:spPr>
          <a:xfrm>
            <a:off x="3815690" y="4123241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38"/>
          <p:cNvCxnSpPr/>
          <p:nvPr/>
        </p:nvCxnSpPr>
        <p:spPr>
          <a:xfrm>
            <a:off x="4836254" y="4123241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6" name="Google Shape;1036;p38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38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8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عنوان فرعي 12">
            <a:extLst>
              <a:ext uri="{FF2B5EF4-FFF2-40B4-BE49-F238E27FC236}">
                <a16:creationId xmlns:a16="http://schemas.microsoft.com/office/drawing/2014/main" id="{7E9B4E67-DFFA-1744-91C2-E74CAE690B72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380372" y="2538587"/>
            <a:ext cx="6248399" cy="69750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Contains turnstiles usage for every station in the NYC MTA subway system: How many people entered and exited a station during a certain amount of time.</a:t>
            </a:r>
            <a:endParaRPr lang="ar-SA" sz="1800" dirty="0"/>
          </a:p>
        </p:txBody>
      </p:sp>
      <p:sp>
        <p:nvSpPr>
          <p:cNvPr id="86" name="Google Shape;508;p33">
            <a:extLst>
              <a:ext uri="{FF2B5EF4-FFF2-40B4-BE49-F238E27FC236}">
                <a16:creationId xmlns:a16="http://schemas.microsoft.com/office/drawing/2014/main" id="{EB8824AD-44BB-DA42-85A6-030D38644037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509;p33">
            <a:hlinkClick r:id="rId7" action="ppaction://hlinksldjump"/>
            <a:extLst>
              <a:ext uri="{FF2B5EF4-FFF2-40B4-BE49-F238E27FC236}">
                <a16:creationId xmlns:a16="http://schemas.microsoft.com/office/drawing/2014/main" id="{47FC922A-0F61-124F-9906-CAFBD2B1B178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510;p33">
            <a:hlinkClick r:id="rId8" action="ppaction://hlinksldjump"/>
            <a:extLst>
              <a:ext uri="{FF2B5EF4-FFF2-40B4-BE49-F238E27FC236}">
                <a16:creationId xmlns:a16="http://schemas.microsoft.com/office/drawing/2014/main" id="{9317A48D-ED13-A746-90C8-927FECA4FA01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511;p33">
            <a:hlinkClick r:id="rId9" action="ppaction://hlinksldjump"/>
            <a:extLst>
              <a:ext uri="{FF2B5EF4-FFF2-40B4-BE49-F238E27FC236}">
                <a16:creationId xmlns:a16="http://schemas.microsoft.com/office/drawing/2014/main" id="{DED4940B-40D7-A24A-8AFF-A833A36AD20C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512;p33">
            <a:hlinkClick r:id="rId10" action="ppaction://hlinksldjump"/>
            <a:extLst>
              <a:ext uri="{FF2B5EF4-FFF2-40B4-BE49-F238E27FC236}">
                <a16:creationId xmlns:a16="http://schemas.microsoft.com/office/drawing/2014/main" id="{17026D0C-1F74-F949-921E-864625833EF7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513;p33">
            <a:hlinkClick r:id="rId11" action="ppaction://hlinksldjump"/>
            <a:extLst>
              <a:ext uri="{FF2B5EF4-FFF2-40B4-BE49-F238E27FC236}">
                <a16:creationId xmlns:a16="http://schemas.microsoft.com/office/drawing/2014/main" id="{2D32EEB5-53EA-D349-98EF-1BAD46ADE13C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E5CFF249-CBA0-FE4D-845C-774260B37788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516;p33">
            <a:hlinkClick r:id="rId13" action="ppaction://hlinksldjump"/>
            <a:extLst>
              <a:ext uri="{FF2B5EF4-FFF2-40B4-BE49-F238E27FC236}">
                <a16:creationId xmlns:a16="http://schemas.microsoft.com/office/drawing/2014/main" id="{E7BE9AF0-C922-8C41-8024-88CF6611CD7C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518;p33">
            <a:hlinkClick r:id="rId14" action="ppaction://hlinksldjump"/>
            <a:extLst>
              <a:ext uri="{FF2B5EF4-FFF2-40B4-BE49-F238E27FC236}">
                <a16:creationId xmlns:a16="http://schemas.microsoft.com/office/drawing/2014/main" id="{58F2976A-4D46-7146-928D-52105F0512F1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5" name="Google Shape;519;p33">
            <a:hlinkClick r:id="rId14" action="ppaction://hlinksldjump"/>
            <a:extLst>
              <a:ext uri="{FF2B5EF4-FFF2-40B4-BE49-F238E27FC236}">
                <a16:creationId xmlns:a16="http://schemas.microsoft.com/office/drawing/2014/main" id="{3D3B4AD7-DEC8-8A48-B1E9-E4103E606D44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520;p33">
            <a:hlinkClick r:id="rId16" action="ppaction://hlinksldjump"/>
            <a:extLst>
              <a:ext uri="{FF2B5EF4-FFF2-40B4-BE49-F238E27FC236}">
                <a16:creationId xmlns:a16="http://schemas.microsoft.com/office/drawing/2014/main" id="{540EC7E3-C082-C34B-8A9F-4AEBBBE5FCB2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140;p40">
            <a:extLst>
              <a:ext uri="{FF2B5EF4-FFF2-40B4-BE49-F238E27FC236}">
                <a16:creationId xmlns:a16="http://schemas.microsoft.com/office/drawing/2014/main" id="{7575CB57-FE23-7749-B16F-FA7B8B02DA35}"/>
              </a:ext>
            </a:extLst>
          </p:cNvPr>
          <p:cNvSpPr txBox="1"/>
          <p:nvPr/>
        </p:nvSpPr>
        <p:spPr>
          <a:xfrm>
            <a:off x="2200683" y="446311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572;p33">
            <a:extLst>
              <a:ext uri="{FF2B5EF4-FFF2-40B4-BE49-F238E27FC236}">
                <a16:creationId xmlns:a16="http://schemas.microsoft.com/office/drawing/2014/main" id="{E2B1BD8F-7B48-F54E-9C8C-571ABE7508FA}"/>
              </a:ext>
            </a:extLst>
          </p:cNvPr>
          <p:cNvSpPr/>
          <p:nvPr/>
        </p:nvSpPr>
        <p:spPr>
          <a:xfrm>
            <a:off x="2172609" y="4980555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808;p35">
            <a:hlinkClick r:id="rId3" action="ppaction://hlinksldjump"/>
            <a:extLst>
              <a:ext uri="{FF2B5EF4-FFF2-40B4-BE49-F238E27FC236}">
                <a16:creationId xmlns:a16="http://schemas.microsoft.com/office/drawing/2014/main" id="{50979DA2-A166-914F-8938-28841A76CA13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979;p69">
            <a:extLst>
              <a:ext uri="{FF2B5EF4-FFF2-40B4-BE49-F238E27FC236}">
                <a16:creationId xmlns:a16="http://schemas.microsoft.com/office/drawing/2014/main" id="{08B4BA37-C3E3-1B45-BBBA-A6E8977D3BC4}"/>
              </a:ext>
            </a:extLst>
          </p:cNvPr>
          <p:cNvSpPr/>
          <p:nvPr/>
        </p:nvSpPr>
        <p:spPr>
          <a:xfrm rot="-1799654">
            <a:off x="3134095" y="1273387"/>
            <a:ext cx="2013459" cy="1335461"/>
          </a:xfrm>
          <a:custGeom>
            <a:avLst/>
            <a:gdLst/>
            <a:ahLst/>
            <a:cxnLst/>
            <a:rect l="l" t="t" r="r" b="b"/>
            <a:pathLst>
              <a:path w="73795" h="56770" extrusionOk="0">
                <a:moveTo>
                  <a:pt x="29956" y="0"/>
                </a:moveTo>
                <a:cubicBezTo>
                  <a:pt x="23283" y="0"/>
                  <a:pt x="16241" y="1492"/>
                  <a:pt x="9169" y="5295"/>
                </a:cubicBezTo>
                <a:cubicBezTo>
                  <a:pt x="1" y="10219"/>
                  <a:pt x="1200" y="20947"/>
                  <a:pt x="9063" y="23951"/>
                </a:cubicBezTo>
                <a:cubicBezTo>
                  <a:pt x="21373" y="28652"/>
                  <a:pt x="26265" y="32461"/>
                  <a:pt x="31953" y="40133"/>
                </a:cubicBezTo>
                <a:cubicBezTo>
                  <a:pt x="38861" y="49451"/>
                  <a:pt x="42076" y="56327"/>
                  <a:pt x="52592" y="56762"/>
                </a:cubicBezTo>
                <a:cubicBezTo>
                  <a:pt x="52717" y="56767"/>
                  <a:pt x="52843" y="56770"/>
                  <a:pt x="52969" y="56770"/>
                </a:cubicBezTo>
                <a:cubicBezTo>
                  <a:pt x="61326" y="56770"/>
                  <a:pt x="73795" y="45763"/>
                  <a:pt x="68903" y="28609"/>
                </a:cubicBezTo>
                <a:cubicBezTo>
                  <a:pt x="64467" y="13020"/>
                  <a:pt x="51446" y="3820"/>
                  <a:pt x="41270" y="1379"/>
                </a:cubicBezTo>
                <a:cubicBezTo>
                  <a:pt x="37672" y="515"/>
                  <a:pt x="33878" y="0"/>
                  <a:pt x="2995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978;p38">
            <a:extLst>
              <a:ext uri="{FF2B5EF4-FFF2-40B4-BE49-F238E27FC236}">
                <a16:creationId xmlns:a16="http://schemas.microsoft.com/office/drawing/2014/main" id="{3AFC1E28-A869-224E-B2AA-AC0382AA1133}"/>
              </a:ext>
            </a:extLst>
          </p:cNvPr>
          <p:cNvSpPr txBox="1">
            <a:spLocks/>
          </p:cNvSpPr>
          <p:nvPr/>
        </p:nvSpPr>
        <p:spPr>
          <a:xfrm>
            <a:off x="2320453" y="1536357"/>
            <a:ext cx="36407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MTA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551573" y="2323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</a:t>
            </a:r>
            <a:endParaRPr dirty="0"/>
          </a:p>
        </p:txBody>
      </p:sp>
      <p:grpSp>
        <p:nvGrpSpPr>
          <p:cNvPr id="1071" name="Google Shape;1071;p39"/>
          <p:cNvGrpSpPr/>
          <p:nvPr/>
        </p:nvGrpSpPr>
        <p:grpSpPr>
          <a:xfrm>
            <a:off x="176898" y="4479863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39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5" name="Google Shape;1075;p39">
            <a:hlinkClick r:id="rId3" action="ppaction://hlinksldjump"/>
          </p:cNvPr>
          <p:cNvSpPr txBox="1"/>
          <p:nvPr/>
        </p:nvSpPr>
        <p:spPr>
          <a:xfrm>
            <a:off x="2952214" y="4145249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DB</a:t>
            </a:r>
            <a:endParaRPr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76" name="Google Shape;1076;p39"/>
          <p:cNvSpPr txBox="1"/>
          <p:nvPr/>
        </p:nvSpPr>
        <p:spPr>
          <a:xfrm>
            <a:off x="3972777" y="4145249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Sample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7" name="Google Shape;1077;p39">
            <a:hlinkClick r:id="rId4" action="ppaction://hlinksldjump"/>
          </p:cNvPr>
          <p:cNvSpPr txBox="1"/>
          <p:nvPr/>
        </p:nvSpPr>
        <p:spPr>
          <a:xfrm>
            <a:off x="4993341" y="4145249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Tools</a:t>
            </a:r>
            <a:endParaRPr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079" name="Google Shape;1079;p39"/>
          <p:cNvCxnSpPr/>
          <p:nvPr/>
        </p:nvCxnSpPr>
        <p:spPr>
          <a:xfrm>
            <a:off x="3799695" y="4142849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0" name="Google Shape;1080;p39"/>
          <p:cNvCxnSpPr/>
          <p:nvPr/>
        </p:nvCxnSpPr>
        <p:spPr>
          <a:xfrm>
            <a:off x="4820259" y="4142849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9" name="Google Shape;1099;p39"/>
          <p:cNvGrpSpPr/>
          <p:nvPr/>
        </p:nvGrpSpPr>
        <p:grpSpPr>
          <a:xfrm rot="10800000" flipH="1">
            <a:off x="2013645" y="1083350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مربع نص 91">
            <a:extLst>
              <a:ext uri="{FF2B5EF4-FFF2-40B4-BE49-F238E27FC236}">
                <a16:creationId xmlns:a16="http://schemas.microsoft.com/office/drawing/2014/main" id="{A7CE1056-2746-674A-A1CC-E8E30D5A8CFB}"/>
              </a:ext>
            </a:extLst>
          </p:cNvPr>
          <p:cNvSpPr txBox="1"/>
          <p:nvPr/>
        </p:nvSpPr>
        <p:spPr>
          <a:xfrm>
            <a:off x="3365716" y="3024598"/>
            <a:ext cx="4424649" cy="8822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justLow">
              <a:lnSpc>
                <a:spcPct val="150000"/>
              </a:lnSpc>
              <a:buFont typeface="Wingdings" pitchFamily="2" charset="2"/>
              <a:buChar char="q"/>
            </a:pPr>
            <a:r>
              <a:rPr lang="ar-SA" sz="1800" b="1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</a:rPr>
              <a:t>4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</a:rPr>
              <a:t>,</a:t>
            </a:r>
            <a:r>
              <a:rPr lang="ar-SA" sz="1800" b="1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</a:rPr>
              <a:t>164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</a:rPr>
              <a:t>,</a:t>
            </a:r>
            <a:r>
              <a:rPr lang="ar-SA" sz="1800" b="1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</a:rPr>
              <a:t>842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</a:rPr>
              <a:t> rows</a:t>
            </a:r>
          </a:p>
          <a:p>
            <a:pPr marL="457200" indent="-457200" algn="justLow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0"/>
                <a:cs typeface="Times New Roman" panose="02020603050405020304" pitchFamily="18" charset="0"/>
              </a:rPr>
              <a:t>11 columns</a:t>
            </a:r>
          </a:p>
        </p:txBody>
      </p:sp>
      <p:sp>
        <p:nvSpPr>
          <p:cNvPr id="124" name="Google Shape;508;p33">
            <a:extLst>
              <a:ext uri="{FF2B5EF4-FFF2-40B4-BE49-F238E27FC236}">
                <a16:creationId xmlns:a16="http://schemas.microsoft.com/office/drawing/2014/main" id="{2D021C49-9EB7-E147-9ABF-3FDA9BE9C5B4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509;p33">
            <a:hlinkClick r:id="rId3" action="ppaction://hlinksldjump"/>
            <a:extLst>
              <a:ext uri="{FF2B5EF4-FFF2-40B4-BE49-F238E27FC236}">
                <a16:creationId xmlns:a16="http://schemas.microsoft.com/office/drawing/2014/main" id="{4EF05E4D-DB3B-F941-BE38-F73EE66EDC83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510;p33">
            <a:hlinkClick r:id="rId7" action="ppaction://hlinksldjump"/>
            <a:extLst>
              <a:ext uri="{FF2B5EF4-FFF2-40B4-BE49-F238E27FC236}">
                <a16:creationId xmlns:a16="http://schemas.microsoft.com/office/drawing/2014/main" id="{F0AD37A8-9287-6F4D-83F4-415875DA763B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511;p33">
            <a:hlinkClick r:id="rId8" action="ppaction://hlinksldjump"/>
            <a:extLst>
              <a:ext uri="{FF2B5EF4-FFF2-40B4-BE49-F238E27FC236}">
                <a16:creationId xmlns:a16="http://schemas.microsoft.com/office/drawing/2014/main" id="{5FF92B88-B2FA-2049-BDF0-E7AE5DC25FD3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512;p33">
            <a:hlinkClick r:id="rId9" action="ppaction://hlinksldjump"/>
            <a:extLst>
              <a:ext uri="{FF2B5EF4-FFF2-40B4-BE49-F238E27FC236}">
                <a16:creationId xmlns:a16="http://schemas.microsoft.com/office/drawing/2014/main" id="{BA87D032-6A03-C74B-9EB2-75D8D747CFDE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513;p33">
            <a:hlinkClick r:id="rId10" action="ppaction://hlinksldjump"/>
            <a:extLst>
              <a:ext uri="{FF2B5EF4-FFF2-40B4-BE49-F238E27FC236}">
                <a16:creationId xmlns:a16="http://schemas.microsoft.com/office/drawing/2014/main" id="{C4DBD0EE-7287-F148-A179-D4EDFA11450B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514;p33">
            <a:hlinkClick r:id="rId11" action="ppaction://hlinksldjump"/>
            <a:extLst>
              <a:ext uri="{FF2B5EF4-FFF2-40B4-BE49-F238E27FC236}">
                <a16:creationId xmlns:a16="http://schemas.microsoft.com/office/drawing/2014/main" id="{C8072350-D4DF-4C43-B513-6B0204B2CCAB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516;p33">
            <a:hlinkClick r:id="rId12" action="ppaction://hlinksldjump"/>
            <a:extLst>
              <a:ext uri="{FF2B5EF4-FFF2-40B4-BE49-F238E27FC236}">
                <a16:creationId xmlns:a16="http://schemas.microsoft.com/office/drawing/2014/main" id="{D36CD652-D6F7-1840-BBED-79B1BAF46CFF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518;p33">
            <a:hlinkClick r:id="rId13" action="ppaction://hlinksldjump"/>
            <a:extLst>
              <a:ext uri="{FF2B5EF4-FFF2-40B4-BE49-F238E27FC236}">
                <a16:creationId xmlns:a16="http://schemas.microsoft.com/office/drawing/2014/main" id="{3FFAB86A-0D19-054D-92B9-C592EE6D81CE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3" name="Google Shape;519;p33">
            <a:hlinkClick r:id="rId13" action="ppaction://hlinksldjump"/>
            <a:extLst>
              <a:ext uri="{FF2B5EF4-FFF2-40B4-BE49-F238E27FC236}">
                <a16:creationId xmlns:a16="http://schemas.microsoft.com/office/drawing/2014/main" id="{101DA4DE-3FFE-BD4A-A249-111A57A2632A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520;p33">
            <a:hlinkClick r:id="rId15" action="ppaction://hlinksldjump"/>
            <a:extLst>
              <a:ext uri="{FF2B5EF4-FFF2-40B4-BE49-F238E27FC236}">
                <a16:creationId xmlns:a16="http://schemas.microsoft.com/office/drawing/2014/main" id="{7C1FDB83-CFAA-6440-BE4B-80709140A90D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140;p40">
            <a:extLst>
              <a:ext uri="{FF2B5EF4-FFF2-40B4-BE49-F238E27FC236}">
                <a16:creationId xmlns:a16="http://schemas.microsoft.com/office/drawing/2014/main" id="{29BFBD19-E7E3-4C49-86F8-1B78D0C242E5}"/>
              </a:ext>
            </a:extLst>
          </p:cNvPr>
          <p:cNvSpPr txBox="1"/>
          <p:nvPr/>
        </p:nvSpPr>
        <p:spPr>
          <a:xfrm>
            <a:off x="2200683" y="446311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572;p33">
            <a:extLst>
              <a:ext uri="{FF2B5EF4-FFF2-40B4-BE49-F238E27FC236}">
                <a16:creationId xmlns:a16="http://schemas.microsoft.com/office/drawing/2014/main" id="{5B30A803-E652-524C-AF4A-AAE9DF7EFE09}"/>
              </a:ext>
            </a:extLst>
          </p:cNvPr>
          <p:cNvSpPr/>
          <p:nvPr/>
        </p:nvSpPr>
        <p:spPr>
          <a:xfrm>
            <a:off x="2172609" y="4980555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808;p35">
            <a:hlinkClick r:id="rId16" action="ppaction://hlinksldjump"/>
            <a:extLst>
              <a:ext uri="{FF2B5EF4-FFF2-40B4-BE49-F238E27FC236}">
                <a16:creationId xmlns:a16="http://schemas.microsoft.com/office/drawing/2014/main" id="{B2F267A1-5E2F-EA40-B948-E484DDED149F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رسم تخطيطي 17">
            <a:extLst>
              <a:ext uri="{FF2B5EF4-FFF2-40B4-BE49-F238E27FC236}">
                <a16:creationId xmlns:a16="http://schemas.microsoft.com/office/drawing/2014/main" id="{0FB09EE3-1220-944E-9192-7F913C4FE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372185"/>
              </p:ext>
            </p:extLst>
          </p:nvPr>
        </p:nvGraphicFramePr>
        <p:xfrm>
          <a:off x="1104805" y="-236058"/>
          <a:ext cx="6875083" cy="418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40"/>
          <p:cNvSpPr/>
          <p:nvPr/>
        </p:nvSpPr>
        <p:spPr>
          <a:xfrm>
            <a:off x="2600250" y="413841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0">
            <a:hlinkClick r:id="rId3" action="ppaction://hlinksldjump"/>
          </p:cNvPr>
          <p:cNvSpPr txBox="1"/>
          <p:nvPr/>
        </p:nvSpPr>
        <p:spPr>
          <a:xfrm>
            <a:off x="3146199" y="417943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DB</a:t>
            </a:r>
            <a:endParaRPr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19" name="Google Shape;1119;p40">
            <a:hlinkClick r:id="rId4" action="ppaction://hlinksldjump"/>
          </p:cNvPr>
          <p:cNvSpPr txBox="1"/>
          <p:nvPr/>
        </p:nvSpPr>
        <p:spPr>
          <a:xfrm>
            <a:off x="4166761" y="4170465"/>
            <a:ext cx="74593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Sample</a:t>
            </a:r>
            <a:endParaRPr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20" name="Google Shape;1120;p40"/>
          <p:cNvSpPr txBox="1"/>
          <p:nvPr/>
        </p:nvSpPr>
        <p:spPr>
          <a:xfrm>
            <a:off x="5187326" y="414357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22" name="Google Shape;1122;p40"/>
          <p:cNvCxnSpPr/>
          <p:nvPr/>
        </p:nvCxnSpPr>
        <p:spPr>
          <a:xfrm>
            <a:off x="3993680" y="4141171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0"/>
          <p:cNvCxnSpPr/>
          <p:nvPr/>
        </p:nvCxnSpPr>
        <p:spPr>
          <a:xfrm>
            <a:off x="5014244" y="4168066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9" name="Google Shape;1129;p40">
            <a:hlinkClick r:id="rId5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2" name="Google Shape;1142;p40">
            <a:hlinkClick r:id="rId6" action="ppaction://hlinksldjump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6794;p66">
            <a:extLst>
              <a:ext uri="{FF2B5EF4-FFF2-40B4-BE49-F238E27FC236}">
                <a16:creationId xmlns:a16="http://schemas.microsoft.com/office/drawing/2014/main" id="{C765F84E-7F0F-AD48-9197-2301092CB2BD}"/>
              </a:ext>
            </a:extLst>
          </p:cNvPr>
          <p:cNvGrpSpPr/>
          <p:nvPr/>
        </p:nvGrpSpPr>
        <p:grpSpPr>
          <a:xfrm>
            <a:off x="2480777" y="575357"/>
            <a:ext cx="4528610" cy="3127082"/>
            <a:chOff x="2253298" y="2428317"/>
            <a:chExt cx="948702" cy="93537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7" name="Google Shape;6795;p66">
              <a:extLst>
                <a:ext uri="{FF2B5EF4-FFF2-40B4-BE49-F238E27FC236}">
                  <a16:creationId xmlns:a16="http://schemas.microsoft.com/office/drawing/2014/main" id="{97CF45DE-2BEF-D04A-88D1-E7F7BAFC44CD}"/>
                </a:ext>
              </a:extLst>
            </p:cNvPr>
            <p:cNvSpPr/>
            <p:nvPr/>
          </p:nvSpPr>
          <p:spPr>
            <a:xfrm>
              <a:off x="2418065" y="2799334"/>
              <a:ext cx="619167" cy="193359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American Typewriter" panose="02090604020004020304" pitchFamily="18" charset="0"/>
                </a:rPr>
                <a:t>Tools and Libraries</a:t>
              </a:r>
              <a:endParaRPr sz="1800" dirty="0">
                <a:latin typeface="American Typewriter" panose="02090604020004020304" pitchFamily="18" charset="0"/>
              </a:endParaRPr>
            </a:p>
          </p:txBody>
        </p:sp>
        <p:sp>
          <p:nvSpPr>
            <p:cNvPr id="38" name="Google Shape;6796;p66">
              <a:extLst>
                <a:ext uri="{FF2B5EF4-FFF2-40B4-BE49-F238E27FC236}">
                  <a16:creationId xmlns:a16="http://schemas.microsoft.com/office/drawing/2014/main" id="{9D2F3909-0D86-A640-9590-A736D249F6C9}"/>
                </a:ext>
              </a:extLst>
            </p:cNvPr>
            <p:cNvSpPr/>
            <p:nvPr/>
          </p:nvSpPr>
          <p:spPr>
            <a:xfrm>
              <a:off x="2373234" y="2761962"/>
              <a:ext cx="248482" cy="268106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97;p66">
              <a:extLst>
                <a:ext uri="{FF2B5EF4-FFF2-40B4-BE49-F238E27FC236}">
                  <a16:creationId xmlns:a16="http://schemas.microsoft.com/office/drawing/2014/main" id="{698E5DCB-1057-4343-B4DA-D3F597980225}"/>
                </a:ext>
              </a:extLst>
            </p:cNvPr>
            <p:cNvSpPr/>
            <p:nvPr/>
          </p:nvSpPr>
          <p:spPr>
            <a:xfrm>
              <a:off x="2726356" y="3024889"/>
              <a:ext cx="2582" cy="9932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98;p66">
              <a:extLst>
                <a:ext uri="{FF2B5EF4-FFF2-40B4-BE49-F238E27FC236}">
                  <a16:creationId xmlns:a16="http://schemas.microsoft.com/office/drawing/2014/main" id="{D4AA455B-3CA0-AF46-8360-EE724CCA454A}"/>
                </a:ext>
              </a:extLst>
            </p:cNvPr>
            <p:cNvSpPr/>
            <p:nvPr/>
          </p:nvSpPr>
          <p:spPr>
            <a:xfrm>
              <a:off x="2785174" y="3024884"/>
              <a:ext cx="287220" cy="9933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99;p66">
              <a:extLst>
                <a:ext uri="{FF2B5EF4-FFF2-40B4-BE49-F238E27FC236}">
                  <a16:creationId xmlns:a16="http://schemas.microsoft.com/office/drawing/2014/main" id="{18951D33-1B93-9F4E-9DA7-C0F876EFB9A8}"/>
                </a:ext>
              </a:extLst>
            </p:cNvPr>
            <p:cNvSpPr/>
            <p:nvPr/>
          </p:nvSpPr>
          <p:spPr>
            <a:xfrm>
              <a:off x="2382903" y="3024884"/>
              <a:ext cx="287215" cy="9933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00;p66">
              <a:extLst>
                <a:ext uri="{FF2B5EF4-FFF2-40B4-BE49-F238E27FC236}">
                  <a16:creationId xmlns:a16="http://schemas.microsoft.com/office/drawing/2014/main" id="{84DC57DC-AFEC-4D42-A20E-F94B312245EB}"/>
                </a:ext>
              </a:extLst>
            </p:cNvPr>
            <p:cNvSpPr/>
            <p:nvPr/>
          </p:nvSpPr>
          <p:spPr>
            <a:xfrm>
              <a:off x="2571320" y="3151259"/>
              <a:ext cx="287220" cy="212436"/>
            </a:xfrm>
            <a:custGeom>
              <a:avLst/>
              <a:gdLst/>
              <a:ahLst/>
              <a:cxnLst/>
              <a:rect l="l" t="t" r="r" b="b"/>
              <a:pathLst>
                <a:path w="49277" h="39988" extrusionOk="0">
                  <a:moveTo>
                    <a:pt x="7996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6" y="39988"/>
                  </a:cubicBezTo>
                  <a:lnTo>
                    <a:pt x="41280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79"/>
                    <a:pt x="45697" y="0"/>
                    <a:pt x="412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American Typewriter" panose="02090604020004020304" pitchFamily="18" charset="0"/>
                </a:rPr>
                <a:t>SQLAlchemy</a:t>
              </a:r>
              <a:endParaRPr dirty="0">
                <a:latin typeface="American Typewriter" panose="02090604020004020304" pitchFamily="18" charset="0"/>
              </a:endParaRPr>
            </a:p>
          </p:txBody>
        </p:sp>
        <p:sp>
          <p:nvSpPr>
            <p:cNvPr id="43" name="Google Shape;6801;p66">
              <a:extLst>
                <a:ext uri="{FF2B5EF4-FFF2-40B4-BE49-F238E27FC236}">
                  <a16:creationId xmlns:a16="http://schemas.microsoft.com/office/drawing/2014/main" id="{B8CF3E83-5255-CD45-83EA-844E27EC833A}"/>
                </a:ext>
              </a:extLst>
            </p:cNvPr>
            <p:cNvSpPr/>
            <p:nvPr/>
          </p:nvSpPr>
          <p:spPr>
            <a:xfrm>
              <a:off x="2924226" y="3151259"/>
              <a:ext cx="277774" cy="212436"/>
            </a:xfrm>
            <a:custGeom>
              <a:avLst/>
              <a:gdLst/>
              <a:ahLst/>
              <a:cxnLst/>
              <a:rect l="l" t="t" r="r" b="b"/>
              <a:pathLst>
                <a:path w="49279" h="39988" extrusionOk="0">
                  <a:moveTo>
                    <a:pt x="7995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5" y="39988"/>
                  </a:cubicBezTo>
                  <a:lnTo>
                    <a:pt x="41282" y="39988"/>
                  </a:lnTo>
                  <a:cubicBezTo>
                    <a:pt x="45698" y="39988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79"/>
                    <a:pt x="45698" y="0"/>
                    <a:pt x="412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American Typewriter" panose="02090604020004020304" pitchFamily="18" charset="0"/>
                </a:rPr>
                <a:t>Matplotlib and seaborn</a:t>
              </a:r>
              <a:endParaRPr dirty="0">
                <a:latin typeface="American Typewriter" panose="02090604020004020304" pitchFamily="18" charset="0"/>
              </a:endParaRPr>
            </a:p>
          </p:txBody>
        </p:sp>
        <p:sp>
          <p:nvSpPr>
            <p:cNvPr id="44" name="Google Shape;6802;p66">
              <a:extLst>
                <a:ext uri="{FF2B5EF4-FFF2-40B4-BE49-F238E27FC236}">
                  <a16:creationId xmlns:a16="http://schemas.microsoft.com/office/drawing/2014/main" id="{1C488685-600A-BA47-889A-F11B4A08C619}"/>
                </a:ext>
              </a:extLst>
            </p:cNvPr>
            <p:cNvSpPr/>
            <p:nvPr/>
          </p:nvSpPr>
          <p:spPr>
            <a:xfrm>
              <a:off x="2253298" y="3151259"/>
              <a:ext cx="261795" cy="212436"/>
            </a:xfrm>
            <a:custGeom>
              <a:avLst/>
              <a:gdLst/>
              <a:ahLst/>
              <a:cxnLst/>
              <a:rect l="l" t="t" r="r" b="b"/>
              <a:pathLst>
                <a:path w="49279" h="39988" extrusionOk="0">
                  <a:moveTo>
                    <a:pt x="7997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7" y="39988"/>
                  </a:cubicBezTo>
                  <a:lnTo>
                    <a:pt x="41282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79"/>
                    <a:pt x="45697" y="0"/>
                    <a:pt x="412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American Typewriter" panose="02090604020004020304" pitchFamily="18" charset="0"/>
                </a:rPr>
                <a:t>NumPy</a:t>
              </a:r>
              <a:endParaRPr sz="1600" dirty="0">
                <a:latin typeface="American Typewriter" panose="02090604020004020304" pitchFamily="18" charset="0"/>
              </a:endParaRPr>
            </a:p>
          </p:txBody>
        </p:sp>
        <p:sp>
          <p:nvSpPr>
            <p:cNvPr id="45" name="Google Shape;6803;p66">
              <a:extLst>
                <a:ext uri="{FF2B5EF4-FFF2-40B4-BE49-F238E27FC236}">
                  <a16:creationId xmlns:a16="http://schemas.microsoft.com/office/drawing/2014/main" id="{52B710F6-A4F9-8849-9A51-78E74F911FBC}"/>
                </a:ext>
              </a:extLst>
            </p:cNvPr>
            <p:cNvSpPr/>
            <p:nvPr/>
          </p:nvSpPr>
          <p:spPr>
            <a:xfrm>
              <a:off x="2718685" y="3113966"/>
              <a:ext cx="17919" cy="17924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04;p66">
              <a:extLst>
                <a:ext uri="{FF2B5EF4-FFF2-40B4-BE49-F238E27FC236}">
                  <a16:creationId xmlns:a16="http://schemas.microsoft.com/office/drawing/2014/main" id="{7E8FA947-B558-5547-B909-3F28F594CF05}"/>
                </a:ext>
              </a:extLst>
            </p:cNvPr>
            <p:cNvSpPr/>
            <p:nvPr/>
          </p:nvSpPr>
          <p:spPr>
            <a:xfrm>
              <a:off x="3062128" y="3113966"/>
              <a:ext cx="17924" cy="17924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05;p66">
              <a:extLst>
                <a:ext uri="{FF2B5EF4-FFF2-40B4-BE49-F238E27FC236}">
                  <a16:creationId xmlns:a16="http://schemas.microsoft.com/office/drawing/2014/main" id="{AC3E012F-6CD7-8249-A154-C69779904EED}"/>
                </a:ext>
              </a:extLst>
            </p:cNvPr>
            <p:cNvSpPr/>
            <p:nvPr/>
          </p:nvSpPr>
          <p:spPr>
            <a:xfrm>
              <a:off x="2375226" y="3113966"/>
              <a:ext cx="17924" cy="17924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06;p66">
              <a:extLst>
                <a:ext uri="{FF2B5EF4-FFF2-40B4-BE49-F238E27FC236}">
                  <a16:creationId xmlns:a16="http://schemas.microsoft.com/office/drawing/2014/main" id="{467AFC19-8FA3-B14F-BF07-8C366A69745C}"/>
                </a:ext>
              </a:extLst>
            </p:cNvPr>
            <p:cNvSpPr/>
            <p:nvPr/>
          </p:nvSpPr>
          <p:spPr>
            <a:xfrm>
              <a:off x="2718685" y="3017224"/>
              <a:ext cx="17919" cy="17919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07;p66">
              <a:extLst>
                <a:ext uri="{FF2B5EF4-FFF2-40B4-BE49-F238E27FC236}">
                  <a16:creationId xmlns:a16="http://schemas.microsoft.com/office/drawing/2014/main" id="{99E7FA0A-FB19-A441-9765-334947752118}"/>
                </a:ext>
              </a:extLst>
            </p:cNvPr>
            <p:cNvSpPr/>
            <p:nvPr/>
          </p:nvSpPr>
          <p:spPr>
            <a:xfrm>
              <a:off x="2777509" y="3017224"/>
              <a:ext cx="17914" cy="17919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08;p66">
              <a:extLst>
                <a:ext uri="{FF2B5EF4-FFF2-40B4-BE49-F238E27FC236}">
                  <a16:creationId xmlns:a16="http://schemas.microsoft.com/office/drawing/2014/main" id="{64D7E94E-993E-9847-97DF-59355D808088}"/>
                </a:ext>
              </a:extLst>
            </p:cNvPr>
            <p:cNvSpPr/>
            <p:nvPr/>
          </p:nvSpPr>
          <p:spPr>
            <a:xfrm>
              <a:off x="2659856" y="3017224"/>
              <a:ext cx="17914" cy="17919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09;p66">
              <a:extLst>
                <a:ext uri="{FF2B5EF4-FFF2-40B4-BE49-F238E27FC236}">
                  <a16:creationId xmlns:a16="http://schemas.microsoft.com/office/drawing/2014/main" id="{9D07DC67-5FD6-2642-BF17-84C473A532EF}"/>
                </a:ext>
              </a:extLst>
            </p:cNvPr>
            <p:cNvSpPr/>
            <p:nvPr/>
          </p:nvSpPr>
          <p:spPr>
            <a:xfrm>
              <a:off x="2726356" y="2667807"/>
              <a:ext cx="2582" cy="99322"/>
            </a:xfrm>
            <a:custGeom>
              <a:avLst/>
              <a:gdLst/>
              <a:ahLst/>
              <a:cxnLst/>
              <a:rect l="l" t="t" r="r" b="b"/>
              <a:pathLst>
                <a:path w="486" h="18696" extrusionOk="0">
                  <a:moveTo>
                    <a:pt x="243" y="0"/>
                  </a:moveTo>
                  <a:cubicBezTo>
                    <a:pt x="108" y="0"/>
                    <a:pt x="1" y="109"/>
                    <a:pt x="1" y="243"/>
                  </a:cubicBezTo>
                  <a:lnTo>
                    <a:pt x="1" y="18453"/>
                  </a:lnTo>
                  <a:cubicBezTo>
                    <a:pt x="1" y="18588"/>
                    <a:pt x="108" y="18695"/>
                    <a:pt x="243" y="18695"/>
                  </a:cubicBezTo>
                  <a:cubicBezTo>
                    <a:pt x="377" y="18695"/>
                    <a:pt x="485" y="18588"/>
                    <a:pt x="485" y="18453"/>
                  </a:cubicBezTo>
                  <a:lnTo>
                    <a:pt x="485" y="243"/>
                  </a:lnTo>
                  <a:cubicBezTo>
                    <a:pt x="485" y="109"/>
                    <a:pt x="377" y="0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10;p66">
              <a:extLst>
                <a:ext uri="{FF2B5EF4-FFF2-40B4-BE49-F238E27FC236}">
                  <a16:creationId xmlns:a16="http://schemas.microsoft.com/office/drawing/2014/main" id="{E7B29CCE-21FF-F346-B6C2-A3F0AC1E20D9}"/>
                </a:ext>
              </a:extLst>
            </p:cNvPr>
            <p:cNvSpPr/>
            <p:nvPr/>
          </p:nvSpPr>
          <p:spPr>
            <a:xfrm>
              <a:off x="2785174" y="2667796"/>
              <a:ext cx="287210" cy="99333"/>
            </a:xfrm>
            <a:custGeom>
              <a:avLst/>
              <a:gdLst/>
              <a:ahLst/>
              <a:cxnLst/>
              <a:rect l="l" t="t" r="r" b="b"/>
              <a:pathLst>
                <a:path w="54063" h="18698" extrusionOk="0">
                  <a:moveTo>
                    <a:pt x="53821" y="1"/>
                  </a:moveTo>
                  <a:cubicBezTo>
                    <a:pt x="53687" y="1"/>
                    <a:pt x="53579" y="108"/>
                    <a:pt x="53579" y="243"/>
                  </a:cubicBezTo>
                  <a:cubicBezTo>
                    <a:pt x="53579" y="3946"/>
                    <a:pt x="50564" y="6961"/>
                    <a:pt x="46861" y="6961"/>
                  </a:cubicBezTo>
                  <a:lnTo>
                    <a:pt x="6451" y="6961"/>
                  </a:lnTo>
                  <a:cubicBezTo>
                    <a:pt x="2895" y="6961"/>
                    <a:pt x="0" y="9857"/>
                    <a:pt x="0" y="13412"/>
                  </a:cubicBezTo>
                  <a:lnTo>
                    <a:pt x="0" y="18455"/>
                  </a:lnTo>
                  <a:cubicBezTo>
                    <a:pt x="0" y="18590"/>
                    <a:pt x="109" y="18697"/>
                    <a:pt x="242" y="18697"/>
                  </a:cubicBezTo>
                  <a:cubicBezTo>
                    <a:pt x="379" y="18697"/>
                    <a:pt x="487" y="18590"/>
                    <a:pt x="486" y="18455"/>
                  </a:cubicBezTo>
                  <a:lnTo>
                    <a:pt x="486" y="13412"/>
                  </a:lnTo>
                  <a:cubicBezTo>
                    <a:pt x="486" y="10122"/>
                    <a:pt x="3162" y="7447"/>
                    <a:pt x="6451" y="7447"/>
                  </a:cubicBezTo>
                  <a:lnTo>
                    <a:pt x="46858" y="7447"/>
                  </a:lnTo>
                  <a:cubicBezTo>
                    <a:pt x="50831" y="7447"/>
                    <a:pt x="54063" y="4215"/>
                    <a:pt x="54063" y="243"/>
                  </a:cubicBezTo>
                  <a:cubicBezTo>
                    <a:pt x="54063" y="108"/>
                    <a:pt x="53954" y="1"/>
                    <a:pt x="538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11;p66">
              <a:extLst>
                <a:ext uri="{FF2B5EF4-FFF2-40B4-BE49-F238E27FC236}">
                  <a16:creationId xmlns:a16="http://schemas.microsoft.com/office/drawing/2014/main" id="{9C03DE9C-4F4E-0D45-95AE-4922DE7F4586}"/>
                </a:ext>
              </a:extLst>
            </p:cNvPr>
            <p:cNvSpPr/>
            <p:nvPr/>
          </p:nvSpPr>
          <p:spPr>
            <a:xfrm>
              <a:off x="2382892" y="2667796"/>
              <a:ext cx="287226" cy="99333"/>
            </a:xfrm>
            <a:custGeom>
              <a:avLst/>
              <a:gdLst/>
              <a:ahLst/>
              <a:cxnLst/>
              <a:rect l="l" t="t" r="r" b="b"/>
              <a:pathLst>
                <a:path w="54066" h="18698" extrusionOk="0">
                  <a:moveTo>
                    <a:pt x="243" y="1"/>
                  </a:moveTo>
                  <a:cubicBezTo>
                    <a:pt x="108" y="1"/>
                    <a:pt x="1" y="108"/>
                    <a:pt x="1" y="243"/>
                  </a:cubicBezTo>
                  <a:cubicBezTo>
                    <a:pt x="1" y="4216"/>
                    <a:pt x="3233" y="7447"/>
                    <a:pt x="7204" y="7447"/>
                  </a:cubicBezTo>
                  <a:lnTo>
                    <a:pt x="47616" y="7447"/>
                  </a:lnTo>
                  <a:cubicBezTo>
                    <a:pt x="50905" y="7447"/>
                    <a:pt x="53581" y="10122"/>
                    <a:pt x="53581" y="13412"/>
                  </a:cubicBezTo>
                  <a:lnTo>
                    <a:pt x="53581" y="18455"/>
                  </a:lnTo>
                  <a:cubicBezTo>
                    <a:pt x="53581" y="18590"/>
                    <a:pt x="53688" y="18697"/>
                    <a:pt x="53823" y="18697"/>
                  </a:cubicBezTo>
                  <a:cubicBezTo>
                    <a:pt x="53957" y="18697"/>
                    <a:pt x="54065" y="18590"/>
                    <a:pt x="54062" y="18455"/>
                  </a:cubicBezTo>
                  <a:lnTo>
                    <a:pt x="54062" y="13412"/>
                  </a:lnTo>
                  <a:cubicBezTo>
                    <a:pt x="54062" y="9854"/>
                    <a:pt x="51169" y="6961"/>
                    <a:pt x="47611" y="6961"/>
                  </a:cubicBezTo>
                  <a:lnTo>
                    <a:pt x="7203" y="6961"/>
                  </a:lnTo>
                  <a:cubicBezTo>
                    <a:pt x="3498" y="6961"/>
                    <a:pt x="485" y="3946"/>
                    <a:pt x="485" y="243"/>
                  </a:cubicBezTo>
                  <a:cubicBezTo>
                    <a:pt x="485" y="108"/>
                    <a:pt x="377" y="1"/>
                    <a:pt x="2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12;p66">
              <a:extLst>
                <a:ext uri="{FF2B5EF4-FFF2-40B4-BE49-F238E27FC236}">
                  <a16:creationId xmlns:a16="http://schemas.microsoft.com/office/drawing/2014/main" id="{CBF70D40-5FA9-5F40-88AC-18AA88133BEA}"/>
                </a:ext>
              </a:extLst>
            </p:cNvPr>
            <p:cNvSpPr/>
            <p:nvPr/>
          </p:nvSpPr>
          <p:spPr>
            <a:xfrm>
              <a:off x="2596756" y="2428317"/>
              <a:ext cx="261784" cy="212447"/>
            </a:xfrm>
            <a:custGeom>
              <a:avLst/>
              <a:gdLst/>
              <a:ahLst/>
              <a:cxnLst/>
              <a:rect l="l" t="t" r="r" b="b"/>
              <a:pathLst>
                <a:path w="49277" h="39990" extrusionOk="0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American Typewriter" panose="02090604020004020304" pitchFamily="18" charset="0"/>
                </a:rPr>
                <a:t>SQLite</a:t>
              </a:r>
              <a:endParaRPr sz="2000" dirty="0">
                <a:latin typeface="American Typewriter" panose="02090604020004020304" pitchFamily="18" charset="0"/>
              </a:endParaRPr>
            </a:p>
          </p:txBody>
        </p:sp>
        <p:sp>
          <p:nvSpPr>
            <p:cNvPr id="55" name="Google Shape;6813;p66">
              <a:extLst>
                <a:ext uri="{FF2B5EF4-FFF2-40B4-BE49-F238E27FC236}">
                  <a16:creationId xmlns:a16="http://schemas.microsoft.com/office/drawing/2014/main" id="{AD774AC6-EC17-8540-9D87-3A8452D96C06}"/>
                </a:ext>
              </a:extLst>
            </p:cNvPr>
            <p:cNvSpPr/>
            <p:nvPr/>
          </p:nvSpPr>
          <p:spPr>
            <a:xfrm>
              <a:off x="2940204" y="2428317"/>
              <a:ext cx="261795" cy="212447"/>
            </a:xfrm>
            <a:custGeom>
              <a:avLst/>
              <a:gdLst/>
              <a:ahLst/>
              <a:cxnLst/>
              <a:rect l="l" t="t" r="r" b="b"/>
              <a:pathLst>
                <a:path w="49279" h="39990" extrusionOk="0">
                  <a:moveTo>
                    <a:pt x="7995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5" y="39989"/>
                  </a:cubicBezTo>
                  <a:lnTo>
                    <a:pt x="41282" y="39989"/>
                  </a:lnTo>
                  <a:cubicBezTo>
                    <a:pt x="45698" y="39989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80"/>
                    <a:pt x="45698" y="1"/>
                    <a:pt x="412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American Typewriter" panose="02090604020004020304" pitchFamily="18" charset="0"/>
                </a:rPr>
                <a:t>Pandas</a:t>
              </a:r>
              <a:endParaRPr sz="1800" dirty="0">
                <a:latin typeface="American Typewriter" panose="02090604020004020304" pitchFamily="18" charset="0"/>
              </a:endParaRPr>
            </a:p>
          </p:txBody>
        </p:sp>
        <p:sp>
          <p:nvSpPr>
            <p:cNvPr id="56" name="Google Shape;6814;p66">
              <a:extLst>
                <a:ext uri="{FF2B5EF4-FFF2-40B4-BE49-F238E27FC236}">
                  <a16:creationId xmlns:a16="http://schemas.microsoft.com/office/drawing/2014/main" id="{6AFDFACF-49BC-EC40-B1BE-DE436B0C5D61}"/>
                </a:ext>
              </a:extLst>
            </p:cNvPr>
            <p:cNvSpPr/>
            <p:nvPr/>
          </p:nvSpPr>
          <p:spPr>
            <a:xfrm>
              <a:off x="2253298" y="2428317"/>
              <a:ext cx="261795" cy="212447"/>
            </a:xfrm>
            <a:custGeom>
              <a:avLst/>
              <a:gdLst/>
              <a:ahLst/>
              <a:cxnLst/>
              <a:rect l="l" t="t" r="r" b="b"/>
              <a:pathLst>
                <a:path w="49279" h="39990" extrusionOk="0">
                  <a:moveTo>
                    <a:pt x="7997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7" y="39989"/>
                  </a:cubicBezTo>
                  <a:lnTo>
                    <a:pt x="41282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80"/>
                    <a:pt x="45697" y="1"/>
                    <a:pt x="412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American Typewriter" panose="02090604020004020304" pitchFamily="18" charset="0"/>
                </a:rPr>
                <a:t>Python</a:t>
              </a:r>
              <a:endParaRPr sz="1800" dirty="0">
                <a:latin typeface="American Typewriter" panose="02090604020004020304" pitchFamily="18" charset="0"/>
              </a:endParaRPr>
            </a:p>
          </p:txBody>
        </p:sp>
        <p:sp>
          <p:nvSpPr>
            <p:cNvPr id="57" name="Google Shape;6815;p66">
              <a:extLst>
                <a:ext uri="{FF2B5EF4-FFF2-40B4-BE49-F238E27FC236}">
                  <a16:creationId xmlns:a16="http://schemas.microsoft.com/office/drawing/2014/main" id="{3F139BB8-D35E-1E48-8AAD-4D7459FE4ECD}"/>
                </a:ext>
              </a:extLst>
            </p:cNvPr>
            <p:cNvSpPr/>
            <p:nvPr/>
          </p:nvSpPr>
          <p:spPr>
            <a:xfrm>
              <a:off x="2718685" y="2660136"/>
              <a:ext cx="17919" cy="17919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7"/>
                    <a:pt x="3372" y="1687"/>
                  </a:cubicBezTo>
                  <a:cubicBezTo>
                    <a:pt x="3372" y="754"/>
                    <a:pt x="2618" y="0"/>
                    <a:pt x="1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16;p66">
              <a:extLst>
                <a:ext uri="{FF2B5EF4-FFF2-40B4-BE49-F238E27FC236}">
                  <a16:creationId xmlns:a16="http://schemas.microsoft.com/office/drawing/2014/main" id="{76960B4B-835E-C447-99C7-2C92227D7A39}"/>
                </a:ext>
              </a:extLst>
            </p:cNvPr>
            <p:cNvSpPr/>
            <p:nvPr/>
          </p:nvSpPr>
          <p:spPr>
            <a:xfrm>
              <a:off x="3062128" y="2660136"/>
              <a:ext cx="17924" cy="17919"/>
            </a:xfrm>
            <a:custGeom>
              <a:avLst/>
              <a:gdLst/>
              <a:ahLst/>
              <a:cxnLst/>
              <a:rect l="l" t="t" r="r" b="b"/>
              <a:pathLst>
                <a:path w="3374" h="3373" extrusionOk="0">
                  <a:moveTo>
                    <a:pt x="1687" y="0"/>
                  </a:moveTo>
                  <a:cubicBezTo>
                    <a:pt x="755" y="0"/>
                    <a:pt x="0" y="754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0"/>
                    <a:pt x="3373" y="2617"/>
                    <a:pt x="3373" y="1687"/>
                  </a:cubicBezTo>
                  <a:cubicBezTo>
                    <a:pt x="3373" y="754"/>
                    <a:pt x="2619" y="0"/>
                    <a:pt x="1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17;p66">
              <a:extLst>
                <a:ext uri="{FF2B5EF4-FFF2-40B4-BE49-F238E27FC236}">
                  <a16:creationId xmlns:a16="http://schemas.microsoft.com/office/drawing/2014/main" id="{8FB26C3C-45D8-C242-9079-24706C15C90B}"/>
                </a:ext>
              </a:extLst>
            </p:cNvPr>
            <p:cNvSpPr/>
            <p:nvPr/>
          </p:nvSpPr>
          <p:spPr>
            <a:xfrm>
              <a:off x="2375226" y="2660136"/>
              <a:ext cx="17924" cy="17919"/>
            </a:xfrm>
            <a:custGeom>
              <a:avLst/>
              <a:gdLst/>
              <a:ahLst/>
              <a:cxnLst/>
              <a:rect l="l" t="t" r="r" b="b"/>
              <a:pathLst>
                <a:path w="3374" h="3373" extrusionOk="0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0"/>
                    <a:pt x="3374" y="2617"/>
                    <a:pt x="3374" y="1687"/>
                  </a:cubicBezTo>
                  <a:cubicBezTo>
                    <a:pt x="3374" y="754"/>
                    <a:pt x="2619" y="0"/>
                    <a:pt x="1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18;p66">
              <a:extLst>
                <a:ext uri="{FF2B5EF4-FFF2-40B4-BE49-F238E27FC236}">
                  <a16:creationId xmlns:a16="http://schemas.microsoft.com/office/drawing/2014/main" id="{5D0B4CEF-E56A-0343-A43A-F37A3704C7B5}"/>
                </a:ext>
              </a:extLst>
            </p:cNvPr>
            <p:cNvSpPr/>
            <p:nvPr/>
          </p:nvSpPr>
          <p:spPr>
            <a:xfrm>
              <a:off x="2718685" y="2756878"/>
              <a:ext cx="17919" cy="17919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6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19;p66">
              <a:extLst>
                <a:ext uri="{FF2B5EF4-FFF2-40B4-BE49-F238E27FC236}">
                  <a16:creationId xmlns:a16="http://schemas.microsoft.com/office/drawing/2014/main" id="{B2F1AC3A-77A7-BE47-A01A-E9CF64494A67}"/>
                </a:ext>
              </a:extLst>
            </p:cNvPr>
            <p:cNvSpPr/>
            <p:nvPr/>
          </p:nvSpPr>
          <p:spPr>
            <a:xfrm>
              <a:off x="2777509" y="2756878"/>
              <a:ext cx="17914" cy="17919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6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20;p66">
              <a:extLst>
                <a:ext uri="{FF2B5EF4-FFF2-40B4-BE49-F238E27FC236}">
                  <a16:creationId xmlns:a16="http://schemas.microsoft.com/office/drawing/2014/main" id="{983AF26C-D1E9-0947-B735-D93F429A897A}"/>
                </a:ext>
              </a:extLst>
            </p:cNvPr>
            <p:cNvSpPr/>
            <p:nvPr/>
          </p:nvSpPr>
          <p:spPr>
            <a:xfrm>
              <a:off x="2659856" y="2756878"/>
              <a:ext cx="17914" cy="17919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6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26;p66">
              <a:extLst>
                <a:ext uri="{FF2B5EF4-FFF2-40B4-BE49-F238E27FC236}">
                  <a16:creationId xmlns:a16="http://schemas.microsoft.com/office/drawing/2014/main" id="{F901578D-B18B-C84C-862E-6953194904E9}"/>
                </a:ext>
              </a:extLst>
            </p:cNvPr>
            <p:cNvSpPr/>
            <p:nvPr/>
          </p:nvSpPr>
          <p:spPr>
            <a:xfrm>
              <a:off x="2990102" y="3256847"/>
              <a:ext cx="163753" cy="1291"/>
            </a:xfrm>
            <a:custGeom>
              <a:avLst/>
              <a:gdLst/>
              <a:ahLst/>
              <a:cxnLst/>
              <a:rect l="l" t="t" r="r" b="b"/>
              <a:pathLst>
                <a:path w="30824" h="243" extrusionOk="0">
                  <a:moveTo>
                    <a:pt x="123" y="1"/>
                  </a:moveTo>
                  <a:cubicBezTo>
                    <a:pt x="57" y="1"/>
                    <a:pt x="1" y="55"/>
                    <a:pt x="1" y="121"/>
                  </a:cubicBezTo>
                  <a:cubicBezTo>
                    <a:pt x="1" y="187"/>
                    <a:pt x="57" y="243"/>
                    <a:pt x="123" y="243"/>
                  </a:cubicBezTo>
                  <a:lnTo>
                    <a:pt x="30703" y="243"/>
                  </a:lnTo>
                  <a:cubicBezTo>
                    <a:pt x="30769" y="243"/>
                    <a:pt x="30824" y="187"/>
                    <a:pt x="30824" y="121"/>
                  </a:cubicBezTo>
                  <a:cubicBezTo>
                    <a:pt x="30824" y="55"/>
                    <a:pt x="30769" y="1"/>
                    <a:pt x="30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27;p66">
              <a:extLst>
                <a:ext uri="{FF2B5EF4-FFF2-40B4-BE49-F238E27FC236}">
                  <a16:creationId xmlns:a16="http://schemas.microsoft.com/office/drawing/2014/main" id="{D07E4EE5-5693-D044-B438-7FDB508002FC}"/>
                </a:ext>
              </a:extLst>
            </p:cNvPr>
            <p:cNvSpPr/>
            <p:nvPr/>
          </p:nvSpPr>
          <p:spPr>
            <a:xfrm>
              <a:off x="2833559" y="2761962"/>
              <a:ext cx="248503" cy="268106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839;p64">
            <a:extLst>
              <a:ext uri="{FF2B5EF4-FFF2-40B4-BE49-F238E27FC236}">
                <a16:creationId xmlns:a16="http://schemas.microsoft.com/office/drawing/2014/main" id="{5473974C-DB01-344C-B38F-955B2909B52E}"/>
              </a:ext>
            </a:extLst>
          </p:cNvPr>
          <p:cNvSpPr/>
          <p:nvPr/>
        </p:nvSpPr>
        <p:spPr>
          <a:xfrm>
            <a:off x="349624" y="1341529"/>
            <a:ext cx="1824617" cy="2038151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508;p33">
            <a:extLst>
              <a:ext uri="{FF2B5EF4-FFF2-40B4-BE49-F238E27FC236}">
                <a16:creationId xmlns:a16="http://schemas.microsoft.com/office/drawing/2014/main" id="{51114D19-8778-3148-AA66-5A306A905549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509;p33">
            <a:hlinkClick r:id="rId3" action="ppaction://hlinksldjump"/>
            <a:extLst>
              <a:ext uri="{FF2B5EF4-FFF2-40B4-BE49-F238E27FC236}">
                <a16:creationId xmlns:a16="http://schemas.microsoft.com/office/drawing/2014/main" id="{8424E49D-7236-E644-98D2-70ADBDA716CA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510;p33">
            <a:hlinkClick r:id="rId8" action="ppaction://hlinksldjump"/>
            <a:extLst>
              <a:ext uri="{FF2B5EF4-FFF2-40B4-BE49-F238E27FC236}">
                <a16:creationId xmlns:a16="http://schemas.microsoft.com/office/drawing/2014/main" id="{B6BCCE81-7A17-FF4B-A7CD-D681CF764C9C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511;p33">
            <a:hlinkClick r:id="rId9" action="ppaction://hlinksldjump"/>
            <a:extLst>
              <a:ext uri="{FF2B5EF4-FFF2-40B4-BE49-F238E27FC236}">
                <a16:creationId xmlns:a16="http://schemas.microsoft.com/office/drawing/2014/main" id="{D77B6FAD-DB0F-BC49-86D0-C10175AE49D6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512;p33">
            <a:hlinkClick r:id="rId10" action="ppaction://hlinksldjump"/>
            <a:extLst>
              <a:ext uri="{FF2B5EF4-FFF2-40B4-BE49-F238E27FC236}">
                <a16:creationId xmlns:a16="http://schemas.microsoft.com/office/drawing/2014/main" id="{CAB9AF43-5805-DE40-BF7F-D45F5595AE48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513;p33">
            <a:hlinkClick r:id="rId11" action="ppaction://hlinksldjump"/>
            <a:extLst>
              <a:ext uri="{FF2B5EF4-FFF2-40B4-BE49-F238E27FC236}">
                <a16:creationId xmlns:a16="http://schemas.microsoft.com/office/drawing/2014/main" id="{C9A705C5-184C-7C4B-9C43-6A62B9E1BF13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91F41D86-F5F9-0D4B-ACB9-87007F08CA90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516;p33">
            <a:hlinkClick r:id="rId13" action="ppaction://hlinksldjump"/>
            <a:extLst>
              <a:ext uri="{FF2B5EF4-FFF2-40B4-BE49-F238E27FC236}">
                <a16:creationId xmlns:a16="http://schemas.microsoft.com/office/drawing/2014/main" id="{DF6CC44A-535E-0649-8EC2-0D433EE39CDC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518;p33">
            <a:hlinkClick r:id="rId14" action="ppaction://hlinksldjump"/>
            <a:extLst>
              <a:ext uri="{FF2B5EF4-FFF2-40B4-BE49-F238E27FC236}">
                <a16:creationId xmlns:a16="http://schemas.microsoft.com/office/drawing/2014/main" id="{A17F58C9-43C2-B545-AB36-124E4924EBDA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6" name="Google Shape;519;p33">
            <a:hlinkClick r:id="rId14" action="ppaction://hlinksldjump"/>
            <a:extLst>
              <a:ext uri="{FF2B5EF4-FFF2-40B4-BE49-F238E27FC236}">
                <a16:creationId xmlns:a16="http://schemas.microsoft.com/office/drawing/2014/main" id="{9A327329-CD46-7D44-9D04-FA5DA7EBE016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520;p33">
            <a:hlinkClick r:id="rId16" action="ppaction://hlinksldjump"/>
            <a:extLst>
              <a:ext uri="{FF2B5EF4-FFF2-40B4-BE49-F238E27FC236}">
                <a16:creationId xmlns:a16="http://schemas.microsoft.com/office/drawing/2014/main" id="{530E80D4-A658-174A-ADB8-F73E22E1C9C0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1140;p40">
            <a:extLst>
              <a:ext uri="{FF2B5EF4-FFF2-40B4-BE49-F238E27FC236}">
                <a16:creationId xmlns:a16="http://schemas.microsoft.com/office/drawing/2014/main" id="{B3203279-19B4-4046-AB90-014C6F766221}"/>
              </a:ext>
            </a:extLst>
          </p:cNvPr>
          <p:cNvSpPr txBox="1"/>
          <p:nvPr/>
        </p:nvSpPr>
        <p:spPr>
          <a:xfrm>
            <a:off x="2200683" y="446311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572;p33">
            <a:extLst>
              <a:ext uri="{FF2B5EF4-FFF2-40B4-BE49-F238E27FC236}">
                <a16:creationId xmlns:a16="http://schemas.microsoft.com/office/drawing/2014/main" id="{221F71DE-7F69-E44C-B8F8-E7AF59D56ED9}"/>
              </a:ext>
            </a:extLst>
          </p:cNvPr>
          <p:cNvSpPr/>
          <p:nvPr/>
        </p:nvSpPr>
        <p:spPr>
          <a:xfrm>
            <a:off x="2172609" y="4980555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808;p35">
            <a:hlinkClick r:id="rId4" action="ppaction://hlinksldjump"/>
            <a:extLst>
              <a:ext uri="{FF2B5EF4-FFF2-40B4-BE49-F238E27FC236}">
                <a16:creationId xmlns:a16="http://schemas.microsoft.com/office/drawing/2014/main" id="{D1804E78-96F4-6347-97D7-A997AF1F8E6C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Python 3.10.0 من أجل Windows - تنزيل">
            <a:extLst>
              <a:ext uri="{FF2B5EF4-FFF2-40B4-BE49-F238E27FC236}">
                <a16:creationId xmlns:a16="http://schemas.microsoft.com/office/drawing/2014/main" id="{F8DE61BC-C2E2-3647-B6A5-7180B442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6000" b="94000" l="4500" r="95500">
                        <a14:foregroundMark x1="13000" y1="51000" x2="49000" y2="36000"/>
                        <a14:foregroundMark x1="55000" y1="43500" x2="57500" y2="16000"/>
                        <a14:foregroundMark x1="60500" y1="23500" x2="22000" y2="45500"/>
                        <a14:foregroundMark x1="22000" y1="45500" x2="37500" y2="34500"/>
                        <a14:foregroundMark x1="25000" y1="33500" x2="6000" y2="59000"/>
                        <a14:foregroundMark x1="60500" y1="10500" x2="44000" y2="6000"/>
                        <a14:foregroundMark x1="82000" y1="58000" x2="79500" y2="45000"/>
                        <a14:foregroundMark x1="46500" y1="54500" x2="47500" y2="83500"/>
                        <a14:foregroundMark x1="79500" y1="56500" x2="36500" y2="61500"/>
                        <a14:foregroundMark x1="36500" y1="61500" x2="29000" y2="59500"/>
                        <a14:foregroundMark x1="77000" y1="68000" x2="83500" y2="36500"/>
                        <a14:foregroundMark x1="87000" y1="36000" x2="87000" y2="69500"/>
                        <a14:foregroundMark x1="32500" y1="76000" x2="49500" y2="92000"/>
                        <a14:foregroundMark x1="46000" y1="94000" x2="59500" y2="93500"/>
                        <a14:foregroundMark x1="91000" y1="39000" x2="95500" y2="54500"/>
                        <a14:foregroundMark x1="58000" y1="43500" x2="63500" y2="15000"/>
                        <a14:foregroundMark x1="65500" y1="41500" x2="62500" y2="7500"/>
                        <a14:foregroundMark x1="18000" y1="38000" x2="6500" y2="39500"/>
                        <a14:foregroundMark x1="4500" y1="44500" x2="10500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655" y="520170"/>
            <a:ext cx="360887" cy="3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ite png">
            <a:extLst>
              <a:ext uri="{FF2B5EF4-FFF2-40B4-BE49-F238E27FC236}">
                <a16:creationId xmlns:a16="http://schemas.microsoft.com/office/drawing/2014/main" id="{48A9B721-5B2F-974E-AE06-2C714625F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570" b="89844" l="10000" r="90000">
                        <a14:foregroundMark x1="71556" y1="9570" x2="67778" y2="9766"/>
                        <a14:foregroundMark x1="63111" y1="13477" x2="64333" y2="1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37" t="3142" r="24926" b="10074"/>
          <a:stretch/>
        </p:blipFill>
        <p:spPr bwMode="auto">
          <a:xfrm>
            <a:off x="5120554" y="389267"/>
            <a:ext cx="445164" cy="4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umPy">
            <a:extLst>
              <a:ext uri="{FF2B5EF4-FFF2-40B4-BE49-F238E27FC236}">
                <a16:creationId xmlns:a16="http://schemas.microsoft.com/office/drawing/2014/main" id="{FF8E9C90-00B1-9C4A-89D0-DE4B7214B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>
                        <a14:foregroundMark x1="64444" y1="49333" x2="61778" y2="57333"/>
                        <a14:foregroundMark x1="54222" y1="36444" x2="45333" y2="37333"/>
                        <a14:foregroundMark x1="33778" y1="25333" x2="24889" y2="26667"/>
                        <a14:foregroundMark x1="52000" y1="16000" x2="46667" y2="16000"/>
                        <a14:foregroundMark x1="72000" y1="24889" x2="67111" y2="25333"/>
                        <a14:foregroundMark x1="85333" y1="41778" x2="80000" y2="52000"/>
                        <a14:foregroundMark x1="83111" y1="65778" x2="76889" y2="76000"/>
                        <a14:foregroundMark x1="62222" y1="74667" x2="59556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57" y="2784839"/>
            <a:ext cx="569563" cy="5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stering SQLAlchemy Series - undefined">
            <a:extLst>
              <a:ext uri="{FF2B5EF4-FFF2-40B4-BE49-F238E27FC236}">
                <a16:creationId xmlns:a16="http://schemas.microsoft.com/office/drawing/2014/main" id="{C7DD2CF3-70CD-C249-83B2-2E2A442E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43" y="2766899"/>
            <a:ext cx="1022271" cy="46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ADB54031-3BCA-C34F-AFFF-CA747B0D3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827" y="2848279"/>
            <a:ext cx="394148" cy="39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seaborn · GitHub">
            <a:extLst>
              <a:ext uri="{FF2B5EF4-FFF2-40B4-BE49-F238E27FC236}">
                <a16:creationId xmlns:a16="http://schemas.microsoft.com/office/drawing/2014/main" id="{D8D7DF0B-8005-3542-ADF0-D416E071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7000" b="94500" l="8000" r="92000">
                        <a14:foregroundMark x1="89500" y1="44500" x2="92000" y2="55500"/>
                        <a14:foregroundMark x1="60000" y1="10500" x2="47000" y2="9000"/>
                        <a14:foregroundMark x1="8500" y1="40500" x2="8000" y2="53500"/>
                        <a14:foregroundMark x1="36000" y1="66000" x2="41500" y2="83000"/>
                        <a14:foregroundMark x1="47000" y1="69500" x2="48500" y2="84000"/>
                        <a14:foregroundMark x1="56500" y1="78500" x2="57000" y2="90500"/>
                        <a14:foregroundMark x1="17000" y1="68500" x2="20500" y2="78500"/>
                        <a14:foregroundMark x1="67000" y1="78500" x2="66000" y2="85500"/>
                        <a14:foregroundMark x1="77000" y1="81500" x2="65500" y2="90000"/>
                        <a14:foregroundMark x1="62000" y1="91500" x2="42000" y2="91000"/>
                        <a14:foregroundMark x1="42000" y1="91000" x2="25000" y2="85500"/>
                        <a14:foregroundMark x1="40500" y1="66000" x2="41000" y2="78000"/>
                        <a14:foregroundMark x1="31000" y1="62500" x2="32000" y2="80000"/>
                        <a14:foregroundMark x1="60000" y1="76000" x2="60000" y2="84500"/>
                        <a14:foregroundMark x1="60500" y1="87500" x2="60500" y2="75000"/>
                        <a14:foregroundMark x1="56000" y1="7000" x2="46500" y2="7500"/>
                        <a14:foregroundMark x1="55500" y1="94000" x2="42000" y2="9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951" y="3335489"/>
            <a:ext cx="408150" cy="4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Python Logo Clipart Easy - Pandas Python Logo - Png Download (#3678882) -  PinClipart">
            <a:extLst>
              <a:ext uri="{FF2B5EF4-FFF2-40B4-BE49-F238E27FC236}">
                <a16:creationId xmlns:a16="http://schemas.microsoft.com/office/drawing/2014/main" id="{C55F8EC3-2A3A-924B-876A-1C1932FA6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9839" b="89982" l="10000" r="92500">
                        <a14:foregroundMark x1="77273" y1="26118" x2="82386" y2="18605"/>
                        <a14:foregroundMark x1="82386" y1="18605" x2="87159" y2="18426"/>
                        <a14:foregroundMark x1="82614" y1="36136" x2="86591" y2="25403"/>
                        <a14:foregroundMark x1="86591" y1="25403" x2="89432" y2="25403"/>
                        <a14:foregroundMark x1="91136" y1="27728" x2="92500" y2="19857"/>
                        <a14:foregroundMark x1="86250" y1="33989" x2="88295" y2="34168"/>
                        <a14:foregroundMark x1="86818" y1="39714" x2="89205" y2="35063"/>
                        <a14:foregroundMark x1="84886" y1="47048" x2="85909" y2="688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337" t="6985" b="8734"/>
          <a:stretch/>
        </p:blipFill>
        <p:spPr bwMode="auto">
          <a:xfrm>
            <a:off x="6514385" y="283226"/>
            <a:ext cx="409519" cy="5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xfrm>
            <a:off x="1018817" y="68533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rgbClr val="3633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Question/Problem</a:t>
            </a:r>
            <a:br>
              <a:rPr lang="en-US" sz="2400" b="1" dirty="0">
                <a:solidFill>
                  <a:srgbClr val="3633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3633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Presentation answering it</a:t>
            </a:r>
            <a:endParaRPr sz="2400" dirty="0">
              <a:solidFill>
                <a:srgbClr val="36338C"/>
              </a:solidFill>
            </a:endParaRPr>
          </a:p>
        </p:txBody>
      </p:sp>
      <p:grpSp>
        <p:nvGrpSpPr>
          <p:cNvPr id="1210" name="Google Shape;1210;p4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211" name="Google Shape;1211;p4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212" name="Google Shape;1212;p4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42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2"/>
          <p:cNvSpPr/>
          <p:nvPr/>
        </p:nvSpPr>
        <p:spPr>
          <a:xfrm rot="10800000" flipH="1">
            <a:off x="4389272" y="2361575"/>
            <a:ext cx="378900" cy="3792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75DE222-6DD4-474F-83D2-DFDFAD0E4B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40587" y="1993179"/>
            <a:ext cx="6923627" cy="90797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Which is that the most crowded Stations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New York City?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Which is the busiest month in the  year?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Which is the busiest day in the week?</a:t>
            </a:r>
            <a:endParaRPr lang="ar-SA" sz="2000" dirty="0"/>
          </a:p>
          <a:p>
            <a:endParaRPr lang="ar-SA" sz="2000" dirty="0"/>
          </a:p>
        </p:txBody>
      </p:sp>
      <p:sp>
        <p:nvSpPr>
          <p:cNvPr id="55" name="Google Shape;508;p33">
            <a:extLst>
              <a:ext uri="{FF2B5EF4-FFF2-40B4-BE49-F238E27FC236}">
                <a16:creationId xmlns:a16="http://schemas.microsoft.com/office/drawing/2014/main" id="{EF98D360-5501-4D49-8C3E-2C06A4E0ED4C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09;p33">
            <a:hlinkClick r:id="rId5" action="ppaction://hlinksldjump"/>
            <a:extLst>
              <a:ext uri="{FF2B5EF4-FFF2-40B4-BE49-F238E27FC236}">
                <a16:creationId xmlns:a16="http://schemas.microsoft.com/office/drawing/2014/main" id="{A47CD4DD-74C1-4B4C-AB05-732FAFE9C8DD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10;p33">
            <a:hlinkClick r:id="rId6" action="ppaction://hlinksldjump"/>
            <a:extLst>
              <a:ext uri="{FF2B5EF4-FFF2-40B4-BE49-F238E27FC236}">
                <a16:creationId xmlns:a16="http://schemas.microsoft.com/office/drawing/2014/main" id="{A370177F-19D5-DE45-B3D6-61F74C2A756C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11;p33">
            <a:hlinkClick r:id="rId7" action="ppaction://hlinksldjump"/>
            <a:extLst>
              <a:ext uri="{FF2B5EF4-FFF2-40B4-BE49-F238E27FC236}">
                <a16:creationId xmlns:a16="http://schemas.microsoft.com/office/drawing/2014/main" id="{7E6894C4-C319-2D41-87CE-B56518B31FD7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12;p33">
            <a:hlinkClick r:id="rId8" action="ppaction://hlinksldjump"/>
            <a:extLst>
              <a:ext uri="{FF2B5EF4-FFF2-40B4-BE49-F238E27FC236}">
                <a16:creationId xmlns:a16="http://schemas.microsoft.com/office/drawing/2014/main" id="{FED6A384-3825-B043-A135-21DE41FF7AE9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513;p33">
            <a:hlinkClick r:id="rId9" action="ppaction://hlinksldjump"/>
            <a:extLst>
              <a:ext uri="{FF2B5EF4-FFF2-40B4-BE49-F238E27FC236}">
                <a16:creationId xmlns:a16="http://schemas.microsoft.com/office/drawing/2014/main" id="{D9EEBB5F-42EC-A246-A38A-B1B29CF03A5C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514;p33">
            <a:hlinkClick r:id="rId10" action="ppaction://hlinksldjump"/>
            <a:extLst>
              <a:ext uri="{FF2B5EF4-FFF2-40B4-BE49-F238E27FC236}">
                <a16:creationId xmlns:a16="http://schemas.microsoft.com/office/drawing/2014/main" id="{B74CC4DF-A255-0B46-AD57-9840909E12D4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516;p33">
            <a:hlinkClick r:id="rId11" action="ppaction://hlinksldjump"/>
            <a:extLst>
              <a:ext uri="{FF2B5EF4-FFF2-40B4-BE49-F238E27FC236}">
                <a16:creationId xmlns:a16="http://schemas.microsoft.com/office/drawing/2014/main" id="{25F92D3D-1AF9-4D43-A4CD-EAA234103D1D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518;p33">
            <a:hlinkClick r:id="rId12" action="ppaction://hlinksldjump"/>
            <a:extLst>
              <a:ext uri="{FF2B5EF4-FFF2-40B4-BE49-F238E27FC236}">
                <a16:creationId xmlns:a16="http://schemas.microsoft.com/office/drawing/2014/main" id="{6C4DDE6B-4065-F845-91C9-D01D567BBCD7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4" name="Google Shape;519;p33">
            <a:hlinkClick r:id="rId12" action="ppaction://hlinksldjump"/>
            <a:extLst>
              <a:ext uri="{FF2B5EF4-FFF2-40B4-BE49-F238E27FC236}">
                <a16:creationId xmlns:a16="http://schemas.microsoft.com/office/drawing/2014/main" id="{8FB56DF2-5516-C449-AA8F-534252FCFDC6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520;p33">
            <a:hlinkClick r:id="rId14" action="ppaction://hlinksldjump"/>
            <a:extLst>
              <a:ext uri="{FF2B5EF4-FFF2-40B4-BE49-F238E27FC236}">
                <a16:creationId xmlns:a16="http://schemas.microsoft.com/office/drawing/2014/main" id="{5ADCEB33-2ABC-2A46-A6B9-BDB42A1B9046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570;p33">
            <a:extLst>
              <a:ext uri="{FF2B5EF4-FFF2-40B4-BE49-F238E27FC236}">
                <a16:creationId xmlns:a16="http://schemas.microsoft.com/office/drawing/2014/main" id="{36BA7B7A-756A-BB4A-AFA8-0E6847AA0857}"/>
              </a:ext>
            </a:extLst>
          </p:cNvPr>
          <p:cNvSpPr txBox="1"/>
          <p:nvPr/>
        </p:nvSpPr>
        <p:spPr>
          <a:xfrm>
            <a:off x="3051780" y="4477353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572;p33">
            <a:extLst>
              <a:ext uri="{FF2B5EF4-FFF2-40B4-BE49-F238E27FC236}">
                <a16:creationId xmlns:a16="http://schemas.microsoft.com/office/drawing/2014/main" id="{1F12910D-7FFD-3848-ADFC-4C70670BEE53}"/>
              </a:ext>
            </a:extLst>
          </p:cNvPr>
          <p:cNvSpPr/>
          <p:nvPr/>
        </p:nvSpPr>
        <p:spPr>
          <a:xfrm>
            <a:off x="3016696" y="4994781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F09D93AC-CA40-3940-8D21-E44A91251908}"/>
              </a:ext>
            </a:extLst>
          </p:cNvPr>
          <p:cNvSpPr txBox="1"/>
          <p:nvPr/>
        </p:nvSpPr>
        <p:spPr>
          <a:xfrm>
            <a:off x="401373" y="845601"/>
            <a:ext cx="1667111" cy="1857709"/>
          </a:xfrm>
          <a:prstGeom prst="rect">
            <a:avLst/>
          </a:prstGeom>
          <a:solidFill>
            <a:srgbClr val="FFFFFF"/>
          </a:solid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grpSp>
        <p:nvGrpSpPr>
          <p:cNvPr id="69" name="Google Shape;1053;p46">
            <a:extLst>
              <a:ext uri="{FF2B5EF4-FFF2-40B4-BE49-F238E27FC236}">
                <a16:creationId xmlns:a16="http://schemas.microsoft.com/office/drawing/2014/main" id="{CC7054FB-4BF9-B242-A50B-493653B4F46C}"/>
              </a:ext>
            </a:extLst>
          </p:cNvPr>
          <p:cNvGrpSpPr/>
          <p:nvPr/>
        </p:nvGrpSpPr>
        <p:grpSpPr>
          <a:xfrm>
            <a:off x="225881" y="863541"/>
            <a:ext cx="2619746" cy="3159061"/>
            <a:chOff x="1565350" y="1224400"/>
            <a:chExt cx="2949500" cy="35567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0" name="Google Shape;1054;p46">
              <a:extLst>
                <a:ext uri="{FF2B5EF4-FFF2-40B4-BE49-F238E27FC236}">
                  <a16:creationId xmlns:a16="http://schemas.microsoft.com/office/drawing/2014/main" id="{EEFDAFA9-BD9D-F445-80B4-7ABB1C2EC4B1}"/>
                </a:ext>
              </a:extLst>
            </p:cNvPr>
            <p:cNvSpPr/>
            <p:nvPr/>
          </p:nvSpPr>
          <p:spPr>
            <a:xfrm>
              <a:off x="2585725" y="1608375"/>
              <a:ext cx="1550200" cy="494125"/>
            </a:xfrm>
            <a:custGeom>
              <a:avLst/>
              <a:gdLst/>
              <a:ahLst/>
              <a:cxnLst/>
              <a:rect l="l" t="t" r="r" b="b"/>
              <a:pathLst>
                <a:path w="62008" h="19765" extrusionOk="0">
                  <a:moveTo>
                    <a:pt x="36545" y="0"/>
                  </a:moveTo>
                  <a:cubicBezTo>
                    <a:pt x="35991" y="0"/>
                    <a:pt x="35430" y="12"/>
                    <a:pt x="34862" y="36"/>
                  </a:cubicBezTo>
                  <a:cubicBezTo>
                    <a:pt x="24301" y="488"/>
                    <a:pt x="18467" y="5489"/>
                    <a:pt x="15443" y="9608"/>
                  </a:cubicBezTo>
                  <a:cubicBezTo>
                    <a:pt x="13502" y="12240"/>
                    <a:pt x="12121" y="15228"/>
                    <a:pt x="11371" y="18407"/>
                  </a:cubicBezTo>
                  <a:lnTo>
                    <a:pt x="334" y="18407"/>
                  </a:lnTo>
                  <a:cubicBezTo>
                    <a:pt x="334" y="17562"/>
                    <a:pt x="393" y="13597"/>
                    <a:pt x="834" y="11513"/>
                  </a:cubicBezTo>
                  <a:lnTo>
                    <a:pt x="512" y="11442"/>
                  </a:lnTo>
                  <a:cubicBezTo>
                    <a:pt x="0" y="13811"/>
                    <a:pt x="0" y="18514"/>
                    <a:pt x="0" y="18574"/>
                  </a:cubicBezTo>
                  <a:lnTo>
                    <a:pt x="0" y="18729"/>
                  </a:lnTo>
                  <a:lnTo>
                    <a:pt x="11621" y="18729"/>
                  </a:lnTo>
                  <a:lnTo>
                    <a:pt x="11645" y="18598"/>
                  </a:lnTo>
                  <a:cubicBezTo>
                    <a:pt x="12371" y="15407"/>
                    <a:pt x="13752" y="12406"/>
                    <a:pt x="15705" y="9787"/>
                  </a:cubicBezTo>
                  <a:cubicBezTo>
                    <a:pt x="18693" y="5727"/>
                    <a:pt x="24456" y="798"/>
                    <a:pt x="34874" y="357"/>
                  </a:cubicBezTo>
                  <a:cubicBezTo>
                    <a:pt x="35450" y="333"/>
                    <a:pt x="36015" y="321"/>
                    <a:pt x="36568" y="321"/>
                  </a:cubicBezTo>
                  <a:cubicBezTo>
                    <a:pt x="56117" y="321"/>
                    <a:pt x="60737" y="15121"/>
                    <a:pt x="61698" y="19764"/>
                  </a:cubicBezTo>
                  <a:lnTo>
                    <a:pt x="62008" y="19705"/>
                  </a:lnTo>
                  <a:cubicBezTo>
                    <a:pt x="61436" y="16895"/>
                    <a:pt x="59793" y="11513"/>
                    <a:pt x="55305" y="7013"/>
                  </a:cubicBezTo>
                  <a:cubicBezTo>
                    <a:pt x="50668" y="2354"/>
                    <a:pt x="44360" y="0"/>
                    <a:pt x="365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55;p46">
              <a:extLst>
                <a:ext uri="{FF2B5EF4-FFF2-40B4-BE49-F238E27FC236}">
                  <a16:creationId xmlns:a16="http://schemas.microsoft.com/office/drawing/2014/main" id="{731D67AB-0241-0A4B-8E5B-B8477270ACB3}"/>
                </a:ext>
              </a:extLst>
            </p:cNvPr>
            <p:cNvSpPr/>
            <p:nvPr/>
          </p:nvSpPr>
          <p:spPr>
            <a:xfrm>
              <a:off x="2471425" y="1685450"/>
              <a:ext cx="1804400" cy="2279175"/>
            </a:xfrm>
            <a:custGeom>
              <a:avLst/>
              <a:gdLst/>
              <a:ahLst/>
              <a:cxnLst/>
              <a:rect l="l" t="t" r="r" b="b"/>
              <a:pathLst>
                <a:path w="72176" h="91167" extrusionOk="0">
                  <a:moveTo>
                    <a:pt x="40398" y="1"/>
                  </a:moveTo>
                  <a:cubicBezTo>
                    <a:pt x="30611" y="1"/>
                    <a:pt x="25158" y="5001"/>
                    <a:pt x="22324" y="9204"/>
                  </a:cubicBezTo>
                  <a:cubicBezTo>
                    <a:pt x="20455" y="12002"/>
                    <a:pt x="19145" y="15134"/>
                    <a:pt x="18467" y="18432"/>
                  </a:cubicBezTo>
                  <a:lnTo>
                    <a:pt x="2715" y="18455"/>
                  </a:lnTo>
                  <a:lnTo>
                    <a:pt x="2715" y="14443"/>
                  </a:lnTo>
                  <a:lnTo>
                    <a:pt x="24" y="14157"/>
                  </a:lnTo>
                  <a:lnTo>
                    <a:pt x="24" y="14336"/>
                  </a:lnTo>
                  <a:cubicBezTo>
                    <a:pt x="24" y="14407"/>
                    <a:pt x="0" y="20634"/>
                    <a:pt x="24" y="22480"/>
                  </a:cubicBezTo>
                  <a:lnTo>
                    <a:pt x="24" y="22634"/>
                  </a:lnTo>
                  <a:lnTo>
                    <a:pt x="21848" y="22634"/>
                  </a:lnTo>
                  <a:lnTo>
                    <a:pt x="21848" y="22468"/>
                  </a:lnTo>
                  <a:cubicBezTo>
                    <a:pt x="21979" y="19289"/>
                    <a:pt x="22777" y="16181"/>
                    <a:pt x="24206" y="13336"/>
                  </a:cubicBezTo>
                  <a:cubicBezTo>
                    <a:pt x="28111" y="5775"/>
                    <a:pt x="35338" y="4085"/>
                    <a:pt x="40720" y="3989"/>
                  </a:cubicBezTo>
                  <a:cubicBezTo>
                    <a:pt x="40850" y="3987"/>
                    <a:pt x="40979" y="3986"/>
                    <a:pt x="41108" y="3986"/>
                  </a:cubicBezTo>
                  <a:cubicBezTo>
                    <a:pt x="51827" y="3986"/>
                    <a:pt x="56251" y="11769"/>
                    <a:pt x="57686" y="15157"/>
                  </a:cubicBezTo>
                  <a:cubicBezTo>
                    <a:pt x="59996" y="20694"/>
                    <a:pt x="59436" y="27242"/>
                    <a:pt x="56138" y="32671"/>
                  </a:cubicBezTo>
                  <a:cubicBezTo>
                    <a:pt x="53782" y="36551"/>
                    <a:pt x="48354" y="42321"/>
                    <a:pt x="36890" y="42321"/>
                  </a:cubicBezTo>
                  <a:cubicBezTo>
                    <a:pt x="34739" y="42321"/>
                    <a:pt x="32374" y="42118"/>
                    <a:pt x="29778" y="41661"/>
                  </a:cubicBezTo>
                  <a:lnTo>
                    <a:pt x="29587" y="41625"/>
                  </a:lnTo>
                  <a:lnTo>
                    <a:pt x="29587" y="91167"/>
                  </a:lnTo>
                  <a:lnTo>
                    <a:pt x="46982" y="91167"/>
                  </a:lnTo>
                  <a:lnTo>
                    <a:pt x="46982" y="90845"/>
                  </a:lnTo>
                  <a:lnTo>
                    <a:pt x="29909" y="90845"/>
                  </a:lnTo>
                  <a:lnTo>
                    <a:pt x="29909" y="42006"/>
                  </a:lnTo>
                  <a:cubicBezTo>
                    <a:pt x="32219" y="42423"/>
                    <a:pt x="34552" y="42637"/>
                    <a:pt x="36898" y="42649"/>
                  </a:cubicBezTo>
                  <a:cubicBezTo>
                    <a:pt x="48506" y="42649"/>
                    <a:pt x="54019" y="36779"/>
                    <a:pt x="56400" y="32850"/>
                  </a:cubicBezTo>
                  <a:cubicBezTo>
                    <a:pt x="59746" y="27337"/>
                    <a:pt x="60329" y="20670"/>
                    <a:pt x="57972" y="15038"/>
                  </a:cubicBezTo>
                  <a:cubicBezTo>
                    <a:pt x="56519" y="11597"/>
                    <a:pt x="52007" y="3668"/>
                    <a:pt x="41113" y="3668"/>
                  </a:cubicBezTo>
                  <a:lnTo>
                    <a:pt x="40720" y="3668"/>
                  </a:lnTo>
                  <a:cubicBezTo>
                    <a:pt x="30814" y="3835"/>
                    <a:pt x="26111" y="8942"/>
                    <a:pt x="23908" y="13193"/>
                  </a:cubicBezTo>
                  <a:cubicBezTo>
                    <a:pt x="22491" y="16038"/>
                    <a:pt x="21670" y="19134"/>
                    <a:pt x="21515" y="22313"/>
                  </a:cubicBezTo>
                  <a:lnTo>
                    <a:pt x="322" y="22313"/>
                  </a:lnTo>
                  <a:lnTo>
                    <a:pt x="322" y="14514"/>
                  </a:lnTo>
                  <a:lnTo>
                    <a:pt x="2370" y="14729"/>
                  </a:lnTo>
                  <a:lnTo>
                    <a:pt x="2370" y="18789"/>
                  </a:lnTo>
                  <a:lnTo>
                    <a:pt x="18705" y="18765"/>
                  </a:lnTo>
                  <a:lnTo>
                    <a:pt x="18729" y="18622"/>
                  </a:lnTo>
                  <a:cubicBezTo>
                    <a:pt x="19396" y="15324"/>
                    <a:pt x="20705" y="12181"/>
                    <a:pt x="22586" y="9383"/>
                  </a:cubicBezTo>
                  <a:cubicBezTo>
                    <a:pt x="25393" y="5232"/>
                    <a:pt x="30758" y="321"/>
                    <a:pt x="40441" y="321"/>
                  </a:cubicBezTo>
                  <a:cubicBezTo>
                    <a:pt x="40533" y="321"/>
                    <a:pt x="40626" y="321"/>
                    <a:pt x="40720" y="322"/>
                  </a:cubicBezTo>
                  <a:cubicBezTo>
                    <a:pt x="47792" y="406"/>
                    <a:pt x="53626" y="2882"/>
                    <a:pt x="57591" y="7502"/>
                  </a:cubicBezTo>
                  <a:cubicBezTo>
                    <a:pt x="61853" y="12478"/>
                    <a:pt x="63151" y="19051"/>
                    <a:pt x="62532" y="23385"/>
                  </a:cubicBezTo>
                  <a:cubicBezTo>
                    <a:pt x="62532" y="23480"/>
                    <a:pt x="62127" y="33422"/>
                    <a:pt x="54650" y="40029"/>
                  </a:cubicBezTo>
                  <a:cubicBezTo>
                    <a:pt x="50199" y="43984"/>
                    <a:pt x="44176" y="45980"/>
                    <a:pt x="36719" y="45980"/>
                  </a:cubicBezTo>
                  <a:cubicBezTo>
                    <a:pt x="35399" y="45980"/>
                    <a:pt x="34033" y="45917"/>
                    <a:pt x="32623" y="45792"/>
                  </a:cubicBezTo>
                  <a:lnTo>
                    <a:pt x="32445" y="45780"/>
                  </a:lnTo>
                  <a:lnTo>
                    <a:pt x="32445" y="61854"/>
                  </a:lnTo>
                  <a:lnTo>
                    <a:pt x="36314" y="61854"/>
                  </a:lnTo>
                  <a:lnTo>
                    <a:pt x="36314" y="49566"/>
                  </a:lnTo>
                  <a:cubicBezTo>
                    <a:pt x="36847" y="49590"/>
                    <a:pt x="37380" y="49602"/>
                    <a:pt x="37913" y="49602"/>
                  </a:cubicBezTo>
                  <a:cubicBezTo>
                    <a:pt x="40287" y="49602"/>
                    <a:pt x="42660" y="49364"/>
                    <a:pt x="44994" y="48888"/>
                  </a:cubicBezTo>
                  <a:cubicBezTo>
                    <a:pt x="49471" y="47971"/>
                    <a:pt x="55650" y="45709"/>
                    <a:pt x="59662" y="40149"/>
                  </a:cubicBezTo>
                  <a:cubicBezTo>
                    <a:pt x="66806" y="30219"/>
                    <a:pt x="66878" y="24599"/>
                    <a:pt x="66937" y="20491"/>
                  </a:cubicBezTo>
                  <a:lnTo>
                    <a:pt x="66937" y="19527"/>
                  </a:lnTo>
                  <a:lnTo>
                    <a:pt x="66913" y="19039"/>
                  </a:lnTo>
                  <a:lnTo>
                    <a:pt x="71092" y="19039"/>
                  </a:lnTo>
                  <a:cubicBezTo>
                    <a:pt x="71152" y="20313"/>
                    <a:pt x="71295" y="29659"/>
                    <a:pt x="63556" y="40077"/>
                  </a:cubicBezTo>
                  <a:cubicBezTo>
                    <a:pt x="58400" y="47018"/>
                    <a:pt x="52364" y="51483"/>
                    <a:pt x="46577" y="52650"/>
                  </a:cubicBezTo>
                  <a:lnTo>
                    <a:pt x="46649" y="52972"/>
                  </a:lnTo>
                  <a:cubicBezTo>
                    <a:pt x="52507" y="51793"/>
                    <a:pt x="58615" y="47280"/>
                    <a:pt x="63818" y="40280"/>
                  </a:cubicBezTo>
                  <a:cubicBezTo>
                    <a:pt x="72176" y="29016"/>
                    <a:pt x="71402" y="18979"/>
                    <a:pt x="71402" y="18872"/>
                  </a:cubicBezTo>
                  <a:lnTo>
                    <a:pt x="71402" y="18729"/>
                  </a:lnTo>
                  <a:lnTo>
                    <a:pt x="66580" y="18729"/>
                  </a:lnTo>
                  <a:lnTo>
                    <a:pt x="66616" y="19539"/>
                  </a:lnTo>
                  <a:lnTo>
                    <a:pt x="66616" y="20503"/>
                  </a:lnTo>
                  <a:cubicBezTo>
                    <a:pt x="66568" y="24563"/>
                    <a:pt x="66485" y="30135"/>
                    <a:pt x="59401" y="39970"/>
                  </a:cubicBezTo>
                  <a:cubicBezTo>
                    <a:pt x="55448" y="45447"/>
                    <a:pt x="49352" y="47673"/>
                    <a:pt x="44934" y="48578"/>
                  </a:cubicBezTo>
                  <a:cubicBezTo>
                    <a:pt x="42640" y="49052"/>
                    <a:pt x="40308" y="49292"/>
                    <a:pt x="37969" y="49292"/>
                  </a:cubicBezTo>
                  <a:cubicBezTo>
                    <a:pt x="37370" y="49292"/>
                    <a:pt x="36771" y="49276"/>
                    <a:pt x="36171" y="49245"/>
                  </a:cubicBezTo>
                  <a:lnTo>
                    <a:pt x="36005" y="49233"/>
                  </a:lnTo>
                  <a:lnTo>
                    <a:pt x="36005" y="61532"/>
                  </a:lnTo>
                  <a:lnTo>
                    <a:pt x="32766" y="61532"/>
                  </a:lnTo>
                  <a:lnTo>
                    <a:pt x="32766" y="46125"/>
                  </a:lnTo>
                  <a:cubicBezTo>
                    <a:pt x="34122" y="46241"/>
                    <a:pt x="35438" y="46298"/>
                    <a:pt x="36712" y="46298"/>
                  </a:cubicBezTo>
                  <a:cubicBezTo>
                    <a:pt x="44254" y="46298"/>
                    <a:pt x="50352" y="44281"/>
                    <a:pt x="54864" y="40268"/>
                  </a:cubicBezTo>
                  <a:cubicBezTo>
                    <a:pt x="62437" y="33564"/>
                    <a:pt x="62853" y="23492"/>
                    <a:pt x="62853" y="23408"/>
                  </a:cubicBezTo>
                  <a:cubicBezTo>
                    <a:pt x="63472" y="19027"/>
                    <a:pt x="62163" y="12348"/>
                    <a:pt x="57829" y="7299"/>
                  </a:cubicBezTo>
                  <a:cubicBezTo>
                    <a:pt x="53805" y="2596"/>
                    <a:pt x="47887" y="84"/>
                    <a:pt x="407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56;p46">
              <a:extLst>
                <a:ext uri="{FF2B5EF4-FFF2-40B4-BE49-F238E27FC236}">
                  <a16:creationId xmlns:a16="http://schemas.microsoft.com/office/drawing/2014/main" id="{71A48A1F-1DA1-B042-95C4-868D8CD7C1FA}"/>
                </a:ext>
              </a:extLst>
            </p:cNvPr>
            <p:cNvSpPr/>
            <p:nvPr/>
          </p:nvSpPr>
          <p:spPr>
            <a:xfrm>
              <a:off x="2490775" y="1224400"/>
              <a:ext cx="2024075" cy="2736075"/>
            </a:xfrm>
            <a:custGeom>
              <a:avLst/>
              <a:gdLst/>
              <a:ahLst/>
              <a:cxnLst/>
              <a:rect l="l" t="t" r="r" b="b"/>
              <a:pathLst>
                <a:path w="80963" h="109443" extrusionOk="0">
                  <a:moveTo>
                    <a:pt x="39946" y="0"/>
                  </a:moveTo>
                  <a:cubicBezTo>
                    <a:pt x="30766" y="0"/>
                    <a:pt x="8620" y="2346"/>
                    <a:pt x="1322" y="24039"/>
                  </a:cubicBezTo>
                  <a:cubicBezTo>
                    <a:pt x="750" y="26015"/>
                    <a:pt x="298" y="28027"/>
                    <a:pt x="0" y="30063"/>
                  </a:cubicBezTo>
                  <a:lnTo>
                    <a:pt x="322" y="30111"/>
                  </a:lnTo>
                  <a:cubicBezTo>
                    <a:pt x="619" y="28087"/>
                    <a:pt x="1072" y="26087"/>
                    <a:pt x="1643" y="24122"/>
                  </a:cubicBezTo>
                  <a:cubicBezTo>
                    <a:pt x="8870" y="2643"/>
                    <a:pt x="30849" y="321"/>
                    <a:pt x="39969" y="321"/>
                  </a:cubicBezTo>
                  <a:cubicBezTo>
                    <a:pt x="46137" y="321"/>
                    <a:pt x="56376" y="2369"/>
                    <a:pt x="64889" y="8156"/>
                  </a:cubicBezTo>
                  <a:cubicBezTo>
                    <a:pt x="75176" y="15169"/>
                    <a:pt x="80641" y="25991"/>
                    <a:pt x="80641" y="39469"/>
                  </a:cubicBezTo>
                  <a:cubicBezTo>
                    <a:pt x="80641" y="56626"/>
                    <a:pt x="72462" y="66853"/>
                    <a:pt x="65592" y="72426"/>
                  </a:cubicBezTo>
                  <a:cubicBezTo>
                    <a:pt x="58138" y="78462"/>
                    <a:pt x="50590" y="80462"/>
                    <a:pt x="50506" y="80486"/>
                  </a:cubicBezTo>
                  <a:lnTo>
                    <a:pt x="50387" y="80510"/>
                  </a:lnTo>
                  <a:lnTo>
                    <a:pt x="50387" y="109442"/>
                  </a:lnTo>
                  <a:lnTo>
                    <a:pt x="50709" y="109442"/>
                  </a:lnTo>
                  <a:lnTo>
                    <a:pt x="50709" y="80760"/>
                  </a:lnTo>
                  <a:cubicBezTo>
                    <a:pt x="56198" y="79045"/>
                    <a:pt x="61305" y="76307"/>
                    <a:pt x="65770" y="72676"/>
                  </a:cubicBezTo>
                  <a:cubicBezTo>
                    <a:pt x="72700" y="67068"/>
                    <a:pt x="80963" y="56757"/>
                    <a:pt x="80963" y="39469"/>
                  </a:cubicBezTo>
                  <a:cubicBezTo>
                    <a:pt x="80963" y="25896"/>
                    <a:pt x="75462" y="14966"/>
                    <a:pt x="65056" y="7894"/>
                  </a:cubicBezTo>
                  <a:cubicBezTo>
                    <a:pt x="56471" y="2072"/>
                    <a:pt x="46161" y="0"/>
                    <a:pt x="39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57;p46">
              <a:extLst>
                <a:ext uri="{FF2B5EF4-FFF2-40B4-BE49-F238E27FC236}">
                  <a16:creationId xmlns:a16="http://schemas.microsoft.com/office/drawing/2014/main" id="{FA59DD44-BF67-5B4E-B909-8D9FC81EBBC7}"/>
                </a:ext>
              </a:extLst>
            </p:cNvPr>
            <p:cNvSpPr/>
            <p:nvPr/>
          </p:nvSpPr>
          <p:spPr>
            <a:xfrm>
              <a:off x="2610125" y="1305700"/>
              <a:ext cx="1849075" cy="2189825"/>
            </a:xfrm>
            <a:custGeom>
              <a:avLst/>
              <a:gdLst/>
              <a:ahLst/>
              <a:cxnLst/>
              <a:rect l="l" t="t" r="r" b="b"/>
              <a:pathLst>
                <a:path w="73963" h="87593" extrusionOk="0">
                  <a:moveTo>
                    <a:pt x="33730" y="1"/>
                  </a:moveTo>
                  <a:cubicBezTo>
                    <a:pt x="29569" y="1"/>
                    <a:pt x="23334" y="789"/>
                    <a:pt x="17515" y="3082"/>
                  </a:cubicBezTo>
                  <a:cubicBezTo>
                    <a:pt x="8633" y="6559"/>
                    <a:pt x="2739" y="12464"/>
                    <a:pt x="1" y="20620"/>
                  </a:cubicBezTo>
                  <a:lnTo>
                    <a:pt x="322" y="20727"/>
                  </a:lnTo>
                  <a:cubicBezTo>
                    <a:pt x="3037" y="12655"/>
                    <a:pt x="8859" y="6809"/>
                    <a:pt x="17646" y="3368"/>
                  </a:cubicBezTo>
                  <a:cubicBezTo>
                    <a:pt x="23456" y="1086"/>
                    <a:pt x="29667" y="313"/>
                    <a:pt x="33792" y="313"/>
                  </a:cubicBezTo>
                  <a:cubicBezTo>
                    <a:pt x="34274" y="313"/>
                    <a:pt x="34727" y="324"/>
                    <a:pt x="35148" y="344"/>
                  </a:cubicBezTo>
                  <a:cubicBezTo>
                    <a:pt x="40279" y="594"/>
                    <a:pt x="50197" y="1975"/>
                    <a:pt x="58794" y="8499"/>
                  </a:cubicBezTo>
                  <a:cubicBezTo>
                    <a:pt x="67021" y="14750"/>
                    <a:pt x="71605" y="23811"/>
                    <a:pt x="72402" y="35455"/>
                  </a:cubicBezTo>
                  <a:cubicBezTo>
                    <a:pt x="72414" y="35538"/>
                    <a:pt x="73653" y="44623"/>
                    <a:pt x="66902" y="56410"/>
                  </a:cubicBezTo>
                  <a:cubicBezTo>
                    <a:pt x="62163" y="64673"/>
                    <a:pt x="56031" y="69185"/>
                    <a:pt x="51709" y="71519"/>
                  </a:cubicBezTo>
                  <a:cubicBezTo>
                    <a:pt x="47030" y="74055"/>
                    <a:pt x="43423" y="74639"/>
                    <a:pt x="43387" y="74639"/>
                  </a:cubicBezTo>
                  <a:lnTo>
                    <a:pt x="43244" y="74662"/>
                  </a:lnTo>
                  <a:lnTo>
                    <a:pt x="43220" y="87593"/>
                  </a:lnTo>
                  <a:lnTo>
                    <a:pt x="43542" y="87593"/>
                  </a:lnTo>
                  <a:lnTo>
                    <a:pt x="43554" y="74948"/>
                  </a:lnTo>
                  <a:cubicBezTo>
                    <a:pt x="44256" y="74817"/>
                    <a:pt x="47614" y="74103"/>
                    <a:pt x="51828" y="71829"/>
                  </a:cubicBezTo>
                  <a:cubicBezTo>
                    <a:pt x="56198" y="69471"/>
                    <a:pt x="62389" y="64923"/>
                    <a:pt x="67152" y="56577"/>
                  </a:cubicBezTo>
                  <a:cubicBezTo>
                    <a:pt x="73962" y="44682"/>
                    <a:pt x="72712" y="35503"/>
                    <a:pt x="72712" y="35431"/>
                  </a:cubicBezTo>
                  <a:cubicBezTo>
                    <a:pt x="71902" y="23704"/>
                    <a:pt x="67283" y="14560"/>
                    <a:pt x="58972" y="8261"/>
                  </a:cubicBezTo>
                  <a:cubicBezTo>
                    <a:pt x="50304" y="1677"/>
                    <a:pt x="40315" y="272"/>
                    <a:pt x="35148" y="34"/>
                  </a:cubicBezTo>
                  <a:cubicBezTo>
                    <a:pt x="34709" y="12"/>
                    <a:pt x="34235" y="1"/>
                    <a:pt x="337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58;p46">
              <a:extLst>
                <a:ext uri="{FF2B5EF4-FFF2-40B4-BE49-F238E27FC236}">
                  <a16:creationId xmlns:a16="http://schemas.microsoft.com/office/drawing/2014/main" id="{C884C59A-4484-2444-8385-6584694C26A2}"/>
                </a:ext>
              </a:extLst>
            </p:cNvPr>
            <p:cNvSpPr/>
            <p:nvPr/>
          </p:nvSpPr>
          <p:spPr>
            <a:xfrm>
              <a:off x="3375700" y="3633625"/>
              <a:ext cx="322975" cy="257775"/>
            </a:xfrm>
            <a:custGeom>
              <a:avLst/>
              <a:gdLst/>
              <a:ahLst/>
              <a:cxnLst/>
              <a:rect l="l" t="t" r="r" b="b"/>
              <a:pathLst>
                <a:path w="12919" h="10311" extrusionOk="0">
                  <a:moveTo>
                    <a:pt x="12597" y="0"/>
                  </a:moveTo>
                  <a:lnTo>
                    <a:pt x="12573" y="9989"/>
                  </a:lnTo>
                  <a:lnTo>
                    <a:pt x="0" y="9989"/>
                  </a:lnTo>
                  <a:lnTo>
                    <a:pt x="0" y="10311"/>
                  </a:lnTo>
                  <a:lnTo>
                    <a:pt x="12895" y="10311"/>
                  </a:lnTo>
                  <a:lnTo>
                    <a:pt x="129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59;p46">
              <a:extLst>
                <a:ext uri="{FF2B5EF4-FFF2-40B4-BE49-F238E27FC236}">
                  <a16:creationId xmlns:a16="http://schemas.microsoft.com/office/drawing/2014/main" id="{196E0914-D993-B247-80E0-68575B089D87}"/>
                </a:ext>
              </a:extLst>
            </p:cNvPr>
            <p:cNvSpPr/>
            <p:nvPr/>
          </p:nvSpPr>
          <p:spPr>
            <a:xfrm>
              <a:off x="3289075" y="3323450"/>
              <a:ext cx="90525" cy="567950"/>
            </a:xfrm>
            <a:custGeom>
              <a:avLst/>
              <a:gdLst/>
              <a:ahLst/>
              <a:cxnLst/>
              <a:rect l="l" t="t" r="r" b="b"/>
              <a:pathLst>
                <a:path w="3621" h="22718" extrusionOk="0">
                  <a:moveTo>
                    <a:pt x="1" y="1"/>
                  </a:moveTo>
                  <a:lnTo>
                    <a:pt x="1" y="22718"/>
                  </a:lnTo>
                  <a:lnTo>
                    <a:pt x="3465" y="22718"/>
                  </a:lnTo>
                  <a:lnTo>
                    <a:pt x="3465" y="22396"/>
                  </a:lnTo>
                  <a:lnTo>
                    <a:pt x="322" y="22396"/>
                  </a:lnTo>
                  <a:lnTo>
                    <a:pt x="322" y="322"/>
                  </a:lnTo>
                  <a:lnTo>
                    <a:pt x="3299" y="322"/>
                  </a:lnTo>
                  <a:lnTo>
                    <a:pt x="3299" y="19860"/>
                  </a:lnTo>
                  <a:lnTo>
                    <a:pt x="3620" y="19860"/>
                  </a:lnTo>
                  <a:lnTo>
                    <a:pt x="36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0;p46">
              <a:extLst>
                <a:ext uri="{FF2B5EF4-FFF2-40B4-BE49-F238E27FC236}">
                  <a16:creationId xmlns:a16="http://schemas.microsoft.com/office/drawing/2014/main" id="{B8B517D2-0158-AA46-82F3-02076B362B48}"/>
                </a:ext>
              </a:extLst>
            </p:cNvPr>
            <p:cNvSpPr/>
            <p:nvPr/>
          </p:nvSpPr>
          <p:spPr>
            <a:xfrm>
              <a:off x="2673525" y="1512525"/>
              <a:ext cx="350375" cy="468225"/>
            </a:xfrm>
            <a:custGeom>
              <a:avLst/>
              <a:gdLst/>
              <a:ahLst/>
              <a:cxnLst/>
              <a:rect l="l" t="t" r="r" b="b"/>
              <a:pathLst>
                <a:path w="14015" h="18729" extrusionOk="0">
                  <a:moveTo>
                    <a:pt x="6168" y="0"/>
                  </a:moveTo>
                  <a:lnTo>
                    <a:pt x="5954" y="250"/>
                  </a:lnTo>
                  <a:lnTo>
                    <a:pt x="9002" y="2893"/>
                  </a:lnTo>
                  <a:cubicBezTo>
                    <a:pt x="7406" y="3763"/>
                    <a:pt x="5954" y="4918"/>
                    <a:pt x="4739" y="6275"/>
                  </a:cubicBezTo>
                  <a:cubicBezTo>
                    <a:pt x="2679" y="8537"/>
                    <a:pt x="191" y="12502"/>
                    <a:pt x="1" y="18562"/>
                  </a:cubicBezTo>
                  <a:lnTo>
                    <a:pt x="1" y="18729"/>
                  </a:lnTo>
                  <a:lnTo>
                    <a:pt x="5894" y="18729"/>
                  </a:lnTo>
                  <a:lnTo>
                    <a:pt x="5918" y="18598"/>
                  </a:lnTo>
                  <a:cubicBezTo>
                    <a:pt x="5954" y="18503"/>
                    <a:pt x="7883" y="9299"/>
                    <a:pt x="13776" y="7239"/>
                  </a:cubicBezTo>
                  <a:lnTo>
                    <a:pt x="14014" y="7156"/>
                  </a:lnTo>
                  <a:lnTo>
                    <a:pt x="11740" y="4775"/>
                  </a:lnTo>
                  <a:lnTo>
                    <a:pt x="11657" y="4798"/>
                  </a:lnTo>
                  <a:cubicBezTo>
                    <a:pt x="11442" y="4846"/>
                    <a:pt x="6406" y="6084"/>
                    <a:pt x="3644" y="15193"/>
                  </a:cubicBezTo>
                  <a:lnTo>
                    <a:pt x="3965" y="15276"/>
                  </a:lnTo>
                  <a:cubicBezTo>
                    <a:pt x="6466" y="6989"/>
                    <a:pt x="10966" y="5322"/>
                    <a:pt x="11633" y="5120"/>
                  </a:cubicBezTo>
                  <a:lnTo>
                    <a:pt x="13443" y="7013"/>
                  </a:lnTo>
                  <a:cubicBezTo>
                    <a:pt x="7918" y="9156"/>
                    <a:pt x="5882" y="17276"/>
                    <a:pt x="5632" y="18407"/>
                  </a:cubicBezTo>
                  <a:lnTo>
                    <a:pt x="346" y="18407"/>
                  </a:lnTo>
                  <a:cubicBezTo>
                    <a:pt x="763" y="7144"/>
                    <a:pt x="9287" y="3108"/>
                    <a:pt x="9371" y="3072"/>
                  </a:cubicBezTo>
                  <a:lnTo>
                    <a:pt x="9597" y="2965"/>
                  </a:lnTo>
                  <a:lnTo>
                    <a:pt x="61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1;p46">
              <a:extLst>
                <a:ext uri="{FF2B5EF4-FFF2-40B4-BE49-F238E27FC236}">
                  <a16:creationId xmlns:a16="http://schemas.microsoft.com/office/drawing/2014/main" id="{B764D0E4-4C39-4445-8C82-0CAEF620B593}"/>
                </a:ext>
              </a:extLst>
            </p:cNvPr>
            <p:cNvSpPr/>
            <p:nvPr/>
          </p:nvSpPr>
          <p:spPr>
            <a:xfrm>
              <a:off x="2880400" y="1388900"/>
              <a:ext cx="1001350" cy="253125"/>
            </a:xfrm>
            <a:custGeom>
              <a:avLst/>
              <a:gdLst/>
              <a:ahLst/>
              <a:cxnLst/>
              <a:rect l="l" t="t" r="r" b="b"/>
              <a:pathLst>
                <a:path w="40054" h="10125" extrusionOk="0">
                  <a:moveTo>
                    <a:pt x="22053" y="1"/>
                  </a:moveTo>
                  <a:cubicBezTo>
                    <a:pt x="17103" y="1"/>
                    <a:pt x="11718" y="960"/>
                    <a:pt x="6727" y="3850"/>
                  </a:cubicBezTo>
                  <a:lnTo>
                    <a:pt x="6894" y="4124"/>
                  </a:lnTo>
                  <a:cubicBezTo>
                    <a:pt x="11826" y="1266"/>
                    <a:pt x="17152" y="317"/>
                    <a:pt x="22051" y="317"/>
                  </a:cubicBezTo>
                  <a:cubicBezTo>
                    <a:pt x="30932" y="317"/>
                    <a:pt x="38411" y="3435"/>
                    <a:pt x="39601" y="3957"/>
                  </a:cubicBezTo>
                  <a:lnTo>
                    <a:pt x="37207" y="7946"/>
                  </a:lnTo>
                  <a:cubicBezTo>
                    <a:pt x="34868" y="6562"/>
                    <a:pt x="30017" y="5161"/>
                    <a:pt x="23240" y="5161"/>
                  </a:cubicBezTo>
                  <a:cubicBezTo>
                    <a:pt x="22085" y="5161"/>
                    <a:pt x="20874" y="5202"/>
                    <a:pt x="19610" y="5291"/>
                  </a:cubicBezTo>
                  <a:cubicBezTo>
                    <a:pt x="16324" y="5481"/>
                    <a:pt x="13109" y="6314"/>
                    <a:pt x="10145" y="7755"/>
                  </a:cubicBezTo>
                  <a:cubicBezTo>
                    <a:pt x="9073" y="8267"/>
                    <a:pt x="8085" y="8922"/>
                    <a:pt x="7180" y="9684"/>
                  </a:cubicBezTo>
                  <a:lnTo>
                    <a:pt x="227" y="3219"/>
                  </a:lnTo>
                  <a:lnTo>
                    <a:pt x="0" y="3457"/>
                  </a:lnTo>
                  <a:lnTo>
                    <a:pt x="7180" y="10124"/>
                  </a:lnTo>
                  <a:lnTo>
                    <a:pt x="7287" y="10017"/>
                  </a:lnTo>
                  <a:cubicBezTo>
                    <a:pt x="7323" y="9970"/>
                    <a:pt x="11311" y="6207"/>
                    <a:pt x="19634" y="5636"/>
                  </a:cubicBezTo>
                  <a:cubicBezTo>
                    <a:pt x="20908" y="5546"/>
                    <a:pt x="22127" y="5504"/>
                    <a:pt x="23289" y="5504"/>
                  </a:cubicBezTo>
                  <a:cubicBezTo>
                    <a:pt x="30106" y="5504"/>
                    <a:pt x="34935" y="6931"/>
                    <a:pt x="37184" y="8315"/>
                  </a:cubicBezTo>
                  <a:lnTo>
                    <a:pt x="37327" y="8410"/>
                  </a:lnTo>
                  <a:lnTo>
                    <a:pt x="40053" y="3814"/>
                  </a:lnTo>
                  <a:lnTo>
                    <a:pt x="39898" y="3743"/>
                  </a:lnTo>
                  <a:cubicBezTo>
                    <a:pt x="39772" y="3680"/>
                    <a:pt x="31747" y="1"/>
                    <a:pt x="220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62;p46">
              <a:extLst>
                <a:ext uri="{FF2B5EF4-FFF2-40B4-BE49-F238E27FC236}">
                  <a16:creationId xmlns:a16="http://schemas.microsoft.com/office/drawing/2014/main" id="{27E23E72-B26D-054B-8405-A1FA46791D9F}"/>
                </a:ext>
              </a:extLst>
            </p:cNvPr>
            <p:cNvSpPr/>
            <p:nvPr/>
          </p:nvSpPr>
          <p:spPr>
            <a:xfrm>
              <a:off x="3610850" y="1502700"/>
              <a:ext cx="798325" cy="2282150"/>
            </a:xfrm>
            <a:custGeom>
              <a:avLst/>
              <a:gdLst/>
              <a:ahLst/>
              <a:cxnLst/>
              <a:rect l="l" t="t" r="r" b="b"/>
              <a:pathLst>
                <a:path w="31933" h="91286" extrusionOk="0">
                  <a:moveTo>
                    <a:pt x="12049" y="0"/>
                  </a:moveTo>
                  <a:lnTo>
                    <a:pt x="9382" y="4822"/>
                  </a:lnTo>
                  <a:lnTo>
                    <a:pt x="9561" y="4882"/>
                  </a:lnTo>
                  <a:cubicBezTo>
                    <a:pt x="9692" y="4941"/>
                    <a:pt x="23158" y="10252"/>
                    <a:pt x="23158" y="23896"/>
                  </a:cubicBezTo>
                  <a:lnTo>
                    <a:pt x="23158" y="24051"/>
                  </a:lnTo>
                  <a:lnTo>
                    <a:pt x="28540" y="24099"/>
                  </a:lnTo>
                  <a:lnTo>
                    <a:pt x="28540" y="23777"/>
                  </a:lnTo>
                  <a:lnTo>
                    <a:pt x="23468" y="23729"/>
                  </a:lnTo>
                  <a:cubicBezTo>
                    <a:pt x="23372" y="10823"/>
                    <a:pt x="11418" y="5322"/>
                    <a:pt x="9835" y="4656"/>
                  </a:cubicBezTo>
                  <a:lnTo>
                    <a:pt x="12180" y="417"/>
                  </a:lnTo>
                  <a:cubicBezTo>
                    <a:pt x="16395" y="2786"/>
                    <a:pt x="20074" y="6001"/>
                    <a:pt x="22979" y="9871"/>
                  </a:cubicBezTo>
                  <a:cubicBezTo>
                    <a:pt x="27397" y="15812"/>
                    <a:pt x="31576" y="25908"/>
                    <a:pt x="26432" y="40327"/>
                  </a:cubicBezTo>
                  <a:cubicBezTo>
                    <a:pt x="22753" y="50649"/>
                    <a:pt x="9871" y="63830"/>
                    <a:pt x="655" y="63889"/>
                  </a:cubicBezTo>
                  <a:lnTo>
                    <a:pt x="489" y="63889"/>
                  </a:lnTo>
                  <a:lnTo>
                    <a:pt x="0" y="91285"/>
                  </a:lnTo>
                  <a:lnTo>
                    <a:pt x="322" y="91285"/>
                  </a:lnTo>
                  <a:lnTo>
                    <a:pt x="798" y="64199"/>
                  </a:lnTo>
                  <a:cubicBezTo>
                    <a:pt x="4632" y="64092"/>
                    <a:pt x="9894" y="61436"/>
                    <a:pt x="14919" y="57043"/>
                  </a:cubicBezTo>
                  <a:cubicBezTo>
                    <a:pt x="20348" y="52316"/>
                    <a:pt x="24658" y="46232"/>
                    <a:pt x="26730" y="40422"/>
                  </a:cubicBezTo>
                  <a:cubicBezTo>
                    <a:pt x="31933" y="25861"/>
                    <a:pt x="27694" y="15657"/>
                    <a:pt x="23229" y="9656"/>
                  </a:cubicBezTo>
                  <a:cubicBezTo>
                    <a:pt x="20265" y="5715"/>
                    <a:pt x="16502" y="2429"/>
                    <a:pt x="12180" y="48"/>
                  </a:cubicBezTo>
                  <a:lnTo>
                    <a:pt x="12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63;p46">
              <a:extLst>
                <a:ext uri="{FF2B5EF4-FFF2-40B4-BE49-F238E27FC236}">
                  <a16:creationId xmlns:a16="http://schemas.microsoft.com/office/drawing/2014/main" id="{7AEAD7E6-F24D-A249-ABD0-61637C88C815}"/>
                </a:ext>
              </a:extLst>
            </p:cNvPr>
            <p:cNvSpPr/>
            <p:nvPr/>
          </p:nvSpPr>
          <p:spPr>
            <a:xfrm>
              <a:off x="3441775" y="3030275"/>
              <a:ext cx="111650" cy="758450"/>
            </a:xfrm>
            <a:custGeom>
              <a:avLst/>
              <a:gdLst/>
              <a:ahLst/>
              <a:cxnLst/>
              <a:rect l="l" t="t" r="r" b="b"/>
              <a:pathLst>
                <a:path w="4466" h="30338" extrusionOk="0">
                  <a:moveTo>
                    <a:pt x="501" y="0"/>
                  </a:moveTo>
                  <a:lnTo>
                    <a:pt x="513" y="1881"/>
                  </a:lnTo>
                  <a:lnTo>
                    <a:pt x="1" y="30170"/>
                  </a:lnTo>
                  <a:lnTo>
                    <a:pt x="1" y="30337"/>
                  </a:lnTo>
                  <a:lnTo>
                    <a:pt x="4394" y="30337"/>
                  </a:lnTo>
                  <a:lnTo>
                    <a:pt x="4394" y="30016"/>
                  </a:lnTo>
                  <a:lnTo>
                    <a:pt x="334" y="30016"/>
                  </a:lnTo>
                  <a:lnTo>
                    <a:pt x="834" y="1893"/>
                  </a:lnTo>
                  <a:lnTo>
                    <a:pt x="822" y="322"/>
                  </a:lnTo>
                  <a:lnTo>
                    <a:pt x="4144" y="322"/>
                  </a:lnTo>
                  <a:lnTo>
                    <a:pt x="4144" y="26765"/>
                  </a:lnTo>
                  <a:lnTo>
                    <a:pt x="4465" y="26765"/>
                  </a:lnTo>
                  <a:lnTo>
                    <a:pt x="44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4;p46">
              <a:extLst>
                <a:ext uri="{FF2B5EF4-FFF2-40B4-BE49-F238E27FC236}">
                  <a16:creationId xmlns:a16="http://schemas.microsoft.com/office/drawing/2014/main" id="{809E9139-CBE0-B74E-A488-3E3DB164CD9B}"/>
                </a:ext>
              </a:extLst>
            </p:cNvPr>
            <p:cNvSpPr/>
            <p:nvPr/>
          </p:nvSpPr>
          <p:spPr>
            <a:xfrm>
              <a:off x="4184725" y="2852850"/>
              <a:ext cx="72050" cy="73550"/>
            </a:xfrm>
            <a:custGeom>
              <a:avLst/>
              <a:gdLst/>
              <a:ahLst/>
              <a:cxnLst/>
              <a:rect l="l" t="t" r="r" b="b"/>
              <a:pathLst>
                <a:path w="2882" h="2942" extrusionOk="0">
                  <a:moveTo>
                    <a:pt x="143" y="1"/>
                  </a:moveTo>
                  <a:lnTo>
                    <a:pt x="24" y="120"/>
                  </a:lnTo>
                  <a:cubicBezTo>
                    <a:pt x="1" y="180"/>
                    <a:pt x="13" y="239"/>
                    <a:pt x="60" y="275"/>
                  </a:cubicBezTo>
                  <a:lnTo>
                    <a:pt x="108" y="322"/>
                  </a:lnTo>
                  <a:lnTo>
                    <a:pt x="155" y="370"/>
                  </a:lnTo>
                  <a:cubicBezTo>
                    <a:pt x="596" y="822"/>
                    <a:pt x="2358" y="2620"/>
                    <a:pt x="2632" y="2942"/>
                  </a:cubicBezTo>
                  <a:lnTo>
                    <a:pt x="2882" y="2739"/>
                  </a:lnTo>
                  <a:cubicBezTo>
                    <a:pt x="2739" y="2561"/>
                    <a:pt x="2263" y="2061"/>
                    <a:pt x="1453" y="1239"/>
                  </a:cubicBezTo>
                  <a:cubicBezTo>
                    <a:pt x="846" y="620"/>
                    <a:pt x="536" y="311"/>
                    <a:pt x="370" y="156"/>
                  </a:cubicBezTo>
                  <a:lnTo>
                    <a:pt x="274" y="61"/>
                  </a:lnTo>
                  <a:cubicBezTo>
                    <a:pt x="203" y="1"/>
                    <a:pt x="179" y="1"/>
                    <a:pt x="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5;p46">
              <a:extLst>
                <a:ext uri="{FF2B5EF4-FFF2-40B4-BE49-F238E27FC236}">
                  <a16:creationId xmlns:a16="http://schemas.microsoft.com/office/drawing/2014/main" id="{EF5E37A8-1192-6840-9784-DE7C2AD28F71}"/>
                </a:ext>
              </a:extLst>
            </p:cNvPr>
            <p:cNvSpPr/>
            <p:nvPr/>
          </p:nvSpPr>
          <p:spPr>
            <a:xfrm>
              <a:off x="3946300" y="1360425"/>
              <a:ext cx="55700" cy="67575"/>
            </a:xfrm>
            <a:custGeom>
              <a:avLst/>
              <a:gdLst/>
              <a:ahLst/>
              <a:cxnLst/>
              <a:rect l="l" t="t" r="r" b="b"/>
              <a:pathLst>
                <a:path w="2228" h="2703" extrusionOk="0">
                  <a:moveTo>
                    <a:pt x="1977" y="0"/>
                  </a:moveTo>
                  <a:lnTo>
                    <a:pt x="1" y="2500"/>
                  </a:lnTo>
                  <a:lnTo>
                    <a:pt x="251" y="2703"/>
                  </a:lnTo>
                  <a:lnTo>
                    <a:pt x="2227" y="191"/>
                  </a:lnTo>
                  <a:lnTo>
                    <a:pt x="1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6;p46">
              <a:extLst>
                <a:ext uri="{FF2B5EF4-FFF2-40B4-BE49-F238E27FC236}">
                  <a16:creationId xmlns:a16="http://schemas.microsoft.com/office/drawing/2014/main" id="{74292A56-8391-FB43-9C43-099E84F2E9B9}"/>
                </a:ext>
              </a:extLst>
            </p:cNvPr>
            <p:cNvSpPr/>
            <p:nvPr/>
          </p:nvSpPr>
          <p:spPr>
            <a:xfrm>
              <a:off x="3951675" y="2206825"/>
              <a:ext cx="90800" cy="8475"/>
            </a:xfrm>
            <a:custGeom>
              <a:avLst/>
              <a:gdLst/>
              <a:ahLst/>
              <a:cxnLst/>
              <a:rect l="l" t="t" r="r" b="b"/>
              <a:pathLst>
                <a:path w="3632" h="339" extrusionOk="0">
                  <a:moveTo>
                    <a:pt x="3067" y="0"/>
                  </a:moveTo>
                  <a:cubicBezTo>
                    <a:pt x="2667" y="0"/>
                    <a:pt x="2230" y="5"/>
                    <a:pt x="1810" y="5"/>
                  </a:cubicBezTo>
                  <a:cubicBezTo>
                    <a:pt x="1381" y="5"/>
                    <a:pt x="942" y="16"/>
                    <a:pt x="549" y="16"/>
                  </a:cubicBezTo>
                  <a:cubicBezTo>
                    <a:pt x="352" y="16"/>
                    <a:pt x="167" y="13"/>
                    <a:pt x="0" y="5"/>
                  </a:cubicBezTo>
                  <a:lnTo>
                    <a:pt x="0" y="339"/>
                  </a:lnTo>
                  <a:lnTo>
                    <a:pt x="1822" y="339"/>
                  </a:lnTo>
                  <a:cubicBezTo>
                    <a:pt x="2242" y="339"/>
                    <a:pt x="2679" y="328"/>
                    <a:pt x="3075" y="328"/>
                  </a:cubicBezTo>
                  <a:cubicBezTo>
                    <a:pt x="3273" y="328"/>
                    <a:pt x="3461" y="331"/>
                    <a:pt x="3631" y="339"/>
                  </a:cubicBezTo>
                  <a:lnTo>
                    <a:pt x="3631" y="5"/>
                  </a:lnTo>
                  <a:cubicBezTo>
                    <a:pt x="3457" y="1"/>
                    <a:pt x="3266" y="0"/>
                    <a:pt x="3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7;p46">
              <a:extLst>
                <a:ext uri="{FF2B5EF4-FFF2-40B4-BE49-F238E27FC236}">
                  <a16:creationId xmlns:a16="http://schemas.microsoft.com/office/drawing/2014/main" id="{C82B7EEA-6379-1343-BC5F-0A057228FD44}"/>
                </a:ext>
              </a:extLst>
            </p:cNvPr>
            <p:cNvSpPr/>
            <p:nvPr/>
          </p:nvSpPr>
          <p:spPr>
            <a:xfrm>
              <a:off x="2716975" y="2151575"/>
              <a:ext cx="8075" cy="92000"/>
            </a:xfrm>
            <a:custGeom>
              <a:avLst/>
              <a:gdLst/>
              <a:ahLst/>
              <a:cxnLst/>
              <a:rect l="l" t="t" r="r" b="b"/>
              <a:pathLst>
                <a:path w="323" h="3680" extrusionOk="0">
                  <a:moveTo>
                    <a:pt x="1" y="1"/>
                  </a:moveTo>
                  <a:lnTo>
                    <a:pt x="1" y="3680"/>
                  </a:lnTo>
                  <a:lnTo>
                    <a:pt x="322" y="3680"/>
                  </a:lnTo>
                  <a:lnTo>
                    <a:pt x="3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8;p46">
              <a:extLst>
                <a:ext uri="{FF2B5EF4-FFF2-40B4-BE49-F238E27FC236}">
                  <a16:creationId xmlns:a16="http://schemas.microsoft.com/office/drawing/2014/main" id="{70E94A20-9A07-2D4D-9D1C-92423A2AA09D}"/>
                </a:ext>
              </a:extLst>
            </p:cNvPr>
            <p:cNvSpPr/>
            <p:nvPr/>
          </p:nvSpPr>
          <p:spPr>
            <a:xfrm>
              <a:off x="3461125" y="1695575"/>
              <a:ext cx="8050" cy="79200"/>
            </a:xfrm>
            <a:custGeom>
              <a:avLst/>
              <a:gdLst/>
              <a:ahLst/>
              <a:cxnLst/>
              <a:rect l="l" t="t" r="r" b="b"/>
              <a:pathLst>
                <a:path w="322" h="3168" extrusionOk="0">
                  <a:moveTo>
                    <a:pt x="1" y="1"/>
                  </a:moveTo>
                  <a:lnTo>
                    <a:pt x="1" y="3168"/>
                  </a:lnTo>
                  <a:lnTo>
                    <a:pt x="322" y="3168"/>
                  </a:lnTo>
                  <a:lnTo>
                    <a:pt x="3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9;p46">
              <a:extLst>
                <a:ext uri="{FF2B5EF4-FFF2-40B4-BE49-F238E27FC236}">
                  <a16:creationId xmlns:a16="http://schemas.microsoft.com/office/drawing/2014/main" id="{CAD8474A-5C44-4B45-B77F-37C32CDA7200}"/>
                </a:ext>
              </a:extLst>
            </p:cNvPr>
            <p:cNvSpPr/>
            <p:nvPr/>
          </p:nvSpPr>
          <p:spPr>
            <a:xfrm>
              <a:off x="4187100" y="2682000"/>
              <a:ext cx="95275" cy="47650"/>
            </a:xfrm>
            <a:custGeom>
              <a:avLst/>
              <a:gdLst/>
              <a:ahLst/>
              <a:cxnLst/>
              <a:rect l="l" t="t" r="r" b="b"/>
              <a:pathLst>
                <a:path w="3811" h="1906" extrusionOk="0">
                  <a:moveTo>
                    <a:pt x="132" y="1"/>
                  </a:moveTo>
                  <a:lnTo>
                    <a:pt x="1" y="298"/>
                  </a:lnTo>
                  <a:lnTo>
                    <a:pt x="3680" y="1906"/>
                  </a:lnTo>
                  <a:lnTo>
                    <a:pt x="3811" y="1620"/>
                  </a:lnTo>
                  <a:lnTo>
                    <a:pt x="1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0;p46">
              <a:extLst>
                <a:ext uri="{FF2B5EF4-FFF2-40B4-BE49-F238E27FC236}">
                  <a16:creationId xmlns:a16="http://schemas.microsoft.com/office/drawing/2014/main" id="{45165113-E1B3-8E4D-A6E0-9589047D4990}"/>
                </a:ext>
              </a:extLst>
            </p:cNvPr>
            <p:cNvSpPr/>
            <p:nvPr/>
          </p:nvSpPr>
          <p:spPr>
            <a:xfrm>
              <a:off x="3804025" y="2822200"/>
              <a:ext cx="64925" cy="81575"/>
            </a:xfrm>
            <a:custGeom>
              <a:avLst/>
              <a:gdLst/>
              <a:ahLst/>
              <a:cxnLst/>
              <a:rect l="l" t="t" r="r" b="b"/>
              <a:pathLst>
                <a:path w="2597" h="3263" extrusionOk="0">
                  <a:moveTo>
                    <a:pt x="251" y="1"/>
                  </a:moveTo>
                  <a:lnTo>
                    <a:pt x="1" y="191"/>
                  </a:lnTo>
                  <a:lnTo>
                    <a:pt x="2346" y="3263"/>
                  </a:lnTo>
                  <a:lnTo>
                    <a:pt x="2596" y="3061"/>
                  </a:lnTo>
                  <a:lnTo>
                    <a:pt x="2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1;p46">
              <a:extLst>
                <a:ext uri="{FF2B5EF4-FFF2-40B4-BE49-F238E27FC236}">
                  <a16:creationId xmlns:a16="http://schemas.microsoft.com/office/drawing/2014/main" id="{62537AE5-6901-4B4F-993C-E3E70882DAE7}"/>
                </a:ext>
              </a:extLst>
            </p:cNvPr>
            <p:cNvSpPr/>
            <p:nvPr/>
          </p:nvSpPr>
          <p:spPr>
            <a:xfrm>
              <a:off x="4376725" y="1908100"/>
              <a:ext cx="96450" cy="33950"/>
            </a:xfrm>
            <a:custGeom>
              <a:avLst/>
              <a:gdLst/>
              <a:ahLst/>
              <a:cxnLst/>
              <a:rect l="l" t="t" r="r" b="b"/>
              <a:pathLst>
                <a:path w="3858" h="1358" extrusionOk="0">
                  <a:moveTo>
                    <a:pt x="3774" y="1"/>
                  </a:moveTo>
                  <a:lnTo>
                    <a:pt x="0" y="1048"/>
                  </a:lnTo>
                  <a:lnTo>
                    <a:pt x="83" y="1358"/>
                  </a:lnTo>
                  <a:lnTo>
                    <a:pt x="3858" y="310"/>
                  </a:lnTo>
                  <a:lnTo>
                    <a:pt x="37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2;p46">
              <a:extLst>
                <a:ext uri="{FF2B5EF4-FFF2-40B4-BE49-F238E27FC236}">
                  <a16:creationId xmlns:a16="http://schemas.microsoft.com/office/drawing/2014/main" id="{47F3A791-3B63-7142-A1F7-F222A40526A9}"/>
                </a:ext>
              </a:extLst>
            </p:cNvPr>
            <p:cNvSpPr/>
            <p:nvPr/>
          </p:nvSpPr>
          <p:spPr>
            <a:xfrm>
              <a:off x="3209600" y="4072050"/>
              <a:ext cx="555450" cy="519450"/>
            </a:xfrm>
            <a:custGeom>
              <a:avLst/>
              <a:gdLst/>
              <a:ahLst/>
              <a:cxnLst/>
              <a:rect l="l" t="t" r="r" b="b"/>
              <a:pathLst>
                <a:path w="22218" h="20778" extrusionOk="0">
                  <a:moveTo>
                    <a:pt x="167" y="1"/>
                  </a:moveTo>
                  <a:lnTo>
                    <a:pt x="167" y="322"/>
                  </a:lnTo>
                  <a:lnTo>
                    <a:pt x="21896" y="322"/>
                  </a:lnTo>
                  <a:lnTo>
                    <a:pt x="21896" y="20456"/>
                  </a:lnTo>
                  <a:lnTo>
                    <a:pt x="322" y="20456"/>
                  </a:lnTo>
                  <a:lnTo>
                    <a:pt x="322" y="3870"/>
                  </a:lnTo>
                  <a:lnTo>
                    <a:pt x="1" y="3870"/>
                  </a:lnTo>
                  <a:lnTo>
                    <a:pt x="1" y="20777"/>
                  </a:lnTo>
                  <a:lnTo>
                    <a:pt x="22218" y="20777"/>
                  </a:lnTo>
                  <a:lnTo>
                    <a:pt x="22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3;p46">
              <a:extLst>
                <a:ext uri="{FF2B5EF4-FFF2-40B4-BE49-F238E27FC236}">
                  <a16:creationId xmlns:a16="http://schemas.microsoft.com/office/drawing/2014/main" id="{EE3BF56A-5149-9C4D-BD8C-0DC4AF66FFAC}"/>
                </a:ext>
              </a:extLst>
            </p:cNvPr>
            <p:cNvSpPr/>
            <p:nvPr/>
          </p:nvSpPr>
          <p:spPr>
            <a:xfrm>
              <a:off x="3213775" y="4167900"/>
              <a:ext cx="484900" cy="336075"/>
            </a:xfrm>
            <a:custGeom>
              <a:avLst/>
              <a:gdLst/>
              <a:ahLst/>
              <a:cxnLst/>
              <a:rect l="l" t="t" r="r" b="b"/>
              <a:pathLst>
                <a:path w="19396" h="13443" extrusionOk="0">
                  <a:moveTo>
                    <a:pt x="0" y="1"/>
                  </a:moveTo>
                  <a:lnTo>
                    <a:pt x="0" y="322"/>
                  </a:lnTo>
                  <a:lnTo>
                    <a:pt x="19074" y="322"/>
                  </a:lnTo>
                  <a:lnTo>
                    <a:pt x="19074" y="13121"/>
                  </a:lnTo>
                  <a:lnTo>
                    <a:pt x="3334" y="13121"/>
                  </a:lnTo>
                  <a:lnTo>
                    <a:pt x="3334" y="3799"/>
                  </a:lnTo>
                  <a:lnTo>
                    <a:pt x="15883" y="3799"/>
                  </a:lnTo>
                  <a:lnTo>
                    <a:pt x="15883" y="9097"/>
                  </a:lnTo>
                  <a:lnTo>
                    <a:pt x="6799" y="9097"/>
                  </a:lnTo>
                  <a:lnTo>
                    <a:pt x="6799" y="6882"/>
                  </a:lnTo>
                  <a:lnTo>
                    <a:pt x="12847" y="6882"/>
                  </a:lnTo>
                  <a:lnTo>
                    <a:pt x="12847" y="6561"/>
                  </a:lnTo>
                  <a:lnTo>
                    <a:pt x="6477" y="6561"/>
                  </a:lnTo>
                  <a:lnTo>
                    <a:pt x="6477" y="9418"/>
                  </a:lnTo>
                  <a:lnTo>
                    <a:pt x="16205" y="9418"/>
                  </a:lnTo>
                  <a:lnTo>
                    <a:pt x="16205" y="3477"/>
                  </a:lnTo>
                  <a:lnTo>
                    <a:pt x="3013" y="3477"/>
                  </a:lnTo>
                  <a:lnTo>
                    <a:pt x="3013" y="13443"/>
                  </a:lnTo>
                  <a:lnTo>
                    <a:pt x="19396" y="13443"/>
                  </a:lnTo>
                  <a:lnTo>
                    <a:pt x="193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4;p46">
              <a:extLst>
                <a:ext uri="{FF2B5EF4-FFF2-40B4-BE49-F238E27FC236}">
                  <a16:creationId xmlns:a16="http://schemas.microsoft.com/office/drawing/2014/main" id="{E1FF1A33-6900-C34C-9CC8-986C8D60E48A}"/>
                </a:ext>
              </a:extLst>
            </p:cNvPr>
            <p:cNvSpPr/>
            <p:nvPr/>
          </p:nvSpPr>
          <p:spPr>
            <a:xfrm>
              <a:off x="3384325" y="4499800"/>
              <a:ext cx="8075" cy="87525"/>
            </a:xfrm>
            <a:custGeom>
              <a:avLst/>
              <a:gdLst/>
              <a:ahLst/>
              <a:cxnLst/>
              <a:rect l="l" t="t" r="r" b="b"/>
              <a:pathLst>
                <a:path w="323" h="3501" extrusionOk="0">
                  <a:moveTo>
                    <a:pt x="1" y="0"/>
                  </a:moveTo>
                  <a:lnTo>
                    <a:pt x="1" y="3501"/>
                  </a:lnTo>
                  <a:lnTo>
                    <a:pt x="322" y="3501"/>
                  </a:ln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5;p46">
              <a:extLst>
                <a:ext uri="{FF2B5EF4-FFF2-40B4-BE49-F238E27FC236}">
                  <a16:creationId xmlns:a16="http://schemas.microsoft.com/office/drawing/2014/main" id="{629DAFF5-3989-9742-A1B5-54D7E6FEC101}"/>
                </a:ext>
              </a:extLst>
            </p:cNvPr>
            <p:cNvSpPr/>
            <p:nvPr/>
          </p:nvSpPr>
          <p:spPr>
            <a:xfrm>
              <a:off x="3694500" y="4307200"/>
              <a:ext cx="66675" cy="8075"/>
            </a:xfrm>
            <a:custGeom>
              <a:avLst/>
              <a:gdLst/>
              <a:ahLst/>
              <a:cxnLst/>
              <a:rect l="l" t="t" r="r" b="b"/>
              <a:pathLst>
                <a:path w="2667" h="323" extrusionOk="0">
                  <a:moveTo>
                    <a:pt x="0" y="1"/>
                  </a:moveTo>
                  <a:lnTo>
                    <a:pt x="0" y="322"/>
                  </a:lnTo>
                  <a:lnTo>
                    <a:pt x="2667" y="322"/>
                  </a:lnTo>
                  <a:lnTo>
                    <a:pt x="26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6;p46">
              <a:extLst>
                <a:ext uri="{FF2B5EF4-FFF2-40B4-BE49-F238E27FC236}">
                  <a16:creationId xmlns:a16="http://schemas.microsoft.com/office/drawing/2014/main" id="{B7E88314-3FCA-9141-8F9C-2E79742EE4A4}"/>
                </a:ext>
              </a:extLst>
            </p:cNvPr>
            <p:cNvSpPr/>
            <p:nvPr/>
          </p:nvSpPr>
          <p:spPr>
            <a:xfrm>
              <a:off x="3441775" y="4258975"/>
              <a:ext cx="8075" cy="72675"/>
            </a:xfrm>
            <a:custGeom>
              <a:avLst/>
              <a:gdLst/>
              <a:ahLst/>
              <a:cxnLst/>
              <a:rect l="l" t="t" r="r" b="b"/>
              <a:pathLst>
                <a:path w="323" h="2907" extrusionOk="0">
                  <a:moveTo>
                    <a:pt x="1" y="1"/>
                  </a:moveTo>
                  <a:lnTo>
                    <a:pt x="1" y="2906"/>
                  </a:lnTo>
                  <a:lnTo>
                    <a:pt x="322" y="2906"/>
                  </a:lnTo>
                  <a:lnTo>
                    <a:pt x="3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7;p46">
              <a:extLst>
                <a:ext uri="{FF2B5EF4-FFF2-40B4-BE49-F238E27FC236}">
                  <a16:creationId xmlns:a16="http://schemas.microsoft.com/office/drawing/2014/main" id="{FB540F9D-47FF-5441-8A05-C4DA09FABAB5}"/>
                </a:ext>
              </a:extLst>
            </p:cNvPr>
            <p:cNvSpPr/>
            <p:nvPr/>
          </p:nvSpPr>
          <p:spPr>
            <a:xfrm>
              <a:off x="3213775" y="4378050"/>
              <a:ext cx="79500" cy="8050"/>
            </a:xfrm>
            <a:custGeom>
              <a:avLst/>
              <a:gdLst/>
              <a:ahLst/>
              <a:cxnLst/>
              <a:rect l="l" t="t" r="r" b="b"/>
              <a:pathLst>
                <a:path w="3180" h="322" extrusionOk="0">
                  <a:moveTo>
                    <a:pt x="0" y="0"/>
                  </a:moveTo>
                  <a:lnTo>
                    <a:pt x="0" y="322"/>
                  </a:lnTo>
                  <a:lnTo>
                    <a:pt x="3179" y="322"/>
                  </a:lnTo>
                  <a:lnTo>
                    <a:pt x="3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8;p46">
              <a:extLst>
                <a:ext uri="{FF2B5EF4-FFF2-40B4-BE49-F238E27FC236}">
                  <a16:creationId xmlns:a16="http://schemas.microsoft.com/office/drawing/2014/main" id="{E5428788-FAFD-2948-B863-DC4F56B1DD40}"/>
                </a:ext>
              </a:extLst>
            </p:cNvPr>
            <p:cNvSpPr/>
            <p:nvPr/>
          </p:nvSpPr>
          <p:spPr>
            <a:xfrm>
              <a:off x="2779500" y="2099200"/>
              <a:ext cx="49725" cy="21150"/>
            </a:xfrm>
            <a:custGeom>
              <a:avLst/>
              <a:gdLst/>
              <a:ahLst/>
              <a:cxnLst/>
              <a:rect l="l" t="t" r="r" b="b"/>
              <a:pathLst>
                <a:path w="1989" h="846" extrusionOk="0">
                  <a:moveTo>
                    <a:pt x="1584" y="0"/>
                  </a:moveTo>
                  <a:lnTo>
                    <a:pt x="465" y="274"/>
                  </a:lnTo>
                  <a:lnTo>
                    <a:pt x="0" y="691"/>
                  </a:lnTo>
                  <a:lnTo>
                    <a:pt x="619" y="846"/>
                  </a:lnTo>
                  <a:lnTo>
                    <a:pt x="1989" y="45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9;p46">
              <a:extLst>
                <a:ext uri="{FF2B5EF4-FFF2-40B4-BE49-F238E27FC236}">
                  <a16:creationId xmlns:a16="http://schemas.microsoft.com/office/drawing/2014/main" id="{FBB3F7FD-3CD8-6344-AA01-9DC6E8525979}"/>
                </a:ext>
              </a:extLst>
            </p:cNvPr>
            <p:cNvSpPr/>
            <p:nvPr/>
          </p:nvSpPr>
          <p:spPr>
            <a:xfrm>
              <a:off x="2794375" y="2060200"/>
              <a:ext cx="132775" cy="153025"/>
            </a:xfrm>
            <a:custGeom>
              <a:avLst/>
              <a:gdLst/>
              <a:ahLst/>
              <a:cxnLst/>
              <a:rect l="l" t="t" r="r" b="b"/>
              <a:pathLst>
                <a:path w="5311" h="6121" extrusionOk="0">
                  <a:moveTo>
                    <a:pt x="2310" y="1060"/>
                  </a:moveTo>
                  <a:lnTo>
                    <a:pt x="2798" y="1953"/>
                  </a:lnTo>
                  <a:lnTo>
                    <a:pt x="2453" y="3049"/>
                  </a:lnTo>
                  <a:lnTo>
                    <a:pt x="1560" y="2620"/>
                  </a:lnTo>
                  <a:cubicBezTo>
                    <a:pt x="1429" y="2251"/>
                    <a:pt x="1203" y="1906"/>
                    <a:pt x="917" y="1644"/>
                  </a:cubicBezTo>
                  <a:lnTo>
                    <a:pt x="1013" y="1644"/>
                  </a:lnTo>
                  <a:cubicBezTo>
                    <a:pt x="1120" y="1620"/>
                    <a:pt x="1239" y="1584"/>
                    <a:pt x="1346" y="1525"/>
                  </a:cubicBezTo>
                  <a:cubicBezTo>
                    <a:pt x="2108" y="1144"/>
                    <a:pt x="2310" y="1060"/>
                    <a:pt x="2310" y="1060"/>
                  </a:cubicBezTo>
                  <a:close/>
                  <a:moveTo>
                    <a:pt x="1632" y="1"/>
                  </a:moveTo>
                  <a:lnTo>
                    <a:pt x="536" y="1287"/>
                  </a:lnTo>
                  <a:cubicBezTo>
                    <a:pt x="536" y="1358"/>
                    <a:pt x="560" y="1429"/>
                    <a:pt x="608" y="1489"/>
                  </a:cubicBezTo>
                  <a:cubicBezTo>
                    <a:pt x="540" y="1473"/>
                    <a:pt x="470" y="1465"/>
                    <a:pt x="400" y="1465"/>
                  </a:cubicBezTo>
                  <a:cubicBezTo>
                    <a:pt x="260" y="1465"/>
                    <a:pt x="120" y="1497"/>
                    <a:pt x="1" y="1560"/>
                  </a:cubicBezTo>
                  <a:lnTo>
                    <a:pt x="1001" y="4215"/>
                  </a:lnTo>
                  <a:lnTo>
                    <a:pt x="2906" y="6120"/>
                  </a:lnTo>
                  <a:lnTo>
                    <a:pt x="5311" y="5442"/>
                  </a:lnTo>
                  <a:lnTo>
                    <a:pt x="5073" y="2084"/>
                  </a:lnTo>
                  <a:lnTo>
                    <a:pt x="33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80;p46">
              <a:extLst>
                <a:ext uri="{FF2B5EF4-FFF2-40B4-BE49-F238E27FC236}">
                  <a16:creationId xmlns:a16="http://schemas.microsoft.com/office/drawing/2014/main" id="{36984A87-9F7C-9843-AA50-BDF3DB2C7F82}"/>
                </a:ext>
              </a:extLst>
            </p:cNvPr>
            <p:cNvSpPr/>
            <p:nvPr/>
          </p:nvSpPr>
          <p:spPr>
            <a:xfrm>
              <a:off x="2862250" y="2061350"/>
              <a:ext cx="25900" cy="34900"/>
            </a:xfrm>
            <a:custGeom>
              <a:avLst/>
              <a:gdLst/>
              <a:ahLst/>
              <a:cxnLst/>
              <a:rect l="l" t="t" r="r" b="b"/>
              <a:pathLst>
                <a:path w="1036" h="1396" extrusionOk="0">
                  <a:moveTo>
                    <a:pt x="5" y="1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95" y="276"/>
                    <a:pt x="250" y="538"/>
                    <a:pt x="453" y="752"/>
                  </a:cubicBezTo>
                  <a:cubicBezTo>
                    <a:pt x="607" y="1002"/>
                    <a:pt x="798" y="1217"/>
                    <a:pt x="1036" y="1395"/>
                  </a:cubicBezTo>
                  <a:cubicBezTo>
                    <a:pt x="929" y="1122"/>
                    <a:pt x="786" y="860"/>
                    <a:pt x="584" y="645"/>
                  </a:cubicBezTo>
                  <a:cubicBezTo>
                    <a:pt x="309" y="279"/>
                    <a:pt x="56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81;p46">
              <a:extLst>
                <a:ext uri="{FF2B5EF4-FFF2-40B4-BE49-F238E27FC236}">
                  <a16:creationId xmlns:a16="http://schemas.microsoft.com/office/drawing/2014/main" id="{AA09AF72-97A6-624F-8EF0-469648420BEF}"/>
                </a:ext>
              </a:extLst>
            </p:cNvPr>
            <p:cNvSpPr/>
            <p:nvPr/>
          </p:nvSpPr>
          <p:spPr>
            <a:xfrm>
              <a:off x="2795275" y="2095250"/>
              <a:ext cx="60450" cy="41175"/>
            </a:xfrm>
            <a:custGeom>
              <a:avLst/>
              <a:gdLst/>
              <a:ahLst/>
              <a:cxnLst/>
              <a:rect l="l" t="t" r="r" b="b"/>
              <a:pathLst>
                <a:path w="2418" h="1647" extrusionOk="0">
                  <a:moveTo>
                    <a:pt x="400" y="1"/>
                  </a:moveTo>
                  <a:cubicBezTo>
                    <a:pt x="294" y="1"/>
                    <a:pt x="197" y="25"/>
                    <a:pt x="107" y="75"/>
                  </a:cubicBezTo>
                  <a:cubicBezTo>
                    <a:pt x="24" y="111"/>
                    <a:pt x="0" y="158"/>
                    <a:pt x="0" y="158"/>
                  </a:cubicBezTo>
                  <a:cubicBezTo>
                    <a:pt x="107" y="132"/>
                    <a:pt x="221" y="118"/>
                    <a:pt x="332" y="118"/>
                  </a:cubicBezTo>
                  <a:cubicBezTo>
                    <a:pt x="369" y="118"/>
                    <a:pt x="405" y="120"/>
                    <a:pt x="441" y="123"/>
                  </a:cubicBezTo>
                  <a:cubicBezTo>
                    <a:pt x="774" y="242"/>
                    <a:pt x="1060" y="492"/>
                    <a:pt x="1203" y="813"/>
                  </a:cubicBezTo>
                  <a:cubicBezTo>
                    <a:pt x="1298" y="980"/>
                    <a:pt x="1358" y="1147"/>
                    <a:pt x="1417" y="1325"/>
                  </a:cubicBezTo>
                  <a:lnTo>
                    <a:pt x="1417" y="1373"/>
                  </a:lnTo>
                  <a:lnTo>
                    <a:pt x="1453" y="1373"/>
                  </a:lnTo>
                  <a:cubicBezTo>
                    <a:pt x="1762" y="1504"/>
                    <a:pt x="2084" y="1599"/>
                    <a:pt x="2417" y="1647"/>
                  </a:cubicBezTo>
                  <a:cubicBezTo>
                    <a:pt x="2147" y="1489"/>
                    <a:pt x="1866" y="1352"/>
                    <a:pt x="1564" y="1258"/>
                  </a:cubicBezTo>
                  <a:lnTo>
                    <a:pt x="1564" y="1258"/>
                  </a:lnTo>
                  <a:cubicBezTo>
                    <a:pt x="1516" y="1078"/>
                    <a:pt x="1447" y="899"/>
                    <a:pt x="1358" y="730"/>
                  </a:cubicBezTo>
                  <a:cubicBezTo>
                    <a:pt x="1179" y="373"/>
                    <a:pt x="857" y="99"/>
                    <a:pt x="465" y="4"/>
                  </a:cubicBezTo>
                  <a:cubicBezTo>
                    <a:pt x="443" y="2"/>
                    <a:pt x="421" y="1"/>
                    <a:pt x="4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82;p46">
              <a:extLst>
                <a:ext uri="{FF2B5EF4-FFF2-40B4-BE49-F238E27FC236}">
                  <a16:creationId xmlns:a16="http://schemas.microsoft.com/office/drawing/2014/main" id="{EF4BA263-2ACD-AF4C-83FE-A15B0AD6C9B0}"/>
                </a:ext>
              </a:extLst>
            </p:cNvPr>
            <p:cNvSpPr/>
            <p:nvPr/>
          </p:nvSpPr>
          <p:spPr>
            <a:xfrm>
              <a:off x="2816700" y="2071125"/>
              <a:ext cx="114625" cy="40300"/>
            </a:xfrm>
            <a:custGeom>
              <a:avLst/>
              <a:gdLst/>
              <a:ahLst/>
              <a:cxnLst/>
              <a:rect l="l" t="t" r="r" b="b"/>
              <a:pathLst>
                <a:path w="4585" h="1612" extrusionOk="0">
                  <a:moveTo>
                    <a:pt x="4264" y="0"/>
                  </a:moveTo>
                  <a:cubicBezTo>
                    <a:pt x="4248" y="0"/>
                    <a:pt x="4232" y="1"/>
                    <a:pt x="4215" y="4"/>
                  </a:cubicBezTo>
                  <a:lnTo>
                    <a:pt x="0" y="1147"/>
                  </a:lnTo>
                  <a:cubicBezTo>
                    <a:pt x="143" y="1278"/>
                    <a:pt x="274" y="1433"/>
                    <a:pt x="370" y="1612"/>
                  </a:cubicBezTo>
                  <a:lnTo>
                    <a:pt x="4346" y="564"/>
                  </a:lnTo>
                  <a:cubicBezTo>
                    <a:pt x="4489" y="516"/>
                    <a:pt x="4584" y="361"/>
                    <a:pt x="4549" y="207"/>
                  </a:cubicBezTo>
                  <a:cubicBezTo>
                    <a:pt x="4537" y="207"/>
                    <a:pt x="4537" y="207"/>
                    <a:pt x="4537" y="195"/>
                  </a:cubicBezTo>
                  <a:cubicBezTo>
                    <a:pt x="4505" y="79"/>
                    <a:pt x="4390" y="0"/>
                    <a:pt x="4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83;p46">
              <a:extLst>
                <a:ext uri="{FF2B5EF4-FFF2-40B4-BE49-F238E27FC236}">
                  <a16:creationId xmlns:a16="http://schemas.microsoft.com/office/drawing/2014/main" id="{04FD9174-61EB-A043-8AC7-72556E139578}"/>
                </a:ext>
              </a:extLst>
            </p:cNvPr>
            <p:cNvSpPr/>
            <p:nvPr/>
          </p:nvSpPr>
          <p:spPr>
            <a:xfrm>
              <a:off x="2066000" y="3320175"/>
              <a:ext cx="63425" cy="136050"/>
            </a:xfrm>
            <a:custGeom>
              <a:avLst/>
              <a:gdLst/>
              <a:ahLst/>
              <a:cxnLst/>
              <a:rect l="l" t="t" r="r" b="b"/>
              <a:pathLst>
                <a:path w="2537" h="5442" extrusionOk="0">
                  <a:moveTo>
                    <a:pt x="2442" y="1"/>
                  </a:moveTo>
                  <a:lnTo>
                    <a:pt x="37" y="1299"/>
                  </a:lnTo>
                  <a:lnTo>
                    <a:pt x="49" y="1299"/>
                  </a:lnTo>
                  <a:cubicBezTo>
                    <a:pt x="13" y="1394"/>
                    <a:pt x="1" y="1489"/>
                    <a:pt x="1" y="1584"/>
                  </a:cubicBezTo>
                  <a:cubicBezTo>
                    <a:pt x="1" y="1715"/>
                    <a:pt x="394" y="3406"/>
                    <a:pt x="394" y="3406"/>
                  </a:cubicBezTo>
                  <a:cubicBezTo>
                    <a:pt x="620" y="4120"/>
                    <a:pt x="930" y="4799"/>
                    <a:pt x="1323" y="5442"/>
                  </a:cubicBezTo>
                  <a:lnTo>
                    <a:pt x="2537" y="894"/>
                  </a:lnTo>
                  <a:lnTo>
                    <a:pt x="24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84;p46">
              <a:extLst>
                <a:ext uri="{FF2B5EF4-FFF2-40B4-BE49-F238E27FC236}">
                  <a16:creationId xmlns:a16="http://schemas.microsoft.com/office/drawing/2014/main" id="{EA1552DE-AA7B-3341-96F3-C57B9DE2851B}"/>
                </a:ext>
              </a:extLst>
            </p:cNvPr>
            <p:cNvSpPr/>
            <p:nvPr/>
          </p:nvSpPr>
          <p:spPr>
            <a:xfrm>
              <a:off x="2558925" y="4531925"/>
              <a:ext cx="141125" cy="245300"/>
            </a:xfrm>
            <a:custGeom>
              <a:avLst/>
              <a:gdLst/>
              <a:ahLst/>
              <a:cxnLst/>
              <a:rect l="l" t="t" r="r" b="b"/>
              <a:pathLst>
                <a:path w="5645" h="9812" extrusionOk="0">
                  <a:moveTo>
                    <a:pt x="5251" y="1"/>
                  </a:moveTo>
                  <a:lnTo>
                    <a:pt x="1" y="132"/>
                  </a:lnTo>
                  <a:lnTo>
                    <a:pt x="417" y="9812"/>
                  </a:lnTo>
                  <a:lnTo>
                    <a:pt x="5644" y="9693"/>
                  </a:lnTo>
                  <a:lnTo>
                    <a:pt x="52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85;p46">
              <a:extLst>
                <a:ext uri="{FF2B5EF4-FFF2-40B4-BE49-F238E27FC236}">
                  <a16:creationId xmlns:a16="http://schemas.microsoft.com/office/drawing/2014/main" id="{D4024C16-AF5B-D647-91F0-E683EDF55C7C}"/>
                </a:ext>
              </a:extLst>
            </p:cNvPr>
            <p:cNvSpPr/>
            <p:nvPr/>
          </p:nvSpPr>
          <p:spPr>
            <a:xfrm>
              <a:off x="2619350" y="4530450"/>
              <a:ext cx="15200" cy="236350"/>
            </a:xfrm>
            <a:custGeom>
              <a:avLst/>
              <a:gdLst/>
              <a:ahLst/>
              <a:cxnLst/>
              <a:rect l="l" t="t" r="r" b="b"/>
              <a:pathLst>
                <a:path w="608" h="9454" extrusionOk="0">
                  <a:moveTo>
                    <a:pt x="48" y="0"/>
                  </a:moveTo>
                  <a:cubicBezTo>
                    <a:pt x="1" y="0"/>
                    <a:pt x="84" y="2120"/>
                    <a:pt x="227" y="4727"/>
                  </a:cubicBezTo>
                  <a:cubicBezTo>
                    <a:pt x="370" y="7347"/>
                    <a:pt x="525" y="9454"/>
                    <a:pt x="560" y="9454"/>
                  </a:cubicBezTo>
                  <a:cubicBezTo>
                    <a:pt x="608" y="9454"/>
                    <a:pt x="525" y="7335"/>
                    <a:pt x="382" y="4727"/>
                  </a:cubicBezTo>
                  <a:cubicBezTo>
                    <a:pt x="239" y="2108"/>
                    <a:pt x="84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86;p46">
              <a:extLst>
                <a:ext uri="{FF2B5EF4-FFF2-40B4-BE49-F238E27FC236}">
                  <a16:creationId xmlns:a16="http://schemas.microsoft.com/office/drawing/2014/main" id="{BB1EA065-A38B-2D40-9F86-0088AB17EDEE}"/>
                </a:ext>
              </a:extLst>
            </p:cNvPr>
            <p:cNvSpPr/>
            <p:nvPr/>
          </p:nvSpPr>
          <p:spPr>
            <a:xfrm>
              <a:off x="2568750" y="4757250"/>
              <a:ext cx="131300" cy="19975"/>
            </a:xfrm>
            <a:custGeom>
              <a:avLst/>
              <a:gdLst/>
              <a:ahLst/>
              <a:cxnLst/>
              <a:rect l="l" t="t" r="r" b="b"/>
              <a:pathLst>
                <a:path w="5252" h="799" extrusionOk="0">
                  <a:moveTo>
                    <a:pt x="5216" y="1"/>
                  </a:moveTo>
                  <a:lnTo>
                    <a:pt x="1" y="132"/>
                  </a:lnTo>
                  <a:lnTo>
                    <a:pt x="24" y="799"/>
                  </a:lnTo>
                  <a:lnTo>
                    <a:pt x="5251" y="680"/>
                  </a:lnTo>
                  <a:lnTo>
                    <a:pt x="52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87;p46">
              <a:extLst>
                <a:ext uri="{FF2B5EF4-FFF2-40B4-BE49-F238E27FC236}">
                  <a16:creationId xmlns:a16="http://schemas.microsoft.com/office/drawing/2014/main" id="{D106EEC6-1B52-7744-A0C6-C02D187251E4}"/>
                </a:ext>
              </a:extLst>
            </p:cNvPr>
            <p:cNvSpPr/>
            <p:nvPr/>
          </p:nvSpPr>
          <p:spPr>
            <a:xfrm>
              <a:off x="2567850" y="4661025"/>
              <a:ext cx="128925" cy="45075"/>
            </a:xfrm>
            <a:custGeom>
              <a:avLst/>
              <a:gdLst/>
              <a:ahLst/>
              <a:cxnLst/>
              <a:rect l="l" t="t" r="r" b="b"/>
              <a:pathLst>
                <a:path w="5157" h="1803" extrusionOk="0">
                  <a:moveTo>
                    <a:pt x="2571" y="0"/>
                  </a:moveTo>
                  <a:cubicBezTo>
                    <a:pt x="2524" y="0"/>
                    <a:pt x="2477" y="2"/>
                    <a:pt x="2430" y="4"/>
                  </a:cubicBezTo>
                  <a:cubicBezTo>
                    <a:pt x="1656" y="40"/>
                    <a:pt x="930" y="385"/>
                    <a:pt x="429" y="981"/>
                  </a:cubicBezTo>
                  <a:cubicBezTo>
                    <a:pt x="287" y="1159"/>
                    <a:pt x="168" y="1350"/>
                    <a:pt x="72" y="1564"/>
                  </a:cubicBezTo>
                  <a:cubicBezTo>
                    <a:pt x="37" y="1635"/>
                    <a:pt x="13" y="1719"/>
                    <a:pt x="1" y="1802"/>
                  </a:cubicBezTo>
                  <a:cubicBezTo>
                    <a:pt x="156" y="1540"/>
                    <a:pt x="322" y="1290"/>
                    <a:pt x="513" y="1052"/>
                  </a:cubicBezTo>
                  <a:cubicBezTo>
                    <a:pt x="1013" y="516"/>
                    <a:pt x="1715" y="195"/>
                    <a:pt x="2442" y="159"/>
                  </a:cubicBezTo>
                  <a:cubicBezTo>
                    <a:pt x="2459" y="159"/>
                    <a:pt x="2477" y="159"/>
                    <a:pt x="2494" y="159"/>
                  </a:cubicBezTo>
                  <a:cubicBezTo>
                    <a:pt x="3214" y="159"/>
                    <a:pt x="3908" y="396"/>
                    <a:pt x="4466" y="838"/>
                  </a:cubicBezTo>
                  <a:cubicBezTo>
                    <a:pt x="4888" y="1169"/>
                    <a:pt x="5114" y="1434"/>
                    <a:pt x="5152" y="1434"/>
                  </a:cubicBezTo>
                  <a:cubicBezTo>
                    <a:pt x="5154" y="1434"/>
                    <a:pt x="5155" y="1434"/>
                    <a:pt x="5156" y="1433"/>
                  </a:cubicBezTo>
                  <a:cubicBezTo>
                    <a:pt x="5121" y="1362"/>
                    <a:pt x="5073" y="1290"/>
                    <a:pt x="5013" y="1231"/>
                  </a:cubicBezTo>
                  <a:cubicBezTo>
                    <a:pt x="4644" y="790"/>
                    <a:pt x="4180" y="457"/>
                    <a:pt x="3656" y="231"/>
                  </a:cubicBezTo>
                  <a:cubicBezTo>
                    <a:pt x="3318" y="83"/>
                    <a:pt x="2942" y="0"/>
                    <a:pt x="25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88;p46">
              <a:extLst>
                <a:ext uri="{FF2B5EF4-FFF2-40B4-BE49-F238E27FC236}">
                  <a16:creationId xmlns:a16="http://schemas.microsoft.com/office/drawing/2014/main" id="{7B9B15E7-1E98-2847-99D1-DC6ABF3D2D66}"/>
                </a:ext>
              </a:extLst>
            </p:cNvPr>
            <p:cNvSpPr/>
            <p:nvPr/>
          </p:nvSpPr>
          <p:spPr>
            <a:xfrm>
              <a:off x="2562200" y="4633150"/>
              <a:ext cx="132775" cy="21450"/>
            </a:xfrm>
            <a:custGeom>
              <a:avLst/>
              <a:gdLst/>
              <a:ahLst/>
              <a:cxnLst/>
              <a:rect l="l" t="t" r="r" b="b"/>
              <a:pathLst>
                <a:path w="5311" h="858" extrusionOk="0">
                  <a:moveTo>
                    <a:pt x="1" y="0"/>
                  </a:moveTo>
                  <a:lnTo>
                    <a:pt x="72" y="857"/>
                  </a:lnTo>
                  <a:lnTo>
                    <a:pt x="5311" y="857"/>
                  </a:lnTo>
                  <a:lnTo>
                    <a:pt x="52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89;p46">
              <a:extLst>
                <a:ext uri="{FF2B5EF4-FFF2-40B4-BE49-F238E27FC236}">
                  <a16:creationId xmlns:a16="http://schemas.microsoft.com/office/drawing/2014/main" id="{D46E0478-4A70-A44D-B32D-7515D8F6BA66}"/>
                </a:ext>
              </a:extLst>
            </p:cNvPr>
            <p:cNvSpPr/>
            <p:nvPr/>
          </p:nvSpPr>
          <p:spPr>
            <a:xfrm>
              <a:off x="1967200" y="4549800"/>
              <a:ext cx="291725" cy="230100"/>
            </a:xfrm>
            <a:custGeom>
              <a:avLst/>
              <a:gdLst/>
              <a:ahLst/>
              <a:cxnLst/>
              <a:rect l="l" t="t" r="r" b="b"/>
              <a:pathLst>
                <a:path w="11669" h="9204" extrusionOk="0">
                  <a:moveTo>
                    <a:pt x="11668" y="0"/>
                  </a:moveTo>
                  <a:lnTo>
                    <a:pt x="6060" y="96"/>
                  </a:lnTo>
                  <a:lnTo>
                    <a:pt x="5870" y="5906"/>
                  </a:lnTo>
                  <a:cubicBezTo>
                    <a:pt x="5870" y="5906"/>
                    <a:pt x="36" y="8108"/>
                    <a:pt x="0" y="9204"/>
                  </a:cubicBezTo>
                  <a:lnTo>
                    <a:pt x="11406" y="9061"/>
                  </a:lnTo>
                  <a:lnTo>
                    <a:pt x="11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90;p46">
              <a:extLst>
                <a:ext uri="{FF2B5EF4-FFF2-40B4-BE49-F238E27FC236}">
                  <a16:creationId xmlns:a16="http://schemas.microsoft.com/office/drawing/2014/main" id="{4A24D9EB-4BE4-0E4B-981F-54FDA10421FC}"/>
                </a:ext>
              </a:extLst>
            </p:cNvPr>
            <p:cNvSpPr/>
            <p:nvPr/>
          </p:nvSpPr>
          <p:spPr>
            <a:xfrm>
              <a:off x="2185675" y="4683250"/>
              <a:ext cx="24125" cy="22175"/>
            </a:xfrm>
            <a:custGeom>
              <a:avLst/>
              <a:gdLst/>
              <a:ahLst/>
              <a:cxnLst/>
              <a:rect l="l" t="t" r="r" b="b"/>
              <a:pathLst>
                <a:path w="965" h="887" extrusionOk="0">
                  <a:moveTo>
                    <a:pt x="598" y="12"/>
                  </a:moveTo>
                  <a:lnTo>
                    <a:pt x="631" y="20"/>
                  </a:lnTo>
                  <a:cubicBezTo>
                    <a:pt x="620" y="17"/>
                    <a:pt x="609" y="14"/>
                    <a:pt x="598" y="12"/>
                  </a:cubicBezTo>
                  <a:close/>
                  <a:moveTo>
                    <a:pt x="494" y="1"/>
                  </a:moveTo>
                  <a:cubicBezTo>
                    <a:pt x="295" y="1"/>
                    <a:pt x="116" y="124"/>
                    <a:pt x="48" y="318"/>
                  </a:cubicBezTo>
                  <a:cubicBezTo>
                    <a:pt x="0" y="568"/>
                    <a:pt x="155" y="806"/>
                    <a:pt x="405" y="877"/>
                  </a:cubicBezTo>
                  <a:cubicBezTo>
                    <a:pt x="433" y="883"/>
                    <a:pt x="461" y="886"/>
                    <a:pt x="488" y="886"/>
                  </a:cubicBezTo>
                  <a:cubicBezTo>
                    <a:pt x="687" y="886"/>
                    <a:pt x="877" y="743"/>
                    <a:pt x="929" y="544"/>
                  </a:cubicBezTo>
                  <a:cubicBezTo>
                    <a:pt x="964" y="308"/>
                    <a:pt x="824" y="84"/>
                    <a:pt x="590" y="10"/>
                  </a:cubicBezTo>
                  <a:lnTo>
                    <a:pt x="590" y="10"/>
                  </a:lnTo>
                  <a:cubicBezTo>
                    <a:pt x="592" y="11"/>
                    <a:pt x="595" y="11"/>
                    <a:pt x="598" y="12"/>
                  </a:cubicBezTo>
                  <a:lnTo>
                    <a:pt x="598" y="12"/>
                  </a:lnTo>
                  <a:lnTo>
                    <a:pt x="584" y="8"/>
                  </a:lnTo>
                  <a:lnTo>
                    <a:pt x="584" y="8"/>
                  </a:lnTo>
                  <a:cubicBezTo>
                    <a:pt x="586" y="9"/>
                    <a:pt x="588" y="10"/>
                    <a:pt x="590" y="10"/>
                  </a:cubicBezTo>
                  <a:lnTo>
                    <a:pt x="590" y="10"/>
                  </a:lnTo>
                  <a:cubicBezTo>
                    <a:pt x="558" y="4"/>
                    <a:pt x="525" y="1"/>
                    <a:pt x="4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91;p46">
              <a:extLst>
                <a:ext uri="{FF2B5EF4-FFF2-40B4-BE49-F238E27FC236}">
                  <a16:creationId xmlns:a16="http://schemas.microsoft.com/office/drawing/2014/main" id="{2D74B483-4332-FD46-916E-94F9CDD9B27E}"/>
                </a:ext>
              </a:extLst>
            </p:cNvPr>
            <p:cNvSpPr/>
            <p:nvPr/>
          </p:nvSpPr>
          <p:spPr>
            <a:xfrm>
              <a:off x="1965700" y="4757850"/>
              <a:ext cx="286675" cy="23250"/>
            </a:xfrm>
            <a:custGeom>
              <a:avLst/>
              <a:gdLst/>
              <a:ahLst/>
              <a:cxnLst/>
              <a:rect l="l" t="t" r="r" b="b"/>
              <a:pathLst>
                <a:path w="11467" h="930" extrusionOk="0">
                  <a:moveTo>
                    <a:pt x="11466" y="1"/>
                  </a:moveTo>
                  <a:lnTo>
                    <a:pt x="382" y="358"/>
                  </a:lnTo>
                  <a:cubicBezTo>
                    <a:pt x="179" y="489"/>
                    <a:pt x="48" y="691"/>
                    <a:pt x="1" y="929"/>
                  </a:cubicBezTo>
                  <a:lnTo>
                    <a:pt x="11466" y="739"/>
                  </a:lnTo>
                  <a:lnTo>
                    <a:pt x="11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92;p46">
              <a:extLst>
                <a:ext uri="{FF2B5EF4-FFF2-40B4-BE49-F238E27FC236}">
                  <a16:creationId xmlns:a16="http://schemas.microsoft.com/office/drawing/2014/main" id="{EE7342C9-930A-1943-BBD5-E8446012A2E6}"/>
                </a:ext>
              </a:extLst>
            </p:cNvPr>
            <p:cNvSpPr/>
            <p:nvPr/>
          </p:nvSpPr>
          <p:spPr>
            <a:xfrm>
              <a:off x="2111400" y="4697025"/>
              <a:ext cx="27550" cy="17150"/>
            </a:xfrm>
            <a:custGeom>
              <a:avLst/>
              <a:gdLst/>
              <a:ahLst/>
              <a:cxnLst/>
              <a:rect l="l" t="t" r="r" b="b"/>
              <a:pathLst>
                <a:path w="1102" h="686" extrusionOk="0">
                  <a:moveTo>
                    <a:pt x="197" y="0"/>
                  </a:moveTo>
                  <a:cubicBezTo>
                    <a:pt x="77" y="0"/>
                    <a:pt x="1" y="29"/>
                    <a:pt x="7" y="53"/>
                  </a:cubicBezTo>
                  <a:cubicBezTo>
                    <a:pt x="7" y="112"/>
                    <a:pt x="292" y="124"/>
                    <a:pt x="566" y="303"/>
                  </a:cubicBezTo>
                  <a:cubicBezTo>
                    <a:pt x="838" y="472"/>
                    <a:pt x="991" y="685"/>
                    <a:pt x="1047" y="685"/>
                  </a:cubicBezTo>
                  <a:cubicBezTo>
                    <a:pt x="1049" y="685"/>
                    <a:pt x="1052" y="685"/>
                    <a:pt x="1054" y="684"/>
                  </a:cubicBezTo>
                  <a:cubicBezTo>
                    <a:pt x="1102" y="660"/>
                    <a:pt x="1019" y="338"/>
                    <a:pt x="673" y="136"/>
                  </a:cubicBezTo>
                  <a:cubicBezTo>
                    <a:pt x="497" y="32"/>
                    <a:pt x="323" y="0"/>
                    <a:pt x="1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3;p46">
              <a:extLst>
                <a:ext uri="{FF2B5EF4-FFF2-40B4-BE49-F238E27FC236}">
                  <a16:creationId xmlns:a16="http://schemas.microsoft.com/office/drawing/2014/main" id="{2BB86081-78CE-8049-922F-B583E0F7DC72}"/>
                </a:ext>
              </a:extLst>
            </p:cNvPr>
            <p:cNvSpPr/>
            <p:nvPr/>
          </p:nvSpPr>
          <p:spPr>
            <a:xfrm>
              <a:off x="2081500" y="4711025"/>
              <a:ext cx="21150" cy="21875"/>
            </a:xfrm>
            <a:custGeom>
              <a:avLst/>
              <a:gdLst/>
              <a:ahLst/>
              <a:cxnLst/>
              <a:rect l="l" t="t" r="r" b="b"/>
              <a:pathLst>
                <a:path w="846" h="875" extrusionOk="0">
                  <a:moveTo>
                    <a:pt x="63" y="0"/>
                  </a:moveTo>
                  <a:cubicBezTo>
                    <a:pt x="24" y="0"/>
                    <a:pt x="0" y="7"/>
                    <a:pt x="0" y="16"/>
                  </a:cubicBezTo>
                  <a:cubicBezTo>
                    <a:pt x="0" y="76"/>
                    <a:pt x="238" y="159"/>
                    <a:pt x="441" y="397"/>
                  </a:cubicBezTo>
                  <a:cubicBezTo>
                    <a:pt x="627" y="630"/>
                    <a:pt x="688" y="874"/>
                    <a:pt x="757" y="874"/>
                  </a:cubicBezTo>
                  <a:cubicBezTo>
                    <a:pt x="759" y="874"/>
                    <a:pt x="760" y="874"/>
                    <a:pt x="762" y="874"/>
                  </a:cubicBezTo>
                  <a:cubicBezTo>
                    <a:pt x="822" y="874"/>
                    <a:pt x="845" y="552"/>
                    <a:pt x="595" y="266"/>
                  </a:cubicBezTo>
                  <a:cubicBezTo>
                    <a:pt x="411" y="55"/>
                    <a:pt x="174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94;p46">
              <a:extLst>
                <a:ext uri="{FF2B5EF4-FFF2-40B4-BE49-F238E27FC236}">
                  <a16:creationId xmlns:a16="http://schemas.microsoft.com/office/drawing/2014/main" id="{FED615F9-27BD-D044-8F86-07F7C652C38E}"/>
                </a:ext>
              </a:extLst>
            </p:cNvPr>
            <p:cNvSpPr/>
            <p:nvPr/>
          </p:nvSpPr>
          <p:spPr>
            <a:xfrm>
              <a:off x="2052925" y="4723975"/>
              <a:ext cx="15500" cy="24075"/>
            </a:xfrm>
            <a:custGeom>
              <a:avLst/>
              <a:gdLst/>
              <a:ahLst/>
              <a:cxnLst/>
              <a:rect l="l" t="t" r="r" b="b"/>
              <a:pathLst>
                <a:path w="620" h="963" extrusionOk="0">
                  <a:moveTo>
                    <a:pt x="47" y="0"/>
                  </a:moveTo>
                  <a:cubicBezTo>
                    <a:pt x="35" y="0"/>
                    <a:pt x="27" y="4"/>
                    <a:pt x="24" y="10"/>
                  </a:cubicBezTo>
                  <a:cubicBezTo>
                    <a:pt x="0" y="58"/>
                    <a:pt x="167" y="225"/>
                    <a:pt x="298" y="475"/>
                  </a:cubicBezTo>
                  <a:cubicBezTo>
                    <a:pt x="417" y="725"/>
                    <a:pt x="441" y="963"/>
                    <a:pt x="500" y="963"/>
                  </a:cubicBezTo>
                  <a:cubicBezTo>
                    <a:pt x="548" y="963"/>
                    <a:pt x="619" y="689"/>
                    <a:pt x="464" y="391"/>
                  </a:cubicBezTo>
                  <a:cubicBezTo>
                    <a:pt x="331" y="126"/>
                    <a:pt x="120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95;p46">
              <a:extLst>
                <a:ext uri="{FF2B5EF4-FFF2-40B4-BE49-F238E27FC236}">
                  <a16:creationId xmlns:a16="http://schemas.microsoft.com/office/drawing/2014/main" id="{F3114FB4-B279-0349-9D7E-087D31C4FCCE}"/>
                </a:ext>
              </a:extLst>
            </p:cNvPr>
            <p:cNvSpPr/>
            <p:nvPr/>
          </p:nvSpPr>
          <p:spPr>
            <a:xfrm>
              <a:off x="2112475" y="4659025"/>
              <a:ext cx="31550" cy="6625"/>
            </a:xfrm>
            <a:custGeom>
              <a:avLst/>
              <a:gdLst/>
              <a:ahLst/>
              <a:cxnLst/>
              <a:rect l="l" t="t" r="r" b="b"/>
              <a:pathLst>
                <a:path w="1262" h="265" extrusionOk="0">
                  <a:moveTo>
                    <a:pt x="606" y="0"/>
                  </a:moveTo>
                  <a:cubicBezTo>
                    <a:pt x="245" y="0"/>
                    <a:pt x="0" y="169"/>
                    <a:pt x="35" y="215"/>
                  </a:cubicBezTo>
                  <a:cubicBezTo>
                    <a:pt x="40" y="226"/>
                    <a:pt x="57" y="230"/>
                    <a:pt x="84" y="230"/>
                  </a:cubicBezTo>
                  <a:cubicBezTo>
                    <a:pt x="167" y="230"/>
                    <a:pt x="346" y="190"/>
                    <a:pt x="566" y="190"/>
                  </a:cubicBezTo>
                  <a:cubicBezTo>
                    <a:pt x="587" y="190"/>
                    <a:pt x="608" y="191"/>
                    <a:pt x="630" y="191"/>
                  </a:cubicBezTo>
                  <a:cubicBezTo>
                    <a:pt x="888" y="201"/>
                    <a:pt x="1100" y="264"/>
                    <a:pt x="1186" y="264"/>
                  </a:cubicBezTo>
                  <a:cubicBezTo>
                    <a:pt x="1207" y="264"/>
                    <a:pt x="1221" y="260"/>
                    <a:pt x="1226" y="251"/>
                  </a:cubicBezTo>
                  <a:cubicBezTo>
                    <a:pt x="1261" y="203"/>
                    <a:pt x="1011" y="13"/>
                    <a:pt x="642" y="1"/>
                  </a:cubicBezTo>
                  <a:cubicBezTo>
                    <a:pt x="630" y="1"/>
                    <a:pt x="618" y="0"/>
                    <a:pt x="6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96;p46">
              <a:extLst>
                <a:ext uri="{FF2B5EF4-FFF2-40B4-BE49-F238E27FC236}">
                  <a16:creationId xmlns:a16="http://schemas.microsoft.com/office/drawing/2014/main" id="{389C9D1C-102C-4144-9710-14FAC2F54C81}"/>
                </a:ext>
              </a:extLst>
            </p:cNvPr>
            <p:cNvSpPr/>
            <p:nvPr/>
          </p:nvSpPr>
          <p:spPr>
            <a:xfrm>
              <a:off x="2107075" y="4608725"/>
              <a:ext cx="43800" cy="25050"/>
            </a:xfrm>
            <a:custGeom>
              <a:avLst/>
              <a:gdLst/>
              <a:ahLst/>
              <a:cxnLst/>
              <a:rect l="l" t="t" r="r" b="b"/>
              <a:pathLst>
                <a:path w="1752" h="1002" extrusionOk="0">
                  <a:moveTo>
                    <a:pt x="1439" y="196"/>
                  </a:moveTo>
                  <a:cubicBezTo>
                    <a:pt x="1479" y="196"/>
                    <a:pt x="1508" y="205"/>
                    <a:pt x="1525" y="227"/>
                  </a:cubicBezTo>
                  <a:cubicBezTo>
                    <a:pt x="1561" y="263"/>
                    <a:pt x="1525" y="251"/>
                    <a:pt x="1525" y="287"/>
                  </a:cubicBezTo>
                  <a:cubicBezTo>
                    <a:pt x="1489" y="322"/>
                    <a:pt x="1442" y="358"/>
                    <a:pt x="1394" y="394"/>
                  </a:cubicBezTo>
                  <a:cubicBezTo>
                    <a:pt x="1299" y="453"/>
                    <a:pt x="1204" y="513"/>
                    <a:pt x="1096" y="572"/>
                  </a:cubicBezTo>
                  <a:cubicBezTo>
                    <a:pt x="918" y="668"/>
                    <a:pt x="739" y="739"/>
                    <a:pt x="549" y="799"/>
                  </a:cubicBezTo>
                  <a:cubicBezTo>
                    <a:pt x="401" y="826"/>
                    <a:pt x="261" y="868"/>
                    <a:pt x="122" y="919"/>
                  </a:cubicBezTo>
                  <a:lnTo>
                    <a:pt x="122" y="919"/>
                  </a:lnTo>
                  <a:cubicBezTo>
                    <a:pt x="189" y="852"/>
                    <a:pt x="292" y="749"/>
                    <a:pt x="442" y="632"/>
                  </a:cubicBezTo>
                  <a:cubicBezTo>
                    <a:pt x="596" y="513"/>
                    <a:pt x="763" y="406"/>
                    <a:pt x="942" y="334"/>
                  </a:cubicBezTo>
                  <a:cubicBezTo>
                    <a:pt x="1049" y="287"/>
                    <a:pt x="1156" y="251"/>
                    <a:pt x="1263" y="227"/>
                  </a:cubicBezTo>
                  <a:cubicBezTo>
                    <a:pt x="1333" y="208"/>
                    <a:pt x="1393" y="196"/>
                    <a:pt x="1439" y="196"/>
                  </a:cubicBezTo>
                  <a:close/>
                  <a:moveTo>
                    <a:pt x="1442" y="1"/>
                  </a:moveTo>
                  <a:cubicBezTo>
                    <a:pt x="1358" y="1"/>
                    <a:pt x="1287" y="13"/>
                    <a:pt x="1215" y="37"/>
                  </a:cubicBezTo>
                  <a:cubicBezTo>
                    <a:pt x="1096" y="72"/>
                    <a:pt x="977" y="108"/>
                    <a:pt x="870" y="167"/>
                  </a:cubicBezTo>
                  <a:cubicBezTo>
                    <a:pt x="668" y="263"/>
                    <a:pt x="501" y="382"/>
                    <a:pt x="346" y="525"/>
                  </a:cubicBezTo>
                  <a:cubicBezTo>
                    <a:pt x="152" y="719"/>
                    <a:pt x="49" y="881"/>
                    <a:pt x="24" y="956"/>
                  </a:cubicBezTo>
                  <a:lnTo>
                    <a:pt x="24" y="956"/>
                  </a:lnTo>
                  <a:cubicBezTo>
                    <a:pt x="16" y="959"/>
                    <a:pt x="9" y="962"/>
                    <a:pt x="1" y="965"/>
                  </a:cubicBezTo>
                  <a:cubicBezTo>
                    <a:pt x="7" y="967"/>
                    <a:pt x="14" y="968"/>
                    <a:pt x="20" y="970"/>
                  </a:cubicBezTo>
                  <a:lnTo>
                    <a:pt x="20" y="970"/>
                  </a:lnTo>
                  <a:cubicBezTo>
                    <a:pt x="16" y="988"/>
                    <a:pt x="17" y="998"/>
                    <a:pt x="25" y="1001"/>
                  </a:cubicBezTo>
                  <a:cubicBezTo>
                    <a:pt x="26" y="1001"/>
                    <a:pt x="27" y="1002"/>
                    <a:pt x="28" y="1002"/>
                  </a:cubicBezTo>
                  <a:cubicBezTo>
                    <a:pt x="34" y="1002"/>
                    <a:pt x="45" y="993"/>
                    <a:pt x="62" y="978"/>
                  </a:cubicBezTo>
                  <a:lnTo>
                    <a:pt x="62" y="978"/>
                  </a:lnTo>
                  <a:cubicBezTo>
                    <a:pt x="122" y="989"/>
                    <a:pt x="183" y="995"/>
                    <a:pt x="243" y="995"/>
                  </a:cubicBezTo>
                  <a:cubicBezTo>
                    <a:pt x="356" y="995"/>
                    <a:pt x="468" y="976"/>
                    <a:pt x="572" y="941"/>
                  </a:cubicBezTo>
                  <a:cubicBezTo>
                    <a:pt x="787" y="906"/>
                    <a:pt x="989" y="834"/>
                    <a:pt x="1180" y="751"/>
                  </a:cubicBezTo>
                  <a:cubicBezTo>
                    <a:pt x="1287" y="691"/>
                    <a:pt x="1394" y="632"/>
                    <a:pt x="1501" y="560"/>
                  </a:cubicBezTo>
                  <a:cubicBezTo>
                    <a:pt x="1561" y="525"/>
                    <a:pt x="1620" y="477"/>
                    <a:pt x="1668" y="418"/>
                  </a:cubicBezTo>
                  <a:cubicBezTo>
                    <a:pt x="1739" y="334"/>
                    <a:pt x="1751" y="215"/>
                    <a:pt x="1680" y="120"/>
                  </a:cubicBezTo>
                  <a:cubicBezTo>
                    <a:pt x="1620" y="48"/>
                    <a:pt x="1537" y="1"/>
                    <a:pt x="1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97;p46">
              <a:extLst>
                <a:ext uri="{FF2B5EF4-FFF2-40B4-BE49-F238E27FC236}">
                  <a16:creationId xmlns:a16="http://schemas.microsoft.com/office/drawing/2014/main" id="{BB83E1DF-439D-FD47-8D6E-33D5ADBD4D38}"/>
                </a:ext>
              </a:extLst>
            </p:cNvPr>
            <p:cNvSpPr/>
            <p:nvPr/>
          </p:nvSpPr>
          <p:spPr>
            <a:xfrm>
              <a:off x="2114825" y="4634925"/>
              <a:ext cx="141700" cy="35450"/>
            </a:xfrm>
            <a:custGeom>
              <a:avLst/>
              <a:gdLst/>
              <a:ahLst/>
              <a:cxnLst/>
              <a:rect l="l" t="t" r="r" b="b"/>
              <a:pathLst>
                <a:path w="5668" h="1418" extrusionOk="0">
                  <a:moveTo>
                    <a:pt x="5668" y="1"/>
                  </a:moveTo>
                  <a:lnTo>
                    <a:pt x="60" y="203"/>
                  </a:lnTo>
                  <a:lnTo>
                    <a:pt x="1" y="1417"/>
                  </a:lnTo>
                  <a:lnTo>
                    <a:pt x="5632" y="1334"/>
                  </a:lnTo>
                  <a:lnTo>
                    <a:pt x="56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98;p46">
              <a:extLst>
                <a:ext uri="{FF2B5EF4-FFF2-40B4-BE49-F238E27FC236}">
                  <a16:creationId xmlns:a16="http://schemas.microsoft.com/office/drawing/2014/main" id="{DE7EF08D-8273-AC4B-9F61-79E9474CF066}"/>
                </a:ext>
              </a:extLst>
            </p:cNvPr>
            <p:cNvSpPr/>
            <p:nvPr/>
          </p:nvSpPr>
          <p:spPr>
            <a:xfrm>
              <a:off x="2181800" y="2053300"/>
              <a:ext cx="303925" cy="455500"/>
            </a:xfrm>
            <a:custGeom>
              <a:avLst/>
              <a:gdLst/>
              <a:ahLst/>
              <a:cxnLst/>
              <a:rect l="l" t="t" r="r" b="b"/>
              <a:pathLst>
                <a:path w="12157" h="18220" extrusionOk="0">
                  <a:moveTo>
                    <a:pt x="5801" y="0"/>
                  </a:moveTo>
                  <a:cubicBezTo>
                    <a:pt x="5467" y="0"/>
                    <a:pt x="5127" y="32"/>
                    <a:pt x="4787" y="98"/>
                  </a:cubicBezTo>
                  <a:cubicBezTo>
                    <a:pt x="4775" y="98"/>
                    <a:pt x="4751" y="98"/>
                    <a:pt x="4727" y="110"/>
                  </a:cubicBezTo>
                  <a:cubicBezTo>
                    <a:pt x="1858" y="693"/>
                    <a:pt x="0" y="3491"/>
                    <a:pt x="584" y="6361"/>
                  </a:cubicBezTo>
                  <a:cubicBezTo>
                    <a:pt x="596" y="6420"/>
                    <a:pt x="608" y="6468"/>
                    <a:pt x="620" y="6527"/>
                  </a:cubicBezTo>
                  <a:lnTo>
                    <a:pt x="3382" y="18219"/>
                  </a:lnTo>
                  <a:lnTo>
                    <a:pt x="9966" y="17350"/>
                  </a:lnTo>
                  <a:lnTo>
                    <a:pt x="9478" y="13612"/>
                  </a:lnTo>
                  <a:lnTo>
                    <a:pt x="9478" y="13612"/>
                  </a:lnTo>
                  <a:cubicBezTo>
                    <a:pt x="9478" y="13612"/>
                    <a:pt x="9482" y="13612"/>
                    <a:pt x="9489" y="13612"/>
                  </a:cubicBezTo>
                  <a:cubicBezTo>
                    <a:pt x="9669" y="13612"/>
                    <a:pt x="11891" y="13568"/>
                    <a:pt x="12085" y="11397"/>
                  </a:cubicBezTo>
                  <a:cubicBezTo>
                    <a:pt x="12157" y="10647"/>
                    <a:pt x="11573" y="7325"/>
                    <a:pt x="10990" y="4313"/>
                  </a:cubicBezTo>
                  <a:cubicBezTo>
                    <a:pt x="10507" y="1772"/>
                    <a:pt x="8293" y="0"/>
                    <a:pt x="5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99;p46">
              <a:extLst>
                <a:ext uri="{FF2B5EF4-FFF2-40B4-BE49-F238E27FC236}">
                  <a16:creationId xmlns:a16="http://schemas.microsoft.com/office/drawing/2014/main" id="{6F79B0C5-AEF1-384C-8C83-98B4F3231395}"/>
                </a:ext>
              </a:extLst>
            </p:cNvPr>
            <p:cNvSpPr/>
            <p:nvPr/>
          </p:nvSpPr>
          <p:spPr>
            <a:xfrm>
              <a:off x="2172275" y="2044650"/>
              <a:ext cx="287550" cy="344200"/>
            </a:xfrm>
            <a:custGeom>
              <a:avLst/>
              <a:gdLst/>
              <a:ahLst/>
              <a:cxnLst/>
              <a:rect l="l" t="t" r="r" b="b"/>
              <a:pathLst>
                <a:path w="11502" h="13768" extrusionOk="0">
                  <a:moveTo>
                    <a:pt x="6286" y="1"/>
                  </a:moveTo>
                  <a:cubicBezTo>
                    <a:pt x="5435" y="1"/>
                    <a:pt x="4595" y="195"/>
                    <a:pt x="3834" y="575"/>
                  </a:cubicBezTo>
                  <a:cubicBezTo>
                    <a:pt x="3429" y="777"/>
                    <a:pt x="3037" y="1016"/>
                    <a:pt x="2667" y="1278"/>
                  </a:cubicBezTo>
                  <a:cubicBezTo>
                    <a:pt x="2132" y="1659"/>
                    <a:pt x="1679" y="2123"/>
                    <a:pt x="1298" y="2659"/>
                  </a:cubicBezTo>
                  <a:cubicBezTo>
                    <a:pt x="524" y="3897"/>
                    <a:pt x="0" y="5742"/>
                    <a:pt x="155" y="7112"/>
                  </a:cubicBezTo>
                  <a:cubicBezTo>
                    <a:pt x="298" y="8493"/>
                    <a:pt x="2632" y="13767"/>
                    <a:pt x="2632" y="13767"/>
                  </a:cubicBezTo>
                  <a:lnTo>
                    <a:pt x="7775" y="13291"/>
                  </a:lnTo>
                  <a:cubicBezTo>
                    <a:pt x="7775" y="13291"/>
                    <a:pt x="8942" y="11719"/>
                    <a:pt x="9025" y="10660"/>
                  </a:cubicBezTo>
                  <a:cubicBezTo>
                    <a:pt x="9073" y="9981"/>
                    <a:pt x="9025" y="8886"/>
                    <a:pt x="9144" y="8147"/>
                  </a:cubicBezTo>
                  <a:cubicBezTo>
                    <a:pt x="9216" y="7862"/>
                    <a:pt x="9335" y="7600"/>
                    <a:pt x="9502" y="7350"/>
                  </a:cubicBezTo>
                  <a:cubicBezTo>
                    <a:pt x="9537" y="7195"/>
                    <a:pt x="9668" y="6612"/>
                    <a:pt x="10228" y="6600"/>
                  </a:cubicBezTo>
                  <a:cubicBezTo>
                    <a:pt x="10788" y="6600"/>
                    <a:pt x="11026" y="8302"/>
                    <a:pt x="11026" y="8302"/>
                  </a:cubicBezTo>
                  <a:lnTo>
                    <a:pt x="11502" y="8052"/>
                  </a:lnTo>
                  <a:cubicBezTo>
                    <a:pt x="11502" y="8052"/>
                    <a:pt x="11264" y="6492"/>
                    <a:pt x="11145" y="5969"/>
                  </a:cubicBezTo>
                  <a:cubicBezTo>
                    <a:pt x="11085" y="5683"/>
                    <a:pt x="10633" y="4111"/>
                    <a:pt x="10680" y="3790"/>
                  </a:cubicBezTo>
                  <a:cubicBezTo>
                    <a:pt x="10740" y="3480"/>
                    <a:pt x="10918" y="3409"/>
                    <a:pt x="10621" y="2849"/>
                  </a:cubicBezTo>
                  <a:cubicBezTo>
                    <a:pt x="10323" y="2290"/>
                    <a:pt x="9204" y="1397"/>
                    <a:pt x="8716" y="1206"/>
                  </a:cubicBezTo>
                  <a:cubicBezTo>
                    <a:pt x="8228" y="1004"/>
                    <a:pt x="7728" y="1028"/>
                    <a:pt x="7609" y="777"/>
                  </a:cubicBezTo>
                  <a:cubicBezTo>
                    <a:pt x="7489" y="516"/>
                    <a:pt x="7632" y="242"/>
                    <a:pt x="7073" y="39"/>
                  </a:cubicBezTo>
                  <a:lnTo>
                    <a:pt x="6692" y="15"/>
                  </a:lnTo>
                  <a:cubicBezTo>
                    <a:pt x="6557" y="6"/>
                    <a:pt x="6421" y="1"/>
                    <a:pt x="6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00;p46">
              <a:extLst>
                <a:ext uri="{FF2B5EF4-FFF2-40B4-BE49-F238E27FC236}">
                  <a16:creationId xmlns:a16="http://schemas.microsoft.com/office/drawing/2014/main" id="{267321E8-C26E-5042-85FA-1BF6B3A48AE5}"/>
                </a:ext>
              </a:extLst>
            </p:cNvPr>
            <p:cNvSpPr/>
            <p:nvPr/>
          </p:nvSpPr>
          <p:spPr>
            <a:xfrm>
              <a:off x="2399675" y="2210225"/>
              <a:ext cx="49150" cy="94675"/>
            </a:xfrm>
            <a:custGeom>
              <a:avLst/>
              <a:gdLst/>
              <a:ahLst/>
              <a:cxnLst/>
              <a:rect l="l" t="t" r="r" b="b"/>
              <a:pathLst>
                <a:path w="1966" h="3787" extrusionOk="0">
                  <a:moveTo>
                    <a:pt x="1001" y="0"/>
                  </a:moveTo>
                  <a:cubicBezTo>
                    <a:pt x="918" y="0"/>
                    <a:pt x="846" y="24"/>
                    <a:pt x="787" y="72"/>
                  </a:cubicBezTo>
                  <a:cubicBezTo>
                    <a:pt x="620" y="179"/>
                    <a:pt x="477" y="322"/>
                    <a:pt x="394" y="500"/>
                  </a:cubicBezTo>
                  <a:cubicBezTo>
                    <a:pt x="96" y="1096"/>
                    <a:pt x="1" y="1763"/>
                    <a:pt x="96" y="2405"/>
                  </a:cubicBezTo>
                  <a:cubicBezTo>
                    <a:pt x="132" y="2775"/>
                    <a:pt x="275" y="3120"/>
                    <a:pt x="501" y="3406"/>
                  </a:cubicBezTo>
                  <a:cubicBezTo>
                    <a:pt x="703" y="3644"/>
                    <a:pt x="989" y="3787"/>
                    <a:pt x="1299" y="3787"/>
                  </a:cubicBezTo>
                  <a:cubicBezTo>
                    <a:pt x="1513" y="3787"/>
                    <a:pt x="1703" y="3703"/>
                    <a:pt x="1858" y="3560"/>
                  </a:cubicBezTo>
                  <a:cubicBezTo>
                    <a:pt x="1965" y="3453"/>
                    <a:pt x="1965" y="3370"/>
                    <a:pt x="1965" y="3370"/>
                  </a:cubicBezTo>
                  <a:lnTo>
                    <a:pt x="1965" y="3370"/>
                  </a:lnTo>
                  <a:cubicBezTo>
                    <a:pt x="1953" y="3370"/>
                    <a:pt x="1918" y="3429"/>
                    <a:pt x="1811" y="3513"/>
                  </a:cubicBezTo>
                  <a:cubicBezTo>
                    <a:pt x="1680" y="3611"/>
                    <a:pt x="1519" y="3669"/>
                    <a:pt x="1347" y="3669"/>
                  </a:cubicBezTo>
                  <a:cubicBezTo>
                    <a:pt x="1331" y="3669"/>
                    <a:pt x="1315" y="3669"/>
                    <a:pt x="1299" y="3668"/>
                  </a:cubicBezTo>
                  <a:cubicBezTo>
                    <a:pt x="1037" y="3644"/>
                    <a:pt x="787" y="3513"/>
                    <a:pt x="620" y="3298"/>
                  </a:cubicBezTo>
                  <a:cubicBezTo>
                    <a:pt x="418" y="3037"/>
                    <a:pt x="298" y="2715"/>
                    <a:pt x="263" y="2382"/>
                  </a:cubicBezTo>
                  <a:cubicBezTo>
                    <a:pt x="168" y="1763"/>
                    <a:pt x="251" y="1132"/>
                    <a:pt x="489" y="560"/>
                  </a:cubicBezTo>
                  <a:cubicBezTo>
                    <a:pt x="608" y="334"/>
                    <a:pt x="787" y="131"/>
                    <a:pt x="1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01;p46">
              <a:extLst>
                <a:ext uri="{FF2B5EF4-FFF2-40B4-BE49-F238E27FC236}">
                  <a16:creationId xmlns:a16="http://schemas.microsoft.com/office/drawing/2014/main" id="{7541D318-771F-1C4D-99E9-CDD9B0C7FF3F}"/>
                </a:ext>
              </a:extLst>
            </p:cNvPr>
            <p:cNvSpPr/>
            <p:nvPr/>
          </p:nvSpPr>
          <p:spPr>
            <a:xfrm>
              <a:off x="2418725" y="2239650"/>
              <a:ext cx="15025" cy="36850"/>
            </a:xfrm>
            <a:custGeom>
              <a:avLst/>
              <a:gdLst/>
              <a:ahLst/>
              <a:cxnLst/>
              <a:rect l="l" t="t" r="r" b="b"/>
              <a:pathLst>
                <a:path w="601" h="1474" extrusionOk="0">
                  <a:moveTo>
                    <a:pt x="445" y="0"/>
                  </a:moveTo>
                  <a:cubicBezTo>
                    <a:pt x="416" y="0"/>
                    <a:pt x="322" y="43"/>
                    <a:pt x="227" y="169"/>
                  </a:cubicBezTo>
                  <a:cubicBezTo>
                    <a:pt x="84" y="347"/>
                    <a:pt x="1" y="574"/>
                    <a:pt x="1" y="812"/>
                  </a:cubicBezTo>
                  <a:cubicBezTo>
                    <a:pt x="1" y="1050"/>
                    <a:pt x="108" y="1288"/>
                    <a:pt x="298" y="1431"/>
                  </a:cubicBezTo>
                  <a:cubicBezTo>
                    <a:pt x="358" y="1463"/>
                    <a:pt x="412" y="1473"/>
                    <a:pt x="457" y="1473"/>
                  </a:cubicBezTo>
                  <a:cubicBezTo>
                    <a:pt x="547" y="1473"/>
                    <a:pt x="600" y="1431"/>
                    <a:pt x="584" y="1431"/>
                  </a:cubicBezTo>
                  <a:cubicBezTo>
                    <a:pt x="584" y="1395"/>
                    <a:pt x="477" y="1407"/>
                    <a:pt x="370" y="1336"/>
                  </a:cubicBezTo>
                  <a:cubicBezTo>
                    <a:pt x="239" y="1193"/>
                    <a:pt x="168" y="1002"/>
                    <a:pt x="179" y="800"/>
                  </a:cubicBezTo>
                  <a:cubicBezTo>
                    <a:pt x="191" y="514"/>
                    <a:pt x="298" y="240"/>
                    <a:pt x="453" y="2"/>
                  </a:cubicBezTo>
                  <a:cubicBezTo>
                    <a:pt x="452" y="1"/>
                    <a:pt x="449" y="0"/>
                    <a:pt x="4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02;p46">
              <a:extLst>
                <a:ext uri="{FF2B5EF4-FFF2-40B4-BE49-F238E27FC236}">
                  <a16:creationId xmlns:a16="http://schemas.microsoft.com/office/drawing/2014/main" id="{06EBE3FC-D7FA-C847-A264-3BA416501C21}"/>
                </a:ext>
              </a:extLst>
            </p:cNvPr>
            <p:cNvSpPr/>
            <p:nvPr/>
          </p:nvSpPr>
          <p:spPr>
            <a:xfrm>
              <a:off x="2089825" y="3234450"/>
              <a:ext cx="617350" cy="1432050"/>
            </a:xfrm>
            <a:custGeom>
              <a:avLst/>
              <a:gdLst/>
              <a:ahLst/>
              <a:cxnLst/>
              <a:rect l="l" t="t" r="r" b="b"/>
              <a:pathLst>
                <a:path w="24694" h="57282" extrusionOk="0">
                  <a:moveTo>
                    <a:pt x="2417" y="1"/>
                  </a:moveTo>
                  <a:lnTo>
                    <a:pt x="0" y="10062"/>
                  </a:lnTo>
                  <a:lnTo>
                    <a:pt x="0" y="57055"/>
                  </a:lnTo>
                  <a:lnTo>
                    <a:pt x="7239" y="57282"/>
                  </a:lnTo>
                  <a:lnTo>
                    <a:pt x="7882" y="29338"/>
                  </a:lnTo>
                  <a:lnTo>
                    <a:pt x="11526" y="12038"/>
                  </a:lnTo>
                  <a:lnTo>
                    <a:pt x="14883" y="29814"/>
                  </a:lnTo>
                  <a:lnTo>
                    <a:pt x="18241" y="56567"/>
                  </a:lnTo>
                  <a:lnTo>
                    <a:pt x="24694" y="56377"/>
                  </a:lnTo>
                  <a:cubicBezTo>
                    <a:pt x="24694" y="56377"/>
                    <a:pt x="23599" y="45054"/>
                    <a:pt x="23801" y="41887"/>
                  </a:cubicBezTo>
                  <a:cubicBezTo>
                    <a:pt x="23992" y="38732"/>
                    <a:pt x="22670" y="28754"/>
                    <a:pt x="22670" y="28754"/>
                  </a:cubicBezTo>
                  <a:cubicBezTo>
                    <a:pt x="22670" y="28754"/>
                    <a:pt x="22872" y="12121"/>
                    <a:pt x="22527" y="10109"/>
                  </a:cubicBezTo>
                  <a:cubicBezTo>
                    <a:pt x="22134" y="7859"/>
                    <a:pt x="21813" y="560"/>
                    <a:pt x="21813" y="275"/>
                  </a:cubicBezTo>
                  <a:lnTo>
                    <a:pt x="24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03;p46">
              <a:extLst>
                <a:ext uri="{FF2B5EF4-FFF2-40B4-BE49-F238E27FC236}">
                  <a16:creationId xmlns:a16="http://schemas.microsoft.com/office/drawing/2014/main" id="{8C0A56D6-DF38-774D-946D-8D70AA593AA0}"/>
                </a:ext>
              </a:extLst>
            </p:cNvPr>
            <p:cNvSpPr/>
            <p:nvPr/>
          </p:nvSpPr>
          <p:spPr>
            <a:xfrm>
              <a:off x="2181500" y="3537950"/>
              <a:ext cx="196175" cy="57050"/>
            </a:xfrm>
            <a:custGeom>
              <a:avLst/>
              <a:gdLst/>
              <a:ahLst/>
              <a:cxnLst/>
              <a:rect l="l" t="t" r="r" b="b"/>
              <a:pathLst>
                <a:path w="7847" h="2282" extrusionOk="0">
                  <a:moveTo>
                    <a:pt x="7761" y="0"/>
                  </a:moveTo>
                  <a:cubicBezTo>
                    <a:pt x="7682" y="0"/>
                    <a:pt x="7604" y="11"/>
                    <a:pt x="7525" y="29"/>
                  </a:cubicBezTo>
                  <a:cubicBezTo>
                    <a:pt x="7323" y="53"/>
                    <a:pt x="7025" y="88"/>
                    <a:pt x="6656" y="148"/>
                  </a:cubicBezTo>
                  <a:cubicBezTo>
                    <a:pt x="5704" y="315"/>
                    <a:pt x="4763" y="529"/>
                    <a:pt x="3822" y="791"/>
                  </a:cubicBezTo>
                  <a:cubicBezTo>
                    <a:pt x="2894" y="1065"/>
                    <a:pt x="1977" y="1386"/>
                    <a:pt x="1084" y="1755"/>
                  </a:cubicBezTo>
                  <a:cubicBezTo>
                    <a:pt x="751" y="1910"/>
                    <a:pt x="465" y="2029"/>
                    <a:pt x="286" y="2124"/>
                  </a:cubicBezTo>
                  <a:cubicBezTo>
                    <a:pt x="191" y="2160"/>
                    <a:pt x="96" y="2220"/>
                    <a:pt x="1" y="2279"/>
                  </a:cubicBezTo>
                  <a:cubicBezTo>
                    <a:pt x="1" y="2281"/>
                    <a:pt x="4" y="2282"/>
                    <a:pt x="9" y="2282"/>
                  </a:cubicBezTo>
                  <a:cubicBezTo>
                    <a:pt x="71" y="2282"/>
                    <a:pt x="488" y="2130"/>
                    <a:pt x="1132" y="1874"/>
                  </a:cubicBezTo>
                  <a:cubicBezTo>
                    <a:pt x="1822" y="1589"/>
                    <a:pt x="2787" y="1267"/>
                    <a:pt x="3870" y="946"/>
                  </a:cubicBezTo>
                  <a:cubicBezTo>
                    <a:pt x="4954" y="636"/>
                    <a:pt x="5954" y="410"/>
                    <a:pt x="6680" y="255"/>
                  </a:cubicBezTo>
                  <a:cubicBezTo>
                    <a:pt x="7073" y="196"/>
                    <a:pt x="7466" y="112"/>
                    <a:pt x="7847" y="5"/>
                  </a:cubicBezTo>
                  <a:cubicBezTo>
                    <a:pt x="7818" y="2"/>
                    <a:pt x="7789" y="0"/>
                    <a:pt x="77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04;p46">
              <a:extLst>
                <a:ext uri="{FF2B5EF4-FFF2-40B4-BE49-F238E27FC236}">
                  <a16:creationId xmlns:a16="http://schemas.microsoft.com/office/drawing/2014/main" id="{56A29719-FDA3-3147-9C7B-CF9CA5C9B41A}"/>
                </a:ext>
              </a:extLst>
            </p:cNvPr>
            <p:cNvSpPr/>
            <p:nvPr/>
          </p:nvSpPr>
          <p:spPr>
            <a:xfrm>
              <a:off x="2378250" y="3515750"/>
              <a:ext cx="180700" cy="26350"/>
            </a:xfrm>
            <a:custGeom>
              <a:avLst/>
              <a:gdLst/>
              <a:ahLst/>
              <a:cxnLst/>
              <a:rect l="l" t="t" r="r" b="b"/>
              <a:pathLst>
                <a:path w="7228" h="1054" extrusionOk="0">
                  <a:moveTo>
                    <a:pt x="7228" y="0"/>
                  </a:moveTo>
                  <a:lnTo>
                    <a:pt x="7228" y="0"/>
                  </a:lnTo>
                  <a:cubicBezTo>
                    <a:pt x="6870" y="72"/>
                    <a:pt x="6525" y="155"/>
                    <a:pt x="6192" y="262"/>
                  </a:cubicBezTo>
                  <a:cubicBezTo>
                    <a:pt x="5358" y="488"/>
                    <a:pt x="4501" y="655"/>
                    <a:pt x="3644" y="762"/>
                  </a:cubicBezTo>
                  <a:cubicBezTo>
                    <a:pt x="2883" y="859"/>
                    <a:pt x="2113" y="907"/>
                    <a:pt x="1333" y="907"/>
                  </a:cubicBezTo>
                  <a:cubicBezTo>
                    <a:pt x="1246" y="907"/>
                    <a:pt x="1159" y="906"/>
                    <a:pt x="1072" y="905"/>
                  </a:cubicBezTo>
                  <a:cubicBezTo>
                    <a:pt x="894" y="899"/>
                    <a:pt x="715" y="896"/>
                    <a:pt x="536" y="896"/>
                  </a:cubicBezTo>
                  <a:cubicBezTo>
                    <a:pt x="358" y="896"/>
                    <a:pt x="179" y="899"/>
                    <a:pt x="1" y="905"/>
                  </a:cubicBezTo>
                  <a:cubicBezTo>
                    <a:pt x="84" y="941"/>
                    <a:pt x="191" y="965"/>
                    <a:pt x="286" y="965"/>
                  </a:cubicBezTo>
                  <a:cubicBezTo>
                    <a:pt x="465" y="988"/>
                    <a:pt x="751" y="1024"/>
                    <a:pt x="1072" y="1036"/>
                  </a:cubicBezTo>
                  <a:cubicBezTo>
                    <a:pt x="1315" y="1048"/>
                    <a:pt x="1559" y="1053"/>
                    <a:pt x="1802" y="1053"/>
                  </a:cubicBezTo>
                  <a:cubicBezTo>
                    <a:pt x="3296" y="1053"/>
                    <a:pt x="4782" y="833"/>
                    <a:pt x="6216" y="393"/>
                  </a:cubicBezTo>
                  <a:cubicBezTo>
                    <a:pt x="6537" y="286"/>
                    <a:pt x="6787" y="203"/>
                    <a:pt x="6966" y="131"/>
                  </a:cubicBezTo>
                  <a:cubicBezTo>
                    <a:pt x="7049" y="95"/>
                    <a:pt x="7144" y="60"/>
                    <a:pt x="7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05;p46">
              <a:extLst>
                <a:ext uri="{FF2B5EF4-FFF2-40B4-BE49-F238E27FC236}">
                  <a16:creationId xmlns:a16="http://schemas.microsoft.com/office/drawing/2014/main" id="{DEA84670-4894-744D-BFEC-08BA05E48AFF}"/>
                </a:ext>
              </a:extLst>
            </p:cNvPr>
            <p:cNvSpPr/>
            <p:nvPr/>
          </p:nvSpPr>
          <p:spPr>
            <a:xfrm>
              <a:off x="2377050" y="3540450"/>
              <a:ext cx="169400" cy="167600"/>
            </a:xfrm>
            <a:custGeom>
              <a:avLst/>
              <a:gdLst/>
              <a:ahLst/>
              <a:cxnLst/>
              <a:rect l="l" t="t" r="r" b="b"/>
              <a:pathLst>
                <a:path w="6776" h="6704" extrusionOk="0">
                  <a:moveTo>
                    <a:pt x="38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" y="36"/>
                    <a:pt x="1477" y="1560"/>
                    <a:pt x="3323" y="3417"/>
                  </a:cubicBezTo>
                  <a:cubicBezTo>
                    <a:pt x="5165" y="5248"/>
                    <a:pt x="6680" y="6704"/>
                    <a:pt x="6739" y="6704"/>
                  </a:cubicBezTo>
                  <a:cubicBezTo>
                    <a:pt x="6739" y="6704"/>
                    <a:pt x="6740" y="6704"/>
                    <a:pt x="6740" y="6704"/>
                  </a:cubicBezTo>
                  <a:cubicBezTo>
                    <a:pt x="6776" y="6668"/>
                    <a:pt x="5299" y="5144"/>
                    <a:pt x="3442" y="3298"/>
                  </a:cubicBezTo>
                  <a:cubicBezTo>
                    <a:pt x="1611" y="1456"/>
                    <a:pt x="97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06;p46">
              <a:extLst>
                <a:ext uri="{FF2B5EF4-FFF2-40B4-BE49-F238E27FC236}">
                  <a16:creationId xmlns:a16="http://schemas.microsoft.com/office/drawing/2014/main" id="{25D3BD34-F359-D24C-AB37-F3B70EB963F3}"/>
                </a:ext>
              </a:extLst>
            </p:cNvPr>
            <p:cNvSpPr/>
            <p:nvPr/>
          </p:nvSpPr>
          <p:spPr>
            <a:xfrm>
              <a:off x="2139225" y="3234450"/>
              <a:ext cx="86950" cy="44975"/>
            </a:xfrm>
            <a:custGeom>
              <a:avLst/>
              <a:gdLst/>
              <a:ahLst/>
              <a:cxnLst/>
              <a:rect l="l" t="t" r="r" b="b"/>
              <a:pathLst>
                <a:path w="3478" h="1799" extrusionOk="0">
                  <a:moveTo>
                    <a:pt x="441" y="1"/>
                  </a:moveTo>
                  <a:lnTo>
                    <a:pt x="1" y="1799"/>
                  </a:lnTo>
                  <a:lnTo>
                    <a:pt x="1" y="1799"/>
                  </a:lnTo>
                  <a:lnTo>
                    <a:pt x="3096" y="1691"/>
                  </a:lnTo>
                  <a:lnTo>
                    <a:pt x="3477" y="48"/>
                  </a:lnTo>
                  <a:lnTo>
                    <a:pt x="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07;p46">
              <a:extLst>
                <a:ext uri="{FF2B5EF4-FFF2-40B4-BE49-F238E27FC236}">
                  <a16:creationId xmlns:a16="http://schemas.microsoft.com/office/drawing/2014/main" id="{679FEA60-14D1-DE4F-92BC-A13EAEA813E4}"/>
                </a:ext>
              </a:extLst>
            </p:cNvPr>
            <p:cNvSpPr/>
            <p:nvPr/>
          </p:nvSpPr>
          <p:spPr>
            <a:xfrm>
              <a:off x="2243700" y="3235950"/>
              <a:ext cx="272400" cy="43475"/>
            </a:xfrm>
            <a:custGeom>
              <a:avLst/>
              <a:gdLst/>
              <a:ahLst/>
              <a:cxnLst/>
              <a:rect l="l" t="t" r="r" b="b"/>
              <a:pathLst>
                <a:path w="10896" h="1739" extrusionOk="0">
                  <a:moveTo>
                    <a:pt x="287" y="0"/>
                  </a:moveTo>
                  <a:lnTo>
                    <a:pt x="1" y="1739"/>
                  </a:lnTo>
                  <a:lnTo>
                    <a:pt x="10871" y="1739"/>
                  </a:lnTo>
                  <a:lnTo>
                    <a:pt x="10895" y="143"/>
                  </a:lnTo>
                  <a:lnTo>
                    <a:pt x="2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08;p46">
              <a:extLst>
                <a:ext uri="{FF2B5EF4-FFF2-40B4-BE49-F238E27FC236}">
                  <a16:creationId xmlns:a16="http://schemas.microsoft.com/office/drawing/2014/main" id="{11762354-6ECF-CE40-ACD3-E10446DCE405}"/>
                </a:ext>
              </a:extLst>
            </p:cNvPr>
            <p:cNvSpPr/>
            <p:nvPr/>
          </p:nvSpPr>
          <p:spPr>
            <a:xfrm>
              <a:off x="2539575" y="3239825"/>
              <a:ext cx="97075" cy="39600"/>
            </a:xfrm>
            <a:custGeom>
              <a:avLst/>
              <a:gdLst/>
              <a:ahLst/>
              <a:cxnLst/>
              <a:rect l="l" t="t" r="r" b="b"/>
              <a:pathLst>
                <a:path w="3883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3882" y="1584"/>
                  </a:lnTo>
                  <a:lnTo>
                    <a:pt x="3811" y="6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09;p46">
              <a:extLst>
                <a:ext uri="{FF2B5EF4-FFF2-40B4-BE49-F238E27FC236}">
                  <a16:creationId xmlns:a16="http://schemas.microsoft.com/office/drawing/2014/main" id="{BB60F1CA-2D9E-9542-B87B-3423A9A1DDBB}"/>
                </a:ext>
              </a:extLst>
            </p:cNvPr>
            <p:cNvSpPr/>
            <p:nvPr/>
          </p:nvSpPr>
          <p:spPr>
            <a:xfrm>
              <a:off x="2147275" y="3952100"/>
              <a:ext cx="60750" cy="194400"/>
            </a:xfrm>
            <a:custGeom>
              <a:avLst/>
              <a:gdLst/>
              <a:ahLst/>
              <a:cxnLst/>
              <a:rect l="l" t="t" r="r" b="b"/>
              <a:pathLst>
                <a:path w="2430" h="7776" extrusionOk="0">
                  <a:moveTo>
                    <a:pt x="48" y="1"/>
                  </a:moveTo>
                  <a:cubicBezTo>
                    <a:pt x="48" y="1"/>
                    <a:pt x="48" y="1"/>
                    <a:pt x="48" y="1"/>
                  </a:cubicBezTo>
                  <a:cubicBezTo>
                    <a:pt x="0" y="13"/>
                    <a:pt x="500" y="1787"/>
                    <a:pt x="1143" y="3918"/>
                  </a:cubicBezTo>
                  <a:cubicBezTo>
                    <a:pt x="1786" y="6061"/>
                    <a:pt x="2346" y="7775"/>
                    <a:pt x="2382" y="7775"/>
                  </a:cubicBezTo>
                  <a:cubicBezTo>
                    <a:pt x="2429" y="7764"/>
                    <a:pt x="1941" y="6001"/>
                    <a:pt x="1298" y="3858"/>
                  </a:cubicBezTo>
                  <a:cubicBezTo>
                    <a:pt x="657" y="1723"/>
                    <a:pt x="99" y="1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10;p46">
              <a:extLst>
                <a:ext uri="{FF2B5EF4-FFF2-40B4-BE49-F238E27FC236}">
                  <a16:creationId xmlns:a16="http://schemas.microsoft.com/office/drawing/2014/main" id="{2D581982-0464-C54A-B011-16CE217813A0}"/>
                </a:ext>
              </a:extLst>
            </p:cNvPr>
            <p:cNvSpPr/>
            <p:nvPr/>
          </p:nvSpPr>
          <p:spPr>
            <a:xfrm>
              <a:off x="2508025" y="3991700"/>
              <a:ext cx="75325" cy="114900"/>
            </a:xfrm>
            <a:custGeom>
              <a:avLst/>
              <a:gdLst/>
              <a:ahLst/>
              <a:cxnLst/>
              <a:rect l="l" t="t" r="r" b="b"/>
              <a:pathLst>
                <a:path w="3013" h="4596" extrusionOk="0">
                  <a:moveTo>
                    <a:pt x="1" y="0"/>
                  </a:moveTo>
                  <a:cubicBezTo>
                    <a:pt x="429" y="810"/>
                    <a:pt x="906" y="1596"/>
                    <a:pt x="1429" y="2358"/>
                  </a:cubicBezTo>
                  <a:cubicBezTo>
                    <a:pt x="1918" y="3132"/>
                    <a:pt x="2441" y="3882"/>
                    <a:pt x="3013" y="4596"/>
                  </a:cubicBezTo>
                  <a:cubicBezTo>
                    <a:pt x="2584" y="3786"/>
                    <a:pt x="2096" y="3001"/>
                    <a:pt x="1572" y="2250"/>
                  </a:cubicBezTo>
                  <a:cubicBezTo>
                    <a:pt x="1096" y="1465"/>
                    <a:pt x="572" y="71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11;p46">
              <a:extLst>
                <a:ext uri="{FF2B5EF4-FFF2-40B4-BE49-F238E27FC236}">
                  <a16:creationId xmlns:a16="http://schemas.microsoft.com/office/drawing/2014/main" id="{0D01FC05-7423-4348-9450-58AC9A8247CA}"/>
                </a:ext>
              </a:extLst>
            </p:cNvPr>
            <p:cNvSpPr/>
            <p:nvPr/>
          </p:nvSpPr>
          <p:spPr>
            <a:xfrm>
              <a:off x="2000825" y="2545675"/>
              <a:ext cx="170575" cy="812925"/>
            </a:xfrm>
            <a:custGeom>
              <a:avLst/>
              <a:gdLst/>
              <a:ahLst/>
              <a:cxnLst/>
              <a:rect l="l" t="t" r="r" b="b"/>
              <a:pathLst>
                <a:path w="6823" h="32517" extrusionOk="0">
                  <a:moveTo>
                    <a:pt x="6823" y="1"/>
                  </a:moveTo>
                  <a:cubicBezTo>
                    <a:pt x="6822" y="1"/>
                    <a:pt x="2620" y="1751"/>
                    <a:pt x="2096" y="3608"/>
                  </a:cubicBezTo>
                  <a:cubicBezTo>
                    <a:pt x="1501" y="5668"/>
                    <a:pt x="893" y="10192"/>
                    <a:pt x="893" y="10192"/>
                  </a:cubicBezTo>
                  <a:lnTo>
                    <a:pt x="893" y="22111"/>
                  </a:lnTo>
                  <a:cubicBezTo>
                    <a:pt x="893" y="22111"/>
                    <a:pt x="0" y="26135"/>
                    <a:pt x="167" y="27826"/>
                  </a:cubicBezTo>
                  <a:cubicBezTo>
                    <a:pt x="334" y="29516"/>
                    <a:pt x="2167" y="32517"/>
                    <a:pt x="2167" y="32517"/>
                  </a:cubicBezTo>
                  <a:lnTo>
                    <a:pt x="5120" y="31076"/>
                  </a:lnTo>
                  <a:lnTo>
                    <a:pt x="6049" y="26885"/>
                  </a:lnTo>
                  <a:lnTo>
                    <a:pt x="6227" y="14086"/>
                  </a:lnTo>
                  <a:lnTo>
                    <a:pt x="5906" y="7740"/>
                  </a:lnTo>
                  <a:lnTo>
                    <a:pt x="68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12;p46">
              <a:extLst>
                <a:ext uri="{FF2B5EF4-FFF2-40B4-BE49-F238E27FC236}">
                  <a16:creationId xmlns:a16="http://schemas.microsoft.com/office/drawing/2014/main" id="{0EE1FC56-9001-844D-A789-5CF2D4FDF92C}"/>
                </a:ext>
              </a:extLst>
            </p:cNvPr>
            <p:cNvSpPr/>
            <p:nvPr/>
          </p:nvSpPr>
          <p:spPr>
            <a:xfrm>
              <a:off x="2131500" y="2412025"/>
              <a:ext cx="527775" cy="829000"/>
            </a:xfrm>
            <a:custGeom>
              <a:avLst/>
              <a:gdLst/>
              <a:ahLst/>
              <a:cxnLst/>
              <a:rect l="l" t="t" r="r" b="b"/>
              <a:pathLst>
                <a:path w="21111" h="33160" extrusionOk="0">
                  <a:moveTo>
                    <a:pt x="11704" y="1"/>
                  </a:moveTo>
                  <a:lnTo>
                    <a:pt x="4525" y="1215"/>
                  </a:lnTo>
                  <a:lnTo>
                    <a:pt x="4382" y="3120"/>
                  </a:lnTo>
                  <a:lnTo>
                    <a:pt x="1596" y="5347"/>
                  </a:lnTo>
                  <a:lnTo>
                    <a:pt x="0" y="13645"/>
                  </a:lnTo>
                  <a:lnTo>
                    <a:pt x="262" y="29885"/>
                  </a:lnTo>
                  <a:cubicBezTo>
                    <a:pt x="167" y="31183"/>
                    <a:pt x="238" y="32279"/>
                    <a:pt x="738" y="32898"/>
                  </a:cubicBezTo>
                  <a:lnTo>
                    <a:pt x="20134" y="33160"/>
                  </a:lnTo>
                  <a:cubicBezTo>
                    <a:pt x="20289" y="29826"/>
                    <a:pt x="19086" y="23397"/>
                    <a:pt x="19086" y="23397"/>
                  </a:cubicBezTo>
                  <a:lnTo>
                    <a:pt x="21110" y="11312"/>
                  </a:lnTo>
                  <a:lnTo>
                    <a:pt x="18431" y="3073"/>
                  </a:lnTo>
                  <a:lnTo>
                    <a:pt x="17895" y="1834"/>
                  </a:lnTo>
                  <a:lnTo>
                    <a:pt x="15740" y="2477"/>
                  </a:lnTo>
                  <a:lnTo>
                    <a:pt x="12526" y="1608"/>
                  </a:lnTo>
                  <a:lnTo>
                    <a:pt x="117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13;p46">
              <a:extLst>
                <a:ext uri="{FF2B5EF4-FFF2-40B4-BE49-F238E27FC236}">
                  <a16:creationId xmlns:a16="http://schemas.microsoft.com/office/drawing/2014/main" id="{57B725D3-B45F-674A-8A04-E2543FE9F353}"/>
                </a:ext>
              </a:extLst>
            </p:cNvPr>
            <p:cNvSpPr/>
            <p:nvPr/>
          </p:nvSpPr>
          <p:spPr>
            <a:xfrm>
              <a:off x="2163350" y="2525450"/>
              <a:ext cx="409000" cy="96150"/>
            </a:xfrm>
            <a:custGeom>
              <a:avLst/>
              <a:gdLst/>
              <a:ahLst/>
              <a:cxnLst/>
              <a:rect l="l" t="t" r="r" b="b"/>
              <a:pathLst>
                <a:path w="16360" h="3846" extrusionOk="0">
                  <a:moveTo>
                    <a:pt x="16359" y="0"/>
                  </a:moveTo>
                  <a:cubicBezTo>
                    <a:pt x="16312" y="0"/>
                    <a:pt x="16252" y="0"/>
                    <a:pt x="16205" y="12"/>
                  </a:cubicBezTo>
                  <a:lnTo>
                    <a:pt x="15717" y="83"/>
                  </a:lnTo>
                  <a:cubicBezTo>
                    <a:pt x="15300" y="143"/>
                    <a:pt x="14693" y="238"/>
                    <a:pt x="13942" y="381"/>
                  </a:cubicBezTo>
                  <a:cubicBezTo>
                    <a:pt x="12442" y="643"/>
                    <a:pt x="10383" y="1048"/>
                    <a:pt x="8108" y="1596"/>
                  </a:cubicBezTo>
                  <a:cubicBezTo>
                    <a:pt x="5846" y="2143"/>
                    <a:pt x="3810" y="2679"/>
                    <a:pt x="2346" y="3096"/>
                  </a:cubicBezTo>
                  <a:cubicBezTo>
                    <a:pt x="1620" y="3310"/>
                    <a:pt x="1024" y="3489"/>
                    <a:pt x="619" y="3632"/>
                  </a:cubicBezTo>
                  <a:lnTo>
                    <a:pt x="155" y="3774"/>
                  </a:lnTo>
                  <a:cubicBezTo>
                    <a:pt x="107" y="3798"/>
                    <a:pt x="48" y="3822"/>
                    <a:pt x="0" y="3846"/>
                  </a:cubicBezTo>
                  <a:cubicBezTo>
                    <a:pt x="60" y="3846"/>
                    <a:pt x="119" y="3834"/>
                    <a:pt x="167" y="3810"/>
                  </a:cubicBezTo>
                  <a:lnTo>
                    <a:pt x="643" y="3691"/>
                  </a:lnTo>
                  <a:lnTo>
                    <a:pt x="2370" y="3215"/>
                  </a:lnTo>
                  <a:cubicBezTo>
                    <a:pt x="3834" y="2822"/>
                    <a:pt x="5858" y="2286"/>
                    <a:pt x="8132" y="1750"/>
                  </a:cubicBezTo>
                  <a:cubicBezTo>
                    <a:pt x="10406" y="1226"/>
                    <a:pt x="12454" y="798"/>
                    <a:pt x="13942" y="500"/>
                  </a:cubicBezTo>
                  <a:lnTo>
                    <a:pt x="15717" y="143"/>
                  </a:lnTo>
                  <a:lnTo>
                    <a:pt x="16193" y="36"/>
                  </a:lnTo>
                  <a:cubicBezTo>
                    <a:pt x="16252" y="36"/>
                    <a:pt x="16312" y="24"/>
                    <a:pt x="16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14;p46">
              <a:extLst>
                <a:ext uri="{FF2B5EF4-FFF2-40B4-BE49-F238E27FC236}">
                  <a16:creationId xmlns:a16="http://schemas.microsoft.com/office/drawing/2014/main" id="{7CB52D06-D509-D649-83EB-5D0A93CD255A}"/>
                </a:ext>
              </a:extLst>
            </p:cNvPr>
            <p:cNvSpPr/>
            <p:nvPr/>
          </p:nvSpPr>
          <p:spPr>
            <a:xfrm>
              <a:off x="2256225" y="2737375"/>
              <a:ext cx="255700" cy="251850"/>
            </a:xfrm>
            <a:custGeom>
              <a:avLst/>
              <a:gdLst/>
              <a:ahLst/>
              <a:cxnLst/>
              <a:rect l="l" t="t" r="r" b="b"/>
              <a:pathLst>
                <a:path w="10228" h="10074" extrusionOk="0">
                  <a:moveTo>
                    <a:pt x="10227" y="0"/>
                  </a:moveTo>
                  <a:lnTo>
                    <a:pt x="10227" y="0"/>
                  </a:lnTo>
                  <a:cubicBezTo>
                    <a:pt x="10085" y="131"/>
                    <a:pt x="9954" y="262"/>
                    <a:pt x="9835" y="417"/>
                  </a:cubicBezTo>
                  <a:lnTo>
                    <a:pt x="8811" y="1560"/>
                  </a:lnTo>
                  <a:cubicBezTo>
                    <a:pt x="7953" y="2536"/>
                    <a:pt x="6727" y="3846"/>
                    <a:pt x="5310" y="5239"/>
                  </a:cubicBezTo>
                  <a:cubicBezTo>
                    <a:pt x="3905" y="6632"/>
                    <a:pt x="2572" y="7835"/>
                    <a:pt x="1584" y="8692"/>
                  </a:cubicBezTo>
                  <a:lnTo>
                    <a:pt x="417" y="9692"/>
                  </a:lnTo>
                  <a:cubicBezTo>
                    <a:pt x="274" y="9811"/>
                    <a:pt x="131" y="9942"/>
                    <a:pt x="0" y="10073"/>
                  </a:cubicBezTo>
                  <a:cubicBezTo>
                    <a:pt x="155" y="9978"/>
                    <a:pt x="310" y="9871"/>
                    <a:pt x="452" y="9740"/>
                  </a:cubicBezTo>
                  <a:cubicBezTo>
                    <a:pt x="750" y="9525"/>
                    <a:pt x="1167" y="9192"/>
                    <a:pt x="1655" y="8775"/>
                  </a:cubicBezTo>
                  <a:cubicBezTo>
                    <a:pt x="2667" y="7954"/>
                    <a:pt x="4012" y="6763"/>
                    <a:pt x="5429" y="5358"/>
                  </a:cubicBezTo>
                  <a:cubicBezTo>
                    <a:pt x="6846" y="3965"/>
                    <a:pt x="8061" y="2632"/>
                    <a:pt x="8906" y="1643"/>
                  </a:cubicBezTo>
                  <a:cubicBezTo>
                    <a:pt x="9323" y="1143"/>
                    <a:pt x="9656" y="739"/>
                    <a:pt x="9882" y="453"/>
                  </a:cubicBezTo>
                  <a:cubicBezTo>
                    <a:pt x="10013" y="310"/>
                    <a:pt x="10120" y="155"/>
                    <a:pt x="10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15;p46">
              <a:extLst>
                <a:ext uri="{FF2B5EF4-FFF2-40B4-BE49-F238E27FC236}">
                  <a16:creationId xmlns:a16="http://schemas.microsoft.com/office/drawing/2014/main" id="{27C4F606-2F4F-B54A-9A0D-787A9BD1B001}"/>
                </a:ext>
              </a:extLst>
            </p:cNvPr>
            <p:cNvSpPr/>
            <p:nvPr/>
          </p:nvSpPr>
          <p:spPr>
            <a:xfrm>
              <a:off x="2272275" y="2879350"/>
              <a:ext cx="307525" cy="254525"/>
            </a:xfrm>
            <a:custGeom>
              <a:avLst/>
              <a:gdLst/>
              <a:ahLst/>
              <a:cxnLst/>
              <a:rect l="l" t="t" r="r" b="b"/>
              <a:pathLst>
                <a:path w="12301" h="10181" extrusionOk="0">
                  <a:moveTo>
                    <a:pt x="12300" y="1"/>
                  </a:moveTo>
                  <a:cubicBezTo>
                    <a:pt x="12300" y="1"/>
                    <a:pt x="12252" y="36"/>
                    <a:pt x="12169" y="120"/>
                  </a:cubicBezTo>
                  <a:lnTo>
                    <a:pt x="11848" y="441"/>
                  </a:lnTo>
                  <a:cubicBezTo>
                    <a:pt x="11574" y="739"/>
                    <a:pt x="11157" y="1156"/>
                    <a:pt x="10645" y="1667"/>
                  </a:cubicBezTo>
                  <a:cubicBezTo>
                    <a:pt x="9621" y="2691"/>
                    <a:pt x="8169" y="4073"/>
                    <a:pt x="6466" y="5477"/>
                  </a:cubicBezTo>
                  <a:cubicBezTo>
                    <a:pt x="4763" y="6882"/>
                    <a:pt x="3144" y="8061"/>
                    <a:pt x="1942" y="8871"/>
                  </a:cubicBezTo>
                  <a:cubicBezTo>
                    <a:pt x="1346" y="9276"/>
                    <a:pt x="858" y="9609"/>
                    <a:pt x="513" y="9823"/>
                  </a:cubicBezTo>
                  <a:lnTo>
                    <a:pt x="132" y="10085"/>
                  </a:lnTo>
                  <a:cubicBezTo>
                    <a:pt x="37" y="10145"/>
                    <a:pt x="1" y="10180"/>
                    <a:pt x="1" y="10180"/>
                  </a:cubicBezTo>
                  <a:cubicBezTo>
                    <a:pt x="49" y="10169"/>
                    <a:pt x="96" y="10145"/>
                    <a:pt x="144" y="10109"/>
                  </a:cubicBezTo>
                  <a:cubicBezTo>
                    <a:pt x="251" y="10049"/>
                    <a:pt x="394" y="9966"/>
                    <a:pt x="549" y="9883"/>
                  </a:cubicBezTo>
                  <a:cubicBezTo>
                    <a:pt x="906" y="9668"/>
                    <a:pt x="1406" y="9371"/>
                    <a:pt x="2013" y="8966"/>
                  </a:cubicBezTo>
                  <a:cubicBezTo>
                    <a:pt x="5180" y="6894"/>
                    <a:pt x="8109" y="4477"/>
                    <a:pt x="10740" y="1751"/>
                  </a:cubicBezTo>
                  <a:cubicBezTo>
                    <a:pt x="11240" y="1227"/>
                    <a:pt x="11633" y="810"/>
                    <a:pt x="11907" y="489"/>
                  </a:cubicBezTo>
                  <a:lnTo>
                    <a:pt x="12205" y="132"/>
                  </a:lnTo>
                  <a:cubicBezTo>
                    <a:pt x="12241" y="96"/>
                    <a:pt x="12276" y="48"/>
                    <a:pt x="123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16;p46">
              <a:extLst>
                <a:ext uri="{FF2B5EF4-FFF2-40B4-BE49-F238E27FC236}">
                  <a16:creationId xmlns:a16="http://schemas.microsoft.com/office/drawing/2014/main" id="{4DD8237A-A88F-BE4E-A73C-101E4DDF60C9}"/>
                </a:ext>
              </a:extLst>
            </p:cNvPr>
            <p:cNvSpPr/>
            <p:nvPr/>
          </p:nvSpPr>
          <p:spPr>
            <a:xfrm>
              <a:off x="2484225" y="3083550"/>
              <a:ext cx="55375" cy="115200"/>
            </a:xfrm>
            <a:custGeom>
              <a:avLst/>
              <a:gdLst/>
              <a:ahLst/>
              <a:cxnLst/>
              <a:rect l="l" t="t" r="r" b="b"/>
              <a:pathLst>
                <a:path w="2215" h="4608" extrusionOk="0">
                  <a:moveTo>
                    <a:pt x="2215" y="0"/>
                  </a:moveTo>
                  <a:cubicBezTo>
                    <a:pt x="1977" y="822"/>
                    <a:pt x="1679" y="1631"/>
                    <a:pt x="1334" y="2417"/>
                  </a:cubicBezTo>
                  <a:cubicBezTo>
                    <a:pt x="929" y="3179"/>
                    <a:pt x="488" y="3906"/>
                    <a:pt x="0" y="4608"/>
                  </a:cubicBezTo>
                  <a:cubicBezTo>
                    <a:pt x="191" y="4453"/>
                    <a:pt x="369" y="4263"/>
                    <a:pt x="524" y="4048"/>
                  </a:cubicBezTo>
                  <a:cubicBezTo>
                    <a:pt x="893" y="3572"/>
                    <a:pt x="1215" y="3036"/>
                    <a:pt x="1488" y="2489"/>
                  </a:cubicBezTo>
                  <a:cubicBezTo>
                    <a:pt x="1750" y="1929"/>
                    <a:pt x="1953" y="1346"/>
                    <a:pt x="2096" y="750"/>
                  </a:cubicBezTo>
                  <a:cubicBezTo>
                    <a:pt x="2179" y="500"/>
                    <a:pt x="2215" y="250"/>
                    <a:pt x="2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17;p46">
              <a:extLst>
                <a:ext uri="{FF2B5EF4-FFF2-40B4-BE49-F238E27FC236}">
                  <a16:creationId xmlns:a16="http://schemas.microsoft.com/office/drawing/2014/main" id="{3441B6E8-E799-804F-A422-42E1D42E9139}"/>
                </a:ext>
              </a:extLst>
            </p:cNvPr>
            <p:cNvSpPr/>
            <p:nvPr/>
          </p:nvSpPr>
          <p:spPr>
            <a:xfrm>
              <a:off x="2581250" y="2187600"/>
              <a:ext cx="411400" cy="507225"/>
            </a:xfrm>
            <a:custGeom>
              <a:avLst/>
              <a:gdLst/>
              <a:ahLst/>
              <a:cxnLst/>
              <a:rect l="l" t="t" r="r" b="b"/>
              <a:pathLst>
                <a:path w="16456" h="20289" extrusionOk="0">
                  <a:moveTo>
                    <a:pt x="13919" y="1"/>
                  </a:moveTo>
                  <a:lnTo>
                    <a:pt x="10871" y="905"/>
                  </a:lnTo>
                  <a:lnTo>
                    <a:pt x="11193" y="4418"/>
                  </a:lnTo>
                  <a:lnTo>
                    <a:pt x="10800" y="9383"/>
                  </a:lnTo>
                  <a:lnTo>
                    <a:pt x="7263" y="11073"/>
                  </a:lnTo>
                  <a:lnTo>
                    <a:pt x="1" y="11371"/>
                  </a:lnTo>
                  <a:lnTo>
                    <a:pt x="3108" y="20289"/>
                  </a:lnTo>
                  <a:lnTo>
                    <a:pt x="14002" y="14586"/>
                  </a:lnTo>
                  <a:cubicBezTo>
                    <a:pt x="15288" y="13907"/>
                    <a:pt x="16146" y="12609"/>
                    <a:pt x="16253" y="11157"/>
                  </a:cubicBezTo>
                  <a:cubicBezTo>
                    <a:pt x="16300" y="10454"/>
                    <a:pt x="16348" y="9668"/>
                    <a:pt x="16372" y="8871"/>
                  </a:cubicBezTo>
                  <a:cubicBezTo>
                    <a:pt x="16455" y="6501"/>
                    <a:pt x="13919" y="1"/>
                    <a:pt x="139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18;p46">
              <a:extLst>
                <a:ext uri="{FF2B5EF4-FFF2-40B4-BE49-F238E27FC236}">
                  <a16:creationId xmlns:a16="http://schemas.microsoft.com/office/drawing/2014/main" id="{366657C3-CDD9-BD4C-BE66-54DA2B984EC8}"/>
                </a:ext>
              </a:extLst>
            </p:cNvPr>
            <p:cNvSpPr/>
            <p:nvPr/>
          </p:nvSpPr>
          <p:spPr>
            <a:xfrm>
              <a:off x="2130300" y="2745700"/>
              <a:ext cx="17000" cy="72950"/>
            </a:xfrm>
            <a:custGeom>
              <a:avLst/>
              <a:gdLst/>
              <a:ahLst/>
              <a:cxnLst/>
              <a:rect l="l" t="t" r="r" b="b"/>
              <a:pathLst>
                <a:path w="680" h="291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501"/>
                    <a:pt x="120" y="1001"/>
                    <a:pt x="263" y="1489"/>
                  </a:cubicBezTo>
                  <a:cubicBezTo>
                    <a:pt x="346" y="1977"/>
                    <a:pt x="489" y="2453"/>
                    <a:pt x="679" y="2918"/>
                  </a:cubicBezTo>
                  <a:cubicBezTo>
                    <a:pt x="644" y="2418"/>
                    <a:pt x="560" y="1918"/>
                    <a:pt x="417" y="1441"/>
                  </a:cubicBezTo>
                  <a:cubicBezTo>
                    <a:pt x="334" y="953"/>
                    <a:pt x="191" y="46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19;p46">
              <a:extLst>
                <a:ext uri="{FF2B5EF4-FFF2-40B4-BE49-F238E27FC236}">
                  <a16:creationId xmlns:a16="http://schemas.microsoft.com/office/drawing/2014/main" id="{E3F02C86-CA91-8A4B-94A1-3FAB51AE36C1}"/>
                </a:ext>
              </a:extLst>
            </p:cNvPr>
            <p:cNvSpPr/>
            <p:nvPr/>
          </p:nvSpPr>
          <p:spPr>
            <a:xfrm>
              <a:off x="2135950" y="2759100"/>
              <a:ext cx="19075" cy="475800"/>
            </a:xfrm>
            <a:custGeom>
              <a:avLst/>
              <a:gdLst/>
              <a:ahLst/>
              <a:cxnLst/>
              <a:rect l="l" t="t" r="r" b="b"/>
              <a:pathLst>
                <a:path w="763" h="19032" extrusionOk="0">
                  <a:moveTo>
                    <a:pt x="394" y="1"/>
                  </a:moveTo>
                  <a:cubicBezTo>
                    <a:pt x="382" y="60"/>
                    <a:pt x="382" y="131"/>
                    <a:pt x="382" y="191"/>
                  </a:cubicBezTo>
                  <a:lnTo>
                    <a:pt x="382" y="751"/>
                  </a:lnTo>
                  <a:cubicBezTo>
                    <a:pt x="394" y="1251"/>
                    <a:pt x="394" y="1953"/>
                    <a:pt x="394" y="2810"/>
                  </a:cubicBezTo>
                  <a:cubicBezTo>
                    <a:pt x="430" y="4561"/>
                    <a:pt x="477" y="6942"/>
                    <a:pt x="525" y="9585"/>
                  </a:cubicBezTo>
                  <a:cubicBezTo>
                    <a:pt x="596" y="10823"/>
                    <a:pt x="572" y="12062"/>
                    <a:pt x="453" y="13300"/>
                  </a:cubicBezTo>
                  <a:cubicBezTo>
                    <a:pt x="382" y="13871"/>
                    <a:pt x="227" y="14395"/>
                    <a:pt x="144" y="14907"/>
                  </a:cubicBezTo>
                  <a:cubicBezTo>
                    <a:pt x="108" y="15157"/>
                    <a:pt x="96" y="15407"/>
                    <a:pt x="96" y="15657"/>
                  </a:cubicBezTo>
                  <a:cubicBezTo>
                    <a:pt x="84" y="15883"/>
                    <a:pt x="60" y="16110"/>
                    <a:pt x="60" y="16336"/>
                  </a:cubicBezTo>
                  <a:cubicBezTo>
                    <a:pt x="1" y="17015"/>
                    <a:pt x="37" y="17717"/>
                    <a:pt x="179" y="18396"/>
                  </a:cubicBezTo>
                  <a:cubicBezTo>
                    <a:pt x="215" y="18574"/>
                    <a:pt x="299" y="18753"/>
                    <a:pt x="418" y="18896"/>
                  </a:cubicBezTo>
                  <a:cubicBezTo>
                    <a:pt x="453" y="18931"/>
                    <a:pt x="489" y="18967"/>
                    <a:pt x="525" y="19003"/>
                  </a:cubicBezTo>
                  <a:cubicBezTo>
                    <a:pt x="560" y="19020"/>
                    <a:pt x="563" y="19031"/>
                    <a:pt x="566" y="19031"/>
                  </a:cubicBezTo>
                  <a:cubicBezTo>
                    <a:pt x="568" y="19031"/>
                    <a:pt x="569" y="19030"/>
                    <a:pt x="572" y="19027"/>
                  </a:cubicBezTo>
                  <a:cubicBezTo>
                    <a:pt x="572" y="19015"/>
                    <a:pt x="525" y="18979"/>
                    <a:pt x="441" y="18884"/>
                  </a:cubicBezTo>
                  <a:cubicBezTo>
                    <a:pt x="346" y="18729"/>
                    <a:pt x="275" y="18550"/>
                    <a:pt x="239" y="18372"/>
                  </a:cubicBezTo>
                  <a:cubicBezTo>
                    <a:pt x="132" y="17705"/>
                    <a:pt x="108" y="17015"/>
                    <a:pt x="179" y="16336"/>
                  </a:cubicBezTo>
                  <a:cubicBezTo>
                    <a:pt x="203" y="16122"/>
                    <a:pt x="227" y="15895"/>
                    <a:pt x="227" y="15657"/>
                  </a:cubicBezTo>
                  <a:cubicBezTo>
                    <a:pt x="227" y="15419"/>
                    <a:pt x="251" y="15169"/>
                    <a:pt x="287" y="14931"/>
                  </a:cubicBezTo>
                  <a:cubicBezTo>
                    <a:pt x="370" y="14431"/>
                    <a:pt x="525" y="13895"/>
                    <a:pt x="608" y="13324"/>
                  </a:cubicBezTo>
                  <a:cubicBezTo>
                    <a:pt x="739" y="12085"/>
                    <a:pt x="763" y="10835"/>
                    <a:pt x="703" y="9585"/>
                  </a:cubicBezTo>
                  <a:cubicBezTo>
                    <a:pt x="632" y="6942"/>
                    <a:pt x="560" y="4561"/>
                    <a:pt x="513" y="2810"/>
                  </a:cubicBezTo>
                  <a:cubicBezTo>
                    <a:pt x="489" y="1953"/>
                    <a:pt x="465" y="1263"/>
                    <a:pt x="441" y="751"/>
                  </a:cubicBezTo>
                  <a:cubicBezTo>
                    <a:pt x="430" y="512"/>
                    <a:pt x="418" y="334"/>
                    <a:pt x="418" y="191"/>
                  </a:cubicBezTo>
                  <a:cubicBezTo>
                    <a:pt x="418" y="131"/>
                    <a:pt x="406" y="60"/>
                    <a:pt x="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20;p46">
              <a:extLst>
                <a:ext uri="{FF2B5EF4-FFF2-40B4-BE49-F238E27FC236}">
                  <a16:creationId xmlns:a16="http://schemas.microsoft.com/office/drawing/2014/main" id="{FF61E649-1B6F-9042-B49E-3AAEA5DB6E5C}"/>
                </a:ext>
              </a:extLst>
            </p:cNvPr>
            <p:cNvSpPr/>
            <p:nvPr/>
          </p:nvSpPr>
          <p:spPr>
            <a:xfrm>
              <a:off x="2592575" y="2487350"/>
              <a:ext cx="45550" cy="140800"/>
            </a:xfrm>
            <a:custGeom>
              <a:avLst/>
              <a:gdLst/>
              <a:ahLst/>
              <a:cxnLst/>
              <a:rect l="l" t="t" r="r" b="b"/>
              <a:pathLst>
                <a:path w="1822" h="5632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286"/>
                    <a:pt x="107" y="572"/>
                    <a:pt x="191" y="845"/>
                  </a:cubicBezTo>
                  <a:cubicBezTo>
                    <a:pt x="333" y="1369"/>
                    <a:pt x="536" y="2072"/>
                    <a:pt x="786" y="2858"/>
                  </a:cubicBezTo>
                  <a:cubicBezTo>
                    <a:pt x="1048" y="3632"/>
                    <a:pt x="1286" y="4334"/>
                    <a:pt x="1476" y="4834"/>
                  </a:cubicBezTo>
                  <a:cubicBezTo>
                    <a:pt x="1560" y="5108"/>
                    <a:pt x="1679" y="5370"/>
                    <a:pt x="1822" y="5632"/>
                  </a:cubicBezTo>
                  <a:cubicBezTo>
                    <a:pt x="1774" y="5346"/>
                    <a:pt x="1691" y="5060"/>
                    <a:pt x="1596" y="4786"/>
                  </a:cubicBezTo>
                  <a:cubicBezTo>
                    <a:pt x="1405" y="4227"/>
                    <a:pt x="1191" y="3548"/>
                    <a:pt x="953" y="2798"/>
                  </a:cubicBezTo>
                  <a:cubicBezTo>
                    <a:pt x="703" y="2060"/>
                    <a:pt x="488" y="1381"/>
                    <a:pt x="310" y="810"/>
                  </a:cubicBezTo>
                  <a:cubicBezTo>
                    <a:pt x="226" y="536"/>
                    <a:pt x="131" y="2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21;p46">
              <a:extLst>
                <a:ext uri="{FF2B5EF4-FFF2-40B4-BE49-F238E27FC236}">
                  <a16:creationId xmlns:a16="http://schemas.microsoft.com/office/drawing/2014/main" id="{E29CE637-E8B6-9C41-9216-CF66EA405E7B}"/>
                </a:ext>
              </a:extLst>
            </p:cNvPr>
            <p:cNvSpPr/>
            <p:nvPr/>
          </p:nvSpPr>
          <p:spPr>
            <a:xfrm>
              <a:off x="2046075" y="3096950"/>
              <a:ext cx="46750" cy="56875"/>
            </a:xfrm>
            <a:custGeom>
              <a:avLst/>
              <a:gdLst/>
              <a:ahLst/>
              <a:cxnLst/>
              <a:rect l="l" t="t" r="r" b="b"/>
              <a:pathLst>
                <a:path w="1870" h="2275" extrusionOk="0">
                  <a:moveTo>
                    <a:pt x="0" y="0"/>
                  </a:moveTo>
                  <a:lnTo>
                    <a:pt x="0" y="0"/>
                  </a:lnTo>
                  <a:cubicBezTo>
                    <a:pt x="191" y="1024"/>
                    <a:pt x="893" y="1881"/>
                    <a:pt x="1869" y="2274"/>
                  </a:cubicBezTo>
                  <a:cubicBezTo>
                    <a:pt x="1477" y="1977"/>
                    <a:pt x="1107" y="1643"/>
                    <a:pt x="774" y="1286"/>
                  </a:cubicBezTo>
                  <a:cubicBezTo>
                    <a:pt x="476" y="881"/>
                    <a:pt x="226" y="45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22;p46">
              <a:extLst>
                <a:ext uri="{FF2B5EF4-FFF2-40B4-BE49-F238E27FC236}">
                  <a16:creationId xmlns:a16="http://schemas.microsoft.com/office/drawing/2014/main" id="{F7C2AC58-F73B-D540-BF46-FE91277CA3C1}"/>
                </a:ext>
              </a:extLst>
            </p:cNvPr>
            <p:cNvSpPr/>
            <p:nvPr/>
          </p:nvSpPr>
          <p:spPr>
            <a:xfrm>
              <a:off x="2039225" y="3277000"/>
              <a:ext cx="110750" cy="44125"/>
            </a:xfrm>
            <a:custGeom>
              <a:avLst/>
              <a:gdLst/>
              <a:ahLst/>
              <a:cxnLst/>
              <a:rect l="l" t="t" r="r" b="b"/>
              <a:pathLst>
                <a:path w="4430" h="1765" extrusionOk="0">
                  <a:moveTo>
                    <a:pt x="4428" y="1"/>
                  </a:moveTo>
                  <a:cubicBezTo>
                    <a:pt x="4408" y="1"/>
                    <a:pt x="4230" y="211"/>
                    <a:pt x="3906" y="489"/>
                  </a:cubicBezTo>
                  <a:cubicBezTo>
                    <a:pt x="3037" y="1230"/>
                    <a:pt x="1944" y="1633"/>
                    <a:pt x="812" y="1633"/>
                  </a:cubicBezTo>
                  <a:cubicBezTo>
                    <a:pt x="780" y="1633"/>
                    <a:pt x="747" y="1633"/>
                    <a:pt x="715" y="1632"/>
                  </a:cubicBezTo>
                  <a:cubicBezTo>
                    <a:pt x="346" y="1623"/>
                    <a:pt x="95" y="1579"/>
                    <a:pt x="22" y="1579"/>
                  </a:cubicBezTo>
                  <a:cubicBezTo>
                    <a:pt x="8" y="1579"/>
                    <a:pt x="0" y="1581"/>
                    <a:pt x="0" y="1585"/>
                  </a:cubicBezTo>
                  <a:cubicBezTo>
                    <a:pt x="227" y="1692"/>
                    <a:pt x="465" y="1740"/>
                    <a:pt x="715" y="1752"/>
                  </a:cubicBezTo>
                  <a:cubicBezTo>
                    <a:pt x="825" y="1760"/>
                    <a:pt x="936" y="1765"/>
                    <a:pt x="1046" y="1765"/>
                  </a:cubicBezTo>
                  <a:cubicBezTo>
                    <a:pt x="2133" y="1765"/>
                    <a:pt x="3188" y="1342"/>
                    <a:pt x="3977" y="585"/>
                  </a:cubicBezTo>
                  <a:cubicBezTo>
                    <a:pt x="4168" y="418"/>
                    <a:pt x="4322" y="228"/>
                    <a:pt x="4429" y="1"/>
                  </a:cubicBezTo>
                  <a:cubicBezTo>
                    <a:pt x="4429" y="1"/>
                    <a:pt x="4429" y="1"/>
                    <a:pt x="44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23;p46">
              <a:extLst>
                <a:ext uri="{FF2B5EF4-FFF2-40B4-BE49-F238E27FC236}">
                  <a16:creationId xmlns:a16="http://schemas.microsoft.com/office/drawing/2014/main" id="{80803E18-125D-4F40-BD59-140E83C73F5E}"/>
                </a:ext>
              </a:extLst>
            </p:cNvPr>
            <p:cNvSpPr/>
            <p:nvPr/>
          </p:nvSpPr>
          <p:spPr>
            <a:xfrm>
              <a:off x="2859850" y="2234025"/>
              <a:ext cx="85450" cy="28775"/>
            </a:xfrm>
            <a:custGeom>
              <a:avLst/>
              <a:gdLst/>
              <a:ahLst/>
              <a:cxnLst/>
              <a:rect l="l" t="t" r="r" b="b"/>
              <a:pathLst>
                <a:path w="3418" h="1151" extrusionOk="0">
                  <a:moveTo>
                    <a:pt x="3418" y="1"/>
                  </a:moveTo>
                  <a:cubicBezTo>
                    <a:pt x="2192" y="49"/>
                    <a:pt x="1001" y="441"/>
                    <a:pt x="1" y="1144"/>
                  </a:cubicBezTo>
                  <a:cubicBezTo>
                    <a:pt x="3" y="1148"/>
                    <a:pt x="8" y="1150"/>
                    <a:pt x="16" y="1150"/>
                  </a:cubicBezTo>
                  <a:cubicBezTo>
                    <a:pt x="126" y="1150"/>
                    <a:pt x="805" y="800"/>
                    <a:pt x="1680" y="501"/>
                  </a:cubicBezTo>
                  <a:cubicBezTo>
                    <a:pt x="2620" y="180"/>
                    <a:pt x="3418" y="60"/>
                    <a:pt x="3418" y="13"/>
                  </a:cubicBezTo>
                  <a:lnTo>
                    <a:pt x="34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24;p46">
              <a:extLst>
                <a:ext uri="{FF2B5EF4-FFF2-40B4-BE49-F238E27FC236}">
                  <a16:creationId xmlns:a16="http://schemas.microsoft.com/office/drawing/2014/main" id="{9BDE7E59-8A4F-9649-ABD9-166CC94AABC6}"/>
                </a:ext>
              </a:extLst>
            </p:cNvPr>
            <p:cNvSpPr/>
            <p:nvPr/>
          </p:nvSpPr>
          <p:spPr>
            <a:xfrm>
              <a:off x="2915225" y="2200900"/>
              <a:ext cx="15200" cy="14000"/>
            </a:xfrm>
            <a:custGeom>
              <a:avLst/>
              <a:gdLst/>
              <a:ahLst/>
              <a:cxnLst/>
              <a:rect l="l" t="t" r="r" b="b"/>
              <a:pathLst>
                <a:path w="608" h="560" extrusionOk="0">
                  <a:moveTo>
                    <a:pt x="344" y="1"/>
                  </a:moveTo>
                  <a:cubicBezTo>
                    <a:pt x="297" y="1"/>
                    <a:pt x="268" y="22"/>
                    <a:pt x="274" y="28"/>
                  </a:cubicBezTo>
                  <a:cubicBezTo>
                    <a:pt x="274" y="52"/>
                    <a:pt x="346" y="64"/>
                    <a:pt x="405" y="147"/>
                  </a:cubicBezTo>
                  <a:cubicBezTo>
                    <a:pt x="441" y="183"/>
                    <a:pt x="453" y="242"/>
                    <a:pt x="429" y="302"/>
                  </a:cubicBezTo>
                  <a:cubicBezTo>
                    <a:pt x="412" y="354"/>
                    <a:pt x="356" y="387"/>
                    <a:pt x="299" y="387"/>
                  </a:cubicBezTo>
                  <a:cubicBezTo>
                    <a:pt x="279" y="387"/>
                    <a:pt x="258" y="383"/>
                    <a:pt x="239" y="373"/>
                  </a:cubicBezTo>
                  <a:cubicBezTo>
                    <a:pt x="167" y="350"/>
                    <a:pt x="131" y="254"/>
                    <a:pt x="155" y="183"/>
                  </a:cubicBezTo>
                  <a:cubicBezTo>
                    <a:pt x="191" y="88"/>
                    <a:pt x="250" y="64"/>
                    <a:pt x="250" y="40"/>
                  </a:cubicBezTo>
                  <a:cubicBezTo>
                    <a:pt x="250" y="31"/>
                    <a:pt x="235" y="22"/>
                    <a:pt x="211" y="22"/>
                  </a:cubicBezTo>
                  <a:cubicBezTo>
                    <a:pt x="171" y="22"/>
                    <a:pt x="107" y="46"/>
                    <a:pt x="48" y="135"/>
                  </a:cubicBezTo>
                  <a:cubicBezTo>
                    <a:pt x="12" y="195"/>
                    <a:pt x="0" y="278"/>
                    <a:pt x="12" y="350"/>
                  </a:cubicBezTo>
                  <a:cubicBezTo>
                    <a:pt x="43" y="472"/>
                    <a:pt x="161" y="560"/>
                    <a:pt x="284" y="560"/>
                  </a:cubicBezTo>
                  <a:cubicBezTo>
                    <a:pt x="305" y="560"/>
                    <a:pt x="325" y="557"/>
                    <a:pt x="346" y="552"/>
                  </a:cubicBezTo>
                  <a:cubicBezTo>
                    <a:pt x="477" y="540"/>
                    <a:pt x="572" y="433"/>
                    <a:pt x="596" y="314"/>
                  </a:cubicBezTo>
                  <a:cubicBezTo>
                    <a:pt x="608" y="219"/>
                    <a:pt x="560" y="123"/>
                    <a:pt x="489" y="64"/>
                  </a:cubicBezTo>
                  <a:cubicBezTo>
                    <a:pt x="435" y="15"/>
                    <a:pt x="383" y="1"/>
                    <a:pt x="3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25;p46">
              <a:extLst>
                <a:ext uri="{FF2B5EF4-FFF2-40B4-BE49-F238E27FC236}">
                  <a16:creationId xmlns:a16="http://schemas.microsoft.com/office/drawing/2014/main" id="{DBAE3857-2681-6548-B63D-AB5C645EB21A}"/>
                </a:ext>
              </a:extLst>
            </p:cNvPr>
            <p:cNvSpPr/>
            <p:nvPr/>
          </p:nvSpPr>
          <p:spPr>
            <a:xfrm>
              <a:off x="2241925" y="2452225"/>
              <a:ext cx="203325" cy="37825"/>
            </a:xfrm>
            <a:custGeom>
              <a:avLst/>
              <a:gdLst/>
              <a:ahLst/>
              <a:cxnLst/>
              <a:rect l="l" t="t" r="r" b="b"/>
              <a:pathLst>
                <a:path w="8133" h="1513" extrusionOk="0">
                  <a:moveTo>
                    <a:pt x="8132" y="0"/>
                  </a:moveTo>
                  <a:cubicBezTo>
                    <a:pt x="8025" y="0"/>
                    <a:pt x="7918" y="0"/>
                    <a:pt x="7811" y="24"/>
                  </a:cubicBezTo>
                  <a:cubicBezTo>
                    <a:pt x="7609" y="48"/>
                    <a:pt x="7299" y="84"/>
                    <a:pt x="6930" y="131"/>
                  </a:cubicBezTo>
                  <a:cubicBezTo>
                    <a:pt x="6192" y="238"/>
                    <a:pt x="5168" y="405"/>
                    <a:pt x="4037" y="607"/>
                  </a:cubicBezTo>
                  <a:cubicBezTo>
                    <a:pt x="2918" y="822"/>
                    <a:pt x="1906" y="1024"/>
                    <a:pt x="1179" y="1203"/>
                  </a:cubicBezTo>
                  <a:cubicBezTo>
                    <a:pt x="810" y="1286"/>
                    <a:pt x="524" y="1358"/>
                    <a:pt x="310" y="1405"/>
                  </a:cubicBezTo>
                  <a:cubicBezTo>
                    <a:pt x="203" y="1429"/>
                    <a:pt x="96" y="1465"/>
                    <a:pt x="1" y="1512"/>
                  </a:cubicBezTo>
                  <a:cubicBezTo>
                    <a:pt x="108" y="1512"/>
                    <a:pt x="215" y="1500"/>
                    <a:pt x="310" y="1477"/>
                  </a:cubicBezTo>
                  <a:lnTo>
                    <a:pt x="1191" y="1310"/>
                  </a:lnTo>
                  <a:lnTo>
                    <a:pt x="4061" y="774"/>
                  </a:lnTo>
                  <a:lnTo>
                    <a:pt x="6930" y="250"/>
                  </a:lnTo>
                  <a:lnTo>
                    <a:pt x="7811" y="84"/>
                  </a:lnTo>
                  <a:cubicBezTo>
                    <a:pt x="7918" y="72"/>
                    <a:pt x="8025" y="48"/>
                    <a:pt x="81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26;p46">
              <a:extLst>
                <a:ext uri="{FF2B5EF4-FFF2-40B4-BE49-F238E27FC236}">
                  <a16:creationId xmlns:a16="http://schemas.microsoft.com/office/drawing/2014/main" id="{CBAC3493-5C3C-7947-BC84-2C57CEDAD4D6}"/>
                </a:ext>
              </a:extLst>
            </p:cNvPr>
            <p:cNvSpPr/>
            <p:nvPr/>
          </p:nvSpPr>
          <p:spPr>
            <a:xfrm>
              <a:off x="2114525" y="2573375"/>
              <a:ext cx="14625" cy="162525"/>
            </a:xfrm>
            <a:custGeom>
              <a:avLst/>
              <a:gdLst/>
              <a:ahLst/>
              <a:cxnLst/>
              <a:rect l="l" t="t" r="r" b="b"/>
              <a:pathLst>
                <a:path w="585" h="6501" extrusionOk="0">
                  <a:moveTo>
                    <a:pt x="560" y="0"/>
                  </a:moveTo>
                  <a:lnTo>
                    <a:pt x="560" y="0"/>
                  </a:lnTo>
                  <a:cubicBezTo>
                    <a:pt x="489" y="321"/>
                    <a:pt x="441" y="631"/>
                    <a:pt x="417" y="953"/>
                  </a:cubicBezTo>
                  <a:cubicBezTo>
                    <a:pt x="334" y="1536"/>
                    <a:pt x="215" y="2346"/>
                    <a:pt x="120" y="3239"/>
                  </a:cubicBezTo>
                  <a:cubicBezTo>
                    <a:pt x="24" y="4012"/>
                    <a:pt x="1" y="4786"/>
                    <a:pt x="36" y="5548"/>
                  </a:cubicBezTo>
                  <a:cubicBezTo>
                    <a:pt x="60" y="5786"/>
                    <a:pt x="84" y="6025"/>
                    <a:pt x="132" y="6251"/>
                  </a:cubicBezTo>
                  <a:cubicBezTo>
                    <a:pt x="144" y="6334"/>
                    <a:pt x="167" y="6417"/>
                    <a:pt x="203" y="6501"/>
                  </a:cubicBezTo>
                  <a:cubicBezTo>
                    <a:pt x="239" y="6501"/>
                    <a:pt x="167" y="6132"/>
                    <a:pt x="155" y="5548"/>
                  </a:cubicBezTo>
                  <a:cubicBezTo>
                    <a:pt x="155" y="4786"/>
                    <a:pt x="203" y="4024"/>
                    <a:pt x="286" y="3262"/>
                  </a:cubicBezTo>
                  <a:cubicBezTo>
                    <a:pt x="382" y="2369"/>
                    <a:pt x="489" y="1560"/>
                    <a:pt x="536" y="964"/>
                  </a:cubicBezTo>
                  <a:cubicBezTo>
                    <a:pt x="572" y="655"/>
                    <a:pt x="584" y="321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27;p46">
              <a:extLst>
                <a:ext uri="{FF2B5EF4-FFF2-40B4-BE49-F238E27FC236}">
                  <a16:creationId xmlns:a16="http://schemas.microsoft.com/office/drawing/2014/main" id="{EDCC2C81-BCFF-DC4F-A750-3AC91796B308}"/>
                </a:ext>
              </a:extLst>
            </p:cNvPr>
            <p:cNvSpPr/>
            <p:nvPr/>
          </p:nvSpPr>
          <p:spPr>
            <a:xfrm>
              <a:off x="2316625" y="2659375"/>
              <a:ext cx="120875" cy="225975"/>
            </a:xfrm>
            <a:custGeom>
              <a:avLst/>
              <a:gdLst/>
              <a:ahLst/>
              <a:cxnLst/>
              <a:rect l="l" t="t" r="r" b="b"/>
              <a:pathLst>
                <a:path w="4835" h="9039" extrusionOk="0">
                  <a:moveTo>
                    <a:pt x="4798" y="1"/>
                  </a:moveTo>
                  <a:cubicBezTo>
                    <a:pt x="4739" y="1"/>
                    <a:pt x="3649" y="2004"/>
                    <a:pt x="2347" y="4478"/>
                  </a:cubicBezTo>
                  <a:cubicBezTo>
                    <a:pt x="1037" y="6978"/>
                    <a:pt x="1" y="9014"/>
                    <a:pt x="37" y="9038"/>
                  </a:cubicBezTo>
                  <a:cubicBezTo>
                    <a:pt x="37" y="9038"/>
                    <a:pt x="38" y="9038"/>
                    <a:pt x="38" y="9038"/>
                  </a:cubicBezTo>
                  <a:cubicBezTo>
                    <a:pt x="104" y="9038"/>
                    <a:pt x="1191" y="7039"/>
                    <a:pt x="2489" y="4561"/>
                  </a:cubicBezTo>
                  <a:cubicBezTo>
                    <a:pt x="3811" y="2061"/>
                    <a:pt x="4835" y="25"/>
                    <a:pt x="4799" y="1"/>
                  </a:cubicBezTo>
                  <a:cubicBezTo>
                    <a:pt x="4799" y="1"/>
                    <a:pt x="4799" y="1"/>
                    <a:pt x="4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28;p46">
              <a:extLst>
                <a:ext uri="{FF2B5EF4-FFF2-40B4-BE49-F238E27FC236}">
                  <a16:creationId xmlns:a16="http://schemas.microsoft.com/office/drawing/2014/main" id="{B94CB213-7960-7E4F-9C03-D237FCA38E1B}"/>
                </a:ext>
              </a:extLst>
            </p:cNvPr>
            <p:cNvSpPr/>
            <p:nvPr/>
          </p:nvSpPr>
          <p:spPr>
            <a:xfrm>
              <a:off x="2655375" y="2598075"/>
              <a:ext cx="40200" cy="122650"/>
            </a:xfrm>
            <a:custGeom>
              <a:avLst/>
              <a:gdLst/>
              <a:ahLst/>
              <a:cxnLst/>
              <a:rect l="l" t="t" r="r" b="b"/>
              <a:pathLst>
                <a:path w="1608" h="4906" extrusionOk="0">
                  <a:moveTo>
                    <a:pt x="1608" y="0"/>
                  </a:moveTo>
                  <a:cubicBezTo>
                    <a:pt x="1453" y="191"/>
                    <a:pt x="1322" y="417"/>
                    <a:pt x="1215" y="655"/>
                  </a:cubicBezTo>
                  <a:cubicBezTo>
                    <a:pt x="941" y="1203"/>
                    <a:pt x="715" y="1774"/>
                    <a:pt x="524" y="2358"/>
                  </a:cubicBezTo>
                  <a:cubicBezTo>
                    <a:pt x="334" y="2941"/>
                    <a:pt x="191" y="3536"/>
                    <a:pt x="84" y="4144"/>
                  </a:cubicBezTo>
                  <a:cubicBezTo>
                    <a:pt x="24" y="4394"/>
                    <a:pt x="0" y="4644"/>
                    <a:pt x="12" y="4906"/>
                  </a:cubicBezTo>
                  <a:cubicBezTo>
                    <a:pt x="96" y="4667"/>
                    <a:pt x="155" y="4417"/>
                    <a:pt x="203" y="4167"/>
                  </a:cubicBezTo>
                  <a:cubicBezTo>
                    <a:pt x="310" y="3703"/>
                    <a:pt x="465" y="3096"/>
                    <a:pt x="691" y="2417"/>
                  </a:cubicBezTo>
                  <a:cubicBezTo>
                    <a:pt x="917" y="1739"/>
                    <a:pt x="1155" y="1131"/>
                    <a:pt x="1334" y="703"/>
                  </a:cubicBezTo>
                  <a:cubicBezTo>
                    <a:pt x="1441" y="476"/>
                    <a:pt x="1536" y="238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29;p46">
              <a:extLst>
                <a:ext uri="{FF2B5EF4-FFF2-40B4-BE49-F238E27FC236}">
                  <a16:creationId xmlns:a16="http://schemas.microsoft.com/office/drawing/2014/main" id="{DD953209-E2CA-FF44-874D-2E78908F1E62}"/>
                </a:ext>
              </a:extLst>
            </p:cNvPr>
            <p:cNvSpPr/>
            <p:nvPr/>
          </p:nvSpPr>
          <p:spPr>
            <a:xfrm>
              <a:off x="2035950" y="2695100"/>
              <a:ext cx="69075" cy="20875"/>
            </a:xfrm>
            <a:custGeom>
              <a:avLst/>
              <a:gdLst/>
              <a:ahLst/>
              <a:cxnLst/>
              <a:rect l="l" t="t" r="r" b="b"/>
              <a:pathLst>
                <a:path w="2763" h="835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2620" y="13"/>
                    <a:pt x="2489" y="48"/>
                    <a:pt x="2346" y="84"/>
                  </a:cubicBezTo>
                  <a:cubicBezTo>
                    <a:pt x="2084" y="132"/>
                    <a:pt x="1727" y="239"/>
                    <a:pt x="1346" y="334"/>
                  </a:cubicBezTo>
                  <a:cubicBezTo>
                    <a:pt x="977" y="429"/>
                    <a:pt x="631" y="560"/>
                    <a:pt x="381" y="656"/>
                  </a:cubicBezTo>
                  <a:cubicBezTo>
                    <a:pt x="250" y="703"/>
                    <a:pt x="119" y="763"/>
                    <a:pt x="0" y="834"/>
                  </a:cubicBezTo>
                  <a:cubicBezTo>
                    <a:pt x="131" y="798"/>
                    <a:pt x="262" y="751"/>
                    <a:pt x="405" y="703"/>
                  </a:cubicBezTo>
                  <a:cubicBezTo>
                    <a:pt x="643" y="608"/>
                    <a:pt x="977" y="501"/>
                    <a:pt x="1370" y="382"/>
                  </a:cubicBezTo>
                  <a:cubicBezTo>
                    <a:pt x="1751" y="263"/>
                    <a:pt x="2096" y="179"/>
                    <a:pt x="2358" y="108"/>
                  </a:cubicBezTo>
                  <a:cubicBezTo>
                    <a:pt x="2489" y="84"/>
                    <a:pt x="2632" y="48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30;p46">
              <a:extLst>
                <a:ext uri="{FF2B5EF4-FFF2-40B4-BE49-F238E27FC236}">
                  <a16:creationId xmlns:a16="http://schemas.microsoft.com/office/drawing/2014/main" id="{2AA6B311-DE17-6440-8A90-3829C3ADE64A}"/>
                </a:ext>
              </a:extLst>
            </p:cNvPr>
            <p:cNvSpPr/>
            <p:nvPr/>
          </p:nvSpPr>
          <p:spPr>
            <a:xfrm>
              <a:off x="2147275" y="2711175"/>
              <a:ext cx="255700" cy="73850"/>
            </a:xfrm>
            <a:custGeom>
              <a:avLst/>
              <a:gdLst/>
              <a:ahLst/>
              <a:cxnLst/>
              <a:rect l="l" t="t" r="r" b="b"/>
              <a:pathLst>
                <a:path w="10228" h="2954" extrusionOk="0">
                  <a:moveTo>
                    <a:pt x="10227" y="0"/>
                  </a:moveTo>
                  <a:cubicBezTo>
                    <a:pt x="10186" y="0"/>
                    <a:pt x="7904" y="639"/>
                    <a:pt x="5108" y="1441"/>
                  </a:cubicBezTo>
                  <a:cubicBezTo>
                    <a:pt x="2274" y="2251"/>
                    <a:pt x="0" y="2930"/>
                    <a:pt x="0" y="2953"/>
                  </a:cubicBezTo>
                  <a:cubicBezTo>
                    <a:pt x="0" y="2953"/>
                    <a:pt x="1" y="2954"/>
                    <a:pt x="1" y="2954"/>
                  </a:cubicBezTo>
                  <a:cubicBezTo>
                    <a:pt x="42" y="2954"/>
                    <a:pt x="2336" y="2315"/>
                    <a:pt x="5132" y="1513"/>
                  </a:cubicBezTo>
                  <a:cubicBezTo>
                    <a:pt x="7954" y="691"/>
                    <a:pt x="10228" y="24"/>
                    <a:pt x="10228" y="1"/>
                  </a:cubicBezTo>
                  <a:cubicBezTo>
                    <a:pt x="10228" y="0"/>
                    <a:pt x="10228" y="0"/>
                    <a:pt x="10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31;p46">
              <a:extLst>
                <a:ext uri="{FF2B5EF4-FFF2-40B4-BE49-F238E27FC236}">
                  <a16:creationId xmlns:a16="http://schemas.microsoft.com/office/drawing/2014/main" id="{741379E2-667C-3544-BC44-C1F136297858}"/>
                </a:ext>
              </a:extLst>
            </p:cNvPr>
            <p:cNvSpPr/>
            <p:nvPr/>
          </p:nvSpPr>
          <p:spPr>
            <a:xfrm>
              <a:off x="2406825" y="2643300"/>
              <a:ext cx="228925" cy="82800"/>
            </a:xfrm>
            <a:custGeom>
              <a:avLst/>
              <a:gdLst/>
              <a:ahLst/>
              <a:cxnLst/>
              <a:rect l="l" t="t" r="r" b="b"/>
              <a:pathLst>
                <a:path w="9157" h="3312" extrusionOk="0">
                  <a:moveTo>
                    <a:pt x="9156" y="1"/>
                  </a:moveTo>
                  <a:cubicBezTo>
                    <a:pt x="9123" y="1"/>
                    <a:pt x="7076" y="711"/>
                    <a:pt x="4573" y="1620"/>
                  </a:cubicBezTo>
                  <a:cubicBezTo>
                    <a:pt x="2048" y="2537"/>
                    <a:pt x="1" y="3299"/>
                    <a:pt x="12" y="3311"/>
                  </a:cubicBezTo>
                  <a:cubicBezTo>
                    <a:pt x="12" y="3311"/>
                    <a:pt x="13" y="3311"/>
                    <a:pt x="14" y="3311"/>
                  </a:cubicBezTo>
                  <a:cubicBezTo>
                    <a:pt x="77" y="3311"/>
                    <a:pt x="2112" y="2582"/>
                    <a:pt x="4596" y="1692"/>
                  </a:cubicBezTo>
                  <a:cubicBezTo>
                    <a:pt x="7121" y="775"/>
                    <a:pt x="9156" y="25"/>
                    <a:pt x="9156" y="1"/>
                  </a:cubicBezTo>
                  <a:cubicBezTo>
                    <a:pt x="9156" y="1"/>
                    <a:pt x="9156" y="1"/>
                    <a:pt x="9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32;p46">
              <a:extLst>
                <a:ext uri="{FF2B5EF4-FFF2-40B4-BE49-F238E27FC236}">
                  <a16:creationId xmlns:a16="http://schemas.microsoft.com/office/drawing/2014/main" id="{3BEA61AA-184C-1141-8D65-772298B724F2}"/>
                </a:ext>
              </a:extLst>
            </p:cNvPr>
            <p:cNvSpPr/>
            <p:nvPr/>
          </p:nvSpPr>
          <p:spPr>
            <a:xfrm>
              <a:off x="2117200" y="2561150"/>
              <a:ext cx="497425" cy="121175"/>
            </a:xfrm>
            <a:custGeom>
              <a:avLst/>
              <a:gdLst/>
              <a:ahLst/>
              <a:cxnLst/>
              <a:rect l="l" t="t" r="r" b="b"/>
              <a:pathLst>
                <a:path w="19897" h="4847" extrusionOk="0">
                  <a:moveTo>
                    <a:pt x="19896" y="1"/>
                  </a:moveTo>
                  <a:lnTo>
                    <a:pt x="19682" y="37"/>
                  </a:lnTo>
                  <a:lnTo>
                    <a:pt x="19110" y="179"/>
                  </a:lnTo>
                  <a:lnTo>
                    <a:pt x="16979" y="727"/>
                  </a:lnTo>
                  <a:lnTo>
                    <a:pt x="9966" y="2489"/>
                  </a:lnTo>
                  <a:cubicBezTo>
                    <a:pt x="7216" y="3168"/>
                    <a:pt x="4728" y="3763"/>
                    <a:pt x="2918" y="4180"/>
                  </a:cubicBezTo>
                  <a:lnTo>
                    <a:pt x="787" y="4656"/>
                  </a:lnTo>
                  <a:lnTo>
                    <a:pt x="203" y="4787"/>
                  </a:lnTo>
                  <a:lnTo>
                    <a:pt x="1" y="4847"/>
                  </a:lnTo>
                  <a:cubicBezTo>
                    <a:pt x="1" y="4847"/>
                    <a:pt x="72" y="4835"/>
                    <a:pt x="203" y="4799"/>
                  </a:cubicBezTo>
                  <a:lnTo>
                    <a:pt x="787" y="4692"/>
                  </a:lnTo>
                  <a:lnTo>
                    <a:pt x="2942" y="4228"/>
                  </a:lnTo>
                  <a:cubicBezTo>
                    <a:pt x="4739" y="3823"/>
                    <a:pt x="7240" y="3239"/>
                    <a:pt x="9978" y="2561"/>
                  </a:cubicBezTo>
                  <a:cubicBezTo>
                    <a:pt x="12729" y="1882"/>
                    <a:pt x="15205" y="1239"/>
                    <a:pt x="16991" y="763"/>
                  </a:cubicBezTo>
                  <a:lnTo>
                    <a:pt x="19110" y="203"/>
                  </a:lnTo>
                  <a:lnTo>
                    <a:pt x="19694" y="48"/>
                  </a:lnTo>
                  <a:lnTo>
                    <a:pt x="198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33;p46">
              <a:extLst>
                <a:ext uri="{FF2B5EF4-FFF2-40B4-BE49-F238E27FC236}">
                  <a16:creationId xmlns:a16="http://schemas.microsoft.com/office/drawing/2014/main" id="{7D47DF91-E6CE-214F-BF8A-B1659F68F053}"/>
                </a:ext>
              </a:extLst>
            </p:cNvPr>
            <p:cNvSpPr/>
            <p:nvPr/>
          </p:nvSpPr>
          <p:spPr>
            <a:xfrm>
              <a:off x="2172575" y="2468275"/>
              <a:ext cx="341425" cy="84875"/>
            </a:xfrm>
            <a:custGeom>
              <a:avLst/>
              <a:gdLst/>
              <a:ahLst/>
              <a:cxnLst/>
              <a:rect l="l" t="t" r="r" b="b"/>
              <a:pathLst>
                <a:path w="13657" h="3395" extrusionOk="0">
                  <a:moveTo>
                    <a:pt x="13655" y="1"/>
                  </a:moveTo>
                  <a:cubicBezTo>
                    <a:pt x="13562" y="1"/>
                    <a:pt x="10539" y="742"/>
                    <a:pt x="6823" y="1668"/>
                  </a:cubicBezTo>
                  <a:cubicBezTo>
                    <a:pt x="3048" y="2597"/>
                    <a:pt x="0" y="3371"/>
                    <a:pt x="0" y="3394"/>
                  </a:cubicBezTo>
                  <a:cubicBezTo>
                    <a:pt x="0" y="3394"/>
                    <a:pt x="1" y="3395"/>
                    <a:pt x="1" y="3395"/>
                  </a:cubicBezTo>
                  <a:cubicBezTo>
                    <a:pt x="49" y="3395"/>
                    <a:pt x="3090" y="2661"/>
                    <a:pt x="6835" y="1728"/>
                  </a:cubicBezTo>
                  <a:cubicBezTo>
                    <a:pt x="10609" y="799"/>
                    <a:pt x="13657" y="25"/>
                    <a:pt x="13657" y="1"/>
                  </a:cubicBezTo>
                  <a:cubicBezTo>
                    <a:pt x="13657" y="1"/>
                    <a:pt x="13656" y="1"/>
                    <a:pt x="136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34;p46">
              <a:extLst>
                <a:ext uri="{FF2B5EF4-FFF2-40B4-BE49-F238E27FC236}">
                  <a16:creationId xmlns:a16="http://schemas.microsoft.com/office/drawing/2014/main" id="{085877E7-2D51-E648-8242-DF05ED4B7C5B}"/>
                </a:ext>
              </a:extLst>
            </p:cNvPr>
            <p:cNvSpPr/>
            <p:nvPr/>
          </p:nvSpPr>
          <p:spPr>
            <a:xfrm>
              <a:off x="2676200" y="2471575"/>
              <a:ext cx="12825" cy="148850"/>
            </a:xfrm>
            <a:custGeom>
              <a:avLst/>
              <a:gdLst/>
              <a:ahLst/>
              <a:cxnLst/>
              <a:rect l="l" t="t" r="r" b="b"/>
              <a:pathLst>
                <a:path w="513" h="5954" extrusionOk="0">
                  <a:moveTo>
                    <a:pt x="394" y="0"/>
                  </a:moveTo>
                  <a:cubicBezTo>
                    <a:pt x="394" y="18"/>
                    <a:pt x="394" y="36"/>
                    <a:pt x="394" y="60"/>
                  </a:cubicBezTo>
                  <a:cubicBezTo>
                    <a:pt x="406" y="36"/>
                    <a:pt x="406" y="24"/>
                    <a:pt x="394" y="0"/>
                  </a:cubicBezTo>
                  <a:close/>
                  <a:moveTo>
                    <a:pt x="394" y="60"/>
                  </a:moveTo>
                  <a:cubicBezTo>
                    <a:pt x="394" y="67"/>
                    <a:pt x="394" y="75"/>
                    <a:pt x="394" y="83"/>
                  </a:cubicBezTo>
                  <a:lnTo>
                    <a:pt x="394" y="250"/>
                  </a:lnTo>
                  <a:cubicBezTo>
                    <a:pt x="406" y="453"/>
                    <a:pt x="429" y="655"/>
                    <a:pt x="429" y="893"/>
                  </a:cubicBezTo>
                  <a:cubicBezTo>
                    <a:pt x="453" y="1596"/>
                    <a:pt x="441" y="2298"/>
                    <a:pt x="394" y="3000"/>
                  </a:cubicBezTo>
                  <a:cubicBezTo>
                    <a:pt x="346" y="3810"/>
                    <a:pt x="239" y="4560"/>
                    <a:pt x="156" y="5096"/>
                  </a:cubicBezTo>
                  <a:cubicBezTo>
                    <a:pt x="108" y="5322"/>
                    <a:pt x="72" y="5536"/>
                    <a:pt x="36" y="5715"/>
                  </a:cubicBezTo>
                  <a:lnTo>
                    <a:pt x="1" y="5894"/>
                  </a:lnTo>
                  <a:lnTo>
                    <a:pt x="1" y="5953"/>
                  </a:lnTo>
                  <a:cubicBezTo>
                    <a:pt x="1" y="5953"/>
                    <a:pt x="13" y="5953"/>
                    <a:pt x="25" y="5894"/>
                  </a:cubicBezTo>
                  <a:cubicBezTo>
                    <a:pt x="36" y="5846"/>
                    <a:pt x="72" y="5787"/>
                    <a:pt x="72" y="5727"/>
                  </a:cubicBezTo>
                  <a:cubicBezTo>
                    <a:pt x="108" y="5560"/>
                    <a:pt x="156" y="5346"/>
                    <a:pt x="203" y="5084"/>
                  </a:cubicBezTo>
                  <a:cubicBezTo>
                    <a:pt x="334" y="4393"/>
                    <a:pt x="429" y="3691"/>
                    <a:pt x="477" y="2989"/>
                  </a:cubicBezTo>
                  <a:cubicBezTo>
                    <a:pt x="513" y="2286"/>
                    <a:pt x="513" y="1584"/>
                    <a:pt x="477" y="881"/>
                  </a:cubicBezTo>
                  <a:cubicBezTo>
                    <a:pt x="453" y="595"/>
                    <a:pt x="441" y="381"/>
                    <a:pt x="417" y="238"/>
                  </a:cubicBezTo>
                  <a:lnTo>
                    <a:pt x="394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35;p46">
              <a:extLst>
                <a:ext uri="{FF2B5EF4-FFF2-40B4-BE49-F238E27FC236}">
                  <a16:creationId xmlns:a16="http://schemas.microsoft.com/office/drawing/2014/main" id="{2F727CEF-FF08-5A4F-9B94-25B8F1F96C28}"/>
                </a:ext>
              </a:extLst>
            </p:cNvPr>
            <p:cNvSpPr/>
            <p:nvPr/>
          </p:nvSpPr>
          <p:spPr>
            <a:xfrm>
              <a:off x="2768175" y="2465900"/>
              <a:ext cx="42600" cy="144700"/>
            </a:xfrm>
            <a:custGeom>
              <a:avLst/>
              <a:gdLst/>
              <a:ahLst/>
              <a:cxnLst/>
              <a:rect l="l" t="t" r="r" b="b"/>
              <a:pathLst>
                <a:path w="1704" h="5788" extrusionOk="0">
                  <a:moveTo>
                    <a:pt x="1" y="1"/>
                  </a:moveTo>
                  <a:cubicBezTo>
                    <a:pt x="13" y="13"/>
                    <a:pt x="13" y="37"/>
                    <a:pt x="25" y="60"/>
                  </a:cubicBezTo>
                  <a:lnTo>
                    <a:pt x="96" y="215"/>
                  </a:lnTo>
                  <a:cubicBezTo>
                    <a:pt x="167" y="358"/>
                    <a:pt x="263" y="560"/>
                    <a:pt x="370" y="811"/>
                  </a:cubicBezTo>
                  <a:cubicBezTo>
                    <a:pt x="656" y="1465"/>
                    <a:pt x="906" y="2132"/>
                    <a:pt x="1108" y="2823"/>
                  </a:cubicBezTo>
                  <a:cubicBezTo>
                    <a:pt x="1310" y="3501"/>
                    <a:pt x="1465" y="4204"/>
                    <a:pt x="1572" y="4906"/>
                  </a:cubicBezTo>
                  <a:cubicBezTo>
                    <a:pt x="1620" y="5180"/>
                    <a:pt x="1656" y="5394"/>
                    <a:pt x="1668" y="5549"/>
                  </a:cubicBezTo>
                  <a:lnTo>
                    <a:pt x="1691" y="5728"/>
                  </a:lnTo>
                  <a:lnTo>
                    <a:pt x="1691" y="5787"/>
                  </a:lnTo>
                  <a:cubicBezTo>
                    <a:pt x="1703" y="5763"/>
                    <a:pt x="1703" y="5740"/>
                    <a:pt x="1691" y="5716"/>
                  </a:cubicBezTo>
                  <a:lnTo>
                    <a:pt x="1691" y="5549"/>
                  </a:lnTo>
                  <a:cubicBezTo>
                    <a:pt x="1680" y="5394"/>
                    <a:pt x="1668" y="5180"/>
                    <a:pt x="1620" y="4906"/>
                  </a:cubicBezTo>
                  <a:cubicBezTo>
                    <a:pt x="1525" y="4192"/>
                    <a:pt x="1370" y="3489"/>
                    <a:pt x="1179" y="2799"/>
                  </a:cubicBezTo>
                  <a:cubicBezTo>
                    <a:pt x="977" y="2108"/>
                    <a:pt x="715" y="1442"/>
                    <a:pt x="417" y="787"/>
                  </a:cubicBezTo>
                  <a:cubicBezTo>
                    <a:pt x="298" y="525"/>
                    <a:pt x="203" y="334"/>
                    <a:pt x="132" y="203"/>
                  </a:cubicBezTo>
                  <a:cubicBezTo>
                    <a:pt x="96" y="156"/>
                    <a:pt x="60" y="96"/>
                    <a:pt x="36" y="49"/>
                  </a:cubicBezTo>
                  <a:cubicBezTo>
                    <a:pt x="25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36;p46">
              <a:extLst>
                <a:ext uri="{FF2B5EF4-FFF2-40B4-BE49-F238E27FC236}">
                  <a16:creationId xmlns:a16="http://schemas.microsoft.com/office/drawing/2014/main" id="{3569F455-770C-DE44-BF97-40AF69A63EB0}"/>
                </a:ext>
              </a:extLst>
            </p:cNvPr>
            <p:cNvSpPr/>
            <p:nvPr/>
          </p:nvSpPr>
          <p:spPr>
            <a:xfrm>
              <a:off x="2850025" y="2420975"/>
              <a:ext cx="63725" cy="127700"/>
            </a:xfrm>
            <a:custGeom>
              <a:avLst/>
              <a:gdLst/>
              <a:ahLst/>
              <a:cxnLst/>
              <a:rect l="l" t="t" r="r" b="b"/>
              <a:pathLst>
                <a:path w="2549" h="5108" extrusionOk="0">
                  <a:moveTo>
                    <a:pt x="1" y="0"/>
                  </a:moveTo>
                  <a:lnTo>
                    <a:pt x="1" y="0"/>
                  </a:lnTo>
                  <a:cubicBezTo>
                    <a:pt x="37" y="60"/>
                    <a:pt x="84" y="131"/>
                    <a:pt x="120" y="191"/>
                  </a:cubicBezTo>
                  <a:cubicBezTo>
                    <a:pt x="215" y="345"/>
                    <a:pt x="322" y="512"/>
                    <a:pt x="442" y="703"/>
                  </a:cubicBezTo>
                  <a:cubicBezTo>
                    <a:pt x="715" y="1143"/>
                    <a:pt x="1084" y="1762"/>
                    <a:pt x="1442" y="2465"/>
                  </a:cubicBezTo>
                  <a:cubicBezTo>
                    <a:pt x="1787" y="3179"/>
                    <a:pt x="2061" y="3834"/>
                    <a:pt x="2251" y="4322"/>
                  </a:cubicBezTo>
                  <a:lnTo>
                    <a:pt x="2466" y="4893"/>
                  </a:lnTo>
                  <a:cubicBezTo>
                    <a:pt x="2489" y="4965"/>
                    <a:pt x="2513" y="5036"/>
                    <a:pt x="2549" y="5108"/>
                  </a:cubicBezTo>
                  <a:cubicBezTo>
                    <a:pt x="2537" y="5036"/>
                    <a:pt x="2525" y="4965"/>
                    <a:pt x="2501" y="4893"/>
                  </a:cubicBezTo>
                  <a:cubicBezTo>
                    <a:pt x="2454" y="4751"/>
                    <a:pt x="2394" y="4548"/>
                    <a:pt x="2299" y="4310"/>
                  </a:cubicBezTo>
                  <a:cubicBezTo>
                    <a:pt x="2073" y="3667"/>
                    <a:pt x="1811" y="3048"/>
                    <a:pt x="1513" y="2441"/>
                  </a:cubicBezTo>
                  <a:cubicBezTo>
                    <a:pt x="1204" y="1834"/>
                    <a:pt x="870" y="1250"/>
                    <a:pt x="489" y="679"/>
                  </a:cubicBezTo>
                  <a:cubicBezTo>
                    <a:pt x="346" y="464"/>
                    <a:pt x="227" y="286"/>
                    <a:pt x="144" y="179"/>
                  </a:cubicBezTo>
                  <a:cubicBezTo>
                    <a:pt x="96" y="107"/>
                    <a:pt x="61" y="48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37;p46">
              <a:extLst>
                <a:ext uri="{FF2B5EF4-FFF2-40B4-BE49-F238E27FC236}">
                  <a16:creationId xmlns:a16="http://schemas.microsoft.com/office/drawing/2014/main" id="{C18F6327-DA4D-B240-AAF3-38ABB6F54CB3}"/>
                </a:ext>
              </a:extLst>
            </p:cNvPr>
            <p:cNvSpPr/>
            <p:nvPr/>
          </p:nvSpPr>
          <p:spPr>
            <a:xfrm>
              <a:off x="2857175" y="2366500"/>
              <a:ext cx="125950" cy="17275"/>
            </a:xfrm>
            <a:custGeom>
              <a:avLst/>
              <a:gdLst/>
              <a:ahLst/>
              <a:cxnLst/>
              <a:rect l="l" t="t" r="r" b="b"/>
              <a:pathLst>
                <a:path w="5038" h="691" extrusionOk="0">
                  <a:moveTo>
                    <a:pt x="1" y="0"/>
                  </a:moveTo>
                  <a:cubicBezTo>
                    <a:pt x="60" y="24"/>
                    <a:pt x="132" y="24"/>
                    <a:pt x="203" y="36"/>
                  </a:cubicBezTo>
                  <a:lnTo>
                    <a:pt x="739" y="84"/>
                  </a:lnTo>
                  <a:cubicBezTo>
                    <a:pt x="1203" y="131"/>
                    <a:pt x="1834" y="191"/>
                    <a:pt x="2525" y="286"/>
                  </a:cubicBezTo>
                  <a:cubicBezTo>
                    <a:pt x="3215" y="381"/>
                    <a:pt x="3846" y="488"/>
                    <a:pt x="4299" y="572"/>
                  </a:cubicBezTo>
                  <a:lnTo>
                    <a:pt x="4835" y="667"/>
                  </a:lnTo>
                  <a:cubicBezTo>
                    <a:pt x="4906" y="679"/>
                    <a:pt x="4966" y="691"/>
                    <a:pt x="5037" y="691"/>
                  </a:cubicBezTo>
                  <a:cubicBezTo>
                    <a:pt x="4978" y="667"/>
                    <a:pt x="4906" y="655"/>
                    <a:pt x="4847" y="643"/>
                  </a:cubicBezTo>
                  <a:cubicBezTo>
                    <a:pt x="4716" y="607"/>
                    <a:pt x="4537" y="572"/>
                    <a:pt x="4311" y="524"/>
                  </a:cubicBezTo>
                  <a:cubicBezTo>
                    <a:pt x="3858" y="429"/>
                    <a:pt x="3239" y="322"/>
                    <a:pt x="2537" y="226"/>
                  </a:cubicBezTo>
                  <a:cubicBezTo>
                    <a:pt x="1834" y="131"/>
                    <a:pt x="1203" y="72"/>
                    <a:pt x="751" y="36"/>
                  </a:cubicBezTo>
                  <a:cubicBezTo>
                    <a:pt x="525" y="0"/>
                    <a:pt x="322" y="0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38;p46">
              <a:extLst>
                <a:ext uri="{FF2B5EF4-FFF2-40B4-BE49-F238E27FC236}">
                  <a16:creationId xmlns:a16="http://schemas.microsoft.com/office/drawing/2014/main" id="{94E21B6F-B312-D94C-A048-87484A77A4A3}"/>
                </a:ext>
              </a:extLst>
            </p:cNvPr>
            <p:cNvSpPr/>
            <p:nvPr/>
          </p:nvSpPr>
          <p:spPr>
            <a:xfrm>
              <a:off x="2864625" y="2272975"/>
              <a:ext cx="99150" cy="17650"/>
            </a:xfrm>
            <a:custGeom>
              <a:avLst/>
              <a:gdLst/>
              <a:ahLst/>
              <a:cxnLst/>
              <a:rect l="l" t="t" r="r" b="b"/>
              <a:pathLst>
                <a:path w="3966" h="706" extrusionOk="0">
                  <a:moveTo>
                    <a:pt x="3196" y="0"/>
                  </a:moveTo>
                  <a:cubicBezTo>
                    <a:pt x="2773" y="0"/>
                    <a:pt x="2357" y="36"/>
                    <a:pt x="1941" y="98"/>
                  </a:cubicBezTo>
                  <a:cubicBezTo>
                    <a:pt x="1465" y="181"/>
                    <a:pt x="1001" y="300"/>
                    <a:pt x="548" y="467"/>
                  </a:cubicBezTo>
                  <a:cubicBezTo>
                    <a:pt x="369" y="538"/>
                    <a:pt x="239" y="586"/>
                    <a:pt x="143" y="634"/>
                  </a:cubicBezTo>
                  <a:cubicBezTo>
                    <a:pt x="96" y="657"/>
                    <a:pt x="48" y="681"/>
                    <a:pt x="0" y="705"/>
                  </a:cubicBezTo>
                  <a:cubicBezTo>
                    <a:pt x="48" y="693"/>
                    <a:pt x="108" y="681"/>
                    <a:pt x="155" y="657"/>
                  </a:cubicBezTo>
                  <a:lnTo>
                    <a:pt x="560" y="515"/>
                  </a:lnTo>
                  <a:cubicBezTo>
                    <a:pt x="1012" y="360"/>
                    <a:pt x="1477" y="253"/>
                    <a:pt x="1941" y="169"/>
                  </a:cubicBezTo>
                  <a:cubicBezTo>
                    <a:pt x="2417" y="86"/>
                    <a:pt x="2894" y="50"/>
                    <a:pt x="3370" y="50"/>
                  </a:cubicBezTo>
                  <a:lnTo>
                    <a:pt x="3965" y="50"/>
                  </a:lnTo>
                  <a:cubicBezTo>
                    <a:pt x="3918" y="26"/>
                    <a:pt x="3870" y="26"/>
                    <a:pt x="3810" y="26"/>
                  </a:cubicBezTo>
                  <a:cubicBezTo>
                    <a:pt x="3668" y="3"/>
                    <a:pt x="3525" y="3"/>
                    <a:pt x="3382" y="3"/>
                  </a:cubicBezTo>
                  <a:cubicBezTo>
                    <a:pt x="3320" y="1"/>
                    <a:pt x="3258" y="0"/>
                    <a:pt x="31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39;p46">
              <a:extLst>
                <a:ext uri="{FF2B5EF4-FFF2-40B4-BE49-F238E27FC236}">
                  <a16:creationId xmlns:a16="http://schemas.microsoft.com/office/drawing/2014/main" id="{9CA71189-0335-6444-AC87-13B6343093B6}"/>
                </a:ext>
              </a:extLst>
            </p:cNvPr>
            <p:cNvSpPr/>
            <p:nvPr/>
          </p:nvSpPr>
          <p:spPr>
            <a:xfrm>
              <a:off x="2150850" y="2846025"/>
              <a:ext cx="177725" cy="40200"/>
            </a:xfrm>
            <a:custGeom>
              <a:avLst/>
              <a:gdLst/>
              <a:ahLst/>
              <a:cxnLst/>
              <a:rect l="l" t="t" r="r" b="b"/>
              <a:pathLst>
                <a:path w="7109" h="1608" extrusionOk="0">
                  <a:moveTo>
                    <a:pt x="7108" y="0"/>
                  </a:moveTo>
                  <a:cubicBezTo>
                    <a:pt x="7108" y="0"/>
                    <a:pt x="5489" y="334"/>
                    <a:pt x="3536" y="774"/>
                  </a:cubicBezTo>
                  <a:cubicBezTo>
                    <a:pt x="1596" y="1215"/>
                    <a:pt x="0" y="1607"/>
                    <a:pt x="0" y="1607"/>
                  </a:cubicBezTo>
                  <a:cubicBezTo>
                    <a:pt x="12" y="1607"/>
                    <a:pt x="1631" y="1274"/>
                    <a:pt x="3572" y="834"/>
                  </a:cubicBezTo>
                  <a:cubicBezTo>
                    <a:pt x="5525" y="393"/>
                    <a:pt x="7108" y="24"/>
                    <a:pt x="7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40;p46">
              <a:extLst>
                <a:ext uri="{FF2B5EF4-FFF2-40B4-BE49-F238E27FC236}">
                  <a16:creationId xmlns:a16="http://schemas.microsoft.com/office/drawing/2014/main" id="{203DC8A9-ACF4-2D44-821E-09076C894E10}"/>
                </a:ext>
              </a:extLst>
            </p:cNvPr>
            <p:cNvSpPr/>
            <p:nvPr/>
          </p:nvSpPr>
          <p:spPr>
            <a:xfrm>
              <a:off x="2328850" y="2862575"/>
              <a:ext cx="55975" cy="3825"/>
            </a:xfrm>
            <a:custGeom>
              <a:avLst/>
              <a:gdLst/>
              <a:ahLst/>
              <a:cxnLst/>
              <a:rect l="l" t="t" r="r" b="b"/>
              <a:pathLst>
                <a:path w="2239" h="153" extrusionOk="0">
                  <a:moveTo>
                    <a:pt x="279" y="0"/>
                  </a:moveTo>
                  <a:cubicBezTo>
                    <a:pt x="185" y="0"/>
                    <a:pt x="92" y="2"/>
                    <a:pt x="0" y="5"/>
                  </a:cubicBezTo>
                  <a:cubicBezTo>
                    <a:pt x="369" y="64"/>
                    <a:pt x="738" y="100"/>
                    <a:pt x="1119" y="112"/>
                  </a:cubicBezTo>
                  <a:cubicBezTo>
                    <a:pt x="1396" y="139"/>
                    <a:pt x="1680" y="152"/>
                    <a:pt x="1960" y="152"/>
                  </a:cubicBezTo>
                  <a:cubicBezTo>
                    <a:pt x="2053" y="152"/>
                    <a:pt x="2146" y="151"/>
                    <a:pt x="2239" y="148"/>
                  </a:cubicBezTo>
                  <a:cubicBezTo>
                    <a:pt x="1869" y="88"/>
                    <a:pt x="1500" y="52"/>
                    <a:pt x="1119" y="41"/>
                  </a:cubicBezTo>
                  <a:cubicBezTo>
                    <a:pt x="842" y="14"/>
                    <a:pt x="559" y="0"/>
                    <a:pt x="2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41;p46">
              <a:extLst>
                <a:ext uri="{FF2B5EF4-FFF2-40B4-BE49-F238E27FC236}">
                  <a16:creationId xmlns:a16="http://schemas.microsoft.com/office/drawing/2014/main" id="{FF3E6CDD-4F6F-DA42-BBA7-2804C741EDD0}"/>
                </a:ext>
              </a:extLst>
            </p:cNvPr>
            <p:cNvSpPr/>
            <p:nvPr/>
          </p:nvSpPr>
          <p:spPr>
            <a:xfrm>
              <a:off x="2438075" y="2767425"/>
              <a:ext cx="206000" cy="53050"/>
            </a:xfrm>
            <a:custGeom>
              <a:avLst/>
              <a:gdLst/>
              <a:ahLst/>
              <a:cxnLst/>
              <a:rect l="l" t="t" r="r" b="b"/>
              <a:pathLst>
                <a:path w="8240" h="2122" extrusionOk="0">
                  <a:moveTo>
                    <a:pt x="8236" y="0"/>
                  </a:moveTo>
                  <a:cubicBezTo>
                    <a:pt x="8137" y="0"/>
                    <a:pt x="6326" y="456"/>
                    <a:pt x="4108" y="1025"/>
                  </a:cubicBezTo>
                  <a:cubicBezTo>
                    <a:pt x="1834" y="1620"/>
                    <a:pt x="1" y="2108"/>
                    <a:pt x="1" y="2120"/>
                  </a:cubicBezTo>
                  <a:cubicBezTo>
                    <a:pt x="1" y="2121"/>
                    <a:pt x="2" y="2121"/>
                    <a:pt x="4" y="2121"/>
                  </a:cubicBezTo>
                  <a:cubicBezTo>
                    <a:pt x="92" y="2121"/>
                    <a:pt x="1914" y="1665"/>
                    <a:pt x="4132" y="1096"/>
                  </a:cubicBezTo>
                  <a:cubicBezTo>
                    <a:pt x="6394" y="501"/>
                    <a:pt x="8240" y="1"/>
                    <a:pt x="8240" y="1"/>
                  </a:cubicBezTo>
                  <a:cubicBezTo>
                    <a:pt x="8240" y="0"/>
                    <a:pt x="8238" y="0"/>
                    <a:pt x="82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42;p46">
              <a:extLst>
                <a:ext uri="{FF2B5EF4-FFF2-40B4-BE49-F238E27FC236}">
                  <a16:creationId xmlns:a16="http://schemas.microsoft.com/office/drawing/2014/main" id="{D15AD317-F234-824E-B3CF-DCF655A54F32}"/>
                </a:ext>
              </a:extLst>
            </p:cNvPr>
            <p:cNvSpPr/>
            <p:nvPr/>
          </p:nvSpPr>
          <p:spPr>
            <a:xfrm>
              <a:off x="2155300" y="2979950"/>
              <a:ext cx="103625" cy="18800"/>
            </a:xfrm>
            <a:custGeom>
              <a:avLst/>
              <a:gdLst/>
              <a:ahLst/>
              <a:cxnLst/>
              <a:rect l="l" t="t" r="r" b="b"/>
              <a:pathLst>
                <a:path w="4145" h="752" extrusionOk="0">
                  <a:moveTo>
                    <a:pt x="4141" y="0"/>
                  </a:moveTo>
                  <a:cubicBezTo>
                    <a:pt x="4081" y="0"/>
                    <a:pt x="3177" y="163"/>
                    <a:pt x="2072" y="358"/>
                  </a:cubicBezTo>
                  <a:cubicBezTo>
                    <a:pt x="918" y="561"/>
                    <a:pt x="1" y="751"/>
                    <a:pt x="1" y="751"/>
                  </a:cubicBezTo>
                  <a:cubicBezTo>
                    <a:pt x="1" y="751"/>
                    <a:pt x="941" y="608"/>
                    <a:pt x="2084" y="406"/>
                  </a:cubicBezTo>
                  <a:cubicBezTo>
                    <a:pt x="3227" y="203"/>
                    <a:pt x="4144" y="25"/>
                    <a:pt x="4144" y="1"/>
                  </a:cubicBezTo>
                  <a:cubicBezTo>
                    <a:pt x="4144" y="1"/>
                    <a:pt x="4143" y="0"/>
                    <a:pt x="41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43;p46">
              <a:extLst>
                <a:ext uri="{FF2B5EF4-FFF2-40B4-BE49-F238E27FC236}">
                  <a16:creationId xmlns:a16="http://schemas.microsoft.com/office/drawing/2014/main" id="{2F62F517-9C92-6045-9B33-AEDF28F47675}"/>
                </a:ext>
              </a:extLst>
            </p:cNvPr>
            <p:cNvSpPr/>
            <p:nvPr/>
          </p:nvSpPr>
          <p:spPr>
            <a:xfrm>
              <a:off x="2298775" y="2918350"/>
              <a:ext cx="234275" cy="37250"/>
            </a:xfrm>
            <a:custGeom>
              <a:avLst/>
              <a:gdLst/>
              <a:ahLst/>
              <a:cxnLst/>
              <a:rect l="l" t="t" r="r" b="b"/>
              <a:pathLst>
                <a:path w="9371" h="1490" extrusionOk="0">
                  <a:moveTo>
                    <a:pt x="9371" y="0"/>
                  </a:moveTo>
                  <a:cubicBezTo>
                    <a:pt x="9371" y="0"/>
                    <a:pt x="7263" y="298"/>
                    <a:pt x="4680" y="715"/>
                  </a:cubicBezTo>
                  <a:cubicBezTo>
                    <a:pt x="2096" y="1131"/>
                    <a:pt x="1" y="1477"/>
                    <a:pt x="1" y="1489"/>
                  </a:cubicBezTo>
                  <a:cubicBezTo>
                    <a:pt x="1" y="1489"/>
                    <a:pt x="3" y="1490"/>
                    <a:pt x="8" y="1490"/>
                  </a:cubicBezTo>
                  <a:cubicBezTo>
                    <a:pt x="148" y="1490"/>
                    <a:pt x="2198" y="1176"/>
                    <a:pt x="4692" y="774"/>
                  </a:cubicBezTo>
                  <a:cubicBezTo>
                    <a:pt x="7275" y="369"/>
                    <a:pt x="9371" y="12"/>
                    <a:pt x="9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44;p46">
              <a:extLst>
                <a:ext uri="{FF2B5EF4-FFF2-40B4-BE49-F238E27FC236}">
                  <a16:creationId xmlns:a16="http://schemas.microsoft.com/office/drawing/2014/main" id="{917AC3D6-42DF-2045-BF34-1D628E8F55CC}"/>
                </a:ext>
              </a:extLst>
            </p:cNvPr>
            <p:cNvSpPr/>
            <p:nvPr/>
          </p:nvSpPr>
          <p:spPr>
            <a:xfrm>
              <a:off x="2532450" y="2926150"/>
              <a:ext cx="90800" cy="11500"/>
            </a:xfrm>
            <a:custGeom>
              <a:avLst/>
              <a:gdLst/>
              <a:ahLst/>
              <a:cxnLst/>
              <a:rect l="l" t="t" r="r" b="b"/>
              <a:pathLst>
                <a:path w="3632" h="460" extrusionOk="0">
                  <a:moveTo>
                    <a:pt x="3560" y="1"/>
                  </a:moveTo>
                  <a:cubicBezTo>
                    <a:pt x="3536" y="1"/>
                    <a:pt x="3512" y="4"/>
                    <a:pt x="3489" y="10"/>
                  </a:cubicBezTo>
                  <a:lnTo>
                    <a:pt x="3096" y="10"/>
                  </a:lnTo>
                  <a:cubicBezTo>
                    <a:pt x="2774" y="22"/>
                    <a:pt x="2322" y="57"/>
                    <a:pt x="1810" y="117"/>
                  </a:cubicBezTo>
                  <a:cubicBezTo>
                    <a:pt x="1298" y="188"/>
                    <a:pt x="845" y="260"/>
                    <a:pt x="524" y="331"/>
                  </a:cubicBezTo>
                  <a:cubicBezTo>
                    <a:pt x="357" y="355"/>
                    <a:pt x="226" y="391"/>
                    <a:pt x="143" y="415"/>
                  </a:cubicBezTo>
                  <a:lnTo>
                    <a:pt x="0" y="450"/>
                  </a:lnTo>
                  <a:cubicBezTo>
                    <a:pt x="24" y="456"/>
                    <a:pt x="48" y="459"/>
                    <a:pt x="71" y="459"/>
                  </a:cubicBezTo>
                  <a:cubicBezTo>
                    <a:pt x="95" y="459"/>
                    <a:pt x="119" y="456"/>
                    <a:pt x="143" y="450"/>
                  </a:cubicBezTo>
                  <a:lnTo>
                    <a:pt x="524" y="391"/>
                  </a:lnTo>
                  <a:cubicBezTo>
                    <a:pt x="845" y="331"/>
                    <a:pt x="1310" y="272"/>
                    <a:pt x="1810" y="200"/>
                  </a:cubicBezTo>
                  <a:cubicBezTo>
                    <a:pt x="2322" y="141"/>
                    <a:pt x="2774" y="93"/>
                    <a:pt x="3096" y="69"/>
                  </a:cubicBezTo>
                  <a:lnTo>
                    <a:pt x="3489" y="34"/>
                  </a:lnTo>
                  <a:cubicBezTo>
                    <a:pt x="3536" y="34"/>
                    <a:pt x="3584" y="22"/>
                    <a:pt x="3631" y="10"/>
                  </a:cubicBezTo>
                  <a:cubicBezTo>
                    <a:pt x="3608" y="4"/>
                    <a:pt x="3584" y="1"/>
                    <a:pt x="3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45;p46">
              <a:extLst>
                <a:ext uri="{FF2B5EF4-FFF2-40B4-BE49-F238E27FC236}">
                  <a16:creationId xmlns:a16="http://schemas.microsoft.com/office/drawing/2014/main" id="{C0DDF90C-03B6-8448-9097-7DB5CAA4157B}"/>
                </a:ext>
              </a:extLst>
            </p:cNvPr>
            <p:cNvSpPr/>
            <p:nvPr/>
          </p:nvSpPr>
          <p:spPr>
            <a:xfrm>
              <a:off x="2152025" y="3080275"/>
              <a:ext cx="196200" cy="42300"/>
            </a:xfrm>
            <a:custGeom>
              <a:avLst/>
              <a:gdLst/>
              <a:ahLst/>
              <a:cxnLst/>
              <a:rect l="l" t="t" r="r" b="b"/>
              <a:pathLst>
                <a:path w="7848" h="1692" extrusionOk="0">
                  <a:moveTo>
                    <a:pt x="7847" y="0"/>
                  </a:moveTo>
                  <a:lnTo>
                    <a:pt x="7847" y="0"/>
                  </a:lnTo>
                  <a:cubicBezTo>
                    <a:pt x="7823" y="12"/>
                    <a:pt x="7799" y="24"/>
                    <a:pt x="7776" y="36"/>
                  </a:cubicBezTo>
                  <a:lnTo>
                    <a:pt x="7549" y="131"/>
                  </a:lnTo>
                  <a:cubicBezTo>
                    <a:pt x="7505" y="150"/>
                    <a:pt x="7457" y="169"/>
                    <a:pt x="7405" y="189"/>
                  </a:cubicBezTo>
                  <a:lnTo>
                    <a:pt x="7405" y="189"/>
                  </a:lnTo>
                  <a:cubicBezTo>
                    <a:pt x="7452" y="173"/>
                    <a:pt x="7497" y="158"/>
                    <a:pt x="7537" y="143"/>
                  </a:cubicBezTo>
                  <a:lnTo>
                    <a:pt x="7776" y="60"/>
                  </a:lnTo>
                  <a:lnTo>
                    <a:pt x="7847" y="0"/>
                  </a:lnTo>
                  <a:close/>
                  <a:moveTo>
                    <a:pt x="7405" y="189"/>
                  </a:moveTo>
                  <a:cubicBezTo>
                    <a:pt x="7217" y="254"/>
                    <a:pt x="6977" y="334"/>
                    <a:pt x="6692" y="429"/>
                  </a:cubicBezTo>
                  <a:cubicBezTo>
                    <a:pt x="5752" y="750"/>
                    <a:pt x="4799" y="1000"/>
                    <a:pt x="3835" y="1203"/>
                  </a:cubicBezTo>
                  <a:cubicBezTo>
                    <a:pt x="2858" y="1393"/>
                    <a:pt x="1882" y="1536"/>
                    <a:pt x="906" y="1620"/>
                  </a:cubicBezTo>
                  <a:cubicBezTo>
                    <a:pt x="683" y="1640"/>
                    <a:pt x="484" y="1661"/>
                    <a:pt x="315" y="1675"/>
                  </a:cubicBezTo>
                  <a:lnTo>
                    <a:pt x="315" y="1675"/>
                  </a:lnTo>
                  <a:cubicBezTo>
                    <a:pt x="480" y="1667"/>
                    <a:pt x="673" y="1657"/>
                    <a:pt x="894" y="1643"/>
                  </a:cubicBezTo>
                  <a:cubicBezTo>
                    <a:pt x="2882" y="1501"/>
                    <a:pt x="4823" y="1108"/>
                    <a:pt x="6704" y="453"/>
                  </a:cubicBezTo>
                  <a:cubicBezTo>
                    <a:pt x="6983" y="350"/>
                    <a:pt x="7219" y="263"/>
                    <a:pt x="7405" y="189"/>
                  </a:cubicBezTo>
                  <a:close/>
                  <a:moveTo>
                    <a:pt x="315" y="1675"/>
                  </a:moveTo>
                  <a:cubicBezTo>
                    <a:pt x="195" y="1681"/>
                    <a:pt x="91" y="1686"/>
                    <a:pt x="1" y="1691"/>
                  </a:cubicBezTo>
                  <a:cubicBezTo>
                    <a:pt x="90" y="1691"/>
                    <a:pt x="195" y="1685"/>
                    <a:pt x="315" y="16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46;p46">
              <a:extLst>
                <a:ext uri="{FF2B5EF4-FFF2-40B4-BE49-F238E27FC236}">
                  <a16:creationId xmlns:a16="http://schemas.microsoft.com/office/drawing/2014/main" id="{449668DA-F9D8-3D4F-B212-7CE77A6571F4}"/>
                </a:ext>
              </a:extLst>
            </p:cNvPr>
            <p:cNvSpPr/>
            <p:nvPr/>
          </p:nvSpPr>
          <p:spPr>
            <a:xfrm>
              <a:off x="2324675" y="3034725"/>
              <a:ext cx="298275" cy="69075"/>
            </a:xfrm>
            <a:custGeom>
              <a:avLst/>
              <a:gdLst/>
              <a:ahLst/>
              <a:cxnLst/>
              <a:rect l="l" t="t" r="r" b="b"/>
              <a:pathLst>
                <a:path w="11931" h="2763" extrusionOk="0">
                  <a:moveTo>
                    <a:pt x="11931" y="1"/>
                  </a:moveTo>
                  <a:lnTo>
                    <a:pt x="11811" y="24"/>
                  </a:lnTo>
                  <a:lnTo>
                    <a:pt x="11478" y="132"/>
                  </a:lnTo>
                  <a:lnTo>
                    <a:pt x="10216" y="513"/>
                  </a:lnTo>
                  <a:cubicBezTo>
                    <a:pt x="9144" y="822"/>
                    <a:pt x="7668" y="1227"/>
                    <a:pt x="6013" y="1620"/>
                  </a:cubicBezTo>
                  <a:cubicBezTo>
                    <a:pt x="4370" y="2001"/>
                    <a:pt x="2858" y="2287"/>
                    <a:pt x="1763" y="2477"/>
                  </a:cubicBezTo>
                  <a:lnTo>
                    <a:pt x="477" y="2680"/>
                  </a:lnTo>
                  <a:lnTo>
                    <a:pt x="120" y="2739"/>
                  </a:lnTo>
                  <a:lnTo>
                    <a:pt x="0" y="2763"/>
                  </a:lnTo>
                  <a:lnTo>
                    <a:pt x="120" y="2763"/>
                  </a:lnTo>
                  <a:lnTo>
                    <a:pt x="477" y="2715"/>
                  </a:lnTo>
                  <a:cubicBezTo>
                    <a:pt x="786" y="2680"/>
                    <a:pt x="1239" y="2620"/>
                    <a:pt x="1786" y="2525"/>
                  </a:cubicBezTo>
                  <a:cubicBezTo>
                    <a:pt x="2882" y="2358"/>
                    <a:pt x="4406" y="2084"/>
                    <a:pt x="6049" y="1691"/>
                  </a:cubicBezTo>
                  <a:cubicBezTo>
                    <a:pt x="7680" y="1310"/>
                    <a:pt x="9156" y="882"/>
                    <a:pt x="10228" y="560"/>
                  </a:cubicBezTo>
                  <a:cubicBezTo>
                    <a:pt x="10752" y="405"/>
                    <a:pt x="11180" y="263"/>
                    <a:pt x="11478" y="155"/>
                  </a:cubicBezTo>
                  <a:lnTo>
                    <a:pt x="11811" y="48"/>
                  </a:lnTo>
                  <a:cubicBezTo>
                    <a:pt x="11859" y="36"/>
                    <a:pt x="11895" y="13"/>
                    <a:pt x="11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47;p46">
              <a:extLst>
                <a:ext uri="{FF2B5EF4-FFF2-40B4-BE49-F238E27FC236}">
                  <a16:creationId xmlns:a16="http://schemas.microsoft.com/office/drawing/2014/main" id="{AB5FB2E6-B845-BE40-A8A0-419CD97FA662}"/>
                </a:ext>
              </a:extLst>
            </p:cNvPr>
            <p:cNvSpPr/>
            <p:nvPr/>
          </p:nvSpPr>
          <p:spPr>
            <a:xfrm>
              <a:off x="2146975" y="3170750"/>
              <a:ext cx="352150" cy="22300"/>
            </a:xfrm>
            <a:custGeom>
              <a:avLst/>
              <a:gdLst/>
              <a:ahLst/>
              <a:cxnLst/>
              <a:rect l="l" t="t" r="r" b="b"/>
              <a:pathLst>
                <a:path w="14086" h="892" extrusionOk="0">
                  <a:moveTo>
                    <a:pt x="14086" y="1"/>
                  </a:moveTo>
                  <a:lnTo>
                    <a:pt x="13943" y="25"/>
                  </a:lnTo>
                  <a:lnTo>
                    <a:pt x="13526" y="84"/>
                  </a:lnTo>
                  <a:cubicBezTo>
                    <a:pt x="13169" y="132"/>
                    <a:pt x="12657" y="203"/>
                    <a:pt x="12014" y="287"/>
                  </a:cubicBezTo>
                  <a:cubicBezTo>
                    <a:pt x="10728" y="441"/>
                    <a:pt x="8966" y="644"/>
                    <a:pt x="6989" y="739"/>
                  </a:cubicBezTo>
                  <a:cubicBezTo>
                    <a:pt x="5502" y="802"/>
                    <a:pt x="4116" y="831"/>
                    <a:pt x="2973" y="831"/>
                  </a:cubicBezTo>
                  <a:cubicBezTo>
                    <a:pt x="2606" y="831"/>
                    <a:pt x="2265" y="828"/>
                    <a:pt x="1953" y="822"/>
                  </a:cubicBezTo>
                  <a:cubicBezTo>
                    <a:pt x="1310" y="822"/>
                    <a:pt x="786" y="787"/>
                    <a:pt x="429" y="787"/>
                  </a:cubicBezTo>
                  <a:lnTo>
                    <a:pt x="0" y="787"/>
                  </a:lnTo>
                  <a:lnTo>
                    <a:pt x="429" y="810"/>
                  </a:lnTo>
                  <a:cubicBezTo>
                    <a:pt x="786" y="834"/>
                    <a:pt x="1310" y="858"/>
                    <a:pt x="1953" y="870"/>
                  </a:cubicBezTo>
                  <a:cubicBezTo>
                    <a:pt x="2424" y="883"/>
                    <a:pt x="2961" y="891"/>
                    <a:pt x="3550" y="891"/>
                  </a:cubicBezTo>
                  <a:cubicBezTo>
                    <a:pt x="4570" y="891"/>
                    <a:pt x="5744" y="866"/>
                    <a:pt x="6989" y="799"/>
                  </a:cubicBezTo>
                  <a:cubicBezTo>
                    <a:pt x="8966" y="691"/>
                    <a:pt x="10728" y="501"/>
                    <a:pt x="12014" y="322"/>
                  </a:cubicBezTo>
                  <a:cubicBezTo>
                    <a:pt x="12657" y="239"/>
                    <a:pt x="13169" y="168"/>
                    <a:pt x="13526" y="108"/>
                  </a:cubicBezTo>
                  <a:lnTo>
                    <a:pt x="13943" y="37"/>
                  </a:lnTo>
                  <a:lnTo>
                    <a:pt x="140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48;p46">
              <a:extLst>
                <a:ext uri="{FF2B5EF4-FFF2-40B4-BE49-F238E27FC236}">
                  <a16:creationId xmlns:a16="http://schemas.microsoft.com/office/drawing/2014/main" id="{C830EE90-1822-B942-84D1-BD9B7BF1F003}"/>
                </a:ext>
              </a:extLst>
            </p:cNvPr>
            <p:cNvSpPr/>
            <p:nvPr/>
          </p:nvSpPr>
          <p:spPr>
            <a:xfrm>
              <a:off x="2515175" y="3150400"/>
              <a:ext cx="112525" cy="3725"/>
            </a:xfrm>
            <a:custGeom>
              <a:avLst/>
              <a:gdLst/>
              <a:ahLst/>
              <a:cxnLst/>
              <a:rect l="l" t="t" r="r" b="b"/>
              <a:pathLst>
                <a:path w="4501" h="149" extrusionOk="0">
                  <a:moveTo>
                    <a:pt x="2802" y="0"/>
                  </a:moveTo>
                  <a:cubicBezTo>
                    <a:pt x="2631" y="0"/>
                    <a:pt x="2451" y="2"/>
                    <a:pt x="2263" y="5"/>
                  </a:cubicBezTo>
                  <a:cubicBezTo>
                    <a:pt x="1620" y="17"/>
                    <a:pt x="1060" y="41"/>
                    <a:pt x="655" y="77"/>
                  </a:cubicBezTo>
                  <a:lnTo>
                    <a:pt x="179" y="124"/>
                  </a:lnTo>
                  <a:cubicBezTo>
                    <a:pt x="120" y="124"/>
                    <a:pt x="60" y="136"/>
                    <a:pt x="0" y="148"/>
                  </a:cubicBezTo>
                  <a:lnTo>
                    <a:pt x="179" y="148"/>
                  </a:lnTo>
                  <a:lnTo>
                    <a:pt x="655" y="124"/>
                  </a:lnTo>
                  <a:cubicBezTo>
                    <a:pt x="1072" y="100"/>
                    <a:pt x="1620" y="65"/>
                    <a:pt x="2251" y="65"/>
                  </a:cubicBezTo>
                  <a:lnTo>
                    <a:pt x="4322" y="65"/>
                  </a:lnTo>
                  <a:cubicBezTo>
                    <a:pt x="4352" y="71"/>
                    <a:pt x="4382" y="74"/>
                    <a:pt x="4412" y="74"/>
                  </a:cubicBezTo>
                  <a:cubicBezTo>
                    <a:pt x="4441" y="74"/>
                    <a:pt x="4471" y="71"/>
                    <a:pt x="4501" y="65"/>
                  </a:cubicBezTo>
                  <a:lnTo>
                    <a:pt x="4358" y="53"/>
                  </a:lnTo>
                  <a:lnTo>
                    <a:pt x="3870" y="17"/>
                  </a:lnTo>
                  <a:cubicBezTo>
                    <a:pt x="3575" y="9"/>
                    <a:pt x="3215" y="0"/>
                    <a:pt x="28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49;p46">
              <a:extLst>
                <a:ext uri="{FF2B5EF4-FFF2-40B4-BE49-F238E27FC236}">
                  <a16:creationId xmlns:a16="http://schemas.microsoft.com/office/drawing/2014/main" id="{5F2E7DFD-4604-E94A-A6F6-F34232EF5A86}"/>
                </a:ext>
              </a:extLst>
            </p:cNvPr>
            <p:cNvSpPr/>
            <p:nvPr/>
          </p:nvSpPr>
          <p:spPr>
            <a:xfrm>
              <a:off x="2019575" y="2831125"/>
              <a:ext cx="128625" cy="23275"/>
            </a:xfrm>
            <a:custGeom>
              <a:avLst/>
              <a:gdLst/>
              <a:ahLst/>
              <a:cxnLst/>
              <a:rect l="l" t="t" r="r" b="b"/>
              <a:pathLst>
                <a:path w="5145" h="931" extrusionOk="0">
                  <a:moveTo>
                    <a:pt x="5140" y="0"/>
                  </a:moveTo>
                  <a:cubicBezTo>
                    <a:pt x="5064" y="0"/>
                    <a:pt x="3947" y="187"/>
                    <a:pt x="2572" y="429"/>
                  </a:cubicBezTo>
                  <a:cubicBezTo>
                    <a:pt x="1144" y="691"/>
                    <a:pt x="1" y="906"/>
                    <a:pt x="1" y="930"/>
                  </a:cubicBezTo>
                  <a:cubicBezTo>
                    <a:pt x="1" y="930"/>
                    <a:pt x="2" y="930"/>
                    <a:pt x="4" y="930"/>
                  </a:cubicBezTo>
                  <a:cubicBezTo>
                    <a:pt x="69" y="930"/>
                    <a:pt x="1186" y="743"/>
                    <a:pt x="2572" y="501"/>
                  </a:cubicBezTo>
                  <a:cubicBezTo>
                    <a:pt x="3989" y="239"/>
                    <a:pt x="5144" y="25"/>
                    <a:pt x="5144" y="1"/>
                  </a:cubicBezTo>
                  <a:cubicBezTo>
                    <a:pt x="5144" y="0"/>
                    <a:pt x="5142" y="0"/>
                    <a:pt x="5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50;p46">
              <a:extLst>
                <a:ext uri="{FF2B5EF4-FFF2-40B4-BE49-F238E27FC236}">
                  <a16:creationId xmlns:a16="http://schemas.microsoft.com/office/drawing/2014/main" id="{46B0568E-787F-664A-8DB5-92B3697BF93B}"/>
                </a:ext>
              </a:extLst>
            </p:cNvPr>
            <p:cNvSpPr/>
            <p:nvPr/>
          </p:nvSpPr>
          <p:spPr>
            <a:xfrm>
              <a:off x="2023750" y="2957250"/>
              <a:ext cx="119975" cy="11825"/>
            </a:xfrm>
            <a:custGeom>
              <a:avLst/>
              <a:gdLst/>
              <a:ahLst/>
              <a:cxnLst/>
              <a:rect l="l" t="t" r="r" b="b"/>
              <a:pathLst>
                <a:path w="4799" h="473" extrusionOk="0">
                  <a:moveTo>
                    <a:pt x="4765" y="0"/>
                  </a:moveTo>
                  <a:cubicBezTo>
                    <a:pt x="4573" y="0"/>
                    <a:pt x="3589" y="89"/>
                    <a:pt x="2393" y="206"/>
                  </a:cubicBezTo>
                  <a:cubicBezTo>
                    <a:pt x="1072" y="326"/>
                    <a:pt x="0" y="445"/>
                    <a:pt x="0" y="468"/>
                  </a:cubicBezTo>
                  <a:cubicBezTo>
                    <a:pt x="0" y="471"/>
                    <a:pt x="12" y="472"/>
                    <a:pt x="34" y="472"/>
                  </a:cubicBezTo>
                  <a:cubicBezTo>
                    <a:pt x="228" y="472"/>
                    <a:pt x="1221" y="383"/>
                    <a:pt x="2405" y="266"/>
                  </a:cubicBezTo>
                  <a:cubicBezTo>
                    <a:pt x="3727" y="147"/>
                    <a:pt x="4798" y="16"/>
                    <a:pt x="4798" y="4"/>
                  </a:cubicBezTo>
                  <a:cubicBezTo>
                    <a:pt x="4798" y="2"/>
                    <a:pt x="4787" y="0"/>
                    <a:pt x="4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51;p46">
              <a:extLst>
                <a:ext uri="{FF2B5EF4-FFF2-40B4-BE49-F238E27FC236}">
                  <a16:creationId xmlns:a16="http://schemas.microsoft.com/office/drawing/2014/main" id="{55A04278-9D3F-994D-BABC-BF912CE0613F}"/>
                </a:ext>
              </a:extLst>
            </p:cNvPr>
            <p:cNvSpPr/>
            <p:nvPr/>
          </p:nvSpPr>
          <p:spPr>
            <a:xfrm>
              <a:off x="2030300" y="3058425"/>
              <a:ext cx="124425" cy="4250"/>
            </a:xfrm>
            <a:custGeom>
              <a:avLst/>
              <a:gdLst/>
              <a:ahLst/>
              <a:cxnLst/>
              <a:rect l="l" t="t" r="r" b="b"/>
              <a:pathLst>
                <a:path w="4977" h="170" extrusionOk="0">
                  <a:moveTo>
                    <a:pt x="4801" y="1"/>
                  </a:moveTo>
                  <a:cubicBezTo>
                    <a:pt x="4435" y="1"/>
                    <a:pt x="3535" y="16"/>
                    <a:pt x="2489" y="53"/>
                  </a:cubicBezTo>
                  <a:cubicBezTo>
                    <a:pt x="1107" y="89"/>
                    <a:pt x="0" y="136"/>
                    <a:pt x="0" y="160"/>
                  </a:cubicBezTo>
                  <a:cubicBezTo>
                    <a:pt x="0" y="167"/>
                    <a:pt x="87" y="170"/>
                    <a:pt x="241" y="170"/>
                  </a:cubicBezTo>
                  <a:cubicBezTo>
                    <a:pt x="640" y="170"/>
                    <a:pt x="1493" y="150"/>
                    <a:pt x="2489" y="124"/>
                  </a:cubicBezTo>
                  <a:cubicBezTo>
                    <a:pt x="3858" y="77"/>
                    <a:pt x="4977" y="29"/>
                    <a:pt x="4977" y="5"/>
                  </a:cubicBezTo>
                  <a:cubicBezTo>
                    <a:pt x="4977" y="2"/>
                    <a:pt x="4915" y="1"/>
                    <a:pt x="48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52;p46">
              <a:extLst>
                <a:ext uri="{FF2B5EF4-FFF2-40B4-BE49-F238E27FC236}">
                  <a16:creationId xmlns:a16="http://schemas.microsoft.com/office/drawing/2014/main" id="{6153A9DF-1E20-ED43-8D3F-2BD9255D1412}"/>
                </a:ext>
              </a:extLst>
            </p:cNvPr>
            <p:cNvSpPr/>
            <p:nvPr/>
          </p:nvSpPr>
          <p:spPr>
            <a:xfrm>
              <a:off x="2019575" y="3155275"/>
              <a:ext cx="111650" cy="28300"/>
            </a:xfrm>
            <a:custGeom>
              <a:avLst/>
              <a:gdLst/>
              <a:ahLst/>
              <a:cxnLst/>
              <a:rect l="l" t="t" r="r" b="b"/>
              <a:pathLst>
                <a:path w="4466" h="1132" extrusionOk="0">
                  <a:moveTo>
                    <a:pt x="1" y="1"/>
                  </a:moveTo>
                  <a:lnTo>
                    <a:pt x="1" y="1"/>
                  </a:lnTo>
                  <a:cubicBezTo>
                    <a:pt x="48" y="36"/>
                    <a:pt x="96" y="60"/>
                    <a:pt x="155" y="84"/>
                  </a:cubicBezTo>
                  <a:cubicBezTo>
                    <a:pt x="262" y="144"/>
                    <a:pt x="417" y="215"/>
                    <a:pt x="608" y="298"/>
                  </a:cubicBezTo>
                  <a:cubicBezTo>
                    <a:pt x="1620" y="727"/>
                    <a:pt x="2691" y="1001"/>
                    <a:pt x="3787" y="1096"/>
                  </a:cubicBezTo>
                  <a:cubicBezTo>
                    <a:pt x="4001" y="1132"/>
                    <a:pt x="4168" y="1132"/>
                    <a:pt x="4287" y="1132"/>
                  </a:cubicBezTo>
                  <a:lnTo>
                    <a:pt x="4465" y="1132"/>
                  </a:lnTo>
                  <a:cubicBezTo>
                    <a:pt x="4406" y="1120"/>
                    <a:pt x="4334" y="1108"/>
                    <a:pt x="4275" y="1108"/>
                  </a:cubicBezTo>
                  <a:lnTo>
                    <a:pt x="3787" y="1060"/>
                  </a:lnTo>
                  <a:cubicBezTo>
                    <a:pt x="3239" y="989"/>
                    <a:pt x="2703" y="894"/>
                    <a:pt x="2179" y="763"/>
                  </a:cubicBezTo>
                  <a:cubicBezTo>
                    <a:pt x="1656" y="620"/>
                    <a:pt x="1132" y="453"/>
                    <a:pt x="632" y="251"/>
                  </a:cubicBezTo>
                  <a:cubicBezTo>
                    <a:pt x="429" y="179"/>
                    <a:pt x="274" y="108"/>
                    <a:pt x="167" y="60"/>
                  </a:cubicBezTo>
                  <a:cubicBezTo>
                    <a:pt x="120" y="36"/>
                    <a:pt x="60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53;p46">
              <a:extLst>
                <a:ext uri="{FF2B5EF4-FFF2-40B4-BE49-F238E27FC236}">
                  <a16:creationId xmlns:a16="http://schemas.microsoft.com/office/drawing/2014/main" id="{6BEE5963-49B8-DB4D-BD73-913B9BF8260A}"/>
                </a:ext>
              </a:extLst>
            </p:cNvPr>
            <p:cNvSpPr/>
            <p:nvPr/>
          </p:nvSpPr>
          <p:spPr>
            <a:xfrm>
              <a:off x="2017200" y="3218375"/>
              <a:ext cx="120575" cy="56575"/>
            </a:xfrm>
            <a:custGeom>
              <a:avLst/>
              <a:gdLst/>
              <a:ahLst/>
              <a:cxnLst/>
              <a:rect l="l" t="t" r="r" b="b"/>
              <a:pathLst>
                <a:path w="4823" h="2263" extrusionOk="0">
                  <a:moveTo>
                    <a:pt x="4822" y="1"/>
                  </a:moveTo>
                  <a:lnTo>
                    <a:pt x="4822" y="1"/>
                  </a:lnTo>
                  <a:cubicBezTo>
                    <a:pt x="4763" y="25"/>
                    <a:pt x="4703" y="60"/>
                    <a:pt x="4644" y="96"/>
                  </a:cubicBezTo>
                  <a:cubicBezTo>
                    <a:pt x="4525" y="179"/>
                    <a:pt x="4370" y="287"/>
                    <a:pt x="4156" y="418"/>
                  </a:cubicBezTo>
                  <a:cubicBezTo>
                    <a:pt x="3096" y="1084"/>
                    <a:pt x="1941" y="1632"/>
                    <a:pt x="750" y="2025"/>
                  </a:cubicBezTo>
                  <a:cubicBezTo>
                    <a:pt x="524" y="2096"/>
                    <a:pt x="334" y="2156"/>
                    <a:pt x="203" y="2192"/>
                  </a:cubicBezTo>
                  <a:cubicBezTo>
                    <a:pt x="131" y="2215"/>
                    <a:pt x="60" y="2239"/>
                    <a:pt x="0" y="2263"/>
                  </a:cubicBezTo>
                  <a:cubicBezTo>
                    <a:pt x="72" y="2251"/>
                    <a:pt x="131" y="2239"/>
                    <a:pt x="203" y="2215"/>
                  </a:cubicBezTo>
                  <a:cubicBezTo>
                    <a:pt x="334" y="2192"/>
                    <a:pt x="524" y="2132"/>
                    <a:pt x="762" y="2072"/>
                  </a:cubicBezTo>
                  <a:cubicBezTo>
                    <a:pt x="1370" y="1882"/>
                    <a:pt x="1953" y="1656"/>
                    <a:pt x="2536" y="1382"/>
                  </a:cubicBezTo>
                  <a:cubicBezTo>
                    <a:pt x="3108" y="1108"/>
                    <a:pt x="3656" y="799"/>
                    <a:pt x="4179" y="453"/>
                  </a:cubicBezTo>
                  <a:cubicBezTo>
                    <a:pt x="4382" y="322"/>
                    <a:pt x="4548" y="215"/>
                    <a:pt x="4656" y="132"/>
                  </a:cubicBezTo>
                  <a:cubicBezTo>
                    <a:pt x="4715" y="84"/>
                    <a:pt x="4775" y="48"/>
                    <a:pt x="4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54;p46">
              <a:extLst>
                <a:ext uri="{FF2B5EF4-FFF2-40B4-BE49-F238E27FC236}">
                  <a16:creationId xmlns:a16="http://schemas.microsoft.com/office/drawing/2014/main" id="{19E12869-8B13-9041-AA8B-26F39BB5770E}"/>
                </a:ext>
              </a:extLst>
            </p:cNvPr>
            <p:cNvSpPr/>
            <p:nvPr/>
          </p:nvSpPr>
          <p:spPr>
            <a:xfrm>
              <a:off x="2218125" y="2612050"/>
              <a:ext cx="11925" cy="630775"/>
            </a:xfrm>
            <a:custGeom>
              <a:avLst/>
              <a:gdLst/>
              <a:ahLst/>
              <a:cxnLst/>
              <a:rect l="l" t="t" r="r" b="b"/>
              <a:pathLst>
                <a:path w="477" h="25231" extrusionOk="0">
                  <a:moveTo>
                    <a:pt x="0" y="1"/>
                  </a:moveTo>
                  <a:cubicBezTo>
                    <a:pt x="0" y="1"/>
                    <a:pt x="0" y="72"/>
                    <a:pt x="0" y="251"/>
                  </a:cubicBezTo>
                  <a:cubicBezTo>
                    <a:pt x="12" y="441"/>
                    <a:pt x="36" y="691"/>
                    <a:pt x="36" y="989"/>
                  </a:cubicBezTo>
                  <a:cubicBezTo>
                    <a:pt x="71" y="1644"/>
                    <a:pt x="119" y="2561"/>
                    <a:pt x="167" y="3692"/>
                  </a:cubicBezTo>
                  <a:cubicBezTo>
                    <a:pt x="262" y="5978"/>
                    <a:pt x="357" y="9133"/>
                    <a:pt x="381" y="12610"/>
                  </a:cubicBezTo>
                  <a:cubicBezTo>
                    <a:pt x="405" y="16098"/>
                    <a:pt x="357" y="19253"/>
                    <a:pt x="286" y="21527"/>
                  </a:cubicBezTo>
                  <a:cubicBezTo>
                    <a:pt x="250" y="22658"/>
                    <a:pt x="226" y="23599"/>
                    <a:pt x="202" y="24242"/>
                  </a:cubicBezTo>
                  <a:cubicBezTo>
                    <a:pt x="191" y="24540"/>
                    <a:pt x="179" y="24801"/>
                    <a:pt x="179" y="24968"/>
                  </a:cubicBezTo>
                  <a:lnTo>
                    <a:pt x="179" y="25230"/>
                  </a:lnTo>
                  <a:cubicBezTo>
                    <a:pt x="179" y="25230"/>
                    <a:pt x="191" y="25135"/>
                    <a:pt x="191" y="24980"/>
                  </a:cubicBezTo>
                  <a:lnTo>
                    <a:pt x="226" y="24254"/>
                  </a:lnTo>
                  <a:cubicBezTo>
                    <a:pt x="250" y="23611"/>
                    <a:pt x="298" y="22694"/>
                    <a:pt x="333" y="21551"/>
                  </a:cubicBezTo>
                  <a:cubicBezTo>
                    <a:pt x="405" y="19265"/>
                    <a:pt x="476" y="16110"/>
                    <a:pt x="441" y="12621"/>
                  </a:cubicBezTo>
                  <a:cubicBezTo>
                    <a:pt x="417" y="9145"/>
                    <a:pt x="310" y="5990"/>
                    <a:pt x="202" y="3704"/>
                  </a:cubicBezTo>
                  <a:cubicBezTo>
                    <a:pt x="155" y="2561"/>
                    <a:pt x="107" y="1644"/>
                    <a:pt x="60" y="1001"/>
                  </a:cubicBezTo>
                  <a:cubicBezTo>
                    <a:pt x="60" y="679"/>
                    <a:pt x="48" y="418"/>
                    <a:pt x="24" y="251"/>
                  </a:cubicBezTo>
                  <a:cubicBezTo>
                    <a:pt x="0" y="84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55;p46">
              <a:extLst>
                <a:ext uri="{FF2B5EF4-FFF2-40B4-BE49-F238E27FC236}">
                  <a16:creationId xmlns:a16="http://schemas.microsoft.com/office/drawing/2014/main" id="{9D0145B9-56F2-164D-9C0E-357F47C6978E}"/>
                </a:ext>
              </a:extLst>
            </p:cNvPr>
            <p:cNvSpPr/>
            <p:nvPr/>
          </p:nvSpPr>
          <p:spPr>
            <a:xfrm>
              <a:off x="2338075" y="2583175"/>
              <a:ext cx="27100" cy="210175"/>
            </a:xfrm>
            <a:custGeom>
              <a:avLst/>
              <a:gdLst/>
              <a:ahLst/>
              <a:cxnLst/>
              <a:rect l="l" t="t" r="r" b="b"/>
              <a:pathLst>
                <a:path w="1084" h="8407" extrusionOk="0">
                  <a:moveTo>
                    <a:pt x="24" y="1"/>
                  </a:moveTo>
                  <a:cubicBezTo>
                    <a:pt x="0" y="1"/>
                    <a:pt x="215" y="1894"/>
                    <a:pt x="512" y="4216"/>
                  </a:cubicBezTo>
                  <a:cubicBezTo>
                    <a:pt x="798" y="6526"/>
                    <a:pt x="1048" y="8407"/>
                    <a:pt x="1072" y="8407"/>
                  </a:cubicBezTo>
                  <a:cubicBezTo>
                    <a:pt x="1084" y="8407"/>
                    <a:pt x="869" y="6526"/>
                    <a:pt x="572" y="4204"/>
                  </a:cubicBezTo>
                  <a:cubicBezTo>
                    <a:pt x="286" y="1882"/>
                    <a:pt x="36" y="1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56;p46">
              <a:extLst>
                <a:ext uri="{FF2B5EF4-FFF2-40B4-BE49-F238E27FC236}">
                  <a16:creationId xmlns:a16="http://schemas.microsoft.com/office/drawing/2014/main" id="{D14BFB20-7325-FD46-A5EA-967FB2953716}"/>
                </a:ext>
              </a:extLst>
            </p:cNvPr>
            <p:cNvSpPr/>
            <p:nvPr/>
          </p:nvSpPr>
          <p:spPr>
            <a:xfrm>
              <a:off x="2342225" y="2825475"/>
              <a:ext cx="9550" cy="63125"/>
            </a:xfrm>
            <a:custGeom>
              <a:avLst/>
              <a:gdLst/>
              <a:ahLst/>
              <a:cxnLst/>
              <a:rect l="l" t="t" r="r" b="b"/>
              <a:pathLst>
                <a:path w="382" h="2525" extrusionOk="0">
                  <a:moveTo>
                    <a:pt x="13" y="1"/>
                  </a:moveTo>
                  <a:cubicBezTo>
                    <a:pt x="1" y="1"/>
                    <a:pt x="60" y="572"/>
                    <a:pt x="168" y="1263"/>
                  </a:cubicBezTo>
                  <a:cubicBezTo>
                    <a:pt x="215" y="1691"/>
                    <a:pt x="287" y="2108"/>
                    <a:pt x="382" y="2525"/>
                  </a:cubicBezTo>
                  <a:cubicBezTo>
                    <a:pt x="358" y="2096"/>
                    <a:pt x="310" y="1679"/>
                    <a:pt x="227" y="1251"/>
                  </a:cubicBezTo>
                  <a:cubicBezTo>
                    <a:pt x="180" y="834"/>
                    <a:pt x="108" y="417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157;p46">
              <a:extLst>
                <a:ext uri="{FF2B5EF4-FFF2-40B4-BE49-F238E27FC236}">
                  <a16:creationId xmlns:a16="http://schemas.microsoft.com/office/drawing/2014/main" id="{98B95955-47E3-4E42-A399-9D089D3CAC49}"/>
                </a:ext>
              </a:extLst>
            </p:cNvPr>
            <p:cNvSpPr/>
            <p:nvPr/>
          </p:nvSpPr>
          <p:spPr>
            <a:xfrm>
              <a:off x="2382725" y="2879950"/>
              <a:ext cx="2400" cy="181600"/>
            </a:xfrm>
            <a:custGeom>
              <a:avLst/>
              <a:gdLst/>
              <a:ahLst/>
              <a:cxnLst/>
              <a:rect l="l" t="t" r="r" b="b"/>
              <a:pathLst>
                <a:path w="96" h="7264" extrusionOk="0">
                  <a:moveTo>
                    <a:pt x="12" y="0"/>
                  </a:moveTo>
                  <a:cubicBezTo>
                    <a:pt x="0" y="0"/>
                    <a:pt x="0" y="1632"/>
                    <a:pt x="12" y="3632"/>
                  </a:cubicBezTo>
                  <a:cubicBezTo>
                    <a:pt x="36" y="5632"/>
                    <a:pt x="60" y="7263"/>
                    <a:pt x="84" y="7263"/>
                  </a:cubicBezTo>
                  <a:cubicBezTo>
                    <a:pt x="95" y="7263"/>
                    <a:pt x="95" y="5644"/>
                    <a:pt x="84" y="3632"/>
                  </a:cubicBezTo>
                  <a:cubicBezTo>
                    <a:pt x="60" y="1632"/>
                    <a:pt x="36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158;p46">
              <a:extLst>
                <a:ext uri="{FF2B5EF4-FFF2-40B4-BE49-F238E27FC236}">
                  <a16:creationId xmlns:a16="http://schemas.microsoft.com/office/drawing/2014/main" id="{8BB2FB86-95B1-8A4C-800A-3DB53A731A23}"/>
                </a:ext>
              </a:extLst>
            </p:cNvPr>
            <p:cNvSpPr/>
            <p:nvPr/>
          </p:nvSpPr>
          <p:spPr>
            <a:xfrm>
              <a:off x="2359200" y="3075800"/>
              <a:ext cx="23550" cy="164325"/>
            </a:xfrm>
            <a:custGeom>
              <a:avLst/>
              <a:gdLst/>
              <a:ahLst/>
              <a:cxnLst/>
              <a:rect l="l" t="t" r="r" b="b"/>
              <a:pathLst>
                <a:path w="942" h="6573" extrusionOk="0">
                  <a:moveTo>
                    <a:pt x="24" y="1"/>
                  </a:moveTo>
                  <a:cubicBezTo>
                    <a:pt x="1" y="13"/>
                    <a:pt x="191" y="1477"/>
                    <a:pt x="441" y="3299"/>
                  </a:cubicBezTo>
                  <a:cubicBezTo>
                    <a:pt x="691" y="5109"/>
                    <a:pt x="905" y="6573"/>
                    <a:pt x="917" y="6573"/>
                  </a:cubicBezTo>
                  <a:cubicBezTo>
                    <a:pt x="941" y="6561"/>
                    <a:pt x="751" y="5097"/>
                    <a:pt x="501" y="3287"/>
                  </a:cubicBezTo>
                  <a:cubicBezTo>
                    <a:pt x="263" y="1477"/>
                    <a:pt x="48" y="1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159;p46">
              <a:extLst>
                <a:ext uri="{FF2B5EF4-FFF2-40B4-BE49-F238E27FC236}">
                  <a16:creationId xmlns:a16="http://schemas.microsoft.com/office/drawing/2014/main" id="{78A9C964-80BE-644A-937A-5655578FCB26}"/>
                </a:ext>
              </a:extLst>
            </p:cNvPr>
            <p:cNvSpPr/>
            <p:nvPr/>
          </p:nvSpPr>
          <p:spPr>
            <a:xfrm>
              <a:off x="2487200" y="2557300"/>
              <a:ext cx="53900" cy="336950"/>
            </a:xfrm>
            <a:custGeom>
              <a:avLst/>
              <a:gdLst/>
              <a:ahLst/>
              <a:cxnLst/>
              <a:rect l="l" t="t" r="r" b="b"/>
              <a:pathLst>
                <a:path w="2156" h="13478" extrusionOk="0">
                  <a:moveTo>
                    <a:pt x="12" y="0"/>
                  </a:moveTo>
                  <a:cubicBezTo>
                    <a:pt x="0" y="0"/>
                    <a:pt x="465" y="3036"/>
                    <a:pt x="1048" y="6751"/>
                  </a:cubicBezTo>
                  <a:cubicBezTo>
                    <a:pt x="1643" y="10466"/>
                    <a:pt x="2131" y="13478"/>
                    <a:pt x="2155" y="13478"/>
                  </a:cubicBezTo>
                  <a:cubicBezTo>
                    <a:pt x="2155" y="13478"/>
                    <a:pt x="1703" y="10442"/>
                    <a:pt x="1119" y="6727"/>
                  </a:cubicBezTo>
                  <a:cubicBezTo>
                    <a:pt x="524" y="3012"/>
                    <a:pt x="36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60;p46">
              <a:extLst>
                <a:ext uri="{FF2B5EF4-FFF2-40B4-BE49-F238E27FC236}">
                  <a16:creationId xmlns:a16="http://schemas.microsoft.com/office/drawing/2014/main" id="{8229CAE6-A6EF-BB4B-AC4B-7B91564A61B6}"/>
                </a:ext>
              </a:extLst>
            </p:cNvPr>
            <p:cNvSpPr/>
            <p:nvPr/>
          </p:nvSpPr>
          <p:spPr>
            <a:xfrm>
              <a:off x="2503575" y="2963600"/>
              <a:ext cx="17875" cy="149725"/>
            </a:xfrm>
            <a:custGeom>
              <a:avLst/>
              <a:gdLst/>
              <a:ahLst/>
              <a:cxnLst/>
              <a:rect l="l" t="t" r="r" b="b"/>
              <a:pathLst>
                <a:path w="715" h="5989" extrusionOk="0">
                  <a:moveTo>
                    <a:pt x="0" y="0"/>
                  </a:moveTo>
                  <a:cubicBezTo>
                    <a:pt x="0" y="1"/>
                    <a:pt x="131" y="1346"/>
                    <a:pt x="322" y="3000"/>
                  </a:cubicBezTo>
                  <a:cubicBezTo>
                    <a:pt x="512" y="4655"/>
                    <a:pt x="679" y="5989"/>
                    <a:pt x="703" y="5989"/>
                  </a:cubicBezTo>
                  <a:cubicBezTo>
                    <a:pt x="714" y="5989"/>
                    <a:pt x="572" y="4644"/>
                    <a:pt x="381" y="2989"/>
                  </a:cubicBezTo>
                  <a:cubicBezTo>
                    <a:pt x="191" y="1334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61;p46">
              <a:extLst>
                <a:ext uri="{FF2B5EF4-FFF2-40B4-BE49-F238E27FC236}">
                  <a16:creationId xmlns:a16="http://schemas.microsoft.com/office/drawing/2014/main" id="{376A60E1-6C95-5E4D-A965-A4A9C7278485}"/>
                </a:ext>
              </a:extLst>
            </p:cNvPr>
            <p:cNvSpPr/>
            <p:nvPr/>
          </p:nvSpPr>
          <p:spPr>
            <a:xfrm>
              <a:off x="2616975" y="2459650"/>
              <a:ext cx="259275" cy="93775"/>
            </a:xfrm>
            <a:custGeom>
              <a:avLst/>
              <a:gdLst/>
              <a:ahLst/>
              <a:cxnLst/>
              <a:rect l="l" t="t" r="r" b="b"/>
              <a:pathLst>
                <a:path w="10371" h="3751" extrusionOk="0">
                  <a:moveTo>
                    <a:pt x="10371" y="1"/>
                  </a:moveTo>
                  <a:lnTo>
                    <a:pt x="10264" y="84"/>
                  </a:lnTo>
                  <a:lnTo>
                    <a:pt x="10002" y="287"/>
                  </a:lnTo>
                  <a:cubicBezTo>
                    <a:pt x="9787" y="465"/>
                    <a:pt x="9454" y="715"/>
                    <a:pt x="9037" y="1001"/>
                  </a:cubicBezTo>
                  <a:cubicBezTo>
                    <a:pt x="8549" y="1334"/>
                    <a:pt x="8037" y="1632"/>
                    <a:pt x="7501" y="1918"/>
                  </a:cubicBezTo>
                  <a:cubicBezTo>
                    <a:pt x="6858" y="2251"/>
                    <a:pt x="6192" y="2549"/>
                    <a:pt x="5501" y="2799"/>
                  </a:cubicBezTo>
                  <a:cubicBezTo>
                    <a:pt x="4822" y="3037"/>
                    <a:pt x="4120" y="3239"/>
                    <a:pt x="3406" y="3394"/>
                  </a:cubicBezTo>
                  <a:cubicBezTo>
                    <a:pt x="2822" y="3525"/>
                    <a:pt x="2227" y="3608"/>
                    <a:pt x="1632" y="3668"/>
                  </a:cubicBezTo>
                  <a:cubicBezTo>
                    <a:pt x="1131" y="3716"/>
                    <a:pt x="715" y="3739"/>
                    <a:pt x="429" y="3739"/>
                  </a:cubicBezTo>
                  <a:lnTo>
                    <a:pt x="0" y="3739"/>
                  </a:lnTo>
                  <a:cubicBezTo>
                    <a:pt x="174" y="3747"/>
                    <a:pt x="347" y="3751"/>
                    <a:pt x="521" y="3751"/>
                  </a:cubicBezTo>
                  <a:cubicBezTo>
                    <a:pt x="895" y="3751"/>
                    <a:pt x="1269" y="3732"/>
                    <a:pt x="1643" y="3692"/>
                  </a:cubicBezTo>
                  <a:cubicBezTo>
                    <a:pt x="2239" y="3644"/>
                    <a:pt x="2834" y="3561"/>
                    <a:pt x="3417" y="3442"/>
                  </a:cubicBezTo>
                  <a:cubicBezTo>
                    <a:pt x="4144" y="3287"/>
                    <a:pt x="4846" y="3085"/>
                    <a:pt x="5537" y="2846"/>
                  </a:cubicBezTo>
                  <a:cubicBezTo>
                    <a:pt x="6227" y="2596"/>
                    <a:pt x="6894" y="2299"/>
                    <a:pt x="7537" y="1953"/>
                  </a:cubicBezTo>
                  <a:cubicBezTo>
                    <a:pt x="8073" y="1680"/>
                    <a:pt x="8585" y="1358"/>
                    <a:pt x="9085" y="1025"/>
                  </a:cubicBezTo>
                  <a:cubicBezTo>
                    <a:pt x="9537" y="715"/>
                    <a:pt x="9966" y="370"/>
                    <a:pt x="10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62;p46">
              <a:extLst>
                <a:ext uri="{FF2B5EF4-FFF2-40B4-BE49-F238E27FC236}">
                  <a16:creationId xmlns:a16="http://schemas.microsoft.com/office/drawing/2014/main" id="{AC3A5269-E44D-554C-9010-40E8E31BFE2F}"/>
                </a:ext>
              </a:extLst>
            </p:cNvPr>
            <p:cNvSpPr/>
            <p:nvPr/>
          </p:nvSpPr>
          <p:spPr>
            <a:xfrm>
              <a:off x="2876825" y="2253675"/>
              <a:ext cx="10750" cy="206000"/>
            </a:xfrm>
            <a:custGeom>
              <a:avLst/>
              <a:gdLst/>
              <a:ahLst/>
              <a:cxnLst/>
              <a:rect l="l" t="t" r="r" b="b"/>
              <a:pathLst>
                <a:path w="430" h="8240" extrusionOk="0">
                  <a:moveTo>
                    <a:pt x="382" y="1"/>
                  </a:moveTo>
                  <a:lnTo>
                    <a:pt x="382" y="251"/>
                  </a:lnTo>
                  <a:lnTo>
                    <a:pt x="382" y="1144"/>
                  </a:lnTo>
                  <a:cubicBezTo>
                    <a:pt x="382" y="1894"/>
                    <a:pt x="382" y="2942"/>
                    <a:pt x="322" y="4085"/>
                  </a:cubicBezTo>
                  <a:cubicBezTo>
                    <a:pt x="274" y="5239"/>
                    <a:pt x="191" y="6275"/>
                    <a:pt x="120" y="7025"/>
                  </a:cubicBezTo>
                  <a:cubicBezTo>
                    <a:pt x="84" y="7371"/>
                    <a:pt x="48" y="7668"/>
                    <a:pt x="24" y="7918"/>
                  </a:cubicBezTo>
                  <a:cubicBezTo>
                    <a:pt x="12" y="8002"/>
                    <a:pt x="1" y="8085"/>
                    <a:pt x="1" y="8157"/>
                  </a:cubicBezTo>
                  <a:cubicBezTo>
                    <a:pt x="1" y="8192"/>
                    <a:pt x="1" y="8216"/>
                    <a:pt x="1" y="8240"/>
                  </a:cubicBezTo>
                  <a:cubicBezTo>
                    <a:pt x="1" y="8240"/>
                    <a:pt x="1" y="8240"/>
                    <a:pt x="12" y="8157"/>
                  </a:cubicBezTo>
                  <a:cubicBezTo>
                    <a:pt x="24" y="8085"/>
                    <a:pt x="48" y="8014"/>
                    <a:pt x="48" y="7918"/>
                  </a:cubicBezTo>
                  <a:cubicBezTo>
                    <a:pt x="84" y="7716"/>
                    <a:pt x="120" y="7406"/>
                    <a:pt x="167" y="7037"/>
                  </a:cubicBezTo>
                  <a:cubicBezTo>
                    <a:pt x="251" y="6287"/>
                    <a:pt x="358" y="5239"/>
                    <a:pt x="393" y="4096"/>
                  </a:cubicBezTo>
                  <a:cubicBezTo>
                    <a:pt x="429" y="2942"/>
                    <a:pt x="429" y="1894"/>
                    <a:pt x="429" y="1144"/>
                  </a:cubicBezTo>
                  <a:cubicBezTo>
                    <a:pt x="417" y="763"/>
                    <a:pt x="393" y="453"/>
                    <a:pt x="393" y="251"/>
                  </a:cubicBezTo>
                  <a:cubicBezTo>
                    <a:pt x="382" y="156"/>
                    <a:pt x="382" y="84"/>
                    <a:pt x="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163;p46">
              <a:extLst>
                <a:ext uri="{FF2B5EF4-FFF2-40B4-BE49-F238E27FC236}">
                  <a16:creationId xmlns:a16="http://schemas.microsoft.com/office/drawing/2014/main" id="{109C2329-1F1D-D941-9A2B-41CA886E6C49}"/>
                </a:ext>
              </a:extLst>
            </p:cNvPr>
            <p:cNvSpPr/>
            <p:nvPr/>
          </p:nvSpPr>
          <p:spPr>
            <a:xfrm>
              <a:off x="2677400" y="2245950"/>
              <a:ext cx="299750" cy="403925"/>
            </a:xfrm>
            <a:custGeom>
              <a:avLst/>
              <a:gdLst/>
              <a:ahLst/>
              <a:cxnLst/>
              <a:rect l="l" t="t" r="r" b="b"/>
              <a:pathLst>
                <a:path w="11990" h="16157" extrusionOk="0">
                  <a:moveTo>
                    <a:pt x="10680" y="0"/>
                  </a:moveTo>
                  <a:cubicBezTo>
                    <a:pt x="10680" y="0"/>
                    <a:pt x="10704" y="298"/>
                    <a:pt x="10823" y="857"/>
                  </a:cubicBezTo>
                  <a:cubicBezTo>
                    <a:pt x="10954" y="1417"/>
                    <a:pt x="11180" y="2215"/>
                    <a:pt x="11430" y="3215"/>
                  </a:cubicBezTo>
                  <a:cubicBezTo>
                    <a:pt x="11764" y="4370"/>
                    <a:pt x="11907" y="5572"/>
                    <a:pt x="11847" y="6775"/>
                  </a:cubicBezTo>
                  <a:cubicBezTo>
                    <a:pt x="11776" y="8251"/>
                    <a:pt x="11026" y="9632"/>
                    <a:pt x="9823" y="10501"/>
                  </a:cubicBezTo>
                  <a:cubicBezTo>
                    <a:pt x="9216" y="10954"/>
                    <a:pt x="8573" y="11371"/>
                    <a:pt x="7918" y="11752"/>
                  </a:cubicBezTo>
                  <a:cubicBezTo>
                    <a:pt x="7275" y="12133"/>
                    <a:pt x="6668" y="12490"/>
                    <a:pt x="6073" y="12835"/>
                  </a:cubicBezTo>
                  <a:cubicBezTo>
                    <a:pt x="4906" y="13514"/>
                    <a:pt x="3834" y="14097"/>
                    <a:pt x="2929" y="14597"/>
                  </a:cubicBezTo>
                  <a:cubicBezTo>
                    <a:pt x="2036" y="15085"/>
                    <a:pt x="1298" y="15466"/>
                    <a:pt x="786" y="15728"/>
                  </a:cubicBezTo>
                  <a:lnTo>
                    <a:pt x="203" y="16050"/>
                  </a:lnTo>
                  <a:lnTo>
                    <a:pt x="0" y="16157"/>
                  </a:lnTo>
                  <a:lnTo>
                    <a:pt x="203" y="16062"/>
                  </a:lnTo>
                  <a:lnTo>
                    <a:pt x="798" y="15764"/>
                  </a:lnTo>
                  <a:cubicBezTo>
                    <a:pt x="1310" y="15514"/>
                    <a:pt x="2048" y="15133"/>
                    <a:pt x="2953" y="14657"/>
                  </a:cubicBezTo>
                  <a:cubicBezTo>
                    <a:pt x="3858" y="14169"/>
                    <a:pt x="4930" y="13585"/>
                    <a:pt x="6108" y="12907"/>
                  </a:cubicBezTo>
                  <a:cubicBezTo>
                    <a:pt x="6704" y="12561"/>
                    <a:pt x="7299" y="12204"/>
                    <a:pt x="7942" y="11823"/>
                  </a:cubicBezTo>
                  <a:cubicBezTo>
                    <a:pt x="8620" y="11454"/>
                    <a:pt x="9263" y="11025"/>
                    <a:pt x="9871" y="10573"/>
                  </a:cubicBezTo>
                  <a:cubicBezTo>
                    <a:pt x="11097" y="9692"/>
                    <a:pt x="11859" y="8299"/>
                    <a:pt x="11930" y="6787"/>
                  </a:cubicBezTo>
                  <a:cubicBezTo>
                    <a:pt x="11990" y="5584"/>
                    <a:pt x="11835" y="4370"/>
                    <a:pt x="11490" y="3215"/>
                  </a:cubicBezTo>
                  <a:cubicBezTo>
                    <a:pt x="11228" y="2227"/>
                    <a:pt x="11002" y="1429"/>
                    <a:pt x="10871" y="869"/>
                  </a:cubicBezTo>
                  <a:cubicBezTo>
                    <a:pt x="10799" y="595"/>
                    <a:pt x="10752" y="381"/>
                    <a:pt x="10728" y="226"/>
                  </a:cubicBezTo>
                  <a:cubicBezTo>
                    <a:pt x="10692" y="84"/>
                    <a:pt x="10680" y="0"/>
                    <a:pt x="106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164;p46">
              <a:extLst>
                <a:ext uri="{FF2B5EF4-FFF2-40B4-BE49-F238E27FC236}">
                  <a16:creationId xmlns:a16="http://schemas.microsoft.com/office/drawing/2014/main" id="{4D06CE5B-FEDE-B542-8EAC-F528EFFC37AD}"/>
                </a:ext>
              </a:extLst>
            </p:cNvPr>
            <p:cNvSpPr/>
            <p:nvPr/>
          </p:nvSpPr>
          <p:spPr>
            <a:xfrm>
              <a:off x="2054400" y="2614450"/>
              <a:ext cx="27400" cy="483400"/>
            </a:xfrm>
            <a:custGeom>
              <a:avLst/>
              <a:gdLst/>
              <a:ahLst/>
              <a:cxnLst/>
              <a:rect l="l" t="t" r="r" b="b"/>
              <a:pathLst>
                <a:path w="1096" h="19336" extrusionOk="0">
                  <a:moveTo>
                    <a:pt x="1096" y="0"/>
                  </a:moveTo>
                  <a:cubicBezTo>
                    <a:pt x="1084" y="143"/>
                    <a:pt x="1072" y="333"/>
                    <a:pt x="1072" y="560"/>
                  </a:cubicBezTo>
                  <a:cubicBezTo>
                    <a:pt x="1060" y="1084"/>
                    <a:pt x="1036" y="1798"/>
                    <a:pt x="1001" y="2655"/>
                  </a:cubicBezTo>
                  <a:cubicBezTo>
                    <a:pt x="929" y="4429"/>
                    <a:pt x="834" y="6882"/>
                    <a:pt x="679" y="9573"/>
                  </a:cubicBezTo>
                  <a:cubicBezTo>
                    <a:pt x="536" y="12275"/>
                    <a:pt x="358" y="14716"/>
                    <a:pt x="215" y="16478"/>
                  </a:cubicBezTo>
                  <a:lnTo>
                    <a:pt x="48" y="18562"/>
                  </a:lnTo>
                  <a:cubicBezTo>
                    <a:pt x="24" y="18812"/>
                    <a:pt x="1" y="19002"/>
                    <a:pt x="1" y="19133"/>
                  </a:cubicBezTo>
                  <a:lnTo>
                    <a:pt x="1" y="19336"/>
                  </a:lnTo>
                  <a:cubicBezTo>
                    <a:pt x="1" y="19336"/>
                    <a:pt x="12" y="19276"/>
                    <a:pt x="24" y="19133"/>
                  </a:cubicBezTo>
                  <a:cubicBezTo>
                    <a:pt x="36" y="18991"/>
                    <a:pt x="48" y="18800"/>
                    <a:pt x="84" y="18574"/>
                  </a:cubicBezTo>
                  <a:cubicBezTo>
                    <a:pt x="120" y="18050"/>
                    <a:pt x="191" y="17347"/>
                    <a:pt x="274" y="16478"/>
                  </a:cubicBezTo>
                  <a:cubicBezTo>
                    <a:pt x="441" y="14716"/>
                    <a:pt x="608" y="12275"/>
                    <a:pt x="763" y="9573"/>
                  </a:cubicBezTo>
                  <a:cubicBezTo>
                    <a:pt x="905" y="6882"/>
                    <a:pt x="1001" y="4429"/>
                    <a:pt x="1048" y="2667"/>
                  </a:cubicBezTo>
                  <a:cubicBezTo>
                    <a:pt x="1072" y="1798"/>
                    <a:pt x="1096" y="1084"/>
                    <a:pt x="1096" y="560"/>
                  </a:cubicBezTo>
                  <a:lnTo>
                    <a:pt x="10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165;p46">
              <a:extLst>
                <a:ext uri="{FF2B5EF4-FFF2-40B4-BE49-F238E27FC236}">
                  <a16:creationId xmlns:a16="http://schemas.microsoft.com/office/drawing/2014/main" id="{5043B22A-0BB6-2A42-BAD2-A1A25F3CF6D1}"/>
                </a:ext>
              </a:extLst>
            </p:cNvPr>
            <p:cNvSpPr/>
            <p:nvPr/>
          </p:nvSpPr>
          <p:spPr>
            <a:xfrm>
              <a:off x="2049650" y="3133550"/>
              <a:ext cx="25900" cy="194700"/>
            </a:xfrm>
            <a:custGeom>
              <a:avLst/>
              <a:gdLst/>
              <a:ahLst/>
              <a:cxnLst/>
              <a:rect l="l" t="t" r="r" b="b"/>
              <a:pathLst>
                <a:path w="1036" h="7788" extrusionOk="0">
                  <a:moveTo>
                    <a:pt x="36" y="1"/>
                  </a:moveTo>
                  <a:cubicBezTo>
                    <a:pt x="0" y="203"/>
                    <a:pt x="0" y="501"/>
                    <a:pt x="0" y="882"/>
                  </a:cubicBezTo>
                  <a:cubicBezTo>
                    <a:pt x="0" y="1846"/>
                    <a:pt x="48" y="2810"/>
                    <a:pt x="167" y="3775"/>
                  </a:cubicBezTo>
                  <a:cubicBezTo>
                    <a:pt x="286" y="4739"/>
                    <a:pt x="464" y="5692"/>
                    <a:pt x="703" y="6632"/>
                  </a:cubicBezTo>
                  <a:cubicBezTo>
                    <a:pt x="786" y="6989"/>
                    <a:pt x="869" y="7287"/>
                    <a:pt x="929" y="7478"/>
                  </a:cubicBezTo>
                  <a:cubicBezTo>
                    <a:pt x="953" y="7561"/>
                    <a:pt x="964" y="7656"/>
                    <a:pt x="1000" y="7716"/>
                  </a:cubicBezTo>
                  <a:cubicBezTo>
                    <a:pt x="976" y="7644"/>
                    <a:pt x="964" y="7561"/>
                    <a:pt x="941" y="7478"/>
                  </a:cubicBezTo>
                  <a:cubicBezTo>
                    <a:pt x="881" y="7275"/>
                    <a:pt x="810" y="6989"/>
                    <a:pt x="726" y="6632"/>
                  </a:cubicBezTo>
                  <a:cubicBezTo>
                    <a:pt x="500" y="5680"/>
                    <a:pt x="333" y="4727"/>
                    <a:pt x="214" y="3775"/>
                  </a:cubicBezTo>
                  <a:cubicBezTo>
                    <a:pt x="107" y="2810"/>
                    <a:pt x="36" y="1846"/>
                    <a:pt x="36" y="882"/>
                  </a:cubicBezTo>
                  <a:lnTo>
                    <a:pt x="36" y="1"/>
                  </a:lnTo>
                  <a:close/>
                  <a:moveTo>
                    <a:pt x="1000" y="7716"/>
                  </a:moveTo>
                  <a:lnTo>
                    <a:pt x="1036" y="7787"/>
                  </a:lnTo>
                  <a:cubicBezTo>
                    <a:pt x="1036" y="7787"/>
                    <a:pt x="1036" y="7763"/>
                    <a:pt x="1000" y="77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166;p46">
              <a:extLst>
                <a:ext uri="{FF2B5EF4-FFF2-40B4-BE49-F238E27FC236}">
                  <a16:creationId xmlns:a16="http://schemas.microsoft.com/office/drawing/2014/main" id="{C7592FFA-DA83-C245-B74B-2D1595B1DD59}"/>
                </a:ext>
              </a:extLst>
            </p:cNvPr>
            <p:cNvSpPr/>
            <p:nvPr/>
          </p:nvSpPr>
          <p:spPr>
            <a:xfrm>
              <a:off x="2123150" y="2755225"/>
              <a:ext cx="6575" cy="548900"/>
            </a:xfrm>
            <a:custGeom>
              <a:avLst/>
              <a:gdLst/>
              <a:ahLst/>
              <a:cxnLst/>
              <a:rect l="l" t="t" r="r" b="b"/>
              <a:pathLst>
                <a:path w="263" h="21956" extrusionOk="0">
                  <a:moveTo>
                    <a:pt x="1" y="1"/>
                  </a:moveTo>
                  <a:lnTo>
                    <a:pt x="1" y="644"/>
                  </a:lnTo>
                  <a:cubicBezTo>
                    <a:pt x="13" y="1227"/>
                    <a:pt x="25" y="2025"/>
                    <a:pt x="60" y="3013"/>
                  </a:cubicBezTo>
                  <a:cubicBezTo>
                    <a:pt x="96" y="5025"/>
                    <a:pt x="144" y="7799"/>
                    <a:pt x="168" y="10871"/>
                  </a:cubicBezTo>
                  <a:cubicBezTo>
                    <a:pt x="191" y="13931"/>
                    <a:pt x="168" y="16705"/>
                    <a:pt x="168" y="18705"/>
                  </a:cubicBezTo>
                  <a:cubicBezTo>
                    <a:pt x="144" y="19694"/>
                    <a:pt x="144" y="20503"/>
                    <a:pt x="144" y="21087"/>
                  </a:cubicBezTo>
                  <a:lnTo>
                    <a:pt x="144" y="21730"/>
                  </a:lnTo>
                  <a:lnTo>
                    <a:pt x="144" y="21956"/>
                  </a:lnTo>
                  <a:cubicBezTo>
                    <a:pt x="144" y="21956"/>
                    <a:pt x="144" y="21896"/>
                    <a:pt x="156" y="21730"/>
                  </a:cubicBezTo>
                  <a:cubicBezTo>
                    <a:pt x="168" y="21575"/>
                    <a:pt x="168" y="21360"/>
                    <a:pt x="168" y="21087"/>
                  </a:cubicBezTo>
                  <a:cubicBezTo>
                    <a:pt x="180" y="20515"/>
                    <a:pt x="215" y="19694"/>
                    <a:pt x="215" y="18717"/>
                  </a:cubicBezTo>
                  <a:cubicBezTo>
                    <a:pt x="239" y="16705"/>
                    <a:pt x="263" y="13931"/>
                    <a:pt x="239" y="10871"/>
                  </a:cubicBezTo>
                  <a:cubicBezTo>
                    <a:pt x="215" y="7799"/>
                    <a:pt x="156" y="5025"/>
                    <a:pt x="96" y="3013"/>
                  </a:cubicBezTo>
                  <a:cubicBezTo>
                    <a:pt x="72" y="2025"/>
                    <a:pt x="25" y="1227"/>
                    <a:pt x="25" y="644"/>
                  </a:cubicBezTo>
                  <a:cubicBezTo>
                    <a:pt x="1" y="382"/>
                    <a:pt x="1" y="14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167;p46">
              <a:extLst>
                <a:ext uri="{FF2B5EF4-FFF2-40B4-BE49-F238E27FC236}">
                  <a16:creationId xmlns:a16="http://schemas.microsoft.com/office/drawing/2014/main" id="{448FA630-92E3-EB4E-B77F-2EF6DE5A9E5E}"/>
                </a:ext>
              </a:extLst>
            </p:cNvPr>
            <p:cNvSpPr/>
            <p:nvPr/>
          </p:nvSpPr>
          <p:spPr>
            <a:xfrm>
              <a:off x="2220800" y="2505800"/>
              <a:ext cx="5975" cy="101225"/>
            </a:xfrm>
            <a:custGeom>
              <a:avLst/>
              <a:gdLst/>
              <a:ahLst/>
              <a:cxnLst/>
              <a:rect l="l" t="t" r="r" b="b"/>
              <a:pathLst>
                <a:path w="239" h="4049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24" y="905"/>
                    <a:pt x="84" y="2024"/>
                  </a:cubicBezTo>
                  <a:cubicBezTo>
                    <a:pt x="143" y="3144"/>
                    <a:pt x="203" y="4048"/>
                    <a:pt x="214" y="4048"/>
                  </a:cubicBezTo>
                  <a:cubicBezTo>
                    <a:pt x="238" y="4048"/>
                    <a:pt x="203" y="3144"/>
                    <a:pt x="143" y="2024"/>
                  </a:cubicBezTo>
                  <a:cubicBezTo>
                    <a:pt x="95" y="905"/>
                    <a:pt x="36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168;p46">
              <a:extLst>
                <a:ext uri="{FF2B5EF4-FFF2-40B4-BE49-F238E27FC236}">
                  <a16:creationId xmlns:a16="http://schemas.microsoft.com/office/drawing/2014/main" id="{90AAD5BE-5CB2-DE42-9BB2-110178EF7C7E}"/>
                </a:ext>
              </a:extLst>
            </p:cNvPr>
            <p:cNvSpPr/>
            <p:nvPr/>
          </p:nvSpPr>
          <p:spPr>
            <a:xfrm>
              <a:off x="2336575" y="2470375"/>
              <a:ext cx="9250" cy="103300"/>
            </a:xfrm>
            <a:custGeom>
              <a:avLst/>
              <a:gdLst/>
              <a:ahLst/>
              <a:cxnLst/>
              <a:rect l="l" t="t" r="r" b="b"/>
              <a:pathLst>
                <a:path w="370" h="4132" extrusionOk="0">
                  <a:moveTo>
                    <a:pt x="13" y="0"/>
                  </a:moveTo>
                  <a:cubicBezTo>
                    <a:pt x="1" y="0"/>
                    <a:pt x="48" y="929"/>
                    <a:pt x="144" y="2072"/>
                  </a:cubicBezTo>
                  <a:cubicBezTo>
                    <a:pt x="239" y="3203"/>
                    <a:pt x="334" y="4132"/>
                    <a:pt x="346" y="4132"/>
                  </a:cubicBezTo>
                  <a:cubicBezTo>
                    <a:pt x="370" y="4132"/>
                    <a:pt x="310" y="3203"/>
                    <a:pt x="215" y="2060"/>
                  </a:cubicBezTo>
                  <a:cubicBezTo>
                    <a:pt x="120" y="917"/>
                    <a:pt x="25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169;p46">
              <a:extLst>
                <a:ext uri="{FF2B5EF4-FFF2-40B4-BE49-F238E27FC236}">
                  <a16:creationId xmlns:a16="http://schemas.microsoft.com/office/drawing/2014/main" id="{58A9289A-DAD0-2F4D-9EB3-234428A8D65F}"/>
                </a:ext>
              </a:extLst>
            </p:cNvPr>
            <p:cNvSpPr/>
            <p:nvPr/>
          </p:nvSpPr>
          <p:spPr>
            <a:xfrm>
              <a:off x="2447000" y="2449525"/>
              <a:ext cx="28300" cy="94700"/>
            </a:xfrm>
            <a:custGeom>
              <a:avLst/>
              <a:gdLst/>
              <a:ahLst/>
              <a:cxnLst/>
              <a:rect l="l" t="t" r="r" b="b"/>
              <a:pathLst>
                <a:path w="1132" h="3788" extrusionOk="0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" y="1"/>
                    <a:pt x="227" y="858"/>
                    <a:pt x="525" y="1906"/>
                  </a:cubicBezTo>
                  <a:cubicBezTo>
                    <a:pt x="834" y="2942"/>
                    <a:pt x="1096" y="3787"/>
                    <a:pt x="1108" y="3787"/>
                  </a:cubicBezTo>
                  <a:cubicBezTo>
                    <a:pt x="1132" y="3775"/>
                    <a:pt x="894" y="2930"/>
                    <a:pt x="596" y="1882"/>
                  </a:cubicBezTo>
                  <a:cubicBezTo>
                    <a:pt x="289" y="842"/>
                    <a:pt x="28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70;p46">
              <a:extLst>
                <a:ext uri="{FF2B5EF4-FFF2-40B4-BE49-F238E27FC236}">
                  <a16:creationId xmlns:a16="http://schemas.microsoft.com/office/drawing/2014/main" id="{6DE32D06-3A97-FE49-B096-51B2400B300F}"/>
                </a:ext>
              </a:extLst>
            </p:cNvPr>
            <p:cNvSpPr/>
            <p:nvPr/>
          </p:nvSpPr>
          <p:spPr>
            <a:xfrm>
              <a:off x="2240150" y="2426325"/>
              <a:ext cx="191700" cy="40200"/>
            </a:xfrm>
            <a:custGeom>
              <a:avLst/>
              <a:gdLst/>
              <a:ahLst/>
              <a:cxnLst/>
              <a:rect l="l" t="t" r="r" b="b"/>
              <a:pathLst>
                <a:path w="7668" h="1608" extrusionOk="0">
                  <a:moveTo>
                    <a:pt x="7596" y="0"/>
                  </a:moveTo>
                  <a:lnTo>
                    <a:pt x="7358" y="24"/>
                  </a:lnTo>
                  <a:lnTo>
                    <a:pt x="6537" y="155"/>
                  </a:lnTo>
                  <a:cubicBezTo>
                    <a:pt x="5834" y="262"/>
                    <a:pt x="4870" y="429"/>
                    <a:pt x="3810" y="655"/>
                  </a:cubicBezTo>
                  <a:cubicBezTo>
                    <a:pt x="2750" y="893"/>
                    <a:pt x="1798" y="1120"/>
                    <a:pt x="1107" y="1298"/>
                  </a:cubicBezTo>
                  <a:lnTo>
                    <a:pt x="298" y="1512"/>
                  </a:lnTo>
                  <a:lnTo>
                    <a:pt x="72" y="1584"/>
                  </a:lnTo>
                  <a:lnTo>
                    <a:pt x="0" y="1608"/>
                  </a:lnTo>
                  <a:lnTo>
                    <a:pt x="83" y="1608"/>
                  </a:lnTo>
                  <a:lnTo>
                    <a:pt x="298" y="1560"/>
                  </a:lnTo>
                  <a:lnTo>
                    <a:pt x="1119" y="1358"/>
                  </a:lnTo>
                  <a:cubicBezTo>
                    <a:pt x="1810" y="1191"/>
                    <a:pt x="2762" y="965"/>
                    <a:pt x="3822" y="750"/>
                  </a:cubicBezTo>
                  <a:cubicBezTo>
                    <a:pt x="4882" y="524"/>
                    <a:pt x="5846" y="346"/>
                    <a:pt x="6537" y="227"/>
                  </a:cubicBezTo>
                  <a:lnTo>
                    <a:pt x="7370" y="84"/>
                  </a:lnTo>
                  <a:lnTo>
                    <a:pt x="7596" y="36"/>
                  </a:lnTo>
                  <a:cubicBezTo>
                    <a:pt x="7620" y="36"/>
                    <a:pt x="7644" y="24"/>
                    <a:pt x="7668" y="12"/>
                  </a:cubicBezTo>
                  <a:cubicBezTo>
                    <a:pt x="7644" y="12"/>
                    <a:pt x="7620" y="0"/>
                    <a:pt x="7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71;p46">
              <a:extLst>
                <a:ext uri="{FF2B5EF4-FFF2-40B4-BE49-F238E27FC236}">
                  <a16:creationId xmlns:a16="http://schemas.microsoft.com/office/drawing/2014/main" id="{029B2CC8-A65D-E84A-9FBF-660390EEE84A}"/>
                </a:ext>
              </a:extLst>
            </p:cNvPr>
            <p:cNvSpPr/>
            <p:nvPr/>
          </p:nvSpPr>
          <p:spPr>
            <a:xfrm>
              <a:off x="2273175" y="2438825"/>
              <a:ext cx="2700" cy="46150"/>
            </a:xfrm>
            <a:custGeom>
              <a:avLst/>
              <a:gdLst/>
              <a:ahLst/>
              <a:cxnLst/>
              <a:rect l="l" t="t" r="r" b="b"/>
              <a:pathLst>
                <a:path w="108" h="1846" extrusionOk="0">
                  <a:moveTo>
                    <a:pt x="60" y="0"/>
                  </a:moveTo>
                  <a:cubicBezTo>
                    <a:pt x="24" y="310"/>
                    <a:pt x="13" y="620"/>
                    <a:pt x="24" y="917"/>
                  </a:cubicBezTo>
                  <a:cubicBezTo>
                    <a:pt x="1" y="1227"/>
                    <a:pt x="13" y="1536"/>
                    <a:pt x="36" y="1846"/>
                  </a:cubicBezTo>
                  <a:cubicBezTo>
                    <a:pt x="84" y="1536"/>
                    <a:pt x="96" y="1227"/>
                    <a:pt x="84" y="929"/>
                  </a:cubicBezTo>
                  <a:cubicBezTo>
                    <a:pt x="108" y="620"/>
                    <a:pt x="96" y="31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72;p46">
              <a:extLst>
                <a:ext uri="{FF2B5EF4-FFF2-40B4-BE49-F238E27FC236}">
                  <a16:creationId xmlns:a16="http://schemas.microsoft.com/office/drawing/2014/main" id="{F5E634D1-F989-5244-9458-CE41A339EE0B}"/>
                </a:ext>
              </a:extLst>
            </p:cNvPr>
            <p:cNvSpPr/>
            <p:nvPr/>
          </p:nvSpPr>
          <p:spPr>
            <a:xfrm>
              <a:off x="2384500" y="2422450"/>
              <a:ext cx="8075" cy="41700"/>
            </a:xfrm>
            <a:custGeom>
              <a:avLst/>
              <a:gdLst/>
              <a:ahLst/>
              <a:cxnLst/>
              <a:rect l="l" t="t" r="r" b="b"/>
              <a:pathLst>
                <a:path w="323" h="1668" extrusionOk="0">
                  <a:moveTo>
                    <a:pt x="1" y="1"/>
                  </a:moveTo>
                  <a:cubicBezTo>
                    <a:pt x="13" y="286"/>
                    <a:pt x="48" y="560"/>
                    <a:pt x="120" y="834"/>
                  </a:cubicBezTo>
                  <a:cubicBezTo>
                    <a:pt x="155" y="1120"/>
                    <a:pt x="227" y="1394"/>
                    <a:pt x="298" y="1667"/>
                  </a:cubicBezTo>
                  <a:lnTo>
                    <a:pt x="322" y="1667"/>
                  </a:lnTo>
                  <a:cubicBezTo>
                    <a:pt x="251" y="1096"/>
                    <a:pt x="143" y="54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73;p46">
              <a:extLst>
                <a:ext uri="{FF2B5EF4-FFF2-40B4-BE49-F238E27FC236}">
                  <a16:creationId xmlns:a16="http://schemas.microsoft.com/office/drawing/2014/main" id="{5C10D41B-BFD8-9448-8D48-9E3A7B2BA4DF}"/>
                </a:ext>
              </a:extLst>
            </p:cNvPr>
            <p:cNvSpPr/>
            <p:nvPr/>
          </p:nvSpPr>
          <p:spPr>
            <a:xfrm>
              <a:off x="1565350" y="4775425"/>
              <a:ext cx="2669700" cy="4175"/>
            </a:xfrm>
            <a:custGeom>
              <a:avLst/>
              <a:gdLst/>
              <a:ahLst/>
              <a:cxnLst/>
              <a:rect l="l" t="t" r="r" b="b"/>
              <a:pathLst>
                <a:path w="106788" h="167" extrusionOk="0">
                  <a:moveTo>
                    <a:pt x="53400" y="0"/>
                  </a:moveTo>
                  <a:cubicBezTo>
                    <a:pt x="23908" y="0"/>
                    <a:pt x="1" y="36"/>
                    <a:pt x="1" y="84"/>
                  </a:cubicBezTo>
                  <a:cubicBezTo>
                    <a:pt x="1" y="119"/>
                    <a:pt x="23920" y="167"/>
                    <a:pt x="53400" y="167"/>
                  </a:cubicBezTo>
                  <a:cubicBezTo>
                    <a:pt x="82880" y="167"/>
                    <a:pt x="106788" y="119"/>
                    <a:pt x="106788" y="84"/>
                  </a:cubicBezTo>
                  <a:cubicBezTo>
                    <a:pt x="106788" y="36"/>
                    <a:pt x="82892" y="0"/>
                    <a:pt x="53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74;p46">
              <a:extLst>
                <a:ext uri="{FF2B5EF4-FFF2-40B4-BE49-F238E27FC236}">
                  <a16:creationId xmlns:a16="http://schemas.microsoft.com/office/drawing/2014/main" id="{483F5BB2-1728-1A4E-97F5-8A61A8D8F8CF}"/>
                </a:ext>
              </a:extLst>
            </p:cNvPr>
            <p:cNvSpPr/>
            <p:nvPr/>
          </p:nvSpPr>
          <p:spPr>
            <a:xfrm>
              <a:off x="1631425" y="1827150"/>
              <a:ext cx="430075" cy="447700"/>
            </a:xfrm>
            <a:custGeom>
              <a:avLst/>
              <a:gdLst/>
              <a:ahLst/>
              <a:cxnLst/>
              <a:rect l="l" t="t" r="r" b="b"/>
              <a:pathLst>
                <a:path w="17203" h="17908" extrusionOk="0">
                  <a:moveTo>
                    <a:pt x="8549" y="12"/>
                  </a:moveTo>
                  <a:cubicBezTo>
                    <a:pt x="8561" y="18"/>
                    <a:pt x="8576" y="21"/>
                    <a:pt x="8593" y="21"/>
                  </a:cubicBezTo>
                  <a:cubicBezTo>
                    <a:pt x="8609" y="21"/>
                    <a:pt x="8627" y="18"/>
                    <a:pt x="8645" y="12"/>
                  </a:cubicBezTo>
                  <a:close/>
                  <a:moveTo>
                    <a:pt x="7966" y="0"/>
                  </a:moveTo>
                  <a:cubicBezTo>
                    <a:pt x="7740" y="0"/>
                    <a:pt x="7502" y="24"/>
                    <a:pt x="7276" y="72"/>
                  </a:cubicBezTo>
                  <a:cubicBezTo>
                    <a:pt x="7133" y="95"/>
                    <a:pt x="6990" y="107"/>
                    <a:pt x="6835" y="131"/>
                  </a:cubicBezTo>
                  <a:lnTo>
                    <a:pt x="6335" y="262"/>
                  </a:lnTo>
                  <a:cubicBezTo>
                    <a:pt x="4335" y="786"/>
                    <a:pt x="2608" y="2048"/>
                    <a:pt x="1513" y="3798"/>
                  </a:cubicBezTo>
                  <a:cubicBezTo>
                    <a:pt x="739" y="4989"/>
                    <a:pt x="298" y="6370"/>
                    <a:pt x="227" y="7787"/>
                  </a:cubicBezTo>
                  <a:cubicBezTo>
                    <a:pt x="132" y="9430"/>
                    <a:pt x="525" y="11049"/>
                    <a:pt x="1358" y="12454"/>
                  </a:cubicBezTo>
                  <a:cubicBezTo>
                    <a:pt x="2275" y="14026"/>
                    <a:pt x="3680" y="15240"/>
                    <a:pt x="5359" y="15943"/>
                  </a:cubicBezTo>
                  <a:cubicBezTo>
                    <a:pt x="6240" y="16300"/>
                    <a:pt x="7180" y="16514"/>
                    <a:pt x="8133" y="16550"/>
                  </a:cubicBezTo>
                  <a:cubicBezTo>
                    <a:pt x="8295" y="16560"/>
                    <a:pt x="8459" y="16565"/>
                    <a:pt x="8622" y="16565"/>
                  </a:cubicBezTo>
                  <a:cubicBezTo>
                    <a:pt x="9437" y="16565"/>
                    <a:pt x="10252" y="16441"/>
                    <a:pt x="11026" y="16193"/>
                  </a:cubicBezTo>
                  <a:lnTo>
                    <a:pt x="11070" y="16180"/>
                  </a:lnTo>
                  <a:lnTo>
                    <a:pt x="11070" y="16180"/>
                  </a:lnTo>
                  <a:lnTo>
                    <a:pt x="15896" y="17848"/>
                  </a:lnTo>
                  <a:lnTo>
                    <a:pt x="16086" y="17907"/>
                  </a:lnTo>
                  <a:lnTo>
                    <a:pt x="16086" y="17907"/>
                  </a:lnTo>
                  <a:lnTo>
                    <a:pt x="16027" y="17717"/>
                  </a:lnTo>
                  <a:cubicBezTo>
                    <a:pt x="15605" y="16334"/>
                    <a:pt x="15183" y="15008"/>
                    <a:pt x="14783" y="13741"/>
                  </a:cubicBezTo>
                  <a:lnTo>
                    <a:pt x="14783" y="13741"/>
                  </a:lnTo>
                  <a:cubicBezTo>
                    <a:pt x="16499" y="11780"/>
                    <a:pt x="17202" y="9141"/>
                    <a:pt x="16681" y="6584"/>
                  </a:cubicBezTo>
                  <a:cubicBezTo>
                    <a:pt x="16467" y="5525"/>
                    <a:pt x="16039" y="4501"/>
                    <a:pt x="15431" y="3596"/>
                  </a:cubicBezTo>
                  <a:cubicBezTo>
                    <a:pt x="14896" y="2834"/>
                    <a:pt x="14253" y="2155"/>
                    <a:pt x="13502" y="1596"/>
                  </a:cubicBezTo>
                  <a:cubicBezTo>
                    <a:pt x="13181" y="1357"/>
                    <a:pt x="12836" y="1143"/>
                    <a:pt x="12490" y="953"/>
                  </a:cubicBezTo>
                  <a:cubicBezTo>
                    <a:pt x="12181" y="786"/>
                    <a:pt x="11859" y="643"/>
                    <a:pt x="11526" y="512"/>
                  </a:cubicBezTo>
                  <a:cubicBezTo>
                    <a:pt x="11252" y="405"/>
                    <a:pt x="10978" y="322"/>
                    <a:pt x="10705" y="250"/>
                  </a:cubicBezTo>
                  <a:cubicBezTo>
                    <a:pt x="10454" y="179"/>
                    <a:pt x="10204" y="131"/>
                    <a:pt x="9954" y="95"/>
                  </a:cubicBezTo>
                  <a:cubicBezTo>
                    <a:pt x="9728" y="60"/>
                    <a:pt x="9526" y="36"/>
                    <a:pt x="9347" y="12"/>
                  </a:cubicBezTo>
                  <a:lnTo>
                    <a:pt x="8645" y="12"/>
                  </a:lnTo>
                  <a:lnTo>
                    <a:pt x="8907" y="36"/>
                  </a:lnTo>
                  <a:lnTo>
                    <a:pt x="9347" y="72"/>
                  </a:lnTo>
                  <a:cubicBezTo>
                    <a:pt x="9514" y="83"/>
                    <a:pt x="9716" y="131"/>
                    <a:pt x="9943" y="167"/>
                  </a:cubicBezTo>
                  <a:cubicBezTo>
                    <a:pt x="10193" y="203"/>
                    <a:pt x="10431" y="262"/>
                    <a:pt x="10681" y="333"/>
                  </a:cubicBezTo>
                  <a:cubicBezTo>
                    <a:pt x="10966" y="405"/>
                    <a:pt x="11252" y="512"/>
                    <a:pt x="11538" y="619"/>
                  </a:cubicBezTo>
                  <a:cubicBezTo>
                    <a:pt x="11871" y="750"/>
                    <a:pt x="12193" y="905"/>
                    <a:pt x="12502" y="1072"/>
                  </a:cubicBezTo>
                  <a:cubicBezTo>
                    <a:pt x="12848" y="1262"/>
                    <a:pt x="13169" y="1476"/>
                    <a:pt x="13491" y="1715"/>
                  </a:cubicBezTo>
                  <a:cubicBezTo>
                    <a:pt x="14217" y="2262"/>
                    <a:pt x="14848" y="2941"/>
                    <a:pt x="15360" y="3691"/>
                  </a:cubicBezTo>
                  <a:cubicBezTo>
                    <a:pt x="15955" y="4584"/>
                    <a:pt x="16360" y="5584"/>
                    <a:pt x="16562" y="6632"/>
                  </a:cubicBezTo>
                  <a:cubicBezTo>
                    <a:pt x="17062" y="9144"/>
                    <a:pt x="16348" y="11740"/>
                    <a:pt x="14634" y="13645"/>
                  </a:cubicBezTo>
                  <a:lnTo>
                    <a:pt x="14598" y="13692"/>
                  </a:lnTo>
                  <a:lnTo>
                    <a:pt x="14598" y="13740"/>
                  </a:lnTo>
                  <a:cubicBezTo>
                    <a:pt x="14984" y="14966"/>
                    <a:pt x="15380" y="16256"/>
                    <a:pt x="15788" y="17591"/>
                  </a:cubicBezTo>
                  <a:lnTo>
                    <a:pt x="15788" y="17591"/>
                  </a:lnTo>
                  <a:lnTo>
                    <a:pt x="11133" y="15978"/>
                  </a:lnTo>
                  <a:lnTo>
                    <a:pt x="11062" y="15978"/>
                  </a:lnTo>
                  <a:lnTo>
                    <a:pt x="10990" y="16002"/>
                  </a:lnTo>
                  <a:cubicBezTo>
                    <a:pt x="10227" y="16240"/>
                    <a:pt x="9439" y="16362"/>
                    <a:pt x="8640" y="16362"/>
                  </a:cubicBezTo>
                  <a:cubicBezTo>
                    <a:pt x="8480" y="16362"/>
                    <a:pt x="8318" y="16357"/>
                    <a:pt x="8157" y="16347"/>
                  </a:cubicBezTo>
                  <a:cubicBezTo>
                    <a:pt x="7228" y="16312"/>
                    <a:pt x="6323" y="16109"/>
                    <a:pt x="5454" y="15764"/>
                  </a:cubicBezTo>
                  <a:cubicBezTo>
                    <a:pt x="3823" y="15085"/>
                    <a:pt x="2453" y="13895"/>
                    <a:pt x="1549" y="12371"/>
                  </a:cubicBezTo>
                  <a:cubicBezTo>
                    <a:pt x="1" y="9751"/>
                    <a:pt x="37" y="6477"/>
                    <a:pt x="1644" y="3893"/>
                  </a:cubicBezTo>
                  <a:cubicBezTo>
                    <a:pt x="2715" y="2167"/>
                    <a:pt x="4406" y="905"/>
                    <a:pt x="6359" y="357"/>
                  </a:cubicBezTo>
                  <a:lnTo>
                    <a:pt x="6847" y="226"/>
                  </a:lnTo>
                  <a:cubicBezTo>
                    <a:pt x="7002" y="191"/>
                    <a:pt x="7156" y="167"/>
                    <a:pt x="7287" y="143"/>
                  </a:cubicBezTo>
                  <a:cubicBezTo>
                    <a:pt x="7514" y="95"/>
                    <a:pt x="7752" y="72"/>
                    <a:pt x="7978" y="60"/>
                  </a:cubicBezTo>
                  <a:lnTo>
                    <a:pt x="8407" y="24"/>
                  </a:lnTo>
                  <a:cubicBezTo>
                    <a:pt x="8454" y="24"/>
                    <a:pt x="8502" y="12"/>
                    <a:pt x="8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75;p46">
              <a:extLst>
                <a:ext uri="{FF2B5EF4-FFF2-40B4-BE49-F238E27FC236}">
                  <a16:creationId xmlns:a16="http://schemas.microsoft.com/office/drawing/2014/main" id="{E0E07EB5-C9F1-E24D-AA8C-476CEF89D491}"/>
                </a:ext>
              </a:extLst>
            </p:cNvPr>
            <p:cNvSpPr/>
            <p:nvPr/>
          </p:nvSpPr>
          <p:spPr>
            <a:xfrm>
              <a:off x="1779675" y="1962575"/>
              <a:ext cx="141100" cy="151825"/>
            </a:xfrm>
            <a:custGeom>
              <a:avLst/>
              <a:gdLst/>
              <a:ahLst/>
              <a:cxnLst/>
              <a:rect l="l" t="t" r="r" b="b"/>
              <a:pathLst>
                <a:path w="5644" h="6073" extrusionOk="0">
                  <a:moveTo>
                    <a:pt x="2830" y="0"/>
                  </a:moveTo>
                  <a:cubicBezTo>
                    <a:pt x="2815" y="0"/>
                    <a:pt x="2801" y="0"/>
                    <a:pt x="2786" y="0"/>
                  </a:cubicBezTo>
                  <a:cubicBezTo>
                    <a:pt x="1238" y="24"/>
                    <a:pt x="0" y="1298"/>
                    <a:pt x="12" y="2846"/>
                  </a:cubicBezTo>
                  <a:cubicBezTo>
                    <a:pt x="36" y="3930"/>
                    <a:pt x="679" y="4918"/>
                    <a:pt x="1667" y="5358"/>
                  </a:cubicBezTo>
                  <a:lnTo>
                    <a:pt x="1667" y="6073"/>
                  </a:lnTo>
                  <a:lnTo>
                    <a:pt x="4132" y="6037"/>
                  </a:lnTo>
                  <a:lnTo>
                    <a:pt x="4132" y="5287"/>
                  </a:lnTo>
                  <a:cubicBezTo>
                    <a:pt x="5060" y="4787"/>
                    <a:pt x="5644" y="3822"/>
                    <a:pt x="5632" y="2763"/>
                  </a:cubicBezTo>
                  <a:cubicBezTo>
                    <a:pt x="5608" y="1230"/>
                    <a:pt x="4358" y="0"/>
                    <a:pt x="2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76;p46">
              <a:extLst>
                <a:ext uri="{FF2B5EF4-FFF2-40B4-BE49-F238E27FC236}">
                  <a16:creationId xmlns:a16="http://schemas.microsoft.com/office/drawing/2014/main" id="{E000320B-AADC-534D-8BA1-4630241C2E27}"/>
                </a:ext>
              </a:extLst>
            </p:cNvPr>
            <p:cNvSpPr/>
            <p:nvPr/>
          </p:nvSpPr>
          <p:spPr>
            <a:xfrm>
              <a:off x="1776400" y="1961150"/>
              <a:ext cx="144375" cy="155325"/>
            </a:xfrm>
            <a:custGeom>
              <a:avLst/>
              <a:gdLst/>
              <a:ahLst/>
              <a:cxnLst/>
              <a:rect l="l" t="t" r="r" b="b"/>
              <a:pathLst>
                <a:path w="5775" h="6213" extrusionOk="0">
                  <a:moveTo>
                    <a:pt x="3002" y="138"/>
                  </a:moveTo>
                  <a:cubicBezTo>
                    <a:pt x="3045" y="138"/>
                    <a:pt x="3089" y="139"/>
                    <a:pt x="3131" y="141"/>
                  </a:cubicBezTo>
                  <a:cubicBezTo>
                    <a:pt x="4286" y="212"/>
                    <a:pt x="5275" y="998"/>
                    <a:pt x="5620" y="2105"/>
                  </a:cubicBezTo>
                  <a:cubicBezTo>
                    <a:pt x="5679" y="2342"/>
                    <a:pt x="5726" y="2578"/>
                    <a:pt x="5762" y="2826"/>
                  </a:cubicBezTo>
                  <a:lnTo>
                    <a:pt x="5762" y="2826"/>
                  </a:lnTo>
                  <a:cubicBezTo>
                    <a:pt x="5726" y="3110"/>
                    <a:pt x="5679" y="3381"/>
                    <a:pt x="5596" y="3653"/>
                  </a:cubicBezTo>
                  <a:cubicBezTo>
                    <a:pt x="5370" y="4368"/>
                    <a:pt x="4882" y="4963"/>
                    <a:pt x="4227" y="5308"/>
                  </a:cubicBezTo>
                  <a:lnTo>
                    <a:pt x="4191" y="5308"/>
                  </a:lnTo>
                  <a:lnTo>
                    <a:pt x="4191" y="5344"/>
                  </a:lnTo>
                  <a:lnTo>
                    <a:pt x="4191" y="6035"/>
                  </a:lnTo>
                  <a:lnTo>
                    <a:pt x="4191" y="6035"/>
                  </a:lnTo>
                  <a:lnTo>
                    <a:pt x="1881" y="6057"/>
                  </a:lnTo>
                  <a:lnTo>
                    <a:pt x="1881" y="6057"/>
                  </a:lnTo>
                  <a:lnTo>
                    <a:pt x="1881" y="5427"/>
                  </a:lnTo>
                  <a:lnTo>
                    <a:pt x="1881" y="5380"/>
                  </a:lnTo>
                  <a:lnTo>
                    <a:pt x="1834" y="5356"/>
                  </a:lnTo>
                  <a:cubicBezTo>
                    <a:pt x="1084" y="5010"/>
                    <a:pt x="536" y="4356"/>
                    <a:pt x="322" y="3558"/>
                  </a:cubicBezTo>
                  <a:cubicBezTo>
                    <a:pt x="167" y="2963"/>
                    <a:pt x="214" y="2320"/>
                    <a:pt x="476" y="1748"/>
                  </a:cubicBezTo>
                  <a:cubicBezTo>
                    <a:pt x="715" y="1224"/>
                    <a:pt x="1119" y="784"/>
                    <a:pt x="1619" y="486"/>
                  </a:cubicBezTo>
                  <a:cubicBezTo>
                    <a:pt x="1858" y="367"/>
                    <a:pt x="2108" y="272"/>
                    <a:pt x="2369" y="200"/>
                  </a:cubicBezTo>
                  <a:cubicBezTo>
                    <a:pt x="2577" y="161"/>
                    <a:pt x="2792" y="138"/>
                    <a:pt x="3002" y="138"/>
                  </a:cubicBezTo>
                  <a:close/>
                  <a:moveTo>
                    <a:pt x="2926" y="0"/>
                  </a:moveTo>
                  <a:cubicBezTo>
                    <a:pt x="2729" y="0"/>
                    <a:pt x="2537" y="23"/>
                    <a:pt x="2346" y="57"/>
                  </a:cubicBezTo>
                  <a:cubicBezTo>
                    <a:pt x="2060" y="117"/>
                    <a:pt x="1798" y="224"/>
                    <a:pt x="1548" y="355"/>
                  </a:cubicBezTo>
                  <a:cubicBezTo>
                    <a:pt x="1012" y="665"/>
                    <a:pt x="595" y="1117"/>
                    <a:pt x="345" y="1677"/>
                  </a:cubicBezTo>
                  <a:cubicBezTo>
                    <a:pt x="60" y="2284"/>
                    <a:pt x="0" y="2963"/>
                    <a:pt x="179" y="3606"/>
                  </a:cubicBezTo>
                  <a:cubicBezTo>
                    <a:pt x="389" y="4434"/>
                    <a:pt x="965" y="5114"/>
                    <a:pt x="1738" y="5488"/>
                  </a:cubicBezTo>
                  <a:lnTo>
                    <a:pt x="1738" y="5488"/>
                  </a:lnTo>
                  <a:lnTo>
                    <a:pt x="1738" y="6142"/>
                  </a:lnTo>
                  <a:lnTo>
                    <a:pt x="1738" y="6213"/>
                  </a:lnTo>
                  <a:lnTo>
                    <a:pt x="1822" y="6213"/>
                  </a:lnTo>
                  <a:lnTo>
                    <a:pt x="4274" y="6165"/>
                  </a:lnTo>
                  <a:lnTo>
                    <a:pt x="4334" y="6165"/>
                  </a:lnTo>
                  <a:lnTo>
                    <a:pt x="4334" y="6094"/>
                  </a:lnTo>
                  <a:lnTo>
                    <a:pt x="4334" y="5390"/>
                  </a:lnTo>
                  <a:lnTo>
                    <a:pt x="4334" y="5390"/>
                  </a:lnTo>
                  <a:cubicBezTo>
                    <a:pt x="4705" y="5177"/>
                    <a:pt x="5030" y="4884"/>
                    <a:pt x="5275" y="4534"/>
                  </a:cubicBezTo>
                  <a:cubicBezTo>
                    <a:pt x="5453" y="4260"/>
                    <a:pt x="5596" y="3963"/>
                    <a:pt x="5679" y="3641"/>
                  </a:cubicBezTo>
                  <a:cubicBezTo>
                    <a:pt x="5727" y="3439"/>
                    <a:pt x="5751" y="3236"/>
                    <a:pt x="5763" y="3034"/>
                  </a:cubicBezTo>
                  <a:cubicBezTo>
                    <a:pt x="5775" y="2963"/>
                    <a:pt x="5775" y="2893"/>
                    <a:pt x="5763" y="2822"/>
                  </a:cubicBezTo>
                  <a:lnTo>
                    <a:pt x="5763" y="2822"/>
                  </a:lnTo>
                  <a:cubicBezTo>
                    <a:pt x="5774" y="2575"/>
                    <a:pt x="5750" y="2328"/>
                    <a:pt x="5679" y="2082"/>
                  </a:cubicBezTo>
                  <a:cubicBezTo>
                    <a:pt x="5501" y="1415"/>
                    <a:pt x="5072" y="831"/>
                    <a:pt x="4489" y="450"/>
                  </a:cubicBezTo>
                  <a:cubicBezTo>
                    <a:pt x="4084" y="188"/>
                    <a:pt x="3620" y="34"/>
                    <a:pt x="3143" y="10"/>
                  </a:cubicBezTo>
                  <a:cubicBezTo>
                    <a:pt x="3070" y="3"/>
                    <a:pt x="2997" y="0"/>
                    <a:pt x="29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77;p46">
              <a:extLst>
                <a:ext uri="{FF2B5EF4-FFF2-40B4-BE49-F238E27FC236}">
                  <a16:creationId xmlns:a16="http://schemas.microsoft.com/office/drawing/2014/main" id="{8C1C2E81-6CC6-DF40-B442-5ACC07E55E26}"/>
                </a:ext>
              </a:extLst>
            </p:cNvPr>
            <p:cNvSpPr/>
            <p:nvPr/>
          </p:nvSpPr>
          <p:spPr>
            <a:xfrm>
              <a:off x="1812700" y="2032675"/>
              <a:ext cx="77675" cy="80825"/>
            </a:xfrm>
            <a:custGeom>
              <a:avLst/>
              <a:gdLst/>
              <a:ahLst/>
              <a:cxnLst/>
              <a:rect l="l" t="t" r="r" b="b"/>
              <a:pathLst>
                <a:path w="3107" h="3233" extrusionOk="0">
                  <a:moveTo>
                    <a:pt x="2132" y="185"/>
                  </a:moveTo>
                  <a:cubicBezTo>
                    <a:pt x="2180" y="197"/>
                    <a:pt x="2227" y="221"/>
                    <a:pt x="2251" y="268"/>
                  </a:cubicBezTo>
                  <a:cubicBezTo>
                    <a:pt x="2275" y="316"/>
                    <a:pt x="2287" y="364"/>
                    <a:pt x="2275" y="411"/>
                  </a:cubicBezTo>
                  <a:cubicBezTo>
                    <a:pt x="2239" y="518"/>
                    <a:pt x="2180" y="614"/>
                    <a:pt x="2084" y="685"/>
                  </a:cubicBezTo>
                  <a:cubicBezTo>
                    <a:pt x="2049" y="715"/>
                    <a:pt x="2012" y="742"/>
                    <a:pt x="1972" y="765"/>
                  </a:cubicBezTo>
                  <a:lnTo>
                    <a:pt x="1972" y="765"/>
                  </a:lnTo>
                  <a:cubicBezTo>
                    <a:pt x="1960" y="739"/>
                    <a:pt x="1950" y="712"/>
                    <a:pt x="1941" y="685"/>
                  </a:cubicBezTo>
                  <a:cubicBezTo>
                    <a:pt x="1894" y="578"/>
                    <a:pt x="1894" y="471"/>
                    <a:pt x="1918" y="364"/>
                  </a:cubicBezTo>
                  <a:cubicBezTo>
                    <a:pt x="1930" y="316"/>
                    <a:pt x="1953" y="268"/>
                    <a:pt x="1989" y="233"/>
                  </a:cubicBezTo>
                  <a:cubicBezTo>
                    <a:pt x="2037" y="209"/>
                    <a:pt x="2084" y="185"/>
                    <a:pt x="2132" y="185"/>
                  </a:cubicBezTo>
                  <a:close/>
                  <a:moveTo>
                    <a:pt x="1096" y="48"/>
                  </a:moveTo>
                  <a:cubicBezTo>
                    <a:pt x="1120" y="48"/>
                    <a:pt x="1144" y="54"/>
                    <a:pt x="1168" y="66"/>
                  </a:cubicBezTo>
                  <a:cubicBezTo>
                    <a:pt x="1251" y="113"/>
                    <a:pt x="1298" y="197"/>
                    <a:pt x="1310" y="292"/>
                  </a:cubicBezTo>
                  <a:cubicBezTo>
                    <a:pt x="1322" y="399"/>
                    <a:pt x="1310" y="518"/>
                    <a:pt x="1275" y="614"/>
                  </a:cubicBezTo>
                  <a:cubicBezTo>
                    <a:pt x="1254" y="671"/>
                    <a:pt x="1229" y="725"/>
                    <a:pt x="1199" y="775"/>
                  </a:cubicBezTo>
                  <a:lnTo>
                    <a:pt x="1199" y="775"/>
                  </a:lnTo>
                  <a:cubicBezTo>
                    <a:pt x="1092" y="707"/>
                    <a:pt x="1003" y="611"/>
                    <a:pt x="941" y="494"/>
                  </a:cubicBezTo>
                  <a:cubicBezTo>
                    <a:pt x="894" y="399"/>
                    <a:pt x="882" y="280"/>
                    <a:pt x="917" y="173"/>
                  </a:cubicBezTo>
                  <a:cubicBezTo>
                    <a:pt x="941" y="125"/>
                    <a:pt x="977" y="90"/>
                    <a:pt x="1025" y="66"/>
                  </a:cubicBezTo>
                  <a:cubicBezTo>
                    <a:pt x="1048" y="54"/>
                    <a:pt x="1072" y="48"/>
                    <a:pt x="1096" y="48"/>
                  </a:cubicBezTo>
                  <a:close/>
                  <a:moveTo>
                    <a:pt x="218" y="760"/>
                  </a:moveTo>
                  <a:cubicBezTo>
                    <a:pt x="248" y="760"/>
                    <a:pt x="279" y="767"/>
                    <a:pt x="310" y="780"/>
                  </a:cubicBezTo>
                  <a:cubicBezTo>
                    <a:pt x="382" y="816"/>
                    <a:pt x="441" y="875"/>
                    <a:pt x="465" y="959"/>
                  </a:cubicBezTo>
                  <a:cubicBezTo>
                    <a:pt x="500" y="1030"/>
                    <a:pt x="533" y="1103"/>
                    <a:pt x="565" y="1175"/>
                  </a:cubicBezTo>
                  <a:lnTo>
                    <a:pt x="565" y="1175"/>
                  </a:lnTo>
                  <a:cubicBezTo>
                    <a:pt x="548" y="1176"/>
                    <a:pt x="530" y="1177"/>
                    <a:pt x="512" y="1177"/>
                  </a:cubicBezTo>
                  <a:cubicBezTo>
                    <a:pt x="457" y="1177"/>
                    <a:pt x="402" y="1172"/>
                    <a:pt x="346" y="1161"/>
                  </a:cubicBezTo>
                  <a:cubicBezTo>
                    <a:pt x="251" y="1149"/>
                    <a:pt x="167" y="1114"/>
                    <a:pt x="96" y="1042"/>
                  </a:cubicBezTo>
                  <a:cubicBezTo>
                    <a:pt x="36" y="983"/>
                    <a:pt x="36" y="887"/>
                    <a:pt x="84" y="816"/>
                  </a:cubicBezTo>
                  <a:cubicBezTo>
                    <a:pt x="121" y="779"/>
                    <a:pt x="168" y="760"/>
                    <a:pt x="218" y="760"/>
                  </a:cubicBezTo>
                  <a:close/>
                  <a:moveTo>
                    <a:pt x="3098" y="921"/>
                  </a:moveTo>
                  <a:cubicBezTo>
                    <a:pt x="3095" y="933"/>
                    <a:pt x="3091" y="946"/>
                    <a:pt x="3084" y="959"/>
                  </a:cubicBezTo>
                  <a:cubicBezTo>
                    <a:pt x="3037" y="1054"/>
                    <a:pt x="2965" y="1114"/>
                    <a:pt x="2870" y="1149"/>
                  </a:cubicBezTo>
                  <a:cubicBezTo>
                    <a:pt x="2787" y="1179"/>
                    <a:pt x="2702" y="1194"/>
                    <a:pt x="2618" y="1194"/>
                  </a:cubicBezTo>
                  <a:cubicBezTo>
                    <a:pt x="2580" y="1194"/>
                    <a:pt x="2542" y="1191"/>
                    <a:pt x="2505" y="1185"/>
                  </a:cubicBezTo>
                  <a:lnTo>
                    <a:pt x="2505" y="1185"/>
                  </a:lnTo>
                  <a:cubicBezTo>
                    <a:pt x="2551" y="1194"/>
                    <a:pt x="2598" y="1198"/>
                    <a:pt x="2645" y="1198"/>
                  </a:cubicBezTo>
                  <a:cubicBezTo>
                    <a:pt x="2723" y="1198"/>
                    <a:pt x="2803" y="1186"/>
                    <a:pt x="2882" y="1161"/>
                  </a:cubicBezTo>
                  <a:cubicBezTo>
                    <a:pt x="2965" y="1126"/>
                    <a:pt x="3037" y="1066"/>
                    <a:pt x="3084" y="983"/>
                  </a:cubicBezTo>
                  <a:cubicBezTo>
                    <a:pt x="3094" y="963"/>
                    <a:pt x="3099" y="942"/>
                    <a:pt x="3098" y="921"/>
                  </a:cubicBezTo>
                  <a:close/>
                  <a:moveTo>
                    <a:pt x="1084" y="0"/>
                  </a:moveTo>
                  <a:cubicBezTo>
                    <a:pt x="1054" y="0"/>
                    <a:pt x="1025" y="6"/>
                    <a:pt x="1001" y="18"/>
                  </a:cubicBezTo>
                  <a:cubicBezTo>
                    <a:pt x="941" y="54"/>
                    <a:pt x="894" y="90"/>
                    <a:pt x="870" y="149"/>
                  </a:cubicBezTo>
                  <a:cubicBezTo>
                    <a:pt x="834" y="256"/>
                    <a:pt x="846" y="387"/>
                    <a:pt x="906" y="494"/>
                  </a:cubicBezTo>
                  <a:cubicBezTo>
                    <a:pt x="970" y="623"/>
                    <a:pt x="1068" y="725"/>
                    <a:pt x="1187" y="795"/>
                  </a:cubicBezTo>
                  <a:lnTo>
                    <a:pt x="1187" y="795"/>
                  </a:lnTo>
                  <a:cubicBezTo>
                    <a:pt x="1114" y="911"/>
                    <a:pt x="1015" y="1005"/>
                    <a:pt x="894" y="1078"/>
                  </a:cubicBezTo>
                  <a:cubicBezTo>
                    <a:pt x="799" y="1132"/>
                    <a:pt x="697" y="1163"/>
                    <a:pt x="591" y="1173"/>
                  </a:cubicBezTo>
                  <a:lnTo>
                    <a:pt x="591" y="1173"/>
                  </a:lnTo>
                  <a:cubicBezTo>
                    <a:pt x="559" y="1097"/>
                    <a:pt x="526" y="1020"/>
                    <a:pt x="489" y="947"/>
                  </a:cubicBezTo>
                  <a:cubicBezTo>
                    <a:pt x="453" y="864"/>
                    <a:pt x="394" y="792"/>
                    <a:pt x="310" y="756"/>
                  </a:cubicBezTo>
                  <a:cubicBezTo>
                    <a:pt x="284" y="739"/>
                    <a:pt x="252" y="728"/>
                    <a:pt x="217" y="728"/>
                  </a:cubicBezTo>
                  <a:cubicBezTo>
                    <a:pt x="205" y="728"/>
                    <a:pt x="192" y="729"/>
                    <a:pt x="179" y="733"/>
                  </a:cubicBezTo>
                  <a:cubicBezTo>
                    <a:pt x="132" y="733"/>
                    <a:pt x="84" y="756"/>
                    <a:pt x="60" y="792"/>
                  </a:cubicBezTo>
                  <a:cubicBezTo>
                    <a:pt x="1" y="875"/>
                    <a:pt x="13" y="983"/>
                    <a:pt x="72" y="1066"/>
                  </a:cubicBezTo>
                  <a:cubicBezTo>
                    <a:pt x="144" y="1137"/>
                    <a:pt x="239" y="1185"/>
                    <a:pt x="334" y="1197"/>
                  </a:cubicBezTo>
                  <a:cubicBezTo>
                    <a:pt x="383" y="1206"/>
                    <a:pt x="433" y="1211"/>
                    <a:pt x="484" y="1211"/>
                  </a:cubicBezTo>
                  <a:cubicBezTo>
                    <a:pt x="515" y="1211"/>
                    <a:pt x="547" y="1209"/>
                    <a:pt x="579" y="1205"/>
                  </a:cubicBezTo>
                  <a:lnTo>
                    <a:pt x="579" y="1205"/>
                  </a:lnTo>
                  <a:cubicBezTo>
                    <a:pt x="607" y="1269"/>
                    <a:pt x="636" y="1330"/>
                    <a:pt x="667" y="1387"/>
                  </a:cubicBezTo>
                  <a:cubicBezTo>
                    <a:pt x="894" y="1947"/>
                    <a:pt x="1072" y="2411"/>
                    <a:pt x="1179" y="2733"/>
                  </a:cubicBezTo>
                  <a:cubicBezTo>
                    <a:pt x="1239" y="2888"/>
                    <a:pt x="1287" y="3019"/>
                    <a:pt x="1310" y="3102"/>
                  </a:cubicBezTo>
                  <a:lnTo>
                    <a:pt x="1346" y="3197"/>
                  </a:lnTo>
                  <a:lnTo>
                    <a:pt x="1322" y="3102"/>
                  </a:lnTo>
                  <a:cubicBezTo>
                    <a:pt x="1287" y="3019"/>
                    <a:pt x="1251" y="2888"/>
                    <a:pt x="1191" y="2733"/>
                  </a:cubicBezTo>
                  <a:cubicBezTo>
                    <a:pt x="1084" y="2411"/>
                    <a:pt x="917" y="1947"/>
                    <a:pt x="679" y="1387"/>
                  </a:cubicBezTo>
                  <a:cubicBezTo>
                    <a:pt x="654" y="1327"/>
                    <a:pt x="629" y="1265"/>
                    <a:pt x="603" y="1202"/>
                  </a:cubicBezTo>
                  <a:lnTo>
                    <a:pt x="603" y="1202"/>
                  </a:lnTo>
                  <a:cubicBezTo>
                    <a:pt x="710" y="1188"/>
                    <a:pt x="815" y="1153"/>
                    <a:pt x="906" y="1102"/>
                  </a:cubicBezTo>
                  <a:cubicBezTo>
                    <a:pt x="1035" y="1032"/>
                    <a:pt x="1139" y="930"/>
                    <a:pt x="1213" y="809"/>
                  </a:cubicBezTo>
                  <a:lnTo>
                    <a:pt x="1213" y="809"/>
                  </a:lnTo>
                  <a:cubicBezTo>
                    <a:pt x="1287" y="848"/>
                    <a:pt x="1368" y="875"/>
                    <a:pt x="1453" y="887"/>
                  </a:cubicBezTo>
                  <a:cubicBezTo>
                    <a:pt x="1482" y="890"/>
                    <a:pt x="1510" y="892"/>
                    <a:pt x="1539" y="892"/>
                  </a:cubicBezTo>
                  <a:cubicBezTo>
                    <a:pt x="1678" y="892"/>
                    <a:pt x="1817" y="857"/>
                    <a:pt x="1942" y="791"/>
                  </a:cubicBezTo>
                  <a:lnTo>
                    <a:pt x="1942" y="791"/>
                  </a:lnTo>
                  <a:cubicBezTo>
                    <a:pt x="2039" y="969"/>
                    <a:pt x="2202" y="1098"/>
                    <a:pt x="2388" y="1158"/>
                  </a:cubicBezTo>
                  <a:lnTo>
                    <a:pt x="2388" y="1158"/>
                  </a:lnTo>
                  <a:cubicBezTo>
                    <a:pt x="2365" y="1206"/>
                    <a:pt x="2343" y="1255"/>
                    <a:pt x="2322" y="1304"/>
                  </a:cubicBezTo>
                  <a:cubicBezTo>
                    <a:pt x="2215" y="1566"/>
                    <a:pt x="2132" y="1828"/>
                    <a:pt x="2072" y="2090"/>
                  </a:cubicBezTo>
                  <a:cubicBezTo>
                    <a:pt x="2025" y="2328"/>
                    <a:pt x="1989" y="2542"/>
                    <a:pt x="1977" y="2709"/>
                  </a:cubicBezTo>
                  <a:cubicBezTo>
                    <a:pt x="1953" y="2876"/>
                    <a:pt x="1930" y="3007"/>
                    <a:pt x="1930" y="3090"/>
                  </a:cubicBezTo>
                  <a:lnTo>
                    <a:pt x="1930" y="3197"/>
                  </a:lnTo>
                  <a:cubicBezTo>
                    <a:pt x="1930" y="3209"/>
                    <a:pt x="1930" y="3221"/>
                    <a:pt x="1930" y="3233"/>
                  </a:cubicBezTo>
                  <a:lnTo>
                    <a:pt x="1965" y="3233"/>
                  </a:lnTo>
                  <a:cubicBezTo>
                    <a:pt x="1965" y="3209"/>
                    <a:pt x="1953" y="3221"/>
                    <a:pt x="1965" y="3126"/>
                  </a:cubicBezTo>
                  <a:cubicBezTo>
                    <a:pt x="1977" y="3042"/>
                    <a:pt x="1989" y="2911"/>
                    <a:pt x="2013" y="2745"/>
                  </a:cubicBezTo>
                  <a:cubicBezTo>
                    <a:pt x="2037" y="2578"/>
                    <a:pt x="2072" y="2364"/>
                    <a:pt x="2120" y="2138"/>
                  </a:cubicBezTo>
                  <a:cubicBezTo>
                    <a:pt x="2180" y="1864"/>
                    <a:pt x="2263" y="1602"/>
                    <a:pt x="2370" y="1352"/>
                  </a:cubicBezTo>
                  <a:cubicBezTo>
                    <a:pt x="2395" y="1292"/>
                    <a:pt x="2421" y="1233"/>
                    <a:pt x="2451" y="1175"/>
                  </a:cubicBezTo>
                  <a:lnTo>
                    <a:pt x="2451" y="1175"/>
                  </a:lnTo>
                  <a:cubicBezTo>
                    <a:pt x="2469" y="1179"/>
                    <a:pt x="2487" y="1182"/>
                    <a:pt x="2505" y="1185"/>
                  </a:cubicBezTo>
                  <a:lnTo>
                    <a:pt x="2505" y="1185"/>
                  </a:lnTo>
                  <a:cubicBezTo>
                    <a:pt x="2487" y="1182"/>
                    <a:pt x="2470" y="1178"/>
                    <a:pt x="2452" y="1173"/>
                  </a:cubicBezTo>
                  <a:lnTo>
                    <a:pt x="2452" y="1173"/>
                  </a:lnTo>
                  <a:cubicBezTo>
                    <a:pt x="2494" y="1091"/>
                    <a:pt x="2541" y="1011"/>
                    <a:pt x="2596" y="935"/>
                  </a:cubicBezTo>
                  <a:cubicBezTo>
                    <a:pt x="2632" y="864"/>
                    <a:pt x="2703" y="804"/>
                    <a:pt x="2775" y="768"/>
                  </a:cubicBezTo>
                  <a:cubicBezTo>
                    <a:pt x="2811" y="750"/>
                    <a:pt x="2852" y="742"/>
                    <a:pt x="2894" y="742"/>
                  </a:cubicBezTo>
                  <a:cubicBezTo>
                    <a:pt x="2936" y="742"/>
                    <a:pt x="2977" y="750"/>
                    <a:pt x="3013" y="768"/>
                  </a:cubicBezTo>
                  <a:cubicBezTo>
                    <a:pt x="3065" y="803"/>
                    <a:pt x="3098" y="863"/>
                    <a:pt x="3098" y="921"/>
                  </a:cubicBezTo>
                  <a:lnTo>
                    <a:pt x="3098" y="921"/>
                  </a:lnTo>
                  <a:cubicBezTo>
                    <a:pt x="3107" y="886"/>
                    <a:pt x="3102" y="851"/>
                    <a:pt x="3084" y="816"/>
                  </a:cubicBezTo>
                  <a:cubicBezTo>
                    <a:pt x="3073" y="768"/>
                    <a:pt x="3037" y="733"/>
                    <a:pt x="3001" y="709"/>
                  </a:cubicBezTo>
                  <a:cubicBezTo>
                    <a:pt x="2959" y="685"/>
                    <a:pt x="2912" y="673"/>
                    <a:pt x="2864" y="673"/>
                  </a:cubicBezTo>
                  <a:cubicBezTo>
                    <a:pt x="2817" y="673"/>
                    <a:pt x="2769" y="685"/>
                    <a:pt x="2727" y="709"/>
                  </a:cubicBezTo>
                  <a:cubicBezTo>
                    <a:pt x="2656" y="756"/>
                    <a:pt x="2584" y="816"/>
                    <a:pt x="2537" y="887"/>
                  </a:cubicBezTo>
                  <a:cubicBezTo>
                    <a:pt x="2483" y="972"/>
                    <a:pt x="2434" y="1062"/>
                    <a:pt x="2390" y="1153"/>
                  </a:cubicBezTo>
                  <a:lnTo>
                    <a:pt x="2390" y="1153"/>
                  </a:lnTo>
                  <a:cubicBezTo>
                    <a:pt x="2367" y="1145"/>
                    <a:pt x="2345" y="1136"/>
                    <a:pt x="2322" y="1126"/>
                  </a:cubicBezTo>
                  <a:cubicBezTo>
                    <a:pt x="2172" y="1055"/>
                    <a:pt x="2046" y="925"/>
                    <a:pt x="1975" y="772"/>
                  </a:cubicBezTo>
                  <a:lnTo>
                    <a:pt x="1975" y="772"/>
                  </a:lnTo>
                  <a:cubicBezTo>
                    <a:pt x="2018" y="747"/>
                    <a:pt x="2058" y="718"/>
                    <a:pt x="2096" y="685"/>
                  </a:cubicBezTo>
                  <a:cubicBezTo>
                    <a:pt x="2191" y="614"/>
                    <a:pt x="2251" y="518"/>
                    <a:pt x="2287" y="399"/>
                  </a:cubicBezTo>
                  <a:cubicBezTo>
                    <a:pt x="2299" y="340"/>
                    <a:pt x="2287" y="280"/>
                    <a:pt x="2263" y="233"/>
                  </a:cubicBezTo>
                  <a:cubicBezTo>
                    <a:pt x="2227" y="173"/>
                    <a:pt x="2180" y="137"/>
                    <a:pt x="2120" y="137"/>
                  </a:cubicBezTo>
                  <a:cubicBezTo>
                    <a:pt x="2001" y="137"/>
                    <a:pt x="1894" y="221"/>
                    <a:pt x="1870" y="340"/>
                  </a:cubicBezTo>
                  <a:cubicBezTo>
                    <a:pt x="1846" y="447"/>
                    <a:pt x="1846" y="554"/>
                    <a:pt x="1882" y="661"/>
                  </a:cubicBezTo>
                  <a:cubicBezTo>
                    <a:pt x="1894" y="661"/>
                    <a:pt x="1894" y="673"/>
                    <a:pt x="1894" y="685"/>
                  </a:cubicBezTo>
                  <a:cubicBezTo>
                    <a:pt x="1906" y="719"/>
                    <a:pt x="1921" y="753"/>
                    <a:pt x="1938" y="784"/>
                  </a:cubicBezTo>
                  <a:lnTo>
                    <a:pt x="1938" y="784"/>
                  </a:lnTo>
                  <a:cubicBezTo>
                    <a:pt x="1821" y="846"/>
                    <a:pt x="1687" y="880"/>
                    <a:pt x="1551" y="880"/>
                  </a:cubicBezTo>
                  <a:cubicBezTo>
                    <a:pt x="1523" y="880"/>
                    <a:pt x="1494" y="878"/>
                    <a:pt x="1465" y="875"/>
                  </a:cubicBezTo>
                  <a:cubicBezTo>
                    <a:pt x="1379" y="862"/>
                    <a:pt x="1298" y="833"/>
                    <a:pt x="1224" y="790"/>
                  </a:cubicBezTo>
                  <a:lnTo>
                    <a:pt x="1224" y="790"/>
                  </a:lnTo>
                  <a:cubicBezTo>
                    <a:pt x="1307" y="647"/>
                    <a:pt x="1347" y="479"/>
                    <a:pt x="1334" y="304"/>
                  </a:cubicBezTo>
                  <a:cubicBezTo>
                    <a:pt x="1334" y="256"/>
                    <a:pt x="1322" y="197"/>
                    <a:pt x="1287" y="149"/>
                  </a:cubicBezTo>
                  <a:cubicBezTo>
                    <a:pt x="1263" y="90"/>
                    <a:pt x="1227" y="54"/>
                    <a:pt x="1168" y="18"/>
                  </a:cubicBezTo>
                  <a:cubicBezTo>
                    <a:pt x="1144" y="6"/>
                    <a:pt x="1114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78;p46">
              <a:extLst>
                <a:ext uri="{FF2B5EF4-FFF2-40B4-BE49-F238E27FC236}">
                  <a16:creationId xmlns:a16="http://schemas.microsoft.com/office/drawing/2014/main" id="{83E54C0F-CA54-6F4F-B126-34DDE4C85486}"/>
                </a:ext>
              </a:extLst>
            </p:cNvPr>
            <p:cNvSpPr/>
            <p:nvPr/>
          </p:nvSpPr>
          <p:spPr>
            <a:xfrm>
              <a:off x="1821625" y="2117025"/>
              <a:ext cx="60750" cy="8700"/>
            </a:xfrm>
            <a:custGeom>
              <a:avLst/>
              <a:gdLst/>
              <a:ahLst/>
              <a:cxnLst/>
              <a:rect l="l" t="t" r="r" b="b"/>
              <a:pathLst>
                <a:path w="2430" h="348" extrusionOk="0">
                  <a:moveTo>
                    <a:pt x="2293" y="0"/>
                  </a:moveTo>
                  <a:cubicBezTo>
                    <a:pt x="2287" y="0"/>
                    <a:pt x="2281" y="1"/>
                    <a:pt x="2275" y="2"/>
                  </a:cubicBezTo>
                  <a:lnTo>
                    <a:pt x="156" y="26"/>
                  </a:lnTo>
                  <a:cubicBezTo>
                    <a:pt x="72" y="38"/>
                    <a:pt x="1" y="109"/>
                    <a:pt x="13" y="192"/>
                  </a:cubicBezTo>
                  <a:cubicBezTo>
                    <a:pt x="13" y="276"/>
                    <a:pt x="84" y="347"/>
                    <a:pt x="168" y="347"/>
                  </a:cubicBezTo>
                  <a:lnTo>
                    <a:pt x="2275" y="311"/>
                  </a:lnTo>
                  <a:cubicBezTo>
                    <a:pt x="2370" y="311"/>
                    <a:pt x="2430" y="240"/>
                    <a:pt x="2430" y="157"/>
                  </a:cubicBezTo>
                  <a:cubicBezTo>
                    <a:pt x="2430" y="68"/>
                    <a:pt x="2368" y="0"/>
                    <a:pt x="22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79;p46">
              <a:extLst>
                <a:ext uri="{FF2B5EF4-FFF2-40B4-BE49-F238E27FC236}">
                  <a16:creationId xmlns:a16="http://schemas.microsoft.com/office/drawing/2014/main" id="{B4C49A35-5F32-CA4D-B3DB-B372050CF49B}"/>
                </a:ext>
              </a:extLst>
            </p:cNvPr>
            <p:cNvSpPr/>
            <p:nvPr/>
          </p:nvSpPr>
          <p:spPr>
            <a:xfrm>
              <a:off x="1821925" y="2128375"/>
              <a:ext cx="61050" cy="25925"/>
            </a:xfrm>
            <a:custGeom>
              <a:avLst/>
              <a:gdLst/>
              <a:ahLst/>
              <a:cxnLst/>
              <a:rect l="l" t="t" r="r" b="b"/>
              <a:pathLst>
                <a:path w="2442" h="1037" extrusionOk="0">
                  <a:moveTo>
                    <a:pt x="2263" y="0"/>
                  </a:moveTo>
                  <a:lnTo>
                    <a:pt x="156" y="24"/>
                  </a:lnTo>
                  <a:cubicBezTo>
                    <a:pt x="72" y="24"/>
                    <a:pt x="1" y="107"/>
                    <a:pt x="1" y="191"/>
                  </a:cubicBezTo>
                  <a:cubicBezTo>
                    <a:pt x="1" y="274"/>
                    <a:pt x="72" y="345"/>
                    <a:pt x="167" y="345"/>
                  </a:cubicBezTo>
                  <a:lnTo>
                    <a:pt x="394" y="345"/>
                  </a:lnTo>
                  <a:lnTo>
                    <a:pt x="715" y="929"/>
                  </a:lnTo>
                  <a:cubicBezTo>
                    <a:pt x="751" y="988"/>
                    <a:pt x="822" y="1036"/>
                    <a:pt x="894" y="1036"/>
                  </a:cubicBezTo>
                  <a:lnTo>
                    <a:pt x="1656" y="1036"/>
                  </a:lnTo>
                  <a:cubicBezTo>
                    <a:pt x="1727" y="1024"/>
                    <a:pt x="1799" y="988"/>
                    <a:pt x="1834" y="917"/>
                  </a:cubicBezTo>
                  <a:lnTo>
                    <a:pt x="2120" y="322"/>
                  </a:lnTo>
                  <a:lnTo>
                    <a:pt x="2275" y="322"/>
                  </a:lnTo>
                  <a:cubicBezTo>
                    <a:pt x="2370" y="322"/>
                    <a:pt x="2442" y="250"/>
                    <a:pt x="2442" y="167"/>
                  </a:cubicBezTo>
                  <a:cubicBezTo>
                    <a:pt x="2442" y="84"/>
                    <a:pt x="2370" y="0"/>
                    <a:pt x="22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180;p46">
              <a:extLst>
                <a:ext uri="{FF2B5EF4-FFF2-40B4-BE49-F238E27FC236}">
                  <a16:creationId xmlns:a16="http://schemas.microsoft.com/office/drawing/2014/main" id="{2533FF5A-9EA3-D645-A710-8A04D372EEF9}"/>
                </a:ext>
              </a:extLst>
            </p:cNvPr>
            <p:cNvSpPr/>
            <p:nvPr/>
          </p:nvSpPr>
          <p:spPr>
            <a:xfrm>
              <a:off x="1787700" y="1975675"/>
              <a:ext cx="45875" cy="80125"/>
            </a:xfrm>
            <a:custGeom>
              <a:avLst/>
              <a:gdLst/>
              <a:ahLst/>
              <a:cxnLst/>
              <a:rect l="l" t="t" r="r" b="b"/>
              <a:pathLst>
                <a:path w="1835" h="3205" extrusionOk="0">
                  <a:moveTo>
                    <a:pt x="1656" y="0"/>
                  </a:moveTo>
                  <a:cubicBezTo>
                    <a:pt x="1513" y="24"/>
                    <a:pt x="1370" y="72"/>
                    <a:pt x="1227" y="143"/>
                  </a:cubicBezTo>
                  <a:cubicBezTo>
                    <a:pt x="1025" y="238"/>
                    <a:pt x="834" y="358"/>
                    <a:pt x="667" y="524"/>
                  </a:cubicBezTo>
                  <a:lnTo>
                    <a:pt x="191" y="1191"/>
                  </a:lnTo>
                  <a:cubicBezTo>
                    <a:pt x="84" y="1453"/>
                    <a:pt x="12" y="1727"/>
                    <a:pt x="12" y="2001"/>
                  </a:cubicBezTo>
                  <a:cubicBezTo>
                    <a:pt x="1" y="2227"/>
                    <a:pt x="36" y="2453"/>
                    <a:pt x="96" y="2679"/>
                  </a:cubicBezTo>
                  <a:cubicBezTo>
                    <a:pt x="132" y="2822"/>
                    <a:pt x="203" y="2965"/>
                    <a:pt x="286" y="3084"/>
                  </a:cubicBezTo>
                  <a:cubicBezTo>
                    <a:pt x="340" y="3159"/>
                    <a:pt x="364" y="3205"/>
                    <a:pt x="403" y="3205"/>
                  </a:cubicBezTo>
                  <a:cubicBezTo>
                    <a:pt x="408" y="3205"/>
                    <a:pt x="412" y="3204"/>
                    <a:pt x="417" y="3203"/>
                  </a:cubicBezTo>
                  <a:cubicBezTo>
                    <a:pt x="465" y="3179"/>
                    <a:pt x="382" y="2965"/>
                    <a:pt x="334" y="2620"/>
                  </a:cubicBezTo>
                  <a:cubicBezTo>
                    <a:pt x="274" y="2191"/>
                    <a:pt x="334" y="1739"/>
                    <a:pt x="501" y="1334"/>
                  </a:cubicBezTo>
                  <a:cubicBezTo>
                    <a:pt x="691" y="941"/>
                    <a:pt x="989" y="596"/>
                    <a:pt x="1346" y="346"/>
                  </a:cubicBezTo>
                  <a:cubicBezTo>
                    <a:pt x="1632" y="155"/>
                    <a:pt x="1834" y="48"/>
                    <a:pt x="1834" y="24"/>
                  </a:cubicBezTo>
                  <a:cubicBezTo>
                    <a:pt x="1822" y="0"/>
                    <a:pt x="1763" y="0"/>
                    <a:pt x="1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181;p46">
              <a:extLst>
                <a:ext uri="{FF2B5EF4-FFF2-40B4-BE49-F238E27FC236}">
                  <a16:creationId xmlns:a16="http://schemas.microsoft.com/office/drawing/2014/main" id="{72866A65-71EE-0244-BD15-7139C16BC829}"/>
                </a:ext>
              </a:extLst>
            </p:cNvPr>
            <p:cNvSpPr/>
            <p:nvPr/>
          </p:nvSpPr>
          <p:spPr>
            <a:xfrm>
              <a:off x="1840675" y="1970525"/>
              <a:ext cx="18775" cy="8750"/>
            </a:xfrm>
            <a:custGeom>
              <a:avLst/>
              <a:gdLst/>
              <a:ahLst/>
              <a:cxnLst/>
              <a:rect l="l" t="t" r="r" b="b"/>
              <a:pathLst>
                <a:path w="751" h="350" extrusionOk="0">
                  <a:moveTo>
                    <a:pt x="431" y="1"/>
                  </a:moveTo>
                  <a:cubicBezTo>
                    <a:pt x="415" y="1"/>
                    <a:pt x="398" y="2"/>
                    <a:pt x="382" y="4"/>
                  </a:cubicBezTo>
                  <a:cubicBezTo>
                    <a:pt x="299" y="4"/>
                    <a:pt x="203" y="16"/>
                    <a:pt x="120" y="63"/>
                  </a:cubicBezTo>
                  <a:cubicBezTo>
                    <a:pt x="60" y="111"/>
                    <a:pt x="1" y="111"/>
                    <a:pt x="37" y="206"/>
                  </a:cubicBezTo>
                  <a:cubicBezTo>
                    <a:pt x="72" y="302"/>
                    <a:pt x="215" y="349"/>
                    <a:pt x="394" y="349"/>
                  </a:cubicBezTo>
                  <a:lnTo>
                    <a:pt x="739" y="194"/>
                  </a:lnTo>
                  <a:cubicBezTo>
                    <a:pt x="751" y="147"/>
                    <a:pt x="715" y="99"/>
                    <a:pt x="656" y="63"/>
                  </a:cubicBezTo>
                  <a:cubicBezTo>
                    <a:pt x="587" y="24"/>
                    <a:pt x="509" y="1"/>
                    <a:pt x="4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182;p46">
              <a:extLst>
                <a:ext uri="{FF2B5EF4-FFF2-40B4-BE49-F238E27FC236}">
                  <a16:creationId xmlns:a16="http://schemas.microsoft.com/office/drawing/2014/main" id="{7F239A1A-31D2-AE40-918C-4448063B81DA}"/>
                </a:ext>
              </a:extLst>
            </p:cNvPr>
            <p:cNvSpPr/>
            <p:nvPr/>
          </p:nvSpPr>
          <p:spPr>
            <a:xfrm>
              <a:off x="1780850" y="1945900"/>
              <a:ext cx="15500" cy="17375"/>
            </a:xfrm>
            <a:custGeom>
              <a:avLst/>
              <a:gdLst/>
              <a:ahLst/>
              <a:cxnLst/>
              <a:rect l="l" t="t" r="r" b="b"/>
              <a:pathLst>
                <a:path w="620" h="695" extrusionOk="0">
                  <a:moveTo>
                    <a:pt x="25" y="1"/>
                  </a:moveTo>
                  <a:cubicBezTo>
                    <a:pt x="1" y="1"/>
                    <a:pt x="84" y="191"/>
                    <a:pt x="239" y="382"/>
                  </a:cubicBezTo>
                  <a:cubicBezTo>
                    <a:pt x="381" y="568"/>
                    <a:pt x="524" y="694"/>
                    <a:pt x="574" y="694"/>
                  </a:cubicBezTo>
                  <a:cubicBezTo>
                    <a:pt x="578" y="694"/>
                    <a:pt x="581" y="693"/>
                    <a:pt x="584" y="691"/>
                  </a:cubicBezTo>
                  <a:cubicBezTo>
                    <a:pt x="620" y="644"/>
                    <a:pt x="525" y="501"/>
                    <a:pt x="370" y="298"/>
                  </a:cubicBezTo>
                  <a:cubicBezTo>
                    <a:pt x="215" y="108"/>
                    <a:pt x="60" y="1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183;p46">
              <a:extLst>
                <a:ext uri="{FF2B5EF4-FFF2-40B4-BE49-F238E27FC236}">
                  <a16:creationId xmlns:a16="http://schemas.microsoft.com/office/drawing/2014/main" id="{1226950C-784A-7547-B303-FF9B488C7B09}"/>
                </a:ext>
              </a:extLst>
            </p:cNvPr>
            <p:cNvSpPr/>
            <p:nvPr/>
          </p:nvSpPr>
          <p:spPr>
            <a:xfrm>
              <a:off x="1839200" y="1901550"/>
              <a:ext cx="6875" cy="41700"/>
            </a:xfrm>
            <a:custGeom>
              <a:avLst/>
              <a:gdLst/>
              <a:ahLst/>
              <a:cxnLst/>
              <a:rect l="l" t="t" r="r" b="b"/>
              <a:pathLst>
                <a:path w="275" h="1668" extrusionOk="0">
                  <a:moveTo>
                    <a:pt x="60" y="1"/>
                  </a:moveTo>
                  <a:cubicBezTo>
                    <a:pt x="0" y="286"/>
                    <a:pt x="0" y="572"/>
                    <a:pt x="60" y="846"/>
                  </a:cubicBezTo>
                  <a:cubicBezTo>
                    <a:pt x="60" y="1132"/>
                    <a:pt x="119" y="1406"/>
                    <a:pt x="215" y="1668"/>
                  </a:cubicBezTo>
                  <a:cubicBezTo>
                    <a:pt x="274" y="1394"/>
                    <a:pt x="274" y="1108"/>
                    <a:pt x="215" y="834"/>
                  </a:cubicBezTo>
                  <a:cubicBezTo>
                    <a:pt x="227" y="548"/>
                    <a:pt x="167" y="263"/>
                    <a:pt x="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184;p46">
              <a:extLst>
                <a:ext uri="{FF2B5EF4-FFF2-40B4-BE49-F238E27FC236}">
                  <a16:creationId xmlns:a16="http://schemas.microsoft.com/office/drawing/2014/main" id="{E4763F39-F547-1040-B644-F3EBD5B21600}"/>
                </a:ext>
              </a:extLst>
            </p:cNvPr>
            <p:cNvSpPr/>
            <p:nvPr/>
          </p:nvSpPr>
          <p:spPr>
            <a:xfrm>
              <a:off x="1886225" y="1937200"/>
              <a:ext cx="12225" cy="15650"/>
            </a:xfrm>
            <a:custGeom>
              <a:avLst/>
              <a:gdLst/>
              <a:ahLst/>
              <a:cxnLst/>
              <a:rect l="l" t="t" r="r" b="b"/>
              <a:pathLst>
                <a:path w="489" h="626" extrusionOk="0">
                  <a:moveTo>
                    <a:pt x="442" y="0"/>
                  </a:moveTo>
                  <a:cubicBezTo>
                    <a:pt x="395" y="0"/>
                    <a:pt x="277" y="113"/>
                    <a:pt x="179" y="265"/>
                  </a:cubicBezTo>
                  <a:cubicBezTo>
                    <a:pt x="60" y="444"/>
                    <a:pt x="1" y="599"/>
                    <a:pt x="48" y="623"/>
                  </a:cubicBezTo>
                  <a:cubicBezTo>
                    <a:pt x="51" y="625"/>
                    <a:pt x="55" y="626"/>
                    <a:pt x="59" y="626"/>
                  </a:cubicBezTo>
                  <a:cubicBezTo>
                    <a:pt x="104" y="626"/>
                    <a:pt x="213" y="513"/>
                    <a:pt x="322" y="361"/>
                  </a:cubicBezTo>
                  <a:cubicBezTo>
                    <a:pt x="429" y="194"/>
                    <a:pt x="489" y="39"/>
                    <a:pt x="453" y="3"/>
                  </a:cubicBezTo>
                  <a:cubicBezTo>
                    <a:pt x="450" y="1"/>
                    <a:pt x="446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" name="Google Shape;808;p35">
            <a:hlinkClick r:id="rId15" action="ppaction://hlinksldjump"/>
            <a:extLst>
              <a:ext uri="{FF2B5EF4-FFF2-40B4-BE49-F238E27FC236}">
                <a16:creationId xmlns:a16="http://schemas.microsoft.com/office/drawing/2014/main" id="{0D6BFB9D-C9DB-664E-A821-7E5A4C6EC83B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556;p53">
            <a:extLst>
              <a:ext uri="{FF2B5EF4-FFF2-40B4-BE49-F238E27FC236}">
                <a16:creationId xmlns:a16="http://schemas.microsoft.com/office/drawing/2014/main" id="{A2920563-E8AE-0546-98A8-D87F93F137E6}"/>
              </a:ext>
            </a:extLst>
          </p:cNvPr>
          <p:cNvCxnSpPr>
            <a:cxnSpLocks/>
          </p:cNvCxnSpPr>
          <p:nvPr/>
        </p:nvCxnSpPr>
        <p:spPr>
          <a:xfrm rot="10800000">
            <a:off x="2621425" y="3872956"/>
            <a:ext cx="123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1558;p53">
            <a:extLst>
              <a:ext uri="{FF2B5EF4-FFF2-40B4-BE49-F238E27FC236}">
                <a16:creationId xmlns:a16="http://schemas.microsoft.com/office/drawing/2014/main" id="{0954E558-A274-E44C-A719-0064A8E52C42}"/>
              </a:ext>
            </a:extLst>
          </p:cNvPr>
          <p:cNvCxnSpPr>
            <a:cxnSpLocks/>
          </p:cNvCxnSpPr>
          <p:nvPr/>
        </p:nvCxnSpPr>
        <p:spPr>
          <a:xfrm>
            <a:off x="5157926" y="3859905"/>
            <a:ext cx="59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1558;p53">
            <a:extLst>
              <a:ext uri="{FF2B5EF4-FFF2-40B4-BE49-F238E27FC236}">
                <a16:creationId xmlns:a16="http://schemas.microsoft.com/office/drawing/2014/main" id="{4D89439B-4E77-F244-9CAF-CB47ACC84306}"/>
              </a:ext>
            </a:extLst>
          </p:cNvPr>
          <p:cNvCxnSpPr>
            <a:cxnSpLocks/>
          </p:cNvCxnSpPr>
          <p:nvPr/>
        </p:nvCxnSpPr>
        <p:spPr>
          <a:xfrm>
            <a:off x="5642412" y="2838664"/>
            <a:ext cx="59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46"/>
          <p:cNvSpPr txBox="1">
            <a:spLocks noGrp="1"/>
          </p:cNvSpPr>
          <p:nvPr>
            <p:ph type="title"/>
          </p:nvPr>
        </p:nvSpPr>
        <p:spPr>
          <a:xfrm flipH="1">
            <a:off x="2396466" y="83745"/>
            <a:ext cx="4023931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200" b="1" dirty="0">
                <a:solidFill>
                  <a:srgbClr val="36338C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Prepossessing</a:t>
            </a:r>
            <a:endParaRPr sz="3200" dirty="0">
              <a:solidFill>
                <a:srgbClr val="36338C"/>
              </a:solidFill>
            </a:endParaRPr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49" name="Google Shape;1449;p4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50" name="Google Shape;1450;p4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46">
            <a:hlinkClick r:id="rId3" action="ppaction://hlinksldjump"/>
          </p:cNvPr>
          <p:cNvSpPr txBox="1"/>
          <p:nvPr/>
        </p:nvSpPr>
        <p:spPr>
          <a:xfrm>
            <a:off x="6763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8" name="Google Shape;1478;p4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540;p53">
            <a:extLst>
              <a:ext uri="{FF2B5EF4-FFF2-40B4-BE49-F238E27FC236}">
                <a16:creationId xmlns:a16="http://schemas.microsoft.com/office/drawing/2014/main" id="{AB194BEC-A618-324A-B09A-EE53CC69E24E}"/>
              </a:ext>
            </a:extLst>
          </p:cNvPr>
          <p:cNvSpPr/>
          <p:nvPr/>
        </p:nvSpPr>
        <p:spPr>
          <a:xfrm rot="5400000">
            <a:off x="3017414" y="1199240"/>
            <a:ext cx="2729596" cy="302483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542;p53">
            <a:extLst>
              <a:ext uri="{FF2B5EF4-FFF2-40B4-BE49-F238E27FC236}">
                <a16:creationId xmlns:a16="http://schemas.microsoft.com/office/drawing/2014/main" id="{D6427452-F094-6342-B7D1-D23925B7DC1B}"/>
              </a:ext>
            </a:extLst>
          </p:cNvPr>
          <p:cNvSpPr txBox="1"/>
          <p:nvPr/>
        </p:nvSpPr>
        <p:spPr>
          <a:xfrm>
            <a:off x="6175805" y="1620457"/>
            <a:ext cx="2133964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30200">
              <a:buSzPts val="1600"/>
            </a:pPr>
            <a:r>
              <a:rPr lang="en" sz="1800" dirty="0"/>
              <a:t>Drop duplicate or unnecessary data </a:t>
            </a:r>
          </a:p>
        </p:txBody>
      </p:sp>
      <p:cxnSp>
        <p:nvCxnSpPr>
          <p:cNvPr id="48" name="Google Shape;1545;p53">
            <a:extLst>
              <a:ext uri="{FF2B5EF4-FFF2-40B4-BE49-F238E27FC236}">
                <a16:creationId xmlns:a16="http://schemas.microsoft.com/office/drawing/2014/main" id="{BF3FF960-6923-9D45-9026-61675EC7E87E}"/>
              </a:ext>
            </a:extLst>
          </p:cNvPr>
          <p:cNvCxnSpPr>
            <a:cxnSpLocks/>
          </p:cNvCxnSpPr>
          <p:nvPr/>
        </p:nvCxnSpPr>
        <p:spPr>
          <a:xfrm>
            <a:off x="4953830" y="1825573"/>
            <a:ext cx="123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1548;p53">
            <a:extLst>
              <a:ext uri="{FF2B5EF4-FFF2-40B4-BE49-F238E27FC236}">
                <a16:creationId xmlns:a16="http://schemas.microsoft.com/office/drawing/2014/main" id="{9BA27CE4-956E-6C43-8D09-B325EBFBCB60}"/>
              </a:ext>
            </a:extLst>
          </p:cNvPr>
          <p:cNvSpPr txBox="1"/>
          <p:nvPr/>
        </p:nvSpPr>
        <p:spPr>
          <a:xfrm>
            <a:off x="6393005" y="2655837"/>
            <a:ext cx="17748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Oswald Medium"/>
                <a:ea typeface="Oswald Medium"/>
                <a:cs typeface="Oswald Medium"/>
                <a:sym typeface="Oswald Medium"/>
              </a:rPr>
              <a:t>SATURN</a:t>
            </a:r>
            <a:endParaRPr sz="2000">
              <a:solidFill>
                <a:schemeClr val="l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53" name="Google Shape;1550;p53">
            <a:extLst>
              <a:ext uri="{FF2B5EF4-FFF2-40B4-BE49-F238E27FC236}">
                <a16:creationId xmlns:a16="http://schemas.microsoft.com/office/drawing/2014/main" id="{17AFE42E-7758-1F45-B08A-5FF3E54EA4DE}"/>
              </a:ext>
            </a:extLst>
          </p:cNvPr>
          <p:cNvSpPr txBox="1"/>
          <p:nvPr/>
        </p:nvSpPr>
        <p:spPr>
          <a:xfrm flipH="1">
            <a:off x="931169" y="1697866"/>
            <a:ext cx="2930594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>
              <a:buSzPts val="1600"/>
            </a:pPr>
            <a:r>
              <a:rPr lang="en" sz="2000" dirty="0"/>
              <a:t>Renaming </a:t>
            </a:r>
          </a:p>
          <a:p>
            <a:pPr marL="127000" lvl="0">
              <a:buSzPts val="1600"/>
            </a:pPr>
            <a:r>
              <a:rPr lang="en" sz="2000" dirty="0"/>
              <a:t>columns</a:t>
            </a:r>
          </a:p>
        </p:txBody>
      </p:sp>
      <p:sp>
        <p:nvSpPr>
          <p:cNvPr id="58" name="Google Shape;1555;p53">
            <a:extLst>
              <a:ext uri="{FF2B5EF4-FFF2-40B4-BE49-F238E27FC236}">
                <a16:creationId xmlns:a16="http://schemas.microsoft.com/office/drawing/2014/main" id="{558F678A-BEF5-3449-AE32-C352698CB284}"/>
              </a:ext>
            </a:extLst>
          </p:cNvPr>
          <p:cNvSpPr txBox="1"/>
          <p:nvPr/>
        </p:nvSpPr>
        <p:spPr>
          <a:xfrm flipH="1">
            <a:off x="270839" y="2813036"/>
            <a:ext cx="2262697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30200" algn="ctr">
              <a:buSzPts val="1600"/>
            </a:pPr>
            <a:r>
              <a:rPr lang="en" sz="2000" dirty="0"/>
              <a:t>Check for outliers and drop it </a:t>
            </a:r>
          </a:p>
        </p:txBody>
      </p:sp>
      <p:cxnSp>
        <p:nvCxnSpPr>
          <p:cNvPr id="59" name="Google Shape;1556;p53">
            <a:extLst>
              <a:ext uri="{FF2B5EF4-FFF2-40B4-BE49-F238E27FC236}">
                <a16:creationId xmlns:a16="http://schemas.microsoft.com/office/drawing/2014/main" id="{18696908-6286-3C46-9985-D9DDAD0F087C}"/>
              </a:ext>
            </a:extLst>
          </p:cNvPr>
          <p:cNvCxnSpPr>
            <a:cxnSpLocks/>
          </p:cNvCxnSpPr>
          <p:nvPr/>
        </p:nvCxnSpPr>
        <p:spPr>
          <a:xfrm rot="10800000">
            <a:off x="2424080" y="1825573"/>
            <a:ext cx="123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558;p53">
            <a:extLst>
              <a:ext uri="{FF2B5EF4-FFF2-40B4-BE49-F238E27FC236}">
                <a16:creationId xmlns:a16="http://schemas.microsoft.com/office/drawing/2014/main" id="{00870D24-D206-7245-8D57-9213C5753EB9}"/>
              </a:ext>
            </a:extLst>
          </p:cNvPr>
          <p:cNvCxnSpPr>
            <a:cxnSpLocks/>
          </p:cNvCxnSpPr>
          <p:nvPr/>
        </p:nvCxnSpPr>
        <p:spPr>
          <a:xfrm>
            <a:off x="2424080" y="2856592"/>
            <a:ext cx="59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1560;p53">
            <a:extLst>
              <a:ext uri="{FF2B5EF4-FFF2-40B4-BE49-F238E27FC236}">
                <a16:creationId xmlns:a16="http://schemas.microsoft.com/office/drawing/2014/main" id="{A8C48DA5-67F3-0843-B024-A94214392425}"/>
              </a:ext>
            </a:extLst>
          </p:cNvPr>
          <p:cNvSpPr/>
          <p:nvPr/>
        </p:nvSpPr>
        <p:spPr>
          <a:xfrm>
            <a:off x="4570224" y="1495423"/>
            <a:ext cx="762000" cy="660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02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3" name="Google Shape;1561;p53">
            <a:extLst>
              <a:ext uri="{FF2B5EF4-FFF2-40B4-BE49-F238E27FC236}">
                <a16:creationId xmlns:a16="http://schemas.microsoft.com/office/drawing/2014/main" id="{E127C430-E724-094E-9B1E-C7C0C92E2726}"/>
              </a:ext>
            </a:extLst>
          </p:cNvPr>
          <p:cNvSpPr/>
          <p:nvPr/>
        </p:nvSpPr>
        <p:spPr>
          <a:xfrm>
            <a:off x="3295749" y="1495423"/>
            <a:ext cx="762000" cy="660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01</a:t>
            </a:r>
            <a:endParaRPr sz="200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4" name="Google Shape;1562;p53">
            <a:extLst>
              <a:ext uri="{FF2B5EF4-FFF2-40B4-BE49-F238E27FC236}">
                <a16:creationId xmlns:a16="http://schemas.microsoft.com/office/drawing/2014/main" id="{499E8803-C821-5C4D-A4D8-B69BFFC8FD34}"/>
              </a:ext>
            </a:extLst>
          </p:cNvPr>
          <p:cNvSpPr/>
          <p:nvPr/>
        </p:nvSpPr>
        <p:spPr>
          <a:xfrm>
            <a:off x="2751571" y="2526444"/>
            <a:ext cx="762000" cy="660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03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7" name="Google Shape;1565;p53">
            <a:extLst>
              <a:ext uri="{FF2B5EF4-FFF2-40B4-BE49-F238E27FC236}">
                <a16:creationId xmlns:a16="http://schemas.microsoft.com/office/drawing/2014/main" id="{6713B6F1-DCFE-5E4A-B457-6BE74E0B129B}"/>
              </a:ext>
            </a:extLst>
          </p:cNvPr>
          <p:cNvSpPr/>
          <p:nvPr/>
        </p:nvSpPr>
        <p:spPr>
          <a:xfrm>
            <a:off x="5192024" y="2508514"/>
            <a:ext cx="762000" cy="660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04</a:t>
            </a:r>
            <a:endParaRPr dirty="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8" name="Google Shape;1566;p53">
            <a:extLst>
              <a:ext uri="{FF2B5EF4-FFF2-40B4-BE49-F238E27FC236}">
                <a16:creationId xmlns:a16="http://schemas.microsoft.com/office/drawing/2014/main" id="{4D9B6DB9-5F84-9649-949F-11C0A8E3E7C7}"/>
              </a:ext>
            </a:extLst>
          </p:cNvPr>
          <p:cNvSpPr/>
          <p:nvPr/>
        </p:nvSpPr>
        <p:spPr>
          <a:xfrm>
            <a:off x="3962503" y="2634198"/>
            <a:ext cx="786227" cy="78545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1542;p53">
            <a:extLst>
              <a:ext uri="{FF2B5EF4-FFF2-40B4-BE49-F238E27FC236}">
                <a16:creationId xmlns:a16="http://schemas.microsoft.com/office/drawing/2014/main" id="{A4257B02-921F-E34D-BAA0-6BAC7E3DBCBE}"/>
              </a:ext>
            </a:extLst>
          </p:cNvPr>
          <p:cNvSpPr txBox="1"/>
          <p:nvPr/>
        </p:nvSpPr>
        <p:spPr>
          <a:xfrm>
            <a:off x="6205006" y="2622645"/>
            <a:ext cx="2914656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30200">
              <a:buSzPts val="1600"/>
            </a:pPr>
            <a:r>
              <a:rPr lang="en" sz="1800" dirty="0"/>
              <a:t>Handling missing values</a:t>
            </a:r>
          </a:p>
          <a:p>
            <a:pPr lvl="0" indent="-330200">
              <a:buSzPts val="1600"/>
            </a:pPr>
            <a:r>
              <a:rPr lang="en" sz="1800" dirty="0"/>
              <a:t>(Drop NULL values)</a:t>
            </a:r>
          </a:p>
        </p:txBody>
      </p:sp>
      <p:sp>
        <p:nvSpPr>
          <p:cNvPr id="83" name="Google Shape;1561;p53">
            <a:extLst>
              <a:ext uri="{FF2B5EF4-FFF2-40B4-BE49-F238E27FC236}">
                <a16:creationId xmlns:a16="http://schemas.microsoft.com/office/drawing/2014/main" id="{D8638284-341E-8B4D-A9C2-AAA6C8A5E3FB}"/>
              </a:ext>
            </a:extLst>
          </p:cNvPr>
          <p:cNvSpPr/>
          <p:nvPr/>
        </p:nvSpPr>
        <p:spPr>
          <a:xfrm>
            <a:off x="4548326" y="3529755"/>
            <a:ext cx="762000" cy="660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06</a:t>
            </a:r>
            <a:endParaRPr sz="2000" dirty="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85" name="Google Shape;1542;p53">
            <a:extLst>
              <a:ext uri="{FF2B5EF4-FFF2-40B4-BE49-F238E27FC236}">
                <a16:creationId xmlns:a16="http://schemas.microsoft.com/office/drawing/2014/main" id="{01F37409-895B-2C41-BC45-5D1BF80D87D1}"/>
              </a:ext>
            </a:extLst>
          </p:cNvPr>
          <p:cNvSpPr txBox="1"/>
          <p:nvPr/>
        </p:nvSpPr>
        <p:spPr>
          <a:xfrm>
            <a:off x="5842412" y="3715605"/>
            <a:ext cx="2914656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30200">
              <a:buSzPts val="1600"/>
            </a:pPr>
            <a:r>
              <a:rPr lang="en" sz="1800" dirty="0"/>
              <a:t>Adding new columns</a:t>
            </a:r>
          </a:p>
        </p:txBody>
      </p:sp>
      <p:grpSp>
        <p:nvGrpSpPr>
          <p:cNvPr id="88" name="Google Shape;13282;p87">
            <a:extLst>
              <a:ext uri="{FF2B5EF4-FFF2-40B4-BE49-F238E27FC236}">
                <a16:creationId xmlns:a16="http://schemas.microsoft.com/office/drawing/2014/main" id="{686DB159-EB80-5F48-A844-B9F1130FABEA}"/>
              </a:ext>
            </a:extLst>
          </p:cNvPr>
          <p:cNvGrpSpPr/>
          <p:nvPr/>
        </p:nvGrpSpPr>
        <p:grpSpPr>
          <a:xfrm>
            <a:off x="2217053" y="264789"/>
            <a:ext cx="810951" cy="768009"/>
            <a:chOff x="2704005" y="4258781"/>
            <a:chExt cx="342143" cy="362704"/>
          </a:xfrm>
        </p:grpSpPr>
        <p:sp>
          <p:nvSpPr>
            <p:cNvPr id="89" name="Google Shape;13283;p87">
              <a:extLst>
                <a:ext uri="{FF2B5EF4-FFF2-40B4-BE49-F238E27FC236}">
                  <a16:creationId xmlns:a16="http://schemas.microsoft.com/office/drawing/2014/main" id="{58A6B877-D1DD-3443-8AE5-19DB7393F78C}"/>
                </a:ext>
              </a:extLst>
            </p:cNvPr>
            <p:cNvSpPr/>
            <p:nvPr/>
          </p:nvSpPr>
          <p:spPr>
            <a:xfrm>
              <a:off x="2704005" y="4258781"/>
              <a:ext cx="173543" cy="183554"/>
            </a:xfrm>
            <a:custGeom>
              <a:avLst/>
              <a:gdLst/>
              <a:ahLst/>
              <a:cxnLst/>
              <a:rect l="l" t="t" r="r" b="b"/>
              <a:pathLst>
                <a:path w="5478" h="5794" extrusionOk="0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3284;p87">
              <a:extLst>
                <a:ext uri="{FF2B5EF4-FFF2-40B4-BE49-F238E27FC236}">
                  <a16:creationId xmlns:a16="http://schemas.microsoft.com/office/drawing/2014/main" id="{3D444A35-1F83-4945-9A58-6B3390C574DF}"/>
                </a:ext>
              </a:extLst>
            </p:cNvPr>
            <p:cNvSpPr/>
            <p:nvPr/>
          </p:nvSpPr>
          <p:spPr>
            <a:xfrm>
              <a:off x="2733816" y="4278961"/>
              <a:ext cx="112052" cy="122633"/>
            </a:xfrm>
            <a:custGeom>
              <a:avLst/>
              <a:gdLst/>
              <a:ahLst/>
              <a:cxnLst/>
              <a:rect l="l" t="t" r="r" b="b"/>
              <a:pathLst>
                <a:path w="3537" h="3871" extrusionOk="0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3285;p87">
              <a:extLst>
                <a:ext uri="{FF2B5EF4-FFF2-40B4-BE49-F238E27FC236}">
                  <a16:creationId xmlns:a16="http://schemas.microsoft.com/office/drawing/2014/main" id="{2E2B259F-A063-D642-96A4-8ADDFFD42464}"/>
                </a:ext>
              </a:extLst>
            </p:cNvPr>
            <p:cNvSpPr/>
            <p:nvPr/>
          </p:nvSpPr>
          <p:spPr>
            <a:xfrm>
              <a:off x="2759445" y="4322711"/>
              <a:ext cx="33993" cy="44542"/>
            </a:xfrm>
            <a:custGeom>
              <a:avLst/>
              <a:gdLst/>
              <a:ahLst/>
              <a:cxnLst/>
              <a:rect l="l" t="t" r="r" b="b"/>
              <a:pathLst>
                <a:path w="1073" h="1406" extrusionOk="0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3286;p87">
              <a:extLst>
                <a:ext uri="{FF2B5EF4-FFF2-40B4-BE49-F238E27FC236}">
                  <a16:creationId xmlns:a16="http://schemas.microsoft.com/office/drawing/2014/main" id="{51D87252-F57B-0045-8646-4435F654AD42}"/>
                </a:ext>
              </a:extLst>
            </p:cNvPr>
            <p:cNvSpPr/>
            <p:nvPr/>
          </p:nvSpPr>
          <p:spPr>
            <a:xfrm>
              <a:off x="2791885" y="4321951"/>
              <a:ext cx="26073" cy="44922"/>
            </a:xfrm>
            <a:custGeom>
              <a:avLst/>
              <a:gdLst/>
              <a:ahLst/>
              <a:cxnLst/>
              <a:rect l="l" t="t" r="r" b="b"/>
              <a:pathLst>
                <a:path w="823" h="1418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3287;p87">
              <a:extLst>
                <a:ext uri="{FF2B5EF4-FFF2-40B4-BE49-F238E27FC236}">
                  <a16:creationId xmlns:a16="http://schemas.microsoft.com/office/drawing/2014/main" id="{7573D26F-9367-6144-9CBD-3B502FD5FDA8}"/>
                </a:ext>
              </a:extLst>
            </p:cNvPr>
            <p:cNvSpPr/>
            <p:nvPr/>
          </p:nvSpPr>
          <p:spPr>
            <a:xfrm>
              <a:off x="2828095" y="4322648"/>
              <a:ext cx="218053" cy="170597"/>
            </a:xfrm>
            <a:custGeom>
              <a:avLst/>
              <a:gdLst/>
              <a:ahLst/>
              <a:cxnLst/>
              <a:rect l="l" t="t" r="r" b="b"/>
              <a:pathLst>
                <a:path w="6883" h="5385" extrusionOk="0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3288;p87">
              <a:extLst>
                <a:ext uri="{FF2B5EF4-FFF2-40B4-BE49-F238E27FC236}">
                  <a16:creationId xmlns:a16="http://schemas.microsoft.com/office/drawing/2014/main" id="{4AD846CF-5079-344D-B578-E5EDD31D2F4D}"/>
                </a:ext>
              </a:extLst>
            </p:cNvPr>
            <p:cNvSpPr/>
            <p:nvPr/>
          </p:nvSpPr>
          <p:spPr>
            <a:xfrm>
              <a:off x="2746995" y="4480034"/>
              <a:ext cx="232404" cy="141451"/>
            </a:xfrm>
            <a:custGeom>
              <a:avLst/>
              <a:gdLst/>
              <a:ahLst/>
              <a:cxnLst/>
              <a:rect l="l" t="t" r="r" b="b"/>
              <a:pathLst>
                <a:path w="7336" h="4465" extrusionOk="0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3289;p87">
              <a:extLst>
                <a:ext uri="{FF2B5EF4-FFF2-40B4-BE49-F238E27FC236}">
                  <a16:creationId xmlns:a16="http://schemas.microsoft.com/office/drawing/2014/main" id="{6995C8DF-2D9A-A947-B6DB-C4C49F430627}"/>
                </a:ext>
              </a:extLst>
            </p:cNvPr>
            <p:cNvSpPr/>
            <p:nvPr/>
          </p:nvSpPr>
          <p:spPr>
            <a:xfrm>
              <a:off x="2889206" y="4345046"/>
              <a:ext cx="46411" cy="47488"/>
            </a:xfrm>
            <a:custGeom>
              <a:avLst/>
              <a:gdLst/>
              <a:ahLst/>
              <a:cxnLst/>
              <a:rect l="l" t="t" r="r" b="b"/>
              <a:pathLst>
                <a:path w="1465" h="1499" extrusionOk="0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508;p33">
            <a:extLst>
              <a:ext uri="{FF2B5EF4-FFF2-40B4-BE49-F238E27FC236}">
                <a16:creationId xmlns:a16="http://schemas.microsoft.com/office/drawing/2014/main" id="{9DB6E6D1-C900-144C-8C0F-7AF55F8181EC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509;p33">
            <a:hlinkClick r:id="rId6" action="ppaction://hlinksldjump"/>
            <a:extLst>
              <a:ext uri="{FF2B5EF4-FFF2-40B4-BE49-F238E27FC236}">
                <a16:creationId xmlns:a16="http://schemas.microsoft.com/office/drawing/2014/main" id="{70A3E4C6-C6ED-6C4C-89E1-D44777EB603A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510;p33">
            <a:hlinkClick r:id="rId7" action="ppaction://hlinksldjump"/>
            <a:extLst>
              <a:ext uri="{FF2B5EF4-FFF2-40B4-BE49-F238E27FC236}">
                <a16:creationId xmlns:a16="http://schemas.microsoft.com/office/drawing/2014/main" id="{8BC8CBB8-3FD0-294F-96BB-1E1658FE0A0E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511;p33">
            <a:hlinkClick r:id="rId3" action="ppaction://hlinksldjump"/>
            <a:extLst>
              <a:ext uri="{FF2B5EF4-FFF2-40B4-BE49-F238E27FC236}">
                <a16:creationId xmlns:a16="http://schemas.microsoft.com/office/drawing/2014/main" id="{ACED9821-A787-EE4E-BEE5-6C583BE18D42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512;p33">
            <a:hlinkClick r:id="rId8" action="ppaction://hlinksldjump"/>
            <a:extLst>
              <a:ext uri="{FF2B5EF4-FFF2-40B4-BE49-F238E27FC236}">
                <a16:creationId xmlns:a16="http://schemas.microsoft.com/office/drawing/2014/main" id="{823F85D2-49A5-5846-895B-7D756C0F528D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513;p33">
            <a:hlinkClick r:id="rId9" action="ppaction://hlinksldjump"/>
            <a:extLst>
              <a:ext uri="{FF2B5EF4-FFF2-40B4-BE49-F238E27FC236}">
                <a16:creationId xmlns:a16="http://schemas.microsoft.com/office/drawing/2014/main" id="{0D223FB9-BC58-6849-A250-5DD89573FBD9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514;p33">
            <a:hlinkClick r:id="rId10" action="ppaction://hlinksldjump"/>
            <a:extLst>
              <a:ext uri="{FF2B5EF4-FFF2-40B4-BE49-F238E27FC236}">
                <a16:creationId xmlns:a16="http://schemas.microsoft.com/office/drawing/2014/main" id="{F2AEEAB4-2F73-0148-A239-0E71D409FFE1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516;p33">
            <a:hlinkClick r:id="rId11" action="ppaction://hlinksldjump"/>
            <a:extLst>
              <a:ext uri="{FF2B5EF4-FFF2-40B4-BE49-F238E27FC236}">
                <a16:creationId xmlns:a16="http://schemas.microsoft.com/office/drawing/2014/main" id="{D3CD016C-07A8-3040-9CFE-62B7A0EA967C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518;p33">
            <a:hlinkClick r:id="rId12" action="ppaction://hlinksldjump"/>
            <a:extLst>
              <a:ext uri="{FF2B5EF4-FFF2-40B4-BE49-F238E27FC236}">
                <a16:creationId xmlns:a16="http://schemas.microsoft.com/office/drawing/2014/main" id="{7EBE0FE3-60AD-B340-B60E-18A019CB7030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" name="Google Shape;519;p33">
            <a:hlinkClick r:id="rId12" action="ppaction://hlinksldjump"/>
            <a:extLst>
              <a:ext uri="{FF2B5EF4-FFF2-40B4-BE49-F238E27FC236}">
                <a16:creationId xmlns:a16="http://schemas.microsoft.com/office/drawing/2014/main" id="{9C741DB0-C219-C248-903D-CE625ED0524F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520;p33">
            <a:hlinkClick r:id="rId14" action="ppaction://hlinksldjump"/>
            <a:extLst>
              <a:ext uri="{FF2B5EF4-FFF2-40B4-BE49-F238E27FC236}">
                <a16:creationId xmlns:a16="http://schemas.microsoft.com/office/drawing/2014/main" id="{98C0BA75-BC62-9348-BCD3-FC808F10C908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572;p33">
            <a:extLst>
              <a:ext uri="{FF2B5EF4-FFF2-40B4-BE49-F238E27FC236}">
                <a16:creationId xmlns:a16="http://schemas.microsoft.com/office/drawing/2014/main" id="{011860D6-97B3-8B43-8FF9-35F27C55E39A}"/>
              </a:ext>
            </a:extLst>
          </p:cNvPr>
          <p:cNvSpPr/>
          <p:nvPr/>
        </p:nvSpPr>
        <p:spPr>
          <a:xfrm>
            <a:off x="3761501" y="4934323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570;p33">
            <a:extLst>
              <a:ext uri="{FF2B5EF4-FFF2-40B4-BE49-F238E27FC236}">
                <a16:creationId xmlns:a16="http://schemas.microsoft.com/office/drawing/2014/main" id="{4CD76A9E-5F6D-904D-9ECC-3490A30A34B3}"/>
              </a:ext>
            </a:extLst>
          </p:cNvPr>
          <p:cNvSpPr txBox="1"/>
          <p:nvPr/>
        </p:nvSpPr>
        <p:spPr>
          <a:xfrm>
            <a:off x="3746913" y="4465722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561;p53">
            <a:extLst>
              <a:ext uri="{FF2B5EF4-FFF2-40B4-BE49-F238E27FC236}">
                <a16:creationId xmlns:a16="http://schemas.microsoft.com/office/drawing/2014/main" id="{D95155D4-A3CB-8E46-A7CD-3CD6F35436BC}"/>
              </a:ext>
            </a:extLst>
          </p:cNvPr>
          <p:cNvSpPr/>
          <p:nvPr/>
        </p:nvSpPr>
        <p:spPr>
          <a:xfrm>
            <a:off x="3291633" y="3529755"/>
            <a:ext cx="762000" cy="660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05</a:t>
            </a:r>
            <a:endParaRPr sz="2000" dirty="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7" name="Google Shape;1542;p53">
            <a:extLst>
              <a:ext uri="{FF2B5EF4-FFF2-40B4-BE49-F238E27FC236}">
                <a16:creationId xmlns:a16="http://schemas.microsoft.com/office/drawing/2014/main" id="{F4B8CEB0-6D64-E24A-93E3-52F31922CA83}"/>
              </a:ext>
            </a:extLst>
          </p:cNvPr>
          <p:cNvSpPr txBox="1"/>
          <p:nvPr/>
        </p:nvSpPr>
        <p:spPr>
          <a:xfrm>
            <a:off x="737101" y="3709735"/>
            <a:ext cx="2016014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30200">
              <a:buSzPts val="1600"/>
            </a:pPr>
            <a:r>
              <a:rPr lang="en" sz="1800" dirty="0"/>
              <a:t>Remove irregular (Recover Audit)</a:t>
            </a:r>
          </a:p>
        </p:txBody>
      </p:sp>
      <p:pic>
        <p:nvPicPr>
          <p:cNvPr id="128" name="Google Shape;808;p35">
            <a:hlinkClick r:id="rId15" action="ppaction://hlinksldjump"/>
            <a:extLst>
              <a:ext uri="{FF2B5EF4-FFF2-40B4-BE49-F238E27FC236}">
                <a16:creationId xmlns:a16="http://schemas.microsoft.com/office/drawing/2014/main" id="{A4E7ABA3-1910-FE44-81AD-471F62BE72CE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5" name="Google Shape;1815;p50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5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50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rgbClr val="3633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– graphs</a:t>
            </a:r>
            <a:endParaRPr dirty="0">
              <a:solidFill>
                <a:srgbClr val="36338C"/>
              </a:solidFill>
            </a:endParaRPr>
          </a:p>
        </p:txBody>
      </p:sp>
      <p:grpSp>
        <p:nvGrpSpPr>
          <p:cNvPr id="1840" name="Google Shape;1840;p50"/>
          <p:cNvGrpSpPr/>
          <p:nvPr/>
        </p:nvGrpSpPr>
        <p:grpSpPr>
          <a:xfrm>
            <a:off x="2856588" y="499915"/>
            <a:ext cx="408887" cy="406864"/>
            <a:chOff x="-62151950" y="4111775"/>
            <a:chExt cx="318225" cy="316650"/>
          </a:xfrm>
        </p:grpSpPr>
        <p:sp>
          <p:nvSpPr>
            <p:cNvPr id="1841" name="Google Shape;1841;p50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0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0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0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8" name="Google Shape;1858;p5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859" name="Google Shape;1859;p5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860" name="Google Shape;1860;p5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2" name="Google Shape;1862;p50"/>
          <p:cNvSpPr txBox="1"/>
          <p:nvPr/>
        </p:nvSpPr>
        <p:spPr>
          <a:xfrm>
            <a:off x="2703954" y="4134200"/>
            <a:ext cx="795595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" baseline="30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Graph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3" name="Google Shape;1863;p50">
            <a:hlinkClick r:id="rId5" action="ppaction://hlinksldjump"/>
          </p:cNvPr>
          <p:cNvSpPr txBox="1"/>
          <p:nvPr/>
        </p:nvSpPr>
        <p:spPr>
          <a:xfrm>
            <a:off x="3724518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6338C"/>
                </a:solidFill>
                <a:sym typeface="Poppins ExtraBold"/>
              </a:rPr>
              <a:t> 2</a:t>
            </a:r>
            <a:r>
              <a:rPr lang="en" b="1" baseline="30000" dirty="0">
                <a:solidFill>
                  <a:srgbClr val="36338C"/>
                </a:solidFill>
                <a:sym typeface="Poppins ExtraBold"/>
              </a:rPr>
              <a:t>nd</a:t>
            </a:r>
            <a:r>
              <a:rPr lang="en" b="1" dirty="0">
                <a:solidFill>
                  <a:srgbClr val="36338C"/>
                </a:solidFill>
                <a:sym typeface="Poppins ExtraBold"/>
              </a:rPr>
              <a:t> Graph </a:t>
            </a:r>
            <a:endParaRPr b="1" dirty="0">
              <a:solidFill>
                <a:srgbClr val="36338C"/>
              </a:solidFill>
              <a:sym typeface="Poppins ExtraBold"/>
            </a:endParaRPr>
          </a:p>
        </p:txBody>
      </p:sp>
      <p:sp>
        <p:nvSpPr>
          <p:cNvPr id="1864" name="Google Shape;1864;p50">
            <a:hlinkClick r:id="rId6" action="ppaction://hlinksldjump"/>
          </p:cNvPr>
          <p:cNvSpPr txBox="1"/>
          <p:nvPr/>
        </p:nvSpPr>
        <p:spPr>
          <a:xfrm>
            <a:off x="4735070" y="4124594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6338C"/>
                </a:solidFill>
                <a:sym typeface="Poppins ExtraBold"/>
              </a:rPr>
              <a:t>3rd Graph</a:t>
            </a:r>
            <a:endParaRPr b="1" dirty="0">
              <a:solidFill>
                <a:srgbClr val="36338C"/>
              </a:solidFill>
              <a:sym typeface="Poppins ExtraBold"/>
            </a:endParaRPr>
          </a:p>
        </p:txBody>
      </p:sp>
      <p:sp>
        <p:nvSpPr>
          <p:cNvPr id="1865" name="Google Shape;1865;p50">
            <a:hlinkClick r:id="" action="ppaction://noaction"/>
          </p:cNvPr>
          <p:cNvSpPr txBox="1"/>
          <p:nvPr/>
        </p:nvSpPr>
        <p:spPr>
          <a:xfrm>
            <a:off x="5765645" y="4134200"/>
            <a:ext cx="664381" cy="30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6338C"/>
                </a:solidFill>
                <a:sym typeface="Poppins ExtraBold"/>
              </a:rPr>
              <a:t>4th Graph</a:t>
            </a:r>
            <a:endParaRPr b="1" dirty="0">
              <a:solidFill>
                <a:srgbClr val="36338C"/>
              </a:solidFill>
              <a:sym typeface="Poppins ExtraBold"/>
            </a:endParaRPr>
          </a:p>
        </p:txBody>
      </p:sp>
      <p:cxnSp>
        <p:nvCxnSpPr>
          <p:cNvPr id="1866" name="Google Shape;1866;p50"/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7" name="Google Shape;1867;p50"/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8" name="Google Shape;1868;p50"/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508;p33">
            <a:extLst>
              <a:ext uri="{FF2B5EF4-FFF2-40B4-BE49-F238E27FC236}">
                <a16:creationId xmlns:a16="http://schemas.microsoft.com/office/drawing/2014/main" id="{9ACFA16E-C794-4A47-B505-85E88B2F0A7F}"/>
              </a:ext>
            </a:extLst>
          </p:cNvPr>
          <p:cNvSpPr txBox="1"/>
          <p:nvPr/>
        </p:nvSpPr>
        <p:spPr>
          <a:xfrm>
            <a:off x="2200083" y="448105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509;p33">
            <a:hlinkClick r:id="rId7" action="ppaction://hlinksldjump"/>
            <a:extLst>
              <a:ext uri="{FF2B5EF4-FFF2-40B4-BE49-F238E27FC236}">
                <a16:creationId xmlns:a16="http://schemas.microsoft.com/office/drawing/2014/main" id="{E3EC3A89-6CEB-1D46-9FF4-9FB4DE0F4399}"/>
              </a:ext>
            </a:extLst>
          </p:cNvPr>
          <p:cNvSpPr txBox="1"/>
          <p:nvPr/>
        </p:nvSpPr>
        <p:spPr>
          <a:xfrm>
            <a:off x="2126643" y="4481056"/>
            <a:ext cx="960601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510;p33">
            <a:hlinkClick r:id="rId8" action="ppaction://hlinksldjump"/>
            <a:extLst>
              <a:ext uri="{FF2B5EF4-FFF2-40B4-BE49-F238E27FC236}">
                <a16:creationId xmlns:a16="http://schemas.microsoft.com/office/drawing/2014/main" id="{0F9F7178-DA85-C947-AFC0-83EB9BCD71F5}"/>
              </a:ext>
            </a:extLst>
          </p:cNvPr>
          <p:cNvSpPr txBox="1"/>
          <p:nvPr/>
        </p:nvSpPr>
        <p:spPr>
          <a:xfrm>
            <a:off x="2987574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511;p33">
            <a:hlinkClick r:id="rId9" action="ppaction://hlinksldjump"/>
            <a:extLst>
              <a:ext uri="{FF2B5EF4-FFF2-40B4-BE49-F238E27FC236}">
                <a16:creationId xmlns:a16="http://schemas.microsoft.com/office/drawing/2014/main" id="{49AFB0D7-B95E-DA4B-BBE0-72357E290F9C}"/>
              </a:ext>
            </a:extLst>
          </p:cNvPr>
          <p:cNvSpPr txBox="1"/>
          <p:nvPr/>
        </p:nvSpPr>
        <p:spPr>
          <a:xfrm>
            <a:off x="3777211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512;p33">
            <a:hlinkClick r:id="rId3" action="ppaction://hlinksldjump"/>
            <a:extLst>
              <a:ext uri="{FF2B5EF4-FFF2-40B4-BE49-F238E27FC236}">
                <a16:creationId xmlns:a16="http://schemas.microsoft.com/office/drawing/2014/main" id="{8C8A767B-B005-7249-92C0-4B61803566B6}"/>
              </a:ext>
            </a:extLst>
          </p:cNvPr>
          <p:cNvSpPr txBox="1"/>
          <p:nvPr/>
        </p:nvSpPr>
        <p:spPr>
          <a:xfrm>
            <a:off x="4564467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513;p33">
            <a:hlinkClick r:id="rId10" action="ppaction://hlinksldjump"/>
            <a:extLst>
              <a:ext uri="{FF2B5EF4-FFF2-40B4-BE49-F238E27FC236}">
                <a16:creationId xmlns:a16="http://schemas.microsoft.com/office/drawing/2014/main" id="{60FDEEA5-25B9-A543-904E-147163D02F1D}"/>
              </a:ext>
            </a:extLst>
          </p:cNvPr>
          <p:cNvSpPr txBox="1"/>
          <p:nvPr/>
        </p:nvSpPr>
        <p:spPr>
          <a:xfrm>
            <a:off x="1344128" y="4498996"/>
            <a:ext cx="809116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514;p33">
            <a:hlinkClick r:id="rId11" action="ppaction://hlinksldjump"/>
            <a:extLst>
              <a:ext uri="{FF2B5EF4-FFF2-40B4-BE49-F238E27FC236}">
                <a16:creationId xmlns:a16="http://schemas.microsoft.com/office/drawing/2014/main" id="{CB97C635-7CD9-AF41-A510-4A3ADB2B9F9D}"/>
              </a:ext>
            </a:extLst>
          </p:cNvPr>
          <p:cNvSpPr txBox="1"/>
          <p:nvPr/>
        </p:nvSpPr>
        <p:spPr>
          <a:xfrm>
            <a:off x="5355326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516;p33">
            <a:hlinkClick r:id="rId12" action="ppaction://hlinksldjump"/>
            <a:extLst>
              <a:ext uri="{FF2B5EF4-FFF2-40B4-BE49-F238E27FC236}">
                <a16:creationId xmlns:a16="http://schemas.microsoft.com/office/drawing/2014/main" id="{3CC5C62C-073A-D44B-935C-A4180AB47965}"/>
              </a:ext>
            </a:extLst>
          </p:cNvPr>
          <p:cNvSpPr txBox="1"/>
          <p:nvPr/>
        </p:nvSpPr>
        <p:spPr>
          <a:xfrm>
            <a:off x="693677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518;p33">
            <a:hlinkClick r:id="rId13" action="ppaction://hlinksldjump"/>
            <a:extLst>
              <a:ext uri="{FF2B5EF4-FFF2-40B4-BE49-F238E27FC236}">
                <a16:creationId xmlns:a16="http://schemas.microsoft.com/office/drawing/2014/main" id="{99A4B5C1-FECB-F545-8B6B-CE1A03C3B349}"/>
              </a:ext>
            </a:extLst>
          </p:cNvPr>
          <p:cNvSpPr txBox="1"/>
          <p:nvPr/>
        </p:nvSpPr>
        <p:spPr>
          <a:xfrm>
            <a:off x="772738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9" name="Google Shape;519;p33">
            <a:hlinkClick r:id="rId13" action="ppaction://hlinksldjump"/>
            <a:extLst>
              <a:ext uri="{FF2B5EF4-FFF2-40B4-BE49-F238E27FC236}">
                <a16:creationId xmlns:a16="http://schemas.microsoft.com/office/drawing/2014/main" id="{2C465C45-D9F3-6043-A413-F1C8DF90245F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t="2723" b="2723"/>
          <a:stretch/>
        </p:blipFill>
        <p:spPr>
          <a:xfrm>
            <a:off x="8016583" y="463877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520;p33">
            <a:hlinkClick r:id="rId15" action="ppaction://hlinksldjump"/>
            <a:extLst>
              <a:ext uri="{FF2B5EF4-FFF2-40B4-BE49-F238E27FC236}">
                <a16:creationId xmlns:a16="http://schemas.microsoft.com/office/drawing/2014/main" id="{892EEB6D-1A20-0A44-9405-C8349071D657}"/>
              </a:ext>
            </a:extLst>
          </p:cNvPr>
          <p:cNvSpPr txBox="1"/>
          <p:nvPr/>
        </p:nvSpPr>
        <p:spPr>
          <a:xfrm>
            <a:off x="6146163" y="448105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570;p33">
            <a:extLst>
              <a:ext uri="{FF2B5EF4-FFF2-40B4-BE49-F238E27FC236}">
                <a16:creationId xmlns:a16="http://schemas.microsoft.com/office/drawing/2014/main" id="{947BE55C-C3DF-CA4C-9D55-E6B2B8370D6F}"/>
              </a:ext>
            </a:extLst>
          </p:cNvPr>
          <p:cNvSpPr txBox="1"/>
          <p:nvPr/>
        </p:nvSpPr>
        <p:spPr>
          <a:xfrm>
            <a:off x="4558504" y="4507712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572;p33">
            <a:extLst>
              <a:ext uri="{FF2B5EF4-FFF2-40B4-BE49-F238E27FC236}">
                <a16:creationId xmlns:a16="http://schemas.microsoft.com/office/drawing/2014/main" id="{6262A378-3ACF-D74E-8781-C3DA7CDE0E5D}"/>
              </a:ext>
            </a:extLst>
          </p:cNvPr>
          <p:cNvSpPr/>
          <p:nvPr/>
        </p:nvSpPr>
        <p:spPr>
          <a:xfrm>
            <a:off x="4537243" y="4939177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808;p35">
            <a:hlinkClick r:id="rId16" action="ppaction://hlinksldjump"/>
            <a:extLst>
              <a:ext uri="{FF2B5EF4-FFF2-40B4-BE49-F238E27FC236}">
                <a16:creationId xmlns:a16="http://schemas.microsoft.com/office/drawing/2014/main" id="{00E9EEB0-68C9-C84D-9CF6-B208F0D7BB88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صورة 30">
            <a:extLst>
              <a:ext uri="{FF2B5EF4-FFF2-40B4-BE49-F238E27FC236}">
                <a16:creationId xmlns:a16="http://schemas.microsoft.com/office/drawing/2014/main" id="{1B0F8368-570F-0641-B807-EA76B775B0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51226" y="1041255"/>
            <a:ext cx="5754246" cy="3083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529</Words>
  <Application>Microsoft Macintosh PowerPoint</Application>
  <PresentationFormat>عرض على الشاشة (16:9)</PresentationFormat>
  <Paragraphs>228</Paragraphs>
  <Slides>15</Slides>
  <Notes>15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8" baseType="lpstr">
      <vt:lpstr>Times New Roman</vt:lpstr>
      <vt:lpstr>Arial</vt:lpstr>
      <vt:lpstr>Libre Franklin</vt:lpstr>
      <vt:lpstr>Chalkduster</vt:lpstr>
      <vt:lpstr>American Typewriter</vt:lpstr>
      <vt:lpstr>Raleway Black</vt:lpstr>
      <vt:lpstr>Poppins</vt:lpstr>
      <vt:lpstr>Wingdings</vt:lpstr>
      <vt:lpstr>Kigelia Arabic</vt:lpstr>
      <vt:lpstr>Oswald Medium</vt:lpstr>
      <vt:lpstr>Poppins ExtraBold</vt:lpstr>
      <vt:lpstr>Open Sans</vt:lpstr>
      <vt:lpstr>Management System Planner by Slidesgo</vt:lpstr>
      <vt:lpstr>DIGITAL MEDIA COMPANY(DMC) FOR ADVERTISING</vt:lpstr>
      <vt:lpstr>Table of contents</vt:lpstr>
      <vt:lpstr>Overview</vt:lpstr>
      <vt:lpstr>Dataset</vt:lpstr>
      <vt:lpstr>Sample</vt:lpstr>
      <vt:lpstr>عرض تقديمي في PowerPoint</vt:lpstr>
      <vt:lpstr>The Question/Problem  this Presentation answering it</vt:lpstr>
      <vt:lpstr>Prepossessing</vt:lpstr>
      <vt:lpstr>EDA – graphs</vt:lpstr>
      <vt:lpstr>EDA – Graphs cont…</vt:lpstr>
      <vt:lpstr>EDA – Graphs cont…</vt:lpstr>
      <vt:lpstr>Conclusion</vt:lpstr>
      <vt:lpstr>Recommendation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MEDIA COMPANY(DMC) FOR ADVERTISING</dc:title>
  <cp:lastModifiedBy>ريناد  فواز  عتيق  البشري</cp:lastModifiedBy>
  <cp:revision>7</cp:revision>
  <dcterms:modified xsi:type="dcterms:W3CDTF">2021-10-10T17:57:27Z</dcterms:modified>
</cp:coreProperties>
</file>