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3" r:id="rId4"/>
    <p:sldId id="1554" r:id="rId5"/>
    <p:sldId id="1550" r:id="rId6"/>
    <p:sldId id="1563" r:id="rId7"/>
    <p:sldId id="1569" r:id="rId8"/>
    <p:sldId id="1557" r:id="rId9"/>
    <p:sldId id="1558" r:id="rId10"/>
    <p:sldId id="1570" r:id="rId11"/>
    <p:sldId id="283" r:id="rId12"/>
    <p:sldId id="279" r:id="rId13"/>
    <p:sldId id="261" r:id="rId14"/>
    <p:sldId id="260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intro" id="{3A7429EF-79F1-A44F-B2E7-33EA665B892A}">
          <p14:sldIdLst>
            <p14:sldId id="1554"/>
            <p14:sldId id="1550"/>
            <p14:sldId id="1563"/>
            <p14:sldId id="1569"/>
            <p14:sldId id="1557"/>
            <p14:sldId id="1558"/>
            <p14:sldId id="1570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330" autoAdjust="0"/>
  </p:normalViewPr>
  <p:slideViewPr>
    <p:cSldViewPr snapToGrid="0">
      <p:cViewPr varScale="1">
        <p:scale>
          <a:sx n="82" d="100"/>
          <a:sy n="82" d="100"/>
        </p:scale>
        <p:origin x="168" y="1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10/9/18 6:17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10/9/18 6:17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10/9/18 6:17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10/9/18 6:17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10/9/18 6:17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10/9/18 6:17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10/9/18 6:17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10/9/18 6:17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40229"/>
          </a:xfrm>
        </p:spPr>
        <p:txBody>
          <a:bodyPr>
            <a:spAutoFit/>
          </a:bodyPr>
          <a:lstStyle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580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8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debug-in-vs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use-developer-dashboard" TargetMode="External"/><Relationship Id="rId4" Type="http://schemas.openxmlformats.org/officeDocument/2006/relationships/hyperlink" Target="https://docs.microsoft.com/sharepoint/dev/spfx/debug-modern-pag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-sharepoint-site/_layouts/workbench.aspx" TargetMode="External"/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Developing with the SharePoint Framework: Web Parts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Testing the Web Part in the Local &amp; Hosted Workbench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Local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Hosted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Different modes of the gulp serve task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2382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Debugging SharePoint Framework solutions in Visual Studio Code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https://docs.microsoft.com/sharepoint/dev/spfx/debug-in-vscode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Debug SharePoint Framework solutions on modern SharePoint pages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https://docs.microsoft.com/sharepoint/dev/spfx/debug-modern-pages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b="1" dirty="0">
                <a:latin typeface="+mj-lt"/>
              </a:rPr>
              <a:t>Use the developer dashboard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b="1" dirty="0">
                <a:latin typeface="+mj-lt"/>
                <a:hlinkClick r:id="rId5"/>
              </a:rPr>
              <a:t>https://docs.microsoft.com/sharepoint/dev/spfx/use-developer-dashboard</a:t>
            </a:r>
            <a:r>
              <a:rPr lang="en-US" sz="18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1878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Exploring a SharePoint Framework Project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Local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Hosted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Different modes of the gulp serve task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573979"/>
          </a:xfrm>
        </p:spPr>
        <p:txBody>
          <a:bodyPr/>
          <a:lstStyle/>
          <a:p>
            <a:r>
              <a:rPr lang="en-US" dirty="0"/>
              <a:t>Local</a:t>
            </a:r>
          </a:p>
          <a:p>
            <a:pPr lvl="1"/>
            <a:r>
              <a:rPr lang="en-US" dirty="0"/>
              <a:t>Runs on </a:t>
            </a:r>
            <a:r>
              <a:rPr lang="en-US" dirty="0">
                <a:hlinkClick r:id="rId2"/>
              </a:rPr>
              <a:t>https://localhost</a:t>
            </a:r>
            <a:endParaRPr lang="en-US" dirty="0"/>
          </a:p>
          <a:p>
            <a:pPr lvl="1"/>
            <a:r>
              <a:rPr lang="en-US" dirty="0"/>
              <a:t>Has no SharePoint Context</a:t>
            </a:r>
          </a:p>
          <a:p>
            <a:pPr lvl="1"/>
            <a:r>
              <a:rPr lang="en-US" dirty="0"/>
              <a:t>Developers can leverage uses mock data</a:t>
            </a:r>
          </a:p>
          <a:p>
            <a:endParaRPr lang="en-US" dirty="0"/>
          </a:p>
          <a:p>
            <a:r>
              <a:rPr lang="en-US" dirty="0"/>
              <a:t>SharePoint (Hosted)</a:t>
            </a:r>
          </a:p>
          <a:p>
            <a:pPr lvl="1"/>
            <a:r>
              <a:rPr lang="en-US" dirty="0"/>
              <a:t>Runs on a real SharePoint Site</a:t>
            </a:r>
          </a:p>
          <a:p>
            <a:pPr lvl="2"/>
            <a:r>
              <a:rPr lang="en-US" dirty="0">
                <a:hlinkClick r:id="rId3"/>
              </a:rPr>
              <a:t>https://&lt;your-sharepoint-site&gt;/_layouts/workbench.aspx</a:t>
            </a:r>
            <a:endParaRPr lang="en-US" dirty="0"/>
          </a:p>
          <a:p>
            <a:pPr lvl="1"/>
            <a:r>
              <a:rPr lang="en-US" dirty="0"/>
              <a:t>Has SharePoint Context</a:t>
            </a:r>
          </a:p>
          <a:p>
            <a:pPr lvl="1"/>
            <a:r>
              <a:rPr lang="en-US" dirty="0"/>
              <a:t>Uses SharePoint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Workbench vs. SharePoint Workbench</a:t>
            </a:r>
          </a:p>
        </p:txBody>
      </p:sp>
    </p:spTree>
    <p:extLst>
      <p:ext uri="{BB962C8B-B14F-4D97-AF65-F5344CB8AC3E}">
        <p14:creationId xmlns:p14="http://schemas.microsoft.com/office/powerpoint/2010/main" val="32269487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development time experience</a:t>
            </a:r>
          </a:p>
          <a:p>
            <a:r>
              <a:rPr lang="en-US" dirty="0"/>
              <a:t>Test your changes immediately even in offline mode</a:t>
            </a:r>
          </a:p>
          <a:p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Workbench</a:t>
            </a:r>
            <a:endParaRPr lang="fi-FI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90" y="2614551"/>
            <a:ext cx="4560095" cy="40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r>
              <a:rPr lang="en-US"/>
              <a:t>Build and run on local server </a:t>
            </a:r>
            <a:r>
              <a:rPr lang="en-US" b="1"/>
              <a:t>and </a:t>
            </a:r>
            <a:r>
              <a:rPr lang="en-US"/>
              <a:t>automatically launch local SharePoint Workbench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Build and run solution on local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17637" y="2705174"/>
            <a:ext cx="6001555" cy="72121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80000" tIns="46637" rIns="108000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&gt; gulp serve</a:t>
            </a:r>
            <a:endParaRPr lang="fi-FI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17637" y="4751631"/>
            <a:ext cx="6001555" cy="72121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80000" tIns="46637" rIns="108000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&gt; gulp serve --</a:t>
            </a:r>
            <a:r>
              <a: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nobrowser</a:t>
            </a:r>
            <a:endParaRPr lang="fi-FI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765" y="3929310"/>
            <a:ext cx="990600" cy="22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8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26149" y="1212850"/>
            <a:ext cx="6735688" cy="5355312"/>
          </a:xfrm>
        </p:spPr>
        <p:txBody>
          <a:bodyPr/>
          <a:lstStyle/>
          <a:p>
            <a:r>
              <a:rPr lang="en-US" sz="3200" dirty="0" err="1"/>
              <a:t>SPFx</a:t>
            </a:r>
            <a:r>
              <a:rPr lang="en-US" sz="3200" dirty="0"/>
              <a:t> web parts are authored in </a:t>
            </a:r>
            <a:r>
              <a:rPr lang="en-US" sz="3200" dirty="0" err="1"/>
              <a:t>TypeScript</a:t>
            </a:r>
            <a:endParaRPr lang="en-US" sz="3200" dirty="0"/>
          </a:p>
          <a:p>
            <a:r>
              <a:rPr lang="en-US" sz="3200" dirty="0"/>
              <a:t>The build process </a:t>
            </a:r>
            <a:r>
              <a:rPr lang="en-US" sz="3200" dirty="0" err="1"/>
              <a:t>transpiles</a:t>
            </a:r>
            <a:r>
              <a:rPr lang="en-US" sz="3200" dirty="0"/>
              <a:t> the TypeScript into JavaScript, then bundles it all into a single file</a:t>
            </a:r>
          </a:p>
          <a:p>
            <a:r>
              <a:rPr lang="en-US" sz="3200" dirty="0"/>
              <a:t>As a result, it can be hard to debug the resulting JavaScript bundle</a:t>
            </a:r>
          </a:p>
          <a:p>
            <a:r>
              <a:rPr lang="en-US" sz="3200" dirty="0"/>
              <a:t>Source code mapping files make it possible to debug the original unbundled </a:t>
            </a:r>
            <a:r>
              <a:rPr lang="en-US" sz="3200" dirty="0" err="1"/>
              <a:t>TypeScript</a:t>
            </a:r>
            <a:r>
              <a:rPr lang="en-US" sz="3200" dirty="0"/>
              <a:t>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Files Making Debugging Easier</a:t>
            </a:r>
          </a:p>
        </p:txBody>
      </p:sp>
      <p:pic>
        <p:nvPicPr>
          <p:cNvPr id="10" name="Picture 9" descr="Treasure map icon | Game-icons.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9" y="1337022"/>
            <a:ext cx="4876800" cy="4876800"/>
          </a:xfrm>
          <a:prstGeom prst="rect">
            <a:avLst/>
          </a:prstGeom>
        </p:spPr>
      </p:pic>
      <p:pic>
        <p:nvPicPr>
          <p:cNvPr id="7" name="Picture 6" descr="... presented the “Building End-to-End Apps Using TypeScript” ses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53" y="2201118"/>
            <a:ext cx="1422223" cy="711112"/>
          </a:xfrm>
          <a:prstGeom prst="rect">
            <a:avLst/>
          </a:prstGeom>
        </p:spPr>
      </p:pic>
      <p:pic>
        <p:nvPicPr>
          <p:cNvPr id="9" name="Picture 8" descr="Cómo borrar elementos de un array en JavaScript? – Geeky Theor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901" y="4397308"/>
            <a:ext cx="1581809" cy="18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65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1" y="1782737"/>
            <a:ext cx="3352800" cy="35147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829" y="1481037"/>
            <a:ext cx="7230831" cy="4175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109" y="1481038"/>
            <a:ext cx="7256943" cy="43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38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Page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" y="1120998"/>
            <a:ext cx="1762125" cy="2657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33" y="1023301"/>
            <a:ext cx="6264696" cy="54561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076" y="1052009"/>
            <a:ext cx="7464190" cy="53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5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Testing the Web Part in the Local &amp; Hosted Workbench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828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441</Words>
  <Application>Microsoft Macintosh PowerPoint</Application>
  <PresentationFormat>Custom</PresentationFormat>
  <Paragraphs>68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Developing with the SharePoint Framework: Web Parts</vt:lpstr>
      <vt:lpstr>Exploring a SharePoint Framework Project </vt:lpstr>
      <vt:lpstr>Local Workbench vs. SharePoint Workbench</vt:lpstr>
      <vt:lpstr>SharePoint Workbench</vt:lpstr>
      <vt:lpstr>Debugging</vt:lpstr>
      <vt:lpstr>Mapping Files Making Debugging Easier</vt:lpstr>
      <vt:lpstr>Classic Page</vt:lpstr>
      <vt:lpstr>Modern Page</vt:lpstr>
      <vt:lpstr>Demo Testing the Web Part in the Local &amp; Hosted Workbench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2018-10-09T10:19:13Z</dcterms:modified>
</cp:coreProperties>
</file>