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e64706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e64706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e6470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e6470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e64706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e64706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e64706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e64706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e64706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e64706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e64706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e64706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e64706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e64706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naidn.github.io/CrayolaDraw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Project 1: CrayolaDraw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list of crayola standard colors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an interactive drawing website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84250" y="4370700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0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https://renaidn.github.io/CrayolaDraw/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Drawing on </a:t>
            </a:r>
            <a:r>
              <a:rPr lang="en"/>
              <a:t>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canvas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canvas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 canvas as jpg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Clearing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Copying hex of the current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brush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brush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color from the palette given (eyedropper tool imitation)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150"/>
            <a:ext cx="9144000" cy="426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150"/>
            <a:ext cx="9144000" cy="42671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9050" y="441150"/>
            <a:ext cx="6858900" cy="43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050" y="4272800"/>
            <a:ext cx="6858900" cy="44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9175" y="918475"/>
            <a:ext cx="6858900" cy="3308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916175" y="450050"/>
            <a:ext cx="2227800" cy="4267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62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2095" l="0" r="0" t="0"/>
          <a:stretch/>
        </p:blipFill>
        <p:spPr>
          <a:xfrm>
            <a:off x="3667125" y="152400"/>
            <a:ext cx="33528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82875"/>
            <a:ext cx="5295900" cy="154305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7"/>
          <p:cNvSpPr txBox="1"/>
          <p:nvPr/>
        </p:nvSpPr>
        <p:spPr>
          <a:xfrm>
            <a:off x="5604725" y="4310325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Window pops up when color hex is copied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52400" y="2767275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dropdown menu showing when user hovers over button (either artboard resize or artboard orientation adjust)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little things I found enjoyable about this project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making colors into variables declared in “:root” selector of CSS (makes me feel smart and is generally useful)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interactivity level of the website (though there are some things to add, it doesn’t feel like an incomplete piece to 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aesthetic of the website (prettiest thing I have made so far)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brush textures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text on page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2888788"/>
            <a:ext cx="56769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work on / add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Naming things properly from the start (cleaning the code was a painful process)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functionality / more options / more of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Perhaps a guessing game with the colors? (crayola color shade names are fun but I have discovered it quite late into the process)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Responsiveness (it’s not. at all.)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Zooming in / out of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 brush visual cue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Maybe some other type of visualization for successful color code copy (alert windows are somewhat not aesthetically pleasing)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