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media/image5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1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60D2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26893-BB89-4B15-962C-7EED2717698E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BBCAF0F-1AC9-4E77-A566-50DE29393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403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26893-BB89-4B15-962C-7EED2717698E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BBCAF0F-1AC9-4E77-A566-50DE29393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303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26893-BB89-4B15-962C-7EED2717698E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BBCAF0F-1AC9-4E77-A566-50DE2939373B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091559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26893-BB89-4B15-962C-7EED2717698E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BBCAF0F-1AC9-4E77-A566-50DE29393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2711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26893-BB89-4B15-962C-7EED2717698E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BBCAF0F-1AC9-4E77-A566-50DE2939373B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229360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26893-BB89-4B15-962C-7EED2717698E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BBCAF0F-1AC9-4E77-A566-50DE29393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124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26893-BB89-4B15-962C-7EED2717698E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CAF0F-1AC9-4E77-A566-50DE29393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381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26893-BB89-4B15-962C-7EED2717698E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CAF0F-1AC9-4E77-A566-50DE29393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2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26893-BB89-4B15-962C-7EED2717698E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CAF0F-1AC9-4E77-A566-50DE29393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418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26893-BB89-4B15-962C-7EED2717698E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BBCAF0F-1AC9-4E77-A566-50DE29393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404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26893-BB89-4B15-962C-7EED2717698E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BBCAF0F-1AC9-4E77-A566-50DE29393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761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26893-BB89-4B15-962C-7EED2717698E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BBCAF0F-1AC9-4E77-A566-50DE29393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444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26893-BB89-4B15-962C-7EED2717698E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CAF0F-1AC9-4E77-A566-50DE29393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388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26893-BB89-4B15-962C-7EED2717698E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CAF0F-1AC9-4E77-A566-50DE29393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236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26893-BB89-4B15-962C-7EED2717698E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CAF0F-1AC9-4E77-A566-50DE29393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348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26893-BB89-4B15-962C-7EED2717698E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BBCAF0F-1AC9-4E77-A566-50DE29393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843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26893-BB89-4B15-962C-7EED2717698E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BBCAF0F-1AC9-4E77-A566-50DE29393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936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0" r:id="rId1"/>
    <p:sldLayoutId id="2147484021" r:id="rId2"/>
    <p:sldLayoutId id="2147484022" r:id="rId3"/>
    <p:sldLayoutId id="2147484023" r:id="rId4"/>
    <p:sldLayoutId id="2147484024" r:id="rId5"/>
    <p:sldLayoutId id="2147484025" r:id="rId6"/>
    <p:sldLayoutId id="2147484026" r:id="rId7"/>
    <p:sldLayoutId id="2147484027" r:id="rId8"/>
    <p:sldLayoutId id="2147484028" r:id="rId9"/>
    <p:sldLayoutId id="2147484029" r:id="rId10"/>
    <p:sldLayoutId id="2147484030" r:id="rId11"/>
    <p:sldLayoutId id="2147484031" r:id="rId12"/>
    <p:sldLayoutId id="2147484032" r:id="rId13"/>
    <p:sldLayoutId id="2147484033" r:id="rId14"/>
    <p:sldLayoutId id="2147484034" r:id="rId15"/>
    <p:sldLayoutId id="214748403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73372" y="1108296"/>
            <a:ext cx="8791575" cy="2387600"/>
          </a:xfrm>
        </p:spPr>
        <p:txBody>
          <a:bodyPr/>
          <a:lstStyle/>
          <a:p>
            <a:r>
              <a:rPr lang="en-US" u="sng" dirty="0" smtClean="0">
                <a:solidFill>
                  <a:srgbClr val="00FF00"/>
                </a:solidFill>
                <a:effectLst>
                  <a:outerShdw blurRad="12700" dist="63500" dir="3600000" algn="ctr" rotWithShape="0">
                    <a:srgbClr val="7030A0">
                      <a:alpha val="99000"/>
                    </a:srgbClr>
                  </a:outerShdw>
                </a:effectLst>
              </a:rPr>
              <a:t>Yammer’s Products</a:t>
            </a:r>
            <a:endParaRPr lang="en-US" u="sng" dirty="0">
              <a:solidFill>
                <a:srgbClr val="00FF00"/>
              </a:solidFill>
              <a:effectLst>
                <a:outerShdw blurRad="12700" dist="63500" dir="3600000" algn="ctr" rotWithShape="0">
                  <a:srgbClr val="7030A0">
                    <a:alpha val="99000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840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Yammer’s sandal: p899.00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1473" y="600892"/>
            <a:ext cx="4289253" cy="368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646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Multi color sandal: P599.00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9975" y="862013"/>
            <a:ext cx="4123236" cy="3696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468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7837" y="1029945"/>
            <a:ext cx="4817012" cy="4625267"/>
          </a:xfrm>
          <a:prstGeom prst="rect">
            <a:avLst/>
          </a:prstGeom>
        </p:spPr>
      </p:pic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693759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HOODY: P550.00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5529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0629" y="422030"/>
            <a:ext cx="4726744" cy="472674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 flipH="1">
            <a:off x="4135902" y="2967335"/>
            <a:ext cx="1446978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1" u="sng" dirty="0" smtClean="0">
                <a:ln w="0"/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Dress </a:t>
            </a:r>
          </a:p>
          <a:p>
            <a:pPr algn="ctr"/>
            <a:r>
              <a:rPr lang="en-US" b="1" u="sng" dirty="0" smtClean="0">
                <a:ln w="0"/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P1,009.00</a:t>
            </a:r>
            <a:endParaRPr lang="en-US" b="1" u="sng" cap="none" spc="0" dirty="0">
              <a:ln w="0"/>
              <a:solidFill>
                <a:schemeClr val="accent1">
                  <a:lumMod val="60000"/>
                  <a:lumOff val="40000"/>
                </a:schemeClr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8251" y="422030"/>
            <a:ext cx="4164037" cy="4726744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9094677" y="3613666"/>
            <a:ext cx="1338828" cy="123110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 </a:t>
            </a:r>
            <a:r>
              <a:rPr lang="en-US" sz="2000" b="1" cap="none" spc="0" dirty="0" smtClean="0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rgbClr val="FFFF00"/>
                </a:solidFill>
                <a:effectLst/>
              </a:rPr>
              <a:t>Dress</a:t>
            </a:r>
          </a:p>
          <a:p>
            <a:pPr algn="ctr"/>
            <a:r>
              <a:rPr lang="en-US" sz="2000" b="1" dirty="0" smtClean="0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rgbClr val="FFFF00"/>
                </a:solidFill>
              </a:rPr>
              <a:t>P1,100.00</a:t>
            </a:r>
            <a:endParaRPr lang="en-US" sz="2000" b="1" cap="none" spc="0" dirty="0">
              <a:ln w="12700" cmpd="sng">
                <a:solidFill>
                  <a:schemeClr val="accent4"/>
                </a:solidFill>
                <a:prstDash val="solid"/>
              </a:ln>
              <a:solidFill>
                <a:srgbClr val="FFFF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153482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P899.00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4618" y="691887"/>
            <a:ext cx="4085492" cy="4085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240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>
                <a:solidFill>
                  <a:srgbClr val="00B0F0"/>
                </a:solidFill>
              </a:rPr>
              <a:t>P699.00</a:t>
            </a:r>
            <a:endParaRPr lang="en-US" dirty="0">
              <a:solidFill>
                <a:srgbClr val="00B0F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7766" y="456028"/>
            <a:ext cx="4670474" cy="4670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740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Jeans</a:t>
            </a:r>
            <a:br>
              <a:rPr lang="en-US" dirty="0" smtClean="0">
                <a:solidFill>
                  <a:srgbClr val="00B0F0"/>
                </a:solidFill>
              </a:rPr>
            </a:br>
            <a:r>
              <a:rPr lang="en-US" dirty="0">
                <a:solidFill>
                  <a:srgbClr val="00B0F0"/>
                </a:solidFill>
              </a:rPr>
              <a:t/>
            </a:r>
            <a:br>
              <a:rPr lang="en-US" dirty="0">
                <a:solidFill>
                  <a:srgbClr val="00B0F0"/>
                </a:solidFill>
              </a:rPr>
            </a:br>
            <a:r>
              <a:rPr lang="en-US" dirty="0" smtClean="0">
                <a:solidFill>
                  <a:srgbClr val="00B0F0"/>
                </a:solidFill>
              </a:rPr>
              <a:t>P1,999.00</a:t>
            </a:r>
            <a:endParaRPr lang="en-US" dirty="0">
              <a:solidFill>
                <a:srgbClr val="00B0F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7031" y="2358683"/>
            <a:ext cx="3540931" cy="377825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7401" y="800321"/>
            <a:ext cx="3429000" cy="547269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486060" y="2967335"/>
            <a:ext cx="4303860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dirty="0" smtClean="0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rgbClr val="FF0000"/>
                </a:solidFill>
              </a:rPr>
              <a:t>P2,000.00</a:t>
            </a:r>
            <a:endParaRPr lang="en-US" sz="2000" b="1" cap="none" spc="0" dirty="0">
              <a:ln w="12700" cmpd="sng">
                <a:solidFill>
                  <a:schemeClr val="accent4"/>
                </a:solidFill>
                <a:prstDash val="solid"/>
              </a:ln>
              <a:solidFill>
                <a:srgbClr val="FF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750859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759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28</TotalTime>
  <Words>23</Words>
  <Application>Microsoft Office PowerPoint</Application>
  <PresentationFormat>Widescreen</PresentationFormat>
  <Paragraphs>35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Wisp</vt:lpstr>
      <vt:lpstr>Yammer’s Products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Jeans  P1,999.00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Yammer’s Products</dc:title>
  <dc:creator>NUC 3</dc:creator>
  <cp:lastModifiedBy>NUC 3</cp:lastModifiedBy>
  <cp:revision>4</cp:revision>
  <dcterms:created xsi:type="dcterms:W3CDTF">2023-05-10T01:04:14Z</dcterms:created>
  <dcterms:modified xsi:type="dcterms:W3CDTF">2023-05-10T01:33:09Z</dcterms:modified>
</cp:coreProperties>
</file>