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ontserrat ExtraBold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">
          <p15:clr>
            <a:srgbClr val="A4A3A4"/>
          </p15:clr>
        </p15:guide>
        <p15:guide id="2" pos="305">
          <p15:clr>
            <a:srgbClr val="A4A3A4"/>
          </p15:clr>
        </p15:guide>
        <p15:guide id="3" pos="5455">
          <p15:clr>
            <a:srgbClr val="9AA0A6"/>
          </p15:clr>
        </p15:guide>
        <p15:guide id="4" pos="2880">
          <p15:clr>
            <a:srgbClr val="9AA0A6"/>
          </p15:clr>
        </p15:guide>
        <p15:guide id="5" pos="2976">
          <p15:clr>
            <a:srgbClr val="9AA0A6"/>
          </p15:clr>
        </p15:guide>
        <p15:guide id="6" pos="3070">
          <p15:clr>
            <a:srgbClr val="9AA0A6"/>
          </p15:clr>
        </p15:guide>
        <p15:guide id="7" orient="horz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9C3475-9243-41C7-86FC-5409FD7C2C51}">
  <a:tblStyle styleId="{429C3475-9243-41C7-86FC-5409FD7C2C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 orient="horz"/>
        <p:guide pos="305"/>
        <p:guide pos="5455"/>
        <p:guide pos="2880"/>
        <p:guide pos="2976"/>
        <p:guide pos="3070"/>
        <p:guide pos="30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-bold.fntdata"/><Relationship Id="rId13" Type="http://schemas.openxmlformats.org/officeDocument/2006/relationships/slide" Target="slides/slide6.xml"/><Relationship Id="rId35" Type="http://schemas.openxmlformats.org/officeDocument/2006/relationships/font" Target="fonts/MontserratExtraBold-bold.fntdata"/><Relationship Id="rId12" Type="http://schemas.openxmlformats.org/officeDocument/2006/relationships/slide" Target="slides/slide5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MontserratExtraBold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49314a8c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49314a8c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4bb95d3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44bb95d3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4bb95d3d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44bb95d3d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4bb95d3d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44bb95d3d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4bb95d3d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44bb95d3d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49314a8c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f49314a8c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49314a8cb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f49314a8cb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9314a8c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f49314a8c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9314a8c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f49314a8c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49314a8c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f49314a8c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49314a8c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f49314a8c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4bb95d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44bb95d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4bb95d3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44bb95d3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3c87f1c8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b3c87f1c8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4bb95d3d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44bb95d3d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fnurhidayat/probable-garbanzo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www.figma.com/file/PKNYfwTP0UvhDV51msj2oK/BCR---Binar-Car-Rental-(Copy)?node-id=111%3A5698" TargetMode="External"/><Relationship Id="rId6" Type="http://schemas.openxmlformats.org/officeDocument/2006/relationships/hyperlink" Target="https://www.figma.com/file/PKNYfwTP0UvhDV51msj2oK/BCR---Binar-Car-Rental-(Copy)?node-id=23901%3A1103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Fullstack Web Challenge</a:t>
            </a:r>
            <a:endParaRPr b="1"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Silver</a:t>
            </a: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Chapter 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34"/>
          <p:cNvCxnSpPr/>
          <p:nvPr/>
        </p:nvCxnSpPr>
        <p:spPr>
          <a:xfrm flipH="1">
            <a:off x="1852375" y="427150"/>
            <a:ext cx="5672100" cy="183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9" name="Google Shape;21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/>
        </p:nvSpPr>
        <p:spPr>
          <a:xfrm>
            <a:off x="454375" y="144400"/>
            <a:ext cx="196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Cari Mobil/1</a:t>
            </a:r>
            <a:endParaRPr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 rotWithShape="1">
          <a:blip r:embed="rId5">
            <a:alphaModFix/>
          </a:blip>
          <a:srcRect b="25936" l="0" r="0" t="0"/>
          <a:stretch/>
        </p:blipFill>
        <p:spPr>
          <a:xfrm>
            <a:off x="0" y="536100"/>
            <a:ext cx="9144003" cy="42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5"/>
          <p:cNvCxnSpPr/>
          <p:nvPr/>
        </p:nvCxnSpPr>
        <p:spPr>
          <a:xfrm flipH="1">
            <a:off x="1852375" y="427150"/>
            <a:ext cx="5672100" cy="183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9" name="Google Shape;22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/>
          <p:nvPr/>
        </p:nvSpPr>
        <p:spPr>
          <a:xfrm>
            <a:off x="454375" y="144400"/>
            <a:ext cx="196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Cari Mobil/2</a:t>
            </a:r>
            <a:endParaRPr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5">
            <a:alphaModFix/>
          </a:blip>
          <a:srcRect b="19380" l="0" r="0" t="0"/>
          <a:stretch/>
        </p:blipFill>
        <p:spPr>
          <a:xfrm>
            <a:off x="0" y="558225"/>
            <a:ext cx="9144003" cy="460740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6"/>
          <p:cNvCxnSpPr/>
          <p:nvPr/>
        </p:nvCxnSpPr>
        <p:spPr>
          <a:xfrm flipH="1">
            <a:off x="1852375" y="427150"/>
            <a:ext cx="5672100" cy="183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9" name="Google Shape;23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/>
        </p:nvSpPr>
        <p:spPr>
          <a:xfrm>
            <a:off x="454375" y="144400"/>
            <a:ext cx="196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Cari Mobil/3</a:t>
            </a:r>
            <a:endParaRPr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 rotWithShape="1">
          <a:blip r:embed="rId5">
            <a:alphaModFix/>
          </a:blip>
          <a:srcRect b="19380" l="0" r="0" t="0"/>
          <a:stretch/>
        </p:blipFill>
        <p:spPr>
          <a:xfrm>
            <a:off x="0" y="558225"/>
            <a:ext cx="9144003" cy="460740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37"/>
          <p:cNvCxnSpPr/>
          <p:nvPr/>
        </p:nvCxnSpPr>
        <p:spPr>
          <a:xfrm flipH="1">
            <a:off x="1852375" y="427150"/>
            <a:ext cx="5672100" cy="183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9" name="Google Shape;24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7"/>
          <p:cNvSpPr txBox="1"/>
          <p:nvPr/>
        </p:nvSpPr>
        <p:spPr>
          <a:xfrm>
            <a:off x="454375" y="144400"/>
            <a:ext cx="196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Cari Mobil/4</a:t>
            </a:r>
            <a:endParaRPr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51" name="Google Shape;251;p37"/>
          <p:cNvPicPr preferRelativeResize="0"/>
          <p:nvPr/>
        </p:nvPicPr>
        <p:blipFill rotWithShape="1">
          <a:blip r:embed="rId5">
            <a:alphaModFix/>
          </a:blip>
          <a:srcRect b="50818" l="0" r="0" t="0"/>
          <a:stretch/>
        </p:blipFill>
        <p:spPr>
          <a:xfrm>
            <a:off x="0" y="558225"/>
            <a:ext cx="9144001" cy="4607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/>
        </p:nvSpPr>
        <p:spPr>
          <a:xfrm>
            <a:off x="484625" y="828900"/>
            <a:ext cx="3998400" cy="3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Detail Pengerjaan</a:t>
            </a:r>
            <a:endParaRPr sz="16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Kamu clone repository berikut: </a:t>
            </a:r>
            <a:r>
              <a:rPr lang="en" sz="10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https://github.com/fnurhidayat/probable-garbanzo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Pindahkan pekerjaan landing page di chapter 1 ke dalam project tersebut.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Implementasikan desain dari Figma ke halaman yang dibutuhkan.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lphaL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Landing Page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lphaL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Cari Mobil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Buat HTTP Server untuk menyajikan kedua halaman tersebut.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lphaLcPeriod"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 /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akan membuka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Landing Page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lphaLcPeriod"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 /cars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akan membuka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Cari Mobil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dirasa sudah mantab, upload pekerjaanmu ke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dan kumpulkan sesuai ketentuan kelas.</a:t>
            </a:r>
            <a:endParaRPr b="1" sz="13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38"/>
          <p:cNvCxnSpPr/>
          <p:nvPr/>
        </p:nvCxnSpPr>
        <p:spPr>
          <a:xfrm rot="10800000">
            <a:off x="2701975" y="427150"/>
            <a:ext cx="48225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0" name="Google Shape;26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 txBox="1"/>
          <p:nvPr/>
        </p:nvSpPr>
        <p:spPr>
          <a:xfrm>
            <a:off x="454375" y="144400"/>
            <a:ext cx="255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2500" y="921300"/>
            <a:ext cx="4821501" cy="367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9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1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Happy</a:t>
            </a:r>
            <a:endParaRPr b="1" sz="31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Hacking</a:t>
            </a:r>
            <a:endParaRPr b="1" sz="5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6"/>
          <p:cNvCxnSpPr/>
          <p:nvPr/>
        </p:nvCxnSpPr>
        <p:spPr>
          <a:xfrm flipH="1">
            <a:off x="3857525" y="427100"/>
            <a:ext cx="3666900" cy="75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0" name="Google Shape;11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6"/>
          <p:cNvSpPr txBox="1"/>
          <p:nvPr/>
        </p:nvSpPr>
        <p:spPr>
          <a:xfrm>
            <a:off x="454375" y="144400"/>
            <a:ext cx="459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2" name="Google Shape;112;p26"/>
          <p:cNvCxnSpPr>
            <a:stCxn id="113" idx="0"/>
            <a:endCxn id="114" idx="1"/>
          </p:cNvCxnSpPr>
          <p:nvPr/>
        </p:nvCxnSpPr>
        <p:spPr>
          <a:xfrm rot="-5400000">
            <a:off x="4829997" y="1128221"/>
            <a:ext cx="265500" cy="9069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5" name="Google Shape;115;p26"/>
          <p:cNvSpPr txBox="1"/>
          <p:nvPr/>
        </p:nvSpPr>
        <p:spPr>
          <a:xfrm>
            <a:off x="1117425" y="2749225"/>
            <a:ext cx="172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ACCEPTANCE CRITERIA</a:t>
            </a:r>
            <a:endParaRPr b="1" i="0" sz="14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Kriteria pengumpulan challenge yang harus kamu penuhi untuk dapat melewati chapter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" name="Google Shape;116;p26"/>
          <p:cNvCxnSpPr>
            <a:stCxn id="117" idx="2"/>
          </p:cNvCxnSpPr>
          <p:nvPr/>
        </p:nvCxnSpPr>
        <p:spPr>
          <a:xfrm rot="10800000">
            <a:off x="2823118" y="3355769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4" name="Google Shape;114;p26"/>
          <p:cNvSpPr txBox="1"/>
          <p:nvPr/>
        </p:nvSpPr>
        <p:spPr>
          <a:xfrm>
            <a:off x="5416276" y="891375"/>
            <a:ext cx="1539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4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Kemampuan teknis yang akan kamu pelajari</a:t>
            </a:r>
            <a:endParaRPr b="1" i="0" sz="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6141000" y="2901625"/>
            <a:ext cx="172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4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Hal yang akan kamu lakukan untuk dapat melewati chapter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26"/>
          <p:cNvCxnSpPr/>
          <p:nvPr/>
        </p:nvCxnSpPr>
        <p:spPr>
          <a:xfrm>
            <a:off x="5045757" y="3325623"/>
            <a:ext cx="1112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20" name="Google Shape;120;p26"/>
          <p:cNvSpPr/>
          <p:nvPr/>
        </p:nvSpPr>
        <p:spPr>
          <a:xfrm rot="3599998">
            <a:off x="3282759" y="1653263"/>
            <a:ext cx="2398198" cy="2398198"/>
          </a:xfrm>
          <a:prstGeom prst="blockArc">
            <a:avLst>
              <a:gd fmla="val 12622480" name="adj1"/>
              <a:gd fmla="val 19781569" name="adj2"/>
              <a:gd fmla="val 20773" name="adj3"/>
            </a:avLst>
          </a:prstGeom>
          <a:solidFill>
            <a:srgbClr val="F2A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6"/>
          <p:cNvSpPr/>
          <p:nvPr/>
        </p:nvSpPr>
        <p:spPr>
          <a:xfrm rot="10800000">
            <a:off x="3294359" y="1634807"/>
            <a:ext cx="2398200" cy="23982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6"/>
          <p:cNvSpPr/>
          <p:nvPr/>
        </p:nvSpPr>
        <p:spPr>
          <a:xfrm rot="-3599998">
            <a:off x="3304038" y="1652933"/>
            <a:ext cx="2398198" cy="2398198"/>
          </a:xfrm>
          <a:prstGeom prst="blockArc">
            <a:avLst>
              <a:gd fmla="val 12622480" name="adj1"/>
              <a:gd fmla="val 19703271" name="adj2"/>
              <a:gd fmla="val 20851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26"/>
          <p:cNvGrpSpPr/>
          <p:nvPr/>
        </p:nvGrpSpPr>
        <p:grpSpPr>
          <a:xfrm rot="-7200164">
            <a:off x="3427565" y="3072583"/>
            <a:ext cx="505638" cy="506061"/>
            <a:chOff x="1967628" y="812211"/>
            <a:chExt cx="588000" cy="588000"/>
          </a:xfrm>
        </p:grpSpPr>
        <p:sp>
          <p:nvSpPr>
            <p:cNvPr id="124" name="Google Shape;124;p26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F1C232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6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26"/>
          <p:cNvGrpSpPr/>
          <p:nvPr/>
        </p:nvGrpSpPr>
        <p:grpSpPr>
          <a:xfrm>
            <a:off x="4228368" y="1649639"/>
            <a:ext cx="505621" cy="506092"/>
            <a:chOff x="1970048" y="811613"/>
            <a:chExt cx="588000" cy="588000"/>
          </a:xfrm>
        </p:grpSpPr>
        <p:sp>
          <p:nvSpPr>
            <p:cNvPr id="127" name="Google Shape;127;p26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B45F06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26"/>
          <p:cNvGrpSpPr/>
          <p:nvPr/>
        </p:nvGrpSpPr>
        <p:grpSpPr>
          <a:xfrm rot="7200164">
            <a:off x="5063146" y="3053597"/>
            <a:ext cx="505638" cy="506061"/>
            <a:chOff x="1977085" y="811649"/>
            <a:chExt cx="588000" cy="588000"/>
          </a:xfrm>
        </p:grpSpPr>
        <p:sp>
          <p:nvSpPr>
            <p:cNvPr id="130" name="Google Shape;130;p26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6"/>
          <p:cNvSpPr txBox="1"/>
          <p:nvPr/>
        </p:nvSpPr>
        <p:spPr>
          <a:xfrm>
            <a:off x="4289247" y="1714421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3460468" y="3125069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5108021" y="3099507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7"/>
          <p:cNvCxnSpPr/>
          <p:nvPr/>
        </p:nvCxnSpPr>
        <p:spPr>
          <a:xfrm flipH="1">
            <a:off x="3857525" y="427100"/>
            <a:ext cx="3666900" cy="75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0" name="Google Shape;14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454375" y="144400"/>
            <a:ext cx="459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28125" y="114697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B6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1465651" y="1697200"/>
            <a:ext cx="62127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rabi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OOP di Javascript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lphaL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OOP Introduction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lphaL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Polymorphism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lphaL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Inheritance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lphaL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Encapsulation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lphaL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Abstraction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rabi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DOM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lphaL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DOM Introduction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lphaL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Selector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lphaL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DOM Manipulation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rabi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NodeJS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lphaL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Runtime Environment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lphaL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Module System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lphaL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Package Manager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lphaL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Browser Comparison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rabi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 Server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lphaL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Serving HTML file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lphaL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Serving static file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AutoNum type="alphaLcPeriod"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3704850" y="1029975"/>
            <a:ext cx="17343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1465650" y="14014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(Kemampuan teknis yang akan kamu pelajari)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8"/>
          <p:cNvCxnSpPr/>
          <p:nvPr/>
        </p:nvCxnSpPr>
        <p:spPr>
          <a:xfrm flipH="1">
            <a:off x="3857525" y="427100"/>
            <a:ext cx="3666900" cy="75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3" name="Google Shape;15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454375" y="144400"/>
            <a:ext cx="459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728125" y="114697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B6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903025" y="1811225"/>
            <a:ext cx="74400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OOP Introduction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Memahami konsep OOP dalam pemrograman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Membuat Class dalam OOP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Melakukan mapping data yang sudah didefinisikan dalam array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Menerapkan encapsulation untuk meningkatkan keamanan data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Mengimplementasikan kode dengan menggunakan konsep abstraksi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DOM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Memahami konsep DOM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Mampu mengimplementasikan DOM manipulation pada Javascript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NodeJS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Memahami konsep Web Server dan Node.JS sebagai runtime environment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Mampu melakukan instalasi Node.js dan package manager dengan menggunakan NPM atau Yarn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Memahami konsep module dan jenis-jenisnya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Mampu membuat project sederhana menggunakan NodeJS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HTTP Server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Memahami konsep HTTP dan caranya bekerja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Membuat server menggunakan HTML statis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aleway"/>
              <a:buAutoNum type="arabicPeriod"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Membuat server menggunakan JSON statis</a:t>
            </a:r>
            <a:endParaRPr sz="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3704850" y="991025"/>
            <a:ext cx="17343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465650" y="1349188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Hal yang akan kamu lakukan untuk dapat melewati chapter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9"/>
          <p:cNvCxnSpPr/>
          <p:nvPr/>
        </p:nvCxnSpPr>
        <p:spPr>
          <a:xfrm flipH="1">
            <a:off x="3857525" y="427100"/>
            <a:ext cx="3666900" cy="75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6" name="Google Shape;16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454375" y="144400"/>
            <a:ext cx="459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728125" y="994575"/>
            <a:ext cx="7789800" cy="391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B6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815575" y="1724950"/>
            <a:ext cx="76149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Menerapkan OOP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(Bobot: 25%)</a:t>
            </a:r>
            <a:endParaRPr b="1"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○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Pastikan membuat sebuah </a:t>
            </a:r>
            <a:r>
              <a:rPr i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abstract class 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bernama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Component</a:t>
            </a:r>
            <a:endParaRPr b="1"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○"/>
            </a:pP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Component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punya fungsi bernama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render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yang mana berfungsi untuk membangun string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yang akan diinject melalui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DOM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○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Karena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Component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adalah sebuah </a:t>
            </a:r>
            <a:r>
              <a:rPr i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abstract class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maka harus ada implementasi dari kelas tersebut yang bernama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Car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Menampilkan halaman desain yang bisa berubah secara dinamis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(Bobot: 25%)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○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Halaman yang akan diimplemen adalah halaman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Daftar Mobil Yang Bisa Disewa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○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Halaman tersebut akan memiliki input yang digunakan untuk memfilter mobil berdasarkan kondisi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Menggunakan DOM untuk memanipulasi halaman secara realtime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(Bobot: 25%)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○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 halaman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Home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akan terdapat form yang nantinya ketika user menekan tombol cari, maka user akan di-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redirect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ke halaman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Daftar Mobil Yang Bisa Disewa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○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Input dari user yang sudah diisi halaman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Home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akan terbawa ke halaman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Daftar Mobil Yang Bisa Disewa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○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 halaman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Daftar Mobil Yang Bisa Disewa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akan terdapat filter yang mana ketika user menekan tombol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Edit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maka halaman tersebut akan ditampilkan ulang dengan daftar mobil yang sesuai dengan filter.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Menggunakan NodeJS sebagai HTTP Server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(Bobot: 25%)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○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HTTP Server harus bisa menyajikan HTML yang dibutuhkan beserta javascript dan cssnya.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○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Ketika ada request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GET /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maka server akan merespon dengan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Homepage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○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Ketika ada request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GET /cars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maka server akan merespon dengan </a:t>
            </a: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Daftar Mobil Yang Bisa Disewa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3704850" y="838625"/>
            <a:ext cx="17343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CRITERIA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1465650" y="1196788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Kriteria pengumpulan challenge yang harus kamu penuhi untuk dapat melewati chapter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30"/>
          <p:cNvCxnSpPr/>
          <p:nvPr/>
        </p:nvCxnSpPr>
        <p:spPr>
          <a:xfrm flipH="1">
            <a:off x="2577425" y="427100"/>
            <a:ext cx="4947000" cy="75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9" name="Google Shape;17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454375" y="144400"/>
            <a:ext cx="459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Feature Breakdown</a:t>
            </a:r>
            <a:endParaRPr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181" name="Google Shape;181;p30"/>
          <p:cNvGraphicFramePr/>
          <p:nvPr/>
        </p:nvGraphicFramePr>
        <p:xfrm>
          <a:off x="714588" y="94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{429C3475-9243-41C7-86FC-5409FD7C2C51}</a:tableStyleId>
              </a:tblPr>
              <a:tblGrid>
                <a:gridCol w="1789450"/>
                <a:gridCol w="4073800"/>
                <a:gridCol w="1813975"/>
              </a:tblGrid>
              <a:tr h="29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EPIC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STORY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DESIGN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Landing pages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Sebagai seorang user, aku dapat mencari daftar mobil yang ingin aku sewa melalui landing page.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79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Roboto"/>
                        <a:buChar char="●"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GIVEN:</a:t>
                      </a: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Aku ada di landing page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79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Roboto"/>
                        <a:buChar char="●"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WHEN: </a:t>
                      </a: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Ketika aku menekan tombol </a:t>
                      </a: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Mulai Sewa Mobil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79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Roboto"/>
                        <a:buChar char="●"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THEN: </a:t>
                      </a: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Aku akan di-redirect ke halaman </a:t>
                      </a: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Cari Mobil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0097A7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Landing Page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Cari Mobil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Sebagai seorang user, aku dapat mencari daftar mobil yang ingin aku sewa melalui halaman </a:t>
                      </a:r>
                      <a:r>
                        <a:rPr b="1" lang="en" sz="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Cari Mobil</a:t>
                      </a:r>
                      <a:r>
                        <a:rPr lang="en" sz="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80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Roboto"/>
                        <a:buChar char="●"/>
                      </a:pPr>
                      <a:r>
                        <a:rPr b="1" lang="en" sz="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GIVEN:</a:t>
                      </a:r>
                      <a:r>
                        <a:rPr lang="en" sz="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Aku ada di halaman cari mobil</a:t>
                      </a:r>
                      <a:endParaRPr sz="80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Roboto"/>
                        <a:buChar char="●"/>
                      </a:pPr>
                      <a:r>
                        <a:rPr b="1" lang="en" sz="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WHEN: </a:t>
                      </a:r>
                      <a:r>
                        <a:rPr lang="en" sz="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Ketika aku mengisi formulir dan menekan tombol </a:t>
                      </a:r>
                      <a:r>
                        <a:rPr b="1" lang="en" sz="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Cari Mobil</a:t>
                      </a:r>
                      <a:endParaRPr sz="80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Roboto"/>
                        <a:buChar char="●"/>
                      </a:pPr>
                      <a:r>
                        <a:rPr b="1" lang="en" sz="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THEN: </a:t>
                      </a:r>
                      <a:r>
                        <a:rPr lang="en" sz="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Aku akan diperlihatkan daftar mobil yang sesuai dengan filter yang diberikan.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0097A7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Cari Mobil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31"/>
          <p:cNvCxnSpPr/>
          <p:nvPr/>
        </p:nvCxnSpPr>
        <p:spPr>
          <a:xfrm flipH="1">
            <a:off x="2577425" y="427100"/>
            <a:ext cx="4947000" cy="75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/>
          <p:nvPr/>
        </p:nvSpPr>
        <p:spPr>
          <a:xfrm>
            <a:off x="454375" y="144400"/>
            <a:ext cx="459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 Data Mobil</a:t>
            </a:r>
            <a:endParaRPr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191" name="Google Shape;191;p31"/>
          <p:cNvGraphicFramePr/>
          <p:nvPr/>
        </p:nvGraphicFramePr>
        <p:xfrm>
          <a:off x="696088" y="55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{429C3475-9243-41C7-86FC-5409FD7C2C51}</a:tableStyleId>
              </a:tblPr>
              <a:tblGrid>
                <a:gridCol w="1877900"/>
                <a:gridCol w="1614075"/>
                <a:gridCol w="4564650"/>
              </a:tblGrid>
              <a:tr h="28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Atribut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Tipe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Deskripsi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</a:tr>
              <a:tr h="2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dari Mobil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Plate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Plat Nomor Mobil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Manufacture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Nama Manufaktur Mobil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Nama Model Mobil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Image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Gambar mobil sebagai URL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Rent Per Day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Number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Harga sewa per hari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Capacity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Number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Kapasitas Penumpang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Deskripsi singkat dari mobil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Transmission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Transmisi dari mobil, Manual atau Automatic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Tipe Mobil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Year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Tahun mobil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Options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Array&lt;String&gt;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Opsi dari mobil tersebut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Specs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Array&lt;String&gt;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Spesifikasi dari mobil tersebut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Available At</a:t>
                      </a:r>
                      <a:endParaRPr b="1"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Tanggal dari ketersediaan mobil ini untuk disewa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/>
        </p:nvSpPr>
        <p:spPr>
          <a:xfrm>
            <a:off x="484625" y="828900"/>
            <a:ext cx="6078600" cy="3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Spesifikasi Filter Daftar Mobil</a:t>
            </a:r>
            <a:endParaRPr sz="16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Daftar mobil harus dapat di-filter berdasarkan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Tipe Driver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Dengan supir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Lepas Kunci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Daftar mobil harus dapat di-filter berdasarkan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Waktu Sewa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akan memasukkan waktu sewa.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Pastikan mobil yang ditampilkan adalah, mobil yang dapat disewa di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Waktu Sewa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diinput oleh user. Artinya,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Tanggal Tersedianya lebih dari Waktu Sewa.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Daftar mobil harus dapat di-filter berdasarkan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Jumlah Penumpang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secara opsional akan memasukkan jumlah penumpang.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Pastikan mobil yang ditampilkan adalah, mobil yang memiliki kapasitas jumlah penumpang lebih dari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Jumlah Penumpang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diinput oleh user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32"/>
          <p:cNvCxnSpPr/>
          <p:nvPr/>
        </p:nvCxnSpPr>
        <p:spPr>
          <a:xfrm flipH="1">
            <a:off x="2230075" y="427150"/>
            <a:ext cx="5294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0" name="Google Shape;20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454375" y="144400"/>
            <a:ext cx="196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Spesifikasi Fitur</a:t>
            </a:r>
            <a:endParaRPr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3"/>
          <p:cNvCxnSpPr/>
          <p:nvPr/>
        </p:nvCxnSpPr>
        <p:spPr>
          <a:xfrm flipH="1">
            <a:off x="2230075" y="427150"/>
            <a:ext cx="5294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9" name="Google Shape;20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/>
        </p:nvSpPr>
        <p:spPr>
          <a:xfrm>
            <a:off x="454375" y="144400"/>
            <a:ext cx="196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Landing Pages</a:t>
            </a:r>
            <a:endParaRPr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5">
            <a:alphaModFix/>
          </a:blip>
          <a:srcRect b="77512" l="0" r="0" t="0"/>
          <a:stretch/>
        </p:blipFill>
        <p:spPr>
          <a:xfrm>
            <a:off x="0" y="536100"/>
            <a:ext cx="9144001" cy="4607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