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 smtClean="0"/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Lists of countries and territories From Wikipedia, the free encyclopedia Jump to navigation Jump to search See also: List of sovereign states, Lists by country, and List of international rankings This is a list of lists of countries and territories by various criteria. A country or territory is a ge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- part 2</a:t>
            </a:r>
            <a:endParaRPr lang="en-US" smtClean="0"/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graphical area, either in the sense of nation (a cultural entity) or state (a political entity).[1] Contents 1 Demographic 2 Economy 2.1 Gross domestic product 2.2 Industrial output 2.3 Agriculture 3 Environment 4 Geography 5 Human rights 6 International standards 7 Military 8 Names 9 Politics 10 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