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3" r:id="rId4"/>
    <p:sldId id="266" r:id="rId5"/>
    <p:sldId id="270" r:id="rId6"/>
    <p:sldId id="271" r:id="rId7"/>
    <p:sldId id="272" r:id="rId8"/>
    <p:sldId id="260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1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4CB17-A0FB-4517-AB07-3CA3AE17D330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1B41-DA84-4A75-B43F-B62CF19B3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1 - é um interruptor elétrico projetado para proteger um circuito elétrico de danos causados ​​por falhas na alimentação elétrica, principalmente devido a situações de sobrecorrentes, causadas por exemplo por excesso de carga ou um curto-circuito.</a:t>
            </a:r>
          </a:p>
          <a:p>
            <a:r>
              <a:rPr lang="pt-BR" dirty="0"/>
              <a:t>2 - Ele fica analisando e caso perceba um potencial problema, ele abre o circuito.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Antes de explicar o termo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em TI, vamos ver um fluxo de </a:t>
            </a:r>
            <a:r>
              <a:rPr lang="pt-BR" dirty="0" err="1"/>
              <a:t>microsserviços</a:t>
            </a:r>
            <a:r>
              <a:rPr lang="pt-BR" dirty="0"/>
              <a:t> para ilustrar e problematizar o cenário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8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1 - Aberto: Estado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quando a aplicação está funcionando normalmente.</a:t>
            </a:r>
            <a:br>
              <a:rPr lang="pt-BR" dirty="0"/>
            </a:br>
            <a:endParaRPr lang="pt-BR" dirty="0"/>
          </a:p>
          <a:p>
            <a:r>
              <a:rPr lang="pt-BR" dirty="0"/>
              <a:t>2 - Fechado: A partir do momento em que a aplicação atinge a quantidade de erros configurada, entra em estado de fechado.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3 - Meio-Aberto: Após um tempo </a:t>
            </a:r>
            <a:r>
              <a:rPr lang="pt-BR" dirty="0" err="1"/>
              <a:t>pré</a:t>
            </a:r>
            <a:r>
              <a:rPr lang="pt-BR" dirty="0"/>
              <a:t>-configurado quando a aplicação entrou no estado “fechado”, a aplicação começa a mandar algumas requisições normalmente, enquanto outras ela manda para o </a:t>
            </a:r>
            <a:r>
              <a:rPr lang="pt-BR" dirty="0" err="1"/>
              <a:t>fallback</a:t>
            </a:r>
            <a:r>
              <a:rPr lang="pt-BR" dirty="0"/>
              <a:t>, para verificar se a aplicação que esta sendo chamada remotamente voltou ao funcionamento.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Perguntar qual é a configuração mais importante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3069-00B8-4498-B783-A9D2E3D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D9C10-7D88-4351-8F6D-50894708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27234-FD61-439A-BE48-24CCB3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CBC2F-6BBB-48A7-900F-E360EF4F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09F19-DFCB-45C5-A2EF-3B4E85B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45E1-EDE3-4B0F-9EF3-A8353EA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47FC2-78C4-4CC6-9C61-63FD0461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AB063-8232-4349-A757-20F49FC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F1E15-FA07-4163-8B49-C078D9B6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F14A6-9DE3-4BA3-B982-D5A9654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1B0E4-CB87-46E5-AEE9-277977C2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4F306-FE0D-408C-B830-E9BDA25F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373AC-83B5-44FC-A266-B2398ECA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20056-0223-4B49-BE57-56DFB7A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5B8DA-674E-4644-9A18-D9D6F64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CEF1-AC18-4E8B-A832-C7BC868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35DE5-A5A6-4BCC-8E16-178E9B1C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ABDCA-B09C-4640-8C3A-5A7B8A58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A769A-BFCE-4C37-9020-A5A4DB4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84E78-7117-4716-9303-1CCD241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65D90-6415-4963-B327-75F03446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8F2A4-76A8-4789-8170-643E713F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2D38C-114E-4B94-AA98-41AF42D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BAF57-A6A0-432F-A093-BE9F315A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2CC4F-3908-4658-9A70-020567F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FCF0-CAA5-42F3-BFCF-BD23145A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A3D82-C1BA-49B4-8367-B43A0166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8220B-5E5A-4B08-9D89-8E2673A8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EC3D3-1E07-4A2D-96FE-7D8B126C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107DD-8526-4B48-AE7A-C53854A5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4740E-1E82-46F1-B601-248B755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CB70-A3D9-4E5B-ABEB-5547DC9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75DB6-9412-42BA-A061-18C8E0CB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1D125-0E02-4F5D-884B-75CCDE3C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DC2B2E-9CBF-424C-AE16-A284AFFA5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64EFF4-B8D4-4830-9963-F6FECE09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B4DA80-6DD7-483B-8E28-8887A0E8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C33D7D-0590-4FB6-9770-5781D6C6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DFA36-B3FF-48BF-A92A-C9EE2A2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BF73-12E7-44CE-A9F5-A19903B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37B17B-5AEB-4913-9A02-0BB1063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E450F-B3DD-4CC6-A70E-34FF210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66073A-2F7A-4E0B-8AE8-09B2F14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D00513-49AE-4D12-A3A2-6C8BD761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6AB72D-B5CA-472F-A134-9FC8053F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57DEB-2837-4FB3-869A-4DBD9471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7D5-5092-41C8-8F59-BDFAF9F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38099-D30B-4A5E-8508-91A046B2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6A71B-74CF-48F1-B9FA-F0C5EA9B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3A7AD-1CDD-49C9-AF92-DE29774E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CE60-1A14-4F49-A4C3-DE39A57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6B345-F07A-4385-A783-AC3244D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6CE8-D87E-4E02-8504-D6DEF3C4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052D6-0DDD-44E9-A7A9-5AA6CCA0A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88220-75A9-4F39-8FD8-EB9B486E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8F0869-A6F9-4853-9775-AC7A4D4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E83B6-F26A-4558-8C33-F9EE9C55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03741-A2FA-439A-8E3C-0F758BB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4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D97CD-7066-4814-962D-CA64B413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E66A7-154B-4EB8-92EF-97D58EB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0148-5C95-48E1-ABB0-488D85A9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EC742-6E27-48D5-B21F-40D6217C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050B7-A0FD-4A65-AE7A-33D46C9A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xRn8y5KTz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avr.io/" TargetMode="External"/><Relationship Id="rId2" Type="http://schemas.openxmlformats.org/officeDocument/2006/relationships/hyperlink" Target="https://resilience4j.readme.io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05EF-120C-4BC6-9F38-1FB354B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335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Estratégias:</a:t>
            </a:r>
          </a:p>
          <a:p>
            <a:endParaRPr lang="pt-BR" dirty="0"/>
          </a:p>
          <a:p>
            <a:pPr lvl="1"/>
            <a:r>
              <a:rPr lang="pt-BR" dirty="0"/>
              <a:t>Falhar rapidamente (Service </a:t>
            </a:r>
            <a:r>
              <a:rPr lang="pt-BR" dirty="0" err="1"/>
              <a:t>Mesh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 </a:t>
            </a:r>
            <a:r>
              <a:rPr lang="pt-BR" i="1" dirty="0" err="1">
                <a:hlinkClick r:id="rId2"/>
              </a:rPr>
              <a:t>Istio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Substituir por algo que depende da lógica de negócios (</a:t>
            </a:r>
            <a:r>
              <a:rPr lang="pt-BR" dirty="0" err="1"/>
              <a:t>Libs</a:t>
            </a:r>
            <a:r>
              <a:rPr lang="pt-BR" dirty="0"/>
              <a:t> + Implementação dentro do código – </a:t>
            </a:r>
            <a:r>
              <a:rPr lang="pt-BR" dirty="0" err="1"/>
              <a:t>Ex</a:t>
            </a:r>
            <a:r>
              <a:rPr lang="pt-BR" dirty="0"/>
              <a:t>: Resilience4J)</a:t>
            </a:r>
          </a:p>
        </p:txBody>
      </p:sp>
    </p:spTree>
    <p:extLst>
      <p:ext uri="{BB962C8B-B14F-4D97-AF65-F5344CB8AC3E}">
        <p14:creationId xmlns:p14="http://schemas.microsoft.com/office/powerpoint/2010/main" val="30635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863A2-E765-4FE7-B3DB-88CB1BE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Service </a:t>
            </a:r>
            <a:r>
              <a:rPr lang="pt-BR" i="1" dirty="0" err="1"/>
              <a:t>Mesh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18A19-756A-4C42-8643-AE506AC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/>
              <a:t>Service </a:t>
            </a:r>
            <a:r>
              <a:rPr lang="pt-BR" i="1" dirty="0" err="1"/>
              <a:t>Mesh</a:t>
            </a:r>
            <a:r>
              <a:rPr lang="pt-BR" dirty="0"/>
              <a:t>, é uma camada de infraestrutura de baixa latência configurável, projetada para lidar com alto volume de comunicações entre </a:t>
            </a:r>
            <a:r>
              <a:rPr lang="pt-BR" i="1" dirty="0" err="1"/>
              <a:t>API</a:t>
            </a:r>
            <a:r>
              <a:rPr lang="pt-BR" dirty="0" err="1"/>
              <a:t>'s</a:t>
            </a:r>
            <a:r>
              <a:rPr lang="pt-BR" dirty="0"/>
              <a:t>.</a:t>
            </a:r>
          </a:p>
          <a:p>
            <a:r>
              <a:rPr lang="pt-BR" dirty="0"/>
              <a:t>Ela garante que a comunicação entre as instancias dos serviços, flexível, confiável e rápida. Além disso fornece algumas capacidades como </a:t>
            </a:r>
            <a:r>
              <a:rPr lang="pt-BR" i="1" dirty="0" err="1"/>
              <a:t>Load</a:t>
            </a:r>
            <a:r>
              <a:rPr lang="pt-BR" i="1" dirty="0"/>
              <a:t> </a:t>
            </a:r>
            <a:r>
              <a:rPr lang="pt-BR" i="1" dirty="0" err="1"/>
              <a:t>Balancers</a:t>
            </a:r>
            <a:r>
              <a:rPr lang="pt-BR" dirty="0"/>
              <a:t>, Criptografia, Autenticação, suporte para os padrões de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Breakers</a:t>
            </a:r>
            <a:r>
              <a:rPr lang="pt-BR" dirty="0"/>
              <a:t>, dentre outras.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1B98C2-882E-44B8-94B2-6498B4952B06}"/>
              </a:ext>
            </a:extLst>
          </p:cNvPr>
          <p:cNvSpPr/>
          <p:nvPr/>
        </p:nvSpPr>
        <p:spPr>
          <a:xfrm>
            <a:off x="1315612" y="4904406"/>
            <a:ext cx="4355724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Container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83F12DE-4BD6-4E49-BD1E-FE54D513AF67}"/>
              </a:ext>
            </a:extLst>
          </p:cNvPr>
          <p:cNvSpPr/>
          <p:nvPr/>
        </p:nvSpPr>
        <p:spPr>
          <a:xfrm>
            <a:off x="2403297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6280D4-7EBB-45E9-AE70-61C68D8BF6C5}"/>
              </a:ext>
            </a:extLst>
          </p:cNvPr>
          <p:cNvSpPr/>
          <p:nvPr/>
        </p:nvSpPr>
        <p:spPr>
          <a:xfrm>
            <a:off x="4595455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Proxy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50D032-A5CB-4F07-93C0-15CC6F3C3A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4970" y="5444733"/>
            <a:ext cx="630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140E804-5D85-43F7-9741-F98CDF4C1955}"/>
              </a:ext>
            </a:extLst>
          </p:cNvPr>
          <p:cNvSpPr/>
          <p:nvPr/>
        </p:nvSpPr>
        <p:spPr>
          <a:xfrm>
            <a:off x="7078894" y="4904406"/>
            <a:ext cx="3433957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A30243B-EAC8-414C-B8ED-70E220CA0FE7}"/>
              </a:ext>
            </a:extLst>
          </p:cNvPr>
          <p:cNvSpPr/>
          <p:nvPr/>
        </p:nvSpPr>
        <p:spPr>
          <a:xfrm>
            <a:off x="7244813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Proxy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D8DB861-640A-4836-9842-A51283AA229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09855" y="5444733"/>
            <a:ext cx="1734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3A5DF86-C9EF-4616-8917-17DF3B3C0BA6}"/>
              </a:ext>
            </a:extLst>
          </p:cNvPr>
          <p:cNvSpPr/>
          <p:nvPr/>
        </p:nvSpPr>
        <p:spPr>
          <a:xfrm>
            <a:off x="8652371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29F0549-F908-4360-BBD3-AFF319DBE27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159213" y="5444733"/>
            <a:ext cx="493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BC34-069E-4388-A23C-5AA9B26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hlinkClick r:id="rId2"/>
              </a:rPr>
              <a:t>Resilience4J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529AB-04B4-42BB-8C5E-C7063CEC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“É uma biblioteca de tolerância à falhas leve e fácil de usar, que foi inspirada na biblioteca da Netflix </a:t>
            </a:r>
            <a:r>
              <a:rPr lang="pt-BR" dirty="0" err="1"/>
              <a:t>Hystrix</a:t>
            </a:r>
            <a:r>
              <a:rPr lang="pt-BR" dirty="0"/>
              <a:t>, porém projetado para Java 8 e programação funcional”.</a:t>
            </a:r>
          </a:p>
          <a:p>
            <a:r>
              <a:rPr lang="pt-BR" dirty="0"/>
              <a:t>Recursos modularizados:</a:t>
            </a:r>
          </a:p>
          <a:p>
            <a:pPr lvl="1"/>
            <a:r>
              <a:rPr lang="pt-BR" i="1" dirty="0" err="1"/>
              <a:t>CircuitBreaker</a:t>
            </a:r>
            <a:endParaRPr lang="pt-BR" i="1" dirty="0"/>
          </a:p>
          <a:p>
            <a:pPr lvl="1"/>
            <a:r>
              <a:rPr lang="pt-BR" i="1" dirty="0" err="1"/>
              <a:t>Bulkhead</a:t>
            </a:r>
            <a:endParaRPr lang="pt-BR" i="1" dirty="0"/>
          </a:p>
          <a:p>
            <a:pPr lvl="1"/>
            <a:r>
              <a:rPr lang="pt-BR" i="1" dirty="0" err="1"/>
              <a:t>RateLimiter</a:t>
            </a:r>
            <a:endParaRPr lang="pt-BR" i="1" dirty="0"/>
          </a:p>
          <a:p>
            <a:pPr lvl="1"/>
            <a:r>
              <a:rPr lang="pt-BR" i="1" dirty="0" err="1"/>
              <a:t>Retry</a:t>
            </a:r>
            <a:endParaRPr lang="pt-BR" i="1" dirty="0"/>
          </a:p>
          <a:p>
            <a:pPr lvl="1"/>
            <a:r>
              <a:rPr lang="pt-BR" i="1" dirty="0" err="1"/>
              <a:t>TimeLimiter</a:t>
            </a:r>
            <a:endParaRPr lang="pt-BR" i="1" dirty="0"/>
          </a:p>
          <a:p>
            <a:pPr lvl="1"/>
            <a:r>
              <a:rPr lang="pt-BR" i="1" dirty="0"/>
              <a:t>Cache</a:t>
            </a:r>
          </a:p>
          <a:p>
            <a:r>
              <a:rPr lang="pt-BR" dirty="0"/>
              <a:t>Usa algumas interfaces funcionais do Java 8 e é baseado no </a:t>
            </a:r>
            <a:r>
              <a:rPr lang="pt-BR" i="1" dirty="0" err="1">
                <a:hlinkClick r:id="rId3"/>
              </a:rPr>
              <a:t>Vavr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4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9401-4DDE-4DAE-8BFD-60DFDD2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termo: </a:t>
            </a:r>
            <a:r>
              <a:rPr lang="pt-BR" i="1" dirty="0"/>
              <a:t>“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r>
              <a:rPr lang="pt-BR" i="1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09FC-CCDB-4746-B471-D88D851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1573242"/>
            <a:ext cx="10515600" cy="4351338"/>
          </a:xfrm>
        </p:spPr>
        <p:txBody>
          <a:bodyPr/>
          <a:lstStyle/>
          <a:p>
            <a:r>
              <a:rPr lang="pt-BR" b="1" dirty="0"/>
              <a:t>Disjuntor</a:t>
            </a:r>
            <a:r>
              <a:rPr lang="pt-BR" dirty="0"/>
              <a:t> – Protege o Circuito Elétrico: </a:t>
            </a:r>
          </a:p>
          <a:p>
            <a:pPr marL="0" indent="0">
              <a:buNone/>
            </a:pPr>
            <a:r>
              <a:rPr lang="pt-BR" dirty="0"/>
              <a:t>	- Excesso de carga</a:t>
            </a:r>
          </a:p>
          <a:p>
            <a:pPr marL="0" indent="0">
              <a:buNone/>
            </a:pPr>
            <a:r>
              <a:rPr lang="pt-BR" dirty="0"/>
              <a:t>	- Curto Circuito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E82F1-DF4F-4EF5-A7EA-61E19EE9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3429000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79741A-4809-495D-8A0A-CF82D04C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53" y="1573242"/>
            <a:ext cx="3781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123B-5CA8-4617-8298-A9417B7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 que ele busca resolver?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CB8038-D788-4EC5-816A-3421878F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8" y="1341210"/>
            <a:ext cx="9213226" cy="47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4CE42D-3893-4077-85A3-BD73EF3D99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7839" y="2233351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939C4EA-B155-4D35-8C8F-6F5121C00CE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54064" y="2211521"/>
            <a:ext cx="1804830" cy="2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2AC13BB-44A2-4DDA-ACCF-997D3689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3" y="1358766"/>
            <a:ext cx="609600" cy="6096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5A024CE-3703-4A53-9983-DB344253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7" y="1358766"/>
            <a:ext cx="609600" cy="6096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1AD13ED-7D15-4D43-AA27-C75C141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9C4AC-5C30-4B64-901F-D5CC52031AF3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5B39FC8F-02D6-4F1F-B4CB-15A1014D2E05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554C6-22AF-4902-BD48-5BFBA9A9809F}"/>
              </a:ext>
            </a:extLst>
          </p:cNvPr>
          <p:cNvSpPr/>
          <p:nvPr/>
        </p:nvSpPr>
        <p:spPr>
          <a:xfrm>
            <a:off x="5142862" y="1758335"/>
            <a:ext cx="1916128" cy="958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8AFC5295-912A-4D6B-A07C-7FE96DC376DF}"/>
              </a:ext>
            </a:extLst>
          </p:cNvPr>
          <p:cNvSpPr/>
          <p:nvPr/>
        </p:nvSpPr>
        <p:spPr>
          <a:xfrm>
            <a:off x="5737691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D0DCA0-633D-4D78-9575-43F5BB0333E8}"/>
              </a:ext>
            </a:extLst>
          </p:cNvPr>
          <p:cNvSpPr/>
          <p:nvPr/>
        </p:nvSpPr>
        <p:spPr>
          <a:xfrm>
            <a:off x="1146642" y="1752609"/>
            <a:ext cx="1989761" cy="958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32804220-B87C-4BEE-B8F2-1F459217F546}"/>
              </a:ext>
            </a:extLst>
          </p:cNvPr>
          <p:cNvSpPr/>
          <p:nvPr/>
        </p:nvSpPr>
        <p:spPr>
          <a:xfrm>
            <a:off x="1770362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7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30" name="Sinal de Multiplicação 29">
            <a:extLst>
              <a:ext uri="{FF2B5EF4-FFF2-40B4-BE49-F238E27FC236}">
                <a16:creationId xmlns:a16="http://schemas.microsoft.com/office/drawing/2014/main" id="{05524C57-320C-42A6-AC8F-FD3E7E5F57AF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4C5456C-4716-4804-BF3A-60C004CF72B8}"/>
              </a:ext>
            </a:extLst>
          </p:cNvPr>
          <p:cNvCxnSpPr>
            <a:cxnSpLocks/>
          </p:cNvCxnSpPr>
          <p:nvPr/>
        </p:nvCxnSpPr>
        <p:spPr>
          <a:xfrm flipV="1">
            <a:off x="3127839" y="2233350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738BC3-87EE-4AA5-B580-90A70CA2C1A5}"/>
              </a:ext>
            </a:extLst>
          </p:cNvPr>
          <p:cNvSpPr/>
          <p:nvPr/>
        </p:nvSpPr>
        <p:spPr>
          <a:xfrm>
            <a:off x="7114000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C89C5DC-987E-4083-909D-86C053517BB9}"/>
              </a:ext>
            </a:extLst>
          </p:cNvPr>
          <p:cNvSpPr/>
          <p:nvPr/>
        </p:nvSpPr>
        <p:spPr>
          <a:xfrm>
            <a:off x="3226949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Meio Aberto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629C32-AC11-45DE-A14F-038140ADBF26}"/>
              </a:ext>
            </a:extLst>
          </p:cNvPr>
          <p:cNvSpPr/>
          <p:nvPr/>
        </p:nvSpPr>
        <p:spPr>
          <a:xfrm>
            <a:off x="5170474" y="1969216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1E2D837-A119-4004-83F2-75E21F5F658F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5783499" y="2770600"/>
            <a:ext cx="1943526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7D6B641-B390-426F-B413-758EA34843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452998" y="5515510"/>
            <a:ext cx="2661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E9E0B18-DCBE-4BF2-8878-07B275FF139F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3839974" y="2770600"/>
            <a:ext cx="1943525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D17E0E7F-365F-4056-B574-4511641D6336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 rot="10800000" flipH="1">
            <a:off x="5170473" y="2369908"/>
            <a:ext cx="1226049" cy="12700"/>
          </a:xfrm>
          <a:prstGeom prst="bentConnector5">
            <a:avLst>
              <a:gd name="adj1" fmla="val -18645"/>
              <a:gd name="adj2" fmla="val 4955055"/>
              <a:gd name="adj3" fmla="val 11864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D804AE7F-2838-48B0-8C37-F0E357F13722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783499" y="3972676"/>
            <a:ext cx="12700" cy="388705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83DAD505-274D-44E1-82FE-25A8281E84F0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rot="16200000" flipH="1">
            <a:off x="7833191" y="5008652"/>
            <a:ext cx="400692" cy="613024"/>
          </a:xfrm>
          <a:prstGeom prst="bentConnector4">
            <a:avLst>
              <a:gd name="adj1" fmla="val -57051"/>
              <a:gd name="adj2" fmla="val 1372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4A0996A-5442-4EED-BD7C-0FF8C96FB2C3}"/>
              </a:ext>
            </a:extLst>
          </p:cNvPr>
          <p:cNvSpPr txBox="1"/>
          <p:nvPr/>
        </p:nvSpPr>
        <p:spPr>
          <a:xfrm>
            <a:off x="4866156" y="5971889"/>
            <a:ext cx="1935402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Continua com erro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1192EB8-A24B-4C92-8C96-4F09138F8A58}"/>
              </a:ext>
            </a:extLst>
          </p:cNvPr>
          <p:cNvSpPr txBox="1"/>
          <p:nvPr/>
        </p:nvSpPr>
        <p:spPr>
          <a:xfrm>
            <a:off x="5320068" y="1482883"/>
            <a:ext cx="926857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Sucesso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01E4FEE-81A8-444A-92D9-D8D7CAC97A16}"/>
              </a:ext>
            </a:extLst>
          </p:cNvPr>
          <p:cNvSpPr txBox="1"/>
          <p:nvPr/>
        </p:nvSpPr>
        <p:spPr>
          <a:xfrm>
            <a:off x="8340049" y="4714125"/>
            <a:ext cx="1326261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Falha rápida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CE0CEBF-3416-4DA9-A8A5-BC86504E41D6}"/>
              </a:ext>
            </a:extLst>
          </p:cNvPr>
          <p:cNvSpPr txBox="1"/>
          <p:nvPr/>
        </p:nvSpPr>
        <p:spPr>
          <a:xfrm>
            <a:off x="4791425" y="5306516"/>
            <a:ext cx="2084865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Checagem periódica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BC4291C-721D-4AE0-8094-2FEFA677885A}"/>
              </a:ext>
            </a:extLst>
          </p:cNvPr>
          <p:cNvSpPr txBox="1"/>
          <p:nvPr/>
        </p:nvSpPr>
        <p:spPr>
          <a:xfrm>
            <a:off x="2682744" y="3579001"/>
            <a:ext cx="2366032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Consegue efetuar </a:t>
            </a:r>
          </a:p>
          <a:p>
            <a:pPr algn="ctr"/>
            <a:r>
              <a:rPr lang="pt-BR" dirty="0"/>
              <a:t>chamada com sucesso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9C443C-8508-4F85-9EFA-21C882B3330B}"/>
              </a:ext>
            </a:extLst>
          </p:cNvPr>
          <p:cNvSpPr txBox="1"/>
          <p:nvPr/>
        </p:nvSpPr>
        <p:spPr>
          <a:xfrm>
            <a:off x="6455660" y="3602590"/>
            <a:ext cx="970137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Erro ou</a:t>
            </a:r>
          </a:p>
          <a:p>
            <a:pPr algn="ctr"/>
            <a:r>
              <a:rPr lang="pt-BR" dirty="0"/>
              <a:t>Timeout</a:t>
            </a:r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05523FE9-B16F-494D-A823-C7F7097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Estados do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295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chamadas com falhas</a:t>
            </a:r>
          </a:p>
          <a:p>
            <a:endParaRPr lang="pt-BR" dirty="0"/>
          </a:p>
          <a:p>
            <a:r>
              <a:rPr lang="pt-BR" dirty="0"/>
              <a:t>Estratégia de checagem periódica:</a:t>
            </a:r>
          </a:p>
          <a:p>
            <a:pPr lvl="1"/>
            <a:r>
              <a:rPr lang="pt-BR" dirty="0"/>
              <a:t>Tempo fixo</a:t>
            </a:r>
          </a:p>
          <a:p>
            <a:pPr lvl="1"/>
            <a:r>
              <a:rPr lang="pt-BR" dirty="0"/>
              <a:t>Dobrar o tempo</a:t>
            </a:r>
          </a:p>
          <a:p>
            <a:pPr lvl="1"/>
            <a:r>
              <a:rPr lang="pt-BR" dirty="0"/>
              <a:t>Outros.</a:t>
            </a:r>
          </a:p>
          <a:p>
            <a:pPr lvl="1"/>
            <a:endParaRPr lang="pt-BR" dirty="0"/>
          </a:p>
          <a:p>
            <a:r>
              <a:rPr lang="pt-BR" dirty="0"/>
              <a:t>Número de chamadas com sucesso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O que fazer caso hajam falhas nas chamadas à outros micros serviços?</a:t>
            </a:r>
          </a:p>
        </p:txBody>
      </p:sp>
    </p:spTree>
    <p:extLst>
      <p:ext uri="{BB962C8B-B14F-4D97-AF65-F5344CB8AC3E}">
        <p14:creationId xmlns:p14="http://schemas.microsoft.com/office/powerpoint/2010/main" val="35699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61900D-29F5-4949-8A8B-3014CC9EFB96}"/>
              </a:ext>
            </a:extLst>
          </p:cNvPr>
          <p:cNvSpPr/>
          <p:nvPr/>
        </p:nvSpPr>
        <p:spPr>
          <a:xfrm>
            <a:off x="8863820" y="3804005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D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Logging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6B3353-8938-4066-A472-A7740CDC764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821883" y="2712382"/>
            <a:ext cx="0" cy="109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4349</TotalTime>
  <Words>541</Words>
  <Application>Microsoft Office PowerPoint</Application>
  <PresentationFormat>Widescreen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Circuit Breaker</vt:lpstr>
      <vt:lpstr>O termo: “Circuit Breaker”</vt:lpstr>
      <vt:lpstr>Qual o problema que ele busca resolver?</vt:lpstr>
      <vt:lpstr>Caso de uso: Web-Loja</vt:lpstr>
      <vt:lpstr>Caso de uso: Web-Loja</vt:lpstr>
      <vt:lpstr>Estados do Circuit Breaker</vt:lpstr>
      <vt:lpstr>Opções de configuração</vt:lpstr>
      <vt:lpstr>Fallback</vt:lpstr>
      <vt:lpstr>Caso de uso: Web-Loja</vt:lpstr>
      <vt:lpstr>Fallback</vt:lpstr>
      <vt:lpstr>Service Mesh</vt:lpstr>
      <vt:lpstr>Resilience4J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ALMEIDA BRAS DA SILVA</dc:creator>
  <cp:lastModifiedBy>KAREN ALMEIDA BRAS DA SILVA</cp:lastModifiedBy>
  <cp:revision>16</cp:revision>
  <dcterms:created xsi:type="dcterms:W3CDTF">2021-09-15T22:18:38Z</dcterms:created>
  <dcterms:modified xsi:type="dcterms:W3CDTF">2021-09-26T19:58:27Z</dcterms:modified>
</cp:coreProperties>
</file>