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9" r:id="rId7"/>
    <p:sldId id="293" r:id="rId8"/>
    <p:sldId id="272" r:id="rId9"/>
    <p:sldId id="282" r:id="rId10"/>
    <p:sldId id="275" r:id="rId11"/>
    <p:sldId id="273" r:id="rId12"/>
    <p:sldId id="284" r:id="rId13"/>
    <p:sldId id="287" r:id="rId14"/>
    <p:sldId id="294" r:id="rId15"/>
    <p:sldId id="277" r:id="rId16"/>
    <p:sldId id="288" r:id="rId17"/>
    <p:sldId id="290" r:id="rId18"/>
    <p:sldId id="291" r:id="rId19"/>
    <p:sldId id="289" r:id="rId20"/>
    <p:sldId id="286" r:id="rId21"/>
    <p:sldId id="292" r:id="rId22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AF426-4865-4202-906D-666E4F7FF57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78C76D-2B5B-4C9A-A7F1-079E797AECD3}">
      <dgm:prSet/>
      <dgm:spPr/>
      <dgm:t>
        <a:bodyPr/>
        <a:lstStyle/>
        <a:p>
          <a:r>
            <a:rPr lang="pt-BR" dirty="0"/>
            <a:t>Aumentar o ticket médio do aplicativo </a:t>
          </a:r>
          <a:r>
            <a:rPr lang="pt-BR" dirty="0" err="1"/>
            <a:t>Bees</a:t>
          </a:r>
          <a:endParaRPr lang="en-US" dirty="0"/>
        </a:p>
      </dgm:t>
    </dgm:pt>
    <dgm:pt modelId="{B93531B4-C209-4B25-B7CB-68F52947947E}" type="parTrans" cxnId="{0913945C-99B2-4341-A47C-3C0445A57F42}">
      <dgm:prSet/>
      <dgm:spPr/>
      <dgm:t>
        <a:bodyPr/>
        <a:lstStyle/>
        <a:p>
          <a:endParaRPr lang="en-US"/>
        </a:p>
      </dgm:t>
    </dgm:pt>
    <dgm:pt modelId="{B7BE91ED-E3FE-4707-B600-D6CB55923032}" type="sibTrans" cxnId="{0913945C-99B2-4341-A47C-3C0445A57F42}">
      <dgm:prSet/>
      <dgm:spPr/>
      <dgm:t>
        <a:bodyPr/>
        <a:lstStyle/>
        <a:p>
          <a:endParaRPr lang="en-US"/>
        </a:p>
      </dgm:t>
    </dgm:pt>
    <dgm:pt modelId="{97AD11A9-1BE5-4F12-95CA-10E204AADBBE}">
      <dgm:prSet/>
      <dgm:spPr/>
      <dgm:t>
        <a:bodyPr/>
        <a:lstStyle/>
        <a:p>
          <a:r>
            <a:rPr lang="pt-BR" dirty="0"/>
            <a:t>Recomendar produtos sob demanda</a:t>
          </a:r>
          <a:endParaRPr lang="en-US" dirty="0"/>
        </a:p>
      </dgm:t>
    </dgm:pt>
    <dgm:pt modelId="{7BDC1E26-B461-44F5-A91D-579677A559AF}" type="parTrans" cxnId="{D5A22A71-E6CC-43E1-A084-DC9F41015E80}">
      <dgm:prSet/>
      <dgm:spPr/>
      <dgm:t>
        <a:bodyPr/>
        <a:lstStyle/>
        <a:p>
          <a:endParaRPr lang="en-US"/>
        </a:p>
      </dgm:t>
    </dgm:pt>
    <dgm:pt modelId="{04417AB5-C6E4-40DB-8851-E610E41AD02A}" type="sibTrans" cxnId="{D5A22A71-E6CC-43E1-A084-DC9F41015E80}">
      <dgm:prSet/>
      <dgm:spPr/>
      <dgm:t>
        <a:bodyPr/>
        <a:lstStyle/>
        <a:p>
          <a:endParaRPr lang="en-US"/>
        </a:p>
      </dgm:t>
    </dgm:pt>
    <dgm:pt modelId="{AF368044-C057-4FEC-A3D3-9A9D31BB481C}">
      <dgm:prSet/>
      <dgm:spPr/>
      <dgm:t>
        <a:bodyPr/>
        <a:lstStyle/>
        <a:p>
          <a:r>
            <a:rPr lang="pt-BR" dirty="0"/>
            <a:t>Focalizar em </a:t>
          </a:r>
          <a:r>
            <a:rPr lang="pt-BR" dirty="0" err="1"/>
            <a:t>upselling</a:t>
          </a:r>
          <a:endParaRPr lang="en-US" dirty="0"/>
        </a:p>
      </dgm:t>
    </dgm:pt>
    <dgm:pt modelId="{08FCB17E-CC8A-4F92-BE31-4780CC7EA296}" type="parTrans" cxnId="{79BEC5BF-870C-487A-9F2A-E82B3A2A2054}">
      <dgm:prSet/>
      <dgm:spPr/>
      <dgm:t>
        <a:bodyPr/>
        <a:lstStyle/>
        <a:p>
          <a:endParaRPr lang="en-US"/>
        </a:p>
      </dgm:t>
    </dgm:pt>
    <dgm:pt modelId="{867A8670-08E9-487E-95AE-2AB27A6559D1}" type="sibTrans" cxnId="{79BEC5BF-870C-487A-9F2A-E82B3A2A2054}">
      <dgm:prSet/>
      <dgm:spPr/>
      <dgm:t>
        <a:bodyPr/>
        <a:lstStyle/>
        <a:p>
          <a:endParaRPr lang="en-US"/>
        </a:p>
      </dgm:t>
    </dgm:pt>
    <dgm:pt modelId="{80951752-433C-43A3-9D4B-2DA74FC91B55}">
      <dgm:prSet/>
      <dgm:spPr/>
      <dgm:t>
        <a:bodyPr/>
        <a:lstStyle/>
        <a:p>
          <a:r>
            <a:rPr lang="pt-BR" dirty="0"/>
            <a:t>Medir a canibalização de Produtos</a:t>
          </a:r>
          <a:endParaRPr lang="en-US" dirty="0"/>
        </a:p>
      </dgm:t>
    </dgm:pt>
    <dgm:pt modelId="{C9DF46F9-E189-4021-AAC0-F854B928831D}" type="parTrans" cxnId="{6F8590D3-EE79-4FD9-863A-A98A267DBACF}">
      <dgm:prSet/>
      <dgm:spPr/>
      <dgm:t>
        <a:bodyPr/>
        <a:lstStyle/>
        <a:p>
          <a:endParaRPr lang="en-US"/>
        </a:p>
      </dgm:t>
    </dgm:pt>
    <dgm:pt modelId="{2585AF0A-7C14-4890-9885-F4EB7354B650}" type="sibTrans" cxnId="{6F8590D3-EE79-4FD9-863A-A98A267DBACF}">
      <dgm:prSet/>
      <dgm:spPr/>
      <dgm:t>
        <a:bodyPr/>
        <a:lstStyle/>
        <a:p>
          <a:endParaRPr lang="en-US"/>
        </a:p>
      </dgm:t>
    </dgm:pt>
    <dgm:pt modelId="{5FF354C5-D657-4F47-858F-103B1D450E5C}" type="pres">
      <dgm:prSet presAssocID="{4B2AF426-4865-4202-906D-666E4F7FF570}" presName="linear" presStyleCnt="0">
        <dgm:presLayoutVars>
          <dgm:animLvl val="lvl"/>
          <dgm:resizeHandles val="exact"/>
        </dgm:presLayoutVars>
      </dgm:prSet>
      <dgm:spPr/>
    </dgm:pt>
    <dgm:pt modelId="{CC90CA81-C2DF-4BD9-B281-45F1A1D9F7F2}" type="pres">
      <dgm:prSet presAssocID="{C278C76D-2B5B-4C9A-A7F1-079E797AECD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D18733F-CA3C-454C-ADE6-37E6348F34FB}" type="pres">
      <dgm:prSet presAssocID="{B7BE91ED-E3FE-4707-B600-D6CB55923032}" presName="spacer" presStyleCnt="0"/>
      <dgm:spPr/>
    </dgm:pt>
    <dgm:pt modelId="{8C7A4278-29B1-48E0-AA1A-5C798A86A186}" type="pres">
      <dgm:prSet presAssocID="{97AD11A9-1BE5-4F12-95CA-10E204AADBB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4271004-62D6-4A3C-8F4B-5D68B9509611}" type="pres">
      <dgm:prSet presAssocID="{04417AB5-C6E4-40DB-8851-E610E41AD02A}" presName="spacer" presStyleCnt="0"/>
      <dgm:spPr/>
    </dgm:pt>
    <dgm:pt modelId="{90A421CC-3394-4857-A505-58423BDAD7A2}" type="pres">
      <dgm:prSet presAssocID="{AF368044-C057-4FEC-A3D3-9A9D31BB48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0CCDAB5-4F06-4257-BEF4-307B6641C7C1}" type="pres">
      <dgm:prSet presAssocID="{867A8670-08E9-487E-95AE-2AB27A6559D1}" presName="spacer" presStyleCnt="0"/>
      <dgm:spPr/>
    </dgm:pt>
    <dgm:pt modelId="{409487F4-511A-4B0E-975F-E8A05766DDF3}" type="pres">
      <dgm:prSet presAssocID="{80951752-433C-43A3-9D4B-2DA74FC91B5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A219B01-B37F-4636-ADCF-9681C3EE8962}" type="presOf" srcId="{AF368044-C057-4FEC-A3D3-9A9D31BB481C}" destId="{90A421CC-3394-4857-A505-58423BDAD7A2}" srcOrd="0" destOrd="0" presId="urn:microsoft.com/office/officeart/2005/8/layout/vList2"/>
    <dgm:cxn modelId="{0913945C-99B2-4341-A47C-3C0445A57F42}" srcId="{4B2AF426-4865-4202-906D-666E4F7FF570}" destId="{C278C76D-2B5B-4C9A-A7F1-079E797AECD3}" srcOrd="0" destOrd="0" parTransId="{B93531B4-C209-4B25-B7CB-68F52947947E}" sibTransId="{B7BE91ED-E3FE-4707-B600-D6CB55923032}"/>
    <dgm:cxn modelId="{719B8C47-3B20-4B98-A47E-F0CAE84DDBBC}" type="presOf" srcId="{C278C76D-2B5B-4C9A-A7F1-079E797AECD3}" destId="{CC90CA81-C2DF-4BD9-B281-45F1A1D9F7F2}" srcOrd="0" destOrd="0" presId="urn:microsoft.com/office/officeart/2005/8/layout/vList2"/>
    <dgm:cxn modelId="{D5A22A71-E6CC-43E1-A084-DC9F41015E80}" srcId="{4B2AF426-4865-4202-906D-666E4F7FF570}" destId="{97AD11A9-1BE5-4F12-95CA-10E204AADBBE}" srcOrd="1" destOrd="0" parTransId="{7BDC1E26-B461-44F5-A91D-579677A559AF}" sibTransId="{04417AB5-C6E4-40DB-8851-E610E41AD02A}"/>
    <dgm:cxn modelId="{439CFB7C-397D-4877-90DE-8554F943EA72}" type="presOf" srcId="{97AD11A9-1BE5-4F12-95CA-10E204AADBBE}" destId="{8C7A4278-29B1-48E0-AA1A-5C798A86A186}" srcOrd="0" destOrd="0" presId="urn:microsoft.com/office/officeart/2005/8/layout/vList2"/>
    <dgm:cxn modelId="{9E6FE39F-8996-4C18-9E39-8197F5E97F8C}" type="presOf" srcId="{80951752-433C-43A3-9D4B-2DA74FC91B55}" destId="{409487F4-511A-4B0E-975F-E8A05766DDF3}" srcOrd="0" destOrd="0" presId="urn:microsoft.com/office/officeart/2005/8/layout/vList2"/>
    <dgm:cxn modelId="{79BEC5BF-870C-487A-9F2A-E82B3A2A2054}" srcId="{4B2AF426-4865-4202-906D-666E4F7FF570}" destId="{AF368044-C057-4FEC-A3D3-9A9D31BB481C}" srcOrd="2" destOrd="0" parTransId="{08FCB17E-CC8A-4F92-BE31-4780CC7EA296}" sibTransId="{867A8670-08E9-487E-95AE-2AB27A6559D1}"/>
    <dgm:cxn modelId="{6F8590D3-EE79-4FD9-863A-A98A267DBACF}" srcId="{4B2AF426-4865-4202-906D-666E4F7FF570}" destId="{80951752-433C-43A3-9D4B-2DA74FC91B55}" srcOrd="3" destOrd="0" parTransId="{C9DF46F9-E189-4021-AAC0-F854B928831D}" sibTransId="{2585AF0A-7C14-4890-9885-F4EB7354B650}"/>
    <dgm:cxn modelId="{0B7DFDFF-E686-47AC-A701-8CEA8FFD9722}" type="presOf" srcId="{4B2AF426-4865-4202-906D-666E4F7FF570}" destId="{5FF354C5-D657-4F47-858F-103B1D450E5C}" srcOrd="0" destOrd="0" presId="urn:microsoft.com/office/officeart/2005/8/layout/vList2"/>
    <dgm:cxn modelId="{3D7C1BA7-3501-466A-81BD-FDB42EE77FC1}" type="presParOf" srcId="{5FF354C5-D657-4F47-858F-103B1D450E5C}" destId="{CC90CA81-C2DF-4BD9-B281-45F1A1D9F7F2}" srcOrd="0" destOrd="0" presId="urn:microsoft.com/office/officeart/2005/8/layout/vList2"/>
    <dgm:cxn modelId="{6EA898C4-4507-42E3-9461-38384B13BCB2}" type="presParOf" srcId="{5FF354C5-D657-4F47-858F-103B1D450E5C}" destId="{8D18733F-CA3C-454C-ADE6-37E6348F34FB}" srcOrd="1" destOrd="0" presId="urn:microsoft.com/office/officeart/2005/8/layout/vList2"/>
    <dgm:cxn modelId="{47DF83D4-B54B-4499-B290-090333258A6F}" type="presParOf" srcId="{5FF354C5-D657-4F47-858F-103B1D450E5C}" destId="{8C7A4278-29B1-48E0-AA1A-5C798A86A186}" srcOrd="2" destOrd="0" presId="urn:microsoft.com/office/officeart/2005/8/layout/vList2"/>
    <dgm:cxn modelId="{EE045849-F0B7-4A6E-9ABF-518C157FDF51}" type="presParOf" srcId="{5FF354C5-D657-4F47-858F-103B1D450E5C}" destId="{74271004-62D6-4A3C-8F4B-5D68B9509611}" srcOrd="3" destOrd="0" presId="urn:microsoft.com/office/officeart/2005/8/layout/vList2"/>
    <dgm:cxn modelId="{B0897639-972D-4473-9DBE-20652190FD1B}" type="presParOf" srcId="{5FF354C5-D657-4F47-858F-103B1D450E5C}" destId="{90A421CC-3394-4857-A505-58423BDAD7A2}" srcOrd="4" destOrd="0" presId="urn:microsoft.com/office/officeart/2005/8/layout/vList2"/>
    <dgm:cxn modelId="{39C009A9-AC71-440E-86B6-31B04657140D}" type="presParOf" srcId="{5FF354C5-D657-4F47-858F-103B1D450E5C}" destId="{00CCDAB5-4F06-4257-BEF4-307B6641C7C1}" srcOrd="5" destOrd="0" presId="urn:microsoft.com/office/officeart/2005/8/layout/vList2"/>
    <dgm:cxn modelId="{D75926AD-25CF-48D4-B844-0A83358D1EFB}" type="presParOf" srcId="{5FF354C5-D657-4F47-858F-103B1D450E5C}" destId="{409487F4-511A-4B0E-975F-E8A05766DDF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0CA81-C2DF-4BD9-B281-45F1A1D9F7F2}">
      <dsp:nvSpPr>
        <dsp:cNvPr id="0" name=""/>
        <dsp:cNvSpPr/>
      </dsp:nvSpPr>
      <dsp:spPr>
        <a:xfrm>
          <a:off x="0" y="13612"/>
          <a:ext cx="6254749" cy="12741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Aumentar o ticket médio do aplicativo </a:t>
          </a:r>
          <a:r>
            <a:rPr lang="pt-BR" sz="3300" kern="1200" dirty="0" err="1"/>
            <a:t>Bees</a:t>
          </a:r>
          <a:endParaRPr lang="en-US" sz="3300" kern="1200" dirty="0"/>
        </a:p>
      </dsp:txBody>
      <dsp:txXfrm>
        <a:off x="62198" y="75810"/>
        <a:ext cx="6130353" cy="1149734"/>
      </dsp:txXfrm>
    </dsp:sp>
    <dsp:sp modelId="{8C7A4278-29B1-48E0-AA1A-5C798A86A186}">
      <dsp:nvSpPr>
        <dsp:cNvPr id="0" name=""/>
        <dsp:cNvSpPr/>
      </dsp:nvSpPr>
      <dsp:spPr>
        <a:xfrm>
          <a:off x="0" y="1382782"/>
          <a:ext cx="6254749" cy="1274130"/>
        </a:xfrm>
        <a:prstGeom prst="roundRect">
          <a:avLst/>
        </a:prstGeom>
        <a:solidFill>
          <a:schemeClr val="accent2">
            <a:hueOff val="2079554"/>
            <a:satOff val="11835"/>
            <a:lumOff val="36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Recomendar produtos sob demanda</a:t>
          </a:r>
          <a:endParaRPr lang="en-US" sz="3300" kern="1200" dirty="0"/>
        </a:p>
      </dsp:txBody>
      <dsp:txXfrm>
        <a:off x="62198" y="1444980"/>
        <a:ext cx="6130353" cy="1149734"/>
      </dsp:txXfrm>
    </dsp:sp>
    <dsp:sp modelId="{90A421CC-3394-4857-A505-58423BDAD7A2}">
      <dsp:nvSpPr>
        <dsp:cNvPr id="0" name=""/>
        <dsp:cNvSpPr/>
      </dsp:nvSpPr>
      <dsp:spPr>
        <a:xfrm>
          <a:off x="0" y="2751952"/>
          <a:ext cx="6254749" cy="1274130"/>
        </a:xfrm>
        <a:prstGeom prst="roundRect">
          <a:avLst/>
        </a:prstGeom>
        <a:solidFill>
          <a:schemeClr val="accent2">
            <a:hueOff val="4159108"/>
            <a:satOff val="23669"/>
            <a:lumOff val="732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Focalizar em </a:t>
          </a:r>
          <a:r>
            <a:rPr lang="pt-BR" sz="3300" kern="1200" dirty="0" err="1"/>
            <a:t>upselling</a:t>
          </a:r>
          <a:endParaRPr lang="en-US" sz="3300" kern="1200" dirty="0"/>
        </a:p>
      </dsp:txBody>
      <dsp:txXfrm>
        <a:off x="62198" y="2814150"/>
        <a:ext cx="6130353" cy="1149734"/>
      </dsp:txXfrm>
    </dsp:sp>
    <dsp:sp modelId="{409487F4-511A-4B0E-975F-E8A05766DDF3}">
      <dsp:nvSpPr>
        <dsp:cNvPr id="0" name=""/>
        <dsp:cNvSpPr/>
      </dsp:nvSpPr>
      <dsp:spPr>
        <a:xfrm>
          <a:off x="0" y="4121122"/>
          <a:ext cx="6254749" cy="1274130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Medir a canibalização de Produtos</a:t>
          </a:r>
          <a:endParaRPr lang="en-US" sz="3300" kern="1200" dirty="0"/>
        </a:p>
      </dsp:txBody>
      <dsp:txXfrm>
        <a:off x="62198" y="4183320"/>
        <a:ext cx="6130353" cy="1149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 hidden="1">
            <a:extLst>
              <a:ext uri="{FF2B5EF4-FFF2-40B4-BE49-F238E27FC236}">
                <a16:creationId xmlns:a16="http://schemas.microsoft.com/office/drawing/2014/main" id="{3B6EF6B1-2F5F-4411-AEB5-8B462DB206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23152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Slide do think-cell" r:id="rId15" imgW="395" imgH="394" progId="TCLayout.ActiveDocument.1">
                  <p:embed/>
                </p:oleObj>
              </mc:Choice>
              <mc:Fallback>
                <p:oleObj name="Slide do think-cell" r:id="rId1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7A6BC-888B-4A20-A92A-DA652DD44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5045" y="1207362"/>
            <a:ext cx="8045373" cy="4286013"/>
          </a:xfrm>
        </p:spPr>
        <p:txBody>
          <a:bodyPr/>
          <a:lstStyle/>
          <a:p>
            <a:r>
              <a:rPr lang="pt-BR" sz="4500" dirty="0"/>
              <a:t>Sistema de recomendação</a:t>
            </a:r>
            <a:br>
              <a:rPr lang="pt-BR" sz="4500" dirty="0"/>
            </a:br>
            <a:r>
              <a:rPr lang="pt-BR" sz="4500" dirty="0"/>
              <a:t>Saideira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C8DA57-9B4B-4BE2-95B5-ABCCB548E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1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4D4C3-CF69-452D-8976-AA28C5B7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recomendação saideira</a:t>
            </a:r>
          </a:p>
        </p:txBody>
      </p:sp>
      <p:pic>
        <p:nvPicPr>
          <p:cNvPr id="7" name="Espaço Reservado para Conteúdo 6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4FB7A0FC-4763-43BA-B047-24D3B2D20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592" y="3005225"/>
            <a:ext cx="1684166" cy="2049958"/>
          </a:xfr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E32164C9-2F5F-4B54-88A6-287249153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929" y="1638627"/>
            <a:ext cx="1114087" cy="1114087"/>
          </a:xfrm>
          <a:prstGeom prst="rect">
            <a:avLst/>
          </a:prstGeom>
        </p:spPr>
      </p:pic>
      <p:pic>
        <p:nvPicPr>
          <p:cNvPr id="11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0AA44D39-FBA0-4C21-AC5F-92CEABA72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790" y="5055183"/>
            <a:ext cx="1095070" cy="109507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1A9AD6D5-0289-491E-A641-687AFF1F7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217" y="3336457"/>
            <a:ext cx="1095071" cy="109507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CCF2740-985E-481E-A893-EDCD3E084530}"/>
              </a:ext>
            </a:extLst>
          </p:cNvPr>
          <p:cNvSpPr txBox="1"/>
          <p:nvPr/>
        </p:nvSpPr>
        <p:spPr>
          <a:xfrm>
            <a:off x="4878497" y="2772521"/>
            <a:ext cx="230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Market </a:t>
            </a:r>
            <a:r>
              <a:rPr lang="pt-BR" dirty="0" err="1"/>
              <a:t>Basket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B97D214-BDD3-41C8-9CBB-895ECFCB3ADB}"/>
              </a:ext>
            </a:extLst>
          </p:cNvPr>
          <p:cNvSpPr txBox="1"/>
          <p:nvPr/>
        </p:nvSpPr>
        <p:spPr>
          <a:xfrm>
            <a:off x="4514396" y="4626132"/>
            <a:ext cx="332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direta – Maior Frequência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B9CFBA5-327F-48C7-A67A-CB271BB36847}"/>
              </a:ext>
            </a:extLst>
          </p:cNvPr>
          <p:cNvSpPr txBox="1"/>
          <p:nvPr/>
        </p:nvSpPr>
        <p:spPr>
          <a:xfrm>
            <a:off x="5134905" y="620997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Sazonal</a:t>
            </a:r>
          </a:p>
        </p:txBody>
      </p: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7D5B5ECF-F486-4A6D-91C3-9529916C5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6833" y="3064994"/>
            <a:ext cx="1637995" cy="163799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529063-043D-4B0B-92B5-B8A51271AFBB}"/>
              </a:ext>
            </a:extLst>
          </p:cNvPr>
          <p:cNvSpPr txBox="1"/>
          <p:nvPr/>
        </p:nvSpPr>
        <p:spPr>
          <a:xfrm>
            <a:off x="9334555" y="475020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Recomendação Final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5B92641-43A8-4D44-AC59-0FE17C94B77F}"/>
              </a:ext>
            </a:extLst>
          </p:cNvPr>
          <p:cNvCxnSpPr>
            <a:cxnSpLocks/>
          </p:cNvCxnSpPr>
          <p:nvPr/>
        </p:nvCxnSpPr>
        <p:spPr>
          <a:xfrm flipV="1">
            <a:off x="3067758" y="2320553"/>
            <a:ext cx="1666167" cy="684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8295610B-1A26-4CAF-9BAE-654C1505CD4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067758" y="4024400"/>
            <a:ext cx="1551867" cy="5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2DCD09CD-A87A-43C0-87CF-B7BB6DD0BF9C}"/>
              </a:ext>
            </a:extLst>
          </p:cNvPr>
          <p:cNvCxnSpPr>
            <a:cxnSpLocks/>
          </p:cNvCxnSpPr>
          <p:nvPr/>
        </p:nvCxnSpPr>
        <p:spPr>
          <a:xfrm>
            <a:off x="3067758" y="5055183"/>
            <a:ext cx="1304217" cy="512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F162015-1C39-40ED-B392-7B2EB8C7451A}"/>
              </a:ext>
            </a:extLst>
          </p:cNvPr>
          <p:cNvCxnSpPr>
            <a:cxnSpLocks/>
          </p:cNvCxnSpPr>
          <p:nvPr/>
        </p:nvCxnSpPr>
        <p:spPr>
          <a:xfrm>
            <a:off x="7180153" y="2320553"/>
            <a:ext cx="2030522" cy="744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70C4CE8-D50B-4904-A84E-4B0DAA041F81}"/>
              </a:ext>
            </a:extLst>
          </p:cNvPr>
          <p:cNvCxnSpPr>
            <a:cxnSpLocks/>
          </p:cNvCxnSpPr>
          <p:nvPr/>
        </p:nvCxnSpPr>
        <p:spPr>
          <a:xfrm flipV="1">
            <a:off x="7219127" y="4018596"/>
            <a:ext cx="1882316" cy="5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FFB28D0C-1321-4283-A33C-A151826319AD}"/>
              </a:ext>
            </a:extLst>
          </p:cNvPr>
          <p:cNvCxnSpPr>
            <a:cxnSpLocks/>
          </p:cNvCxnSpPr>
          <p:nvPr/>
        </p:nvCxnSpPr>
        <p:spPr>
          <a:xfrm flipV="1">
            <a:off x="7179774" y="5119541"/>
            <a:ext cx="1921669" cy="906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8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58C9293A-8542-413F-AC33-8242AFC8661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59673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Slide do think-cell" r:id="rId4" imgW="395" imgH="394" progId="TCLayout.ActiveDocument.1">
                  <p:embed/>
                </p:oleObj>
              </mc:Choice>
              <mc:Fallback>
                <p:oleObj name="Slide do think-cell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6730C1-860F-4888-8818-22A2BDA4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7956" y="457200"/>
            <a:ext cx="3287730" cy="1197864"/>
          </a:xfrm>
        </p:spPr>
        <p:txBody>
          <a:bodyPr vert="horz" anchor="b">
            <a:norm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VISUALIZAÇÃO DA SOLUÇÃO – Modulo recomendação </a:t>
            </a:r>
            <a:r>
              <a:rPr lang="pt-BR" sz="2000" dirty="0" err="1">
                <a:solidFill>
                  <a:schemeClr val="accent1"/>
                </a:solidFill>
              </a:rPr>
              <a:t>apriori</a:t>
            </a:r>
            <a:endParaRPr lang="pt-BR" sz="2000" dirty="0">
              <a:solidFill>
                <a:schemeClr val="accent1"/>
              </a:solidFill>
            </a:endParaRP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B0CCBCCB-FF01-4367-B32E-A386DB742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652" y="2196330"/>
            <a:ext cx="6563285" cy="3013845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D0C7283-7098-4441-96F1-66B466EBD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2355" y="1694359"/>
            <a:ext cx="3475953" cy="2084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Sistema de </a:t>
            </a:r>
            <a:r>
              <a:rPr lang="en-US" sz="1800" dirty="0" err="1">
                <a:solidFill>
                  <a:schemeClr val="bg1"/>
                </a:solidFill>
              </a:rPr>
              <a:t>recomendação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apriori</a:t>
            </a:r>
            <a:r>
              <a:rPr lang="en-US" sz="1800" dirty="0">
                <a:solidFill>
                  <a:schemeClr val="bg1"/>
                </a:solidFill>
              </a:rPr>
              <a:t> é </a:t>
            </a:r>
            <a:r>
              <a:rPr lang="en-US" sz="1800" dirty="0" err="1">
                <a:solidFill>
                  <a:schemeClr val="bg1"/>
                </a:solidFill>
              </a:rPr>
              <a:t>baseado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na</a:t>
            </a:r>
            <a:r>
              <a:rPr lang="en-US" sz="1800" dirty="0">
                <a:solidFill>
                  <a:schemeClr val="bg1"/>
                </a:solidFill>
              </a:rPr>
              <a:t> cesta de </a:t>
            </a:r>
            <a:r>
              <a:rPr lang="en-US" sz="1800" dirty="0" err="1">
                <a:solidFill>
                  <a:schemeClr val="bg1"/>
                </a:solidFill>
              </a:rPr>
              <a:t>compras</a:t>
            </a:r>
            <a:r>
              <a:rPr lang="en-US" sz="1800" dirty="0">
                <a:solidFill>
                  <a:schemeClr val="bg1"/>
                </a:solidFill>
              </a:rPr>
              <a:t> do </a:t>
            </a:r>
            <a:r>
              <a:rPr lang="en-US" sz="1800" dirty="0" err="1">
                <a:solidFill>
                  <a:schemeClr val="bg1"/>
                </a:solidFill>
              </a:rPr>
              <a:t>usuário</a:t>
            </a:r>
            <a:r>
              <a:rPr lang="en-US" sz="1800" dirty="0">
                <a:solidFill>
                  <a:schemeClr val="bg1"/>
                </a:solidFill>
              </a:rPr>
              <a:t> do </a:t>
            </a:r>
            <a:r>
              <a:rPr lang="en-US" sz="1800" dirty="0" err="1">
                <a:solidFill>
                  <a:schemeClr val="bg1"/>
                </a:solidFill>
              </a:rPr>
              <a:t>aplicativo</a:t>
            </a:r>
            <a:r>
              <a:rPr lang="en-US" sz="1800" dirty="0">
                <a:solidFill>
                  <a:schemeClr val="bg1"/>
                </a:solidFill>
              </a:rPr>
              <a:t> Bees, por </a:t>
            </a:r>
            <a:r>
              <a:rPr lang="en-US" sz="1800" dirty="0" err="1">
                <a:solidFill>
                  <a:schemeClr val="bg1"/>
                </a:solidFill>
              </a:rPr>
              <a:t>lógica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proposicional</a:t>
            </a:r>
            <a:r>
              <a:rPr lang="en-US" sz="1800" dirty="0">
                <a:solidFill>
                  <a:schemeClr val="bg1"/>
                </a:solidFill>
              </a:rPr>
              <a:t> o </a:t>
            </a:r>
            <a:r>
              <a:rPr lang="en-US" sz="1800" dirty="0" err="1">
                <a:solidFill>
                  <a:schemeClr val="bg1"/>
                </a:solidFill>
              </a:rPr>
              <a:t>produto</a:t>
            </a:r>
            <a:r>
              <a:rPr lang="en-US" sz="1800" dirty="0">
                <a:solidFill>
                  <a:schemeClr val="bg1"/>
                </a:solidFill>
              </a:rPr>
              <a:t> ideal (</a:t>
            </a:r>
            <a:r>
              <a:rPr lang="en-US" sz="1800" dirty="0" err="1">
                <a:solidFill>
                  <a:schemeClr val="bg1"/>
                </a:solidFill>
              </a:rPr>
              <a:t>quem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comprou</a:t>
            </a:r>
            <a:r>
              <a:rPr lang="en-US" sz="1800" dirty="0">
                <a:solidFill>
                  <a:schemeClr val="bg1"/>
                </a:solidFill>
              </a:rPr>
              <a:t> X, </a:t>
            </a:r>
            <a:r>
              <a:rPr lang="en-US" sz="1800" dirty="0" err="1">
                <a:solidFill>
                  <a:schemeClr val="bg1"/>
                </a:solidFill>
              </a:rPr>
              <a:t>levou</a:t>
            </a:r>
            <a:r>
              <a:rPr lang="en-US" sz="1800" dirty="0">
                <a:solidFill>
                  <a:schemeClr val="bg1"/>
                </a:solidFill>
              </a:rPr>
              <a:t> Y)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62DC0D-AF4C-4319-A819-DF1CF52F930B}"/>
              </a:ext>
            </a:extLst>
          </p:cNvPr>
          <p:cNvSpPr txBox="1"/>
          <p:nvPr/>
        </p:nvSpPr>
        <p:spPr>
          <a:xfrm>
            <a:off x="631652" y="1826998"/>
            <a:ext cx="333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Quem comprou X =&gt; comprou Y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35CB44F-C27F-40C5-8D5D-4A88D09290FE}"/>
              </a:ext>
            </a:extLst>
          </p:cNvPr>
          <p:cNvSpPr/>
          <p:nvPr/>
        </p:nvSpPr>
        <p:spPr>
          <a:xfrm>
            <a:off x="6259286" y="2196330"/>
            <a:ext cx="935651" cy="135241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1B6FBD5-DF21-4AAC-918D-9DCA4F9571E8}"/>
              </a:ext>
            </a:extLst>
          </p:cNvPr>
          <p:cNvCxnSpPr>
            <a:cxnSpLocks/>
          </p:cNvCxnSpPr>
          <p:nvPr/>
        </p:nvCxnSpPr>
        <p:spPr>
          <a:xfrm flipH="1" flipV="1">
            <a:off x="6292463" y="1647825"/>
            <a:ext cx="282508" cy="54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E6E22BC3-2EED-4AB5-879A-358B72D3322D}"/>
              </a:ext>
            </a:extLst>
          </p:cNvPr>
          <p:cNvSpPr/>
          <p:nvPr/>
        </p:nvSpPr>
        <p:spPr>
          <a:xfrm>
            <a:off x="5096934" y="381001"/>
            <a:ext cx="2204660" cy="117881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Lift</a:t>
            </a:r>
            <a:r>
              <a:rPr lang="pt-BR" sz="1100" dirty="0">
                <a:solidFill>
                  <a:schemeClr val="tx1"/>
                </a:solidFill>
              </a:rPr>
              <a:t> maior que 1 permite saber o grau em que essas duas ocorrências são dependentes e torna essas regras potencialmente úteis para prever o consequente em conjuntos de dados futuros.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AC2B92-5B56-4695-893C-BAA6A521F837}"/>
              </a:ext>
            </a:extLst>
          </p:cNvPr>
          <p:cNvSpPr txBox="1"/>
          <p:nvPr/>
        </p:nvSpPr>
        <p:spPr>
          <a:xfrm>
            <a:off x="1486429" y="2229671"/>
            <a:ext cx="575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(X)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403CA58-A1AC-4B60-A09D-D3740A6C85F5}"/>
              </a:ext>
            </a:extLst>
          </p:cNvPr>
          <p:cNvSpPr txBox="1"/>
          <p:nvPr/>
        </p:nvSpPr>
        <p:spPr>
          <a:xfrm>
            <a:off x="2800880" y="2235252"/>
            <a:ext cx="575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86601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>
            <a:extLst>
              <a:ext uri="{FF2B5EF4-FFF2-40B4-BE49-F238E27FC236}">
                <a16:creationId xmlns:a16="http://schemas.microsoft.com/office/drawing/2014/main" id="{7E313DD3-4523-4DC2-BE61-BD810952FB1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08848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Slide do think-cell" r:id="rId4" imgW="395" imgH="394" progId="TCLayout.ActiveDocument.1">
                  <p:embed/>
                </p:oleObj>
              </mc:Choice>
              <mc:Fallback>
                <p:oleObj name="Slide do think-cell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6730C1-860F-4888-8818-22A2BDA4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vert="horz" anchor="b">
            <a:norm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VISUALIZAÇÃO DA SOLUÇÃO – Modulo recomendação </a:t>
            </a:r>
            <a:r>
              <a:rPr lang="pt-BR" sz="2000" dirty="0" err="1">
                <a:solidFill>
                  <a:schemeClr val="accent1"/>
                </a:solidFill>
              </a:rPr>
              <a:t>dIRETA</a:t>
            </a:r>
            <a:endParaRPr lang="pt-BR" sz="2000" dirty="0">
              <a:solidFill>
                <a:schemeClr val="accent1"/>
              </a:solidFill>
            </a:endParaRPr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3506E96-5AE6-448F-9082-D04A7D198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828" y="1327044"/>
            <a:ext cx="4040112" cy="5260391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D0C7283-7098-4441-96F1-66B466EBD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9631" y="1841451"/>
            <a:ext cx="3630065" cy="17973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Sistema de </a:t>
            </a:r>
            <a:r>
              <a:rPr lang="en-US" sz="1800" dirty="0" err="1">
                <a:solidFill>
                  <a:schemeClr val="bg1"/>
                </a:solidFill>
              </a:rPr>
              <a:t>recomendação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direta</a:t>
            </a:r>
            <a:r>
              <a:rPr lang="en-US" sz="1800" dirty="0">
                <a:solidFill>
                  <a:schemeClr val="bg1"/>
                </a:solidFill>
              </a:rPr>
              <a:t> é </a:t>
            </a:r>
            <a:r>
              <a:rPr lang="en-US" sz="1800" dirty="0" err="1">
                <a:solidFill>
                  <a:schemeClr val="bg1"/>
                </a:solidFill>
              </a:rPr>
              <a:t>baseado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nos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produtos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consumidos</a:t>
            </a:r>
            <a:r>
              <a:rPr lang="en-US" sz="1800" dirty="0">
                <a:solidFill>
                  <a:schemeClr val="bg1"/>
                </a:solidFill>
              </a:rPr>
              <a:t> no </a:t>
            </a:r>
            <a:r>
              <a:rPr lang="en-US" sz="1800" dirty="0" err="1">
                <a:solidFill>
                  <a:schemeClr val="bg1"/>
                </a:solidFill>
              </a:rPr>
              <a:t>geral</a:t>
            </a:r>
            <a:r>
              <a:rPr lang="en-US" sz="1800" dirty="0">
                <a:solidFill>
                  <a:schemeClr val="bg1"/>
                </a:solidFill>
              </a:rPr>
              <a:t> do </a:t>
            </a:r>
            <a:r>
              <a:rPr lang="en-US" sz="1800" dirty="0" err="1">
                <a:solidFill>
                  <a:schemeClr val="bg1"/>
                </a:solidFill>
              </a:rPr>
              <a:t>aplicativo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pelo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usuário</a:t>
            </a:r>
            <a:r>
              <a:rPr lang="en-US" sz="1800" dirty="0">
                <a:solidFill>
                  <a:schemeClr val="bg1"/>
                </a:solidFill>
              </a:rPr>
              <a:t> do </a:t>
            </a:r>
            <a:r>
              <a:rPr lang="en-US" sz="1800" dirty="0" err="1">
                <a:solidFill>
                  <a:schemeClr val="bg1"/>
                </a:solidFill>
              </a:rPr>
              <a:t>aplicativo</a:t>
            </a:r>
            <a:r>
              <a:rPr lang="en-US" sz="1800" dirty="0">
                <a:solidFill>
                  <a:schemeClr val="bg1"/>
                </a:solidFill>
              </a:rPr>
              <a:t> Bees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138CDF3-520F-4593-918E-231ABD873313}"/>
              </a:ext>
            </a:extLst>
          </p:cNvPr>
          <p:cNvSpPr txBox="1">
            <a:spLocks/>
          </p:cNvSpPr>
          <p:nvPr/>
        </p:nvSpPr>
        <p:spPr>
          <a:xfrm>
            <a:off x="417177" y="232341"/>
            <a:ext cx="10178322" cy="824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TOP 10 ITENS VENDIDOS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B46935E-2BD5-4DB0-89B8-8D7DA3387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912401"/>
              </p:ext>
            </p:extLst>
          </p:nvPr>
        </p:nvGraphicFramePr>
        <p:xfrm>
          <a:off x="8773719" y="3957239"/>
          <a:ext cx="2385693" cy="179737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30136">
                  <a:extLst>
                    <a:ext uri="{9D8B030D-6E8A-4147-A177-3AD203B41FA5}">
                      <a16:colId xmlns:a16="http://schemas.microsoft.com/office/drawing/2014/main" val="362080204"/>
                    </a:ext>
                  </a:extLst>
                </a:gridCol>
                <a:gridCol w="1255557">
                  <a:extLst>
                    <a:ext uri="{9D8B030D-6E8A-4147-A177-3AD203B41FA5}">
                      <a16:colId xmlns:a16="http://schemas.microsoft.com/office/drawing/2014/main" val="3608012051"/>
                    </a:ext>
                  </a:extLst>
                </a:gridCol>
              </a:tblGrid>
              <a:tr h="4493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Código Cerveja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Marca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6519947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10946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Leffe</a:t>
                      </a:r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Blonde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7053390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61629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Kwak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55453947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66989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Triple Karmeliet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156182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22DE1F02-17A9-4D2C-A61E-FD9FAA8F8EB9}"/>
              </a:ext>
            </a:extLst>
          </p:cNvPr>
          <p:cNvSpPr txBox="1"/>
          <p:nvPr/>
        </p:nvSpPr>
        <p:spPr>
          <a:xfrm>
            <a:off x="8591082" y="5797412"/>
            <a:ext cx="3063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*Na base de dados não aparecem todas</a:t>
            </a:r>
          </a:p>
          <a:p>
            <a:r>
              <a:rPr lang="pt-B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marcas com seus respectivos códigos</a:t>
            </a:r>
          </a:p>
        </p:txBody>
      </p:sp>
    </p:spTree>
    <p:extLst>
      <p:ext uri="{BB962C8B-B14F-4D97-AF65-F5344CB8AC3E}">
        <p14:creationId xmlns:p14="http://schemas.microsoft.com/office/powerpoint/2010/main" val="413549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58882132-7D41-4BF0-98B1-D38CA92E00E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01447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Slide do think-cell" r:id="rId4" imgW="395" imgH="394" progId="TCLayout.ActiveDocument.1">
                  <p:embed/>
                </p:oleObj>
              </mc:Choice>
              <mc:Fallback>
                <p:oleObj name="Slide do think-cell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6730C1-860F-4888-8818-22A2BDA4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vert="horz" anchor="b">
            <a:norm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VISUALIZAÇÃO DA SOLUÇÃO – Modulo recomendação </a:t>
            </a:r>
            <a:r>
              <a:rPr lang="pt-BR" sz="2000" dirty="0" err="1">
                <a:solidFill>
                  <a:schemeClr val="accent1"/>
                </a:solidFill>
              </a:rPr>
              <a:t>dIRETA</a:t>
            </a:r>
            <a:endParaRPr lang="pt-BR" sz="2000" dirty="0">
              <a:solidFill>
                <a:schemeClr val="accent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27D6A8-90E2-4E30-802D-4128D6719A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032" y="1323974"/>
            <a:ext cx="6562300" cy="4714875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D0C7283-7098-4441-96F1-66B466EBD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165321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Sistema de </a:t>
            </a:r>
            <a:r>
              <a:rPr lang="en-US" sz="1800" dirty="0" err="1">
                <a:solidFill>
                  <a:schemeClr val="bg1"/>
                </a:solidFill>
              </a:rPr>
              <a:t>recomendação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direta</a:t>
            </a:r>
            <a:r>
              <a:rPr lang="en-US" sz="1800" dirty="0">
                <a:solidFill>
                  <a:schemeClr val="bg1"/>
                </a:solidFill>
              </a:rPr>
              <a:t> é </a:t>
            </a:r>
            <a:r>
              <a:rPr lang="en-US" sz="1800" dirty="0" err="1">
                <a:solidFill>
                  <a:schemeClr val="bg1"/>
                </a:solidFill>
              </a:rPr>
              <a:t>baseado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nos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produtos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consumidos</a:t>
            </a:r>
            <a:r>
              <a:rPr lang="en-US" sz="1800" dirty="0">
                <a:solidFill>
                  <a:schemeClr val="bg1"/>
                </a:solidFill>
              </a:rPr>
              <a:t> no </a:t>
            </a:r>
            <a:r>
              <a:rPr lang="en-US" sz="1800" dirty="0" err="1">
                <a:solidFill>
                  <a:schemeClr val="bg1"/>
                </a:solidFill>
              </a:rPr>
              <a:t>geral</a:t>
            </a:r>
            <a:r>
              <a:rPr lang="en-US" sz="1800" dirty="0">
                <a:solidFill>
                  <a:schemeClr val="bg1"/>
                </a:solidFill>
              </a:rPr>
              <a:t> do </a:t>
            </a:r>
            <a:r>
              <a:rPr lang="en-US" sz="1800" dirty="0" err="1">
                <a:solidFill>
                  <a:schemeClr val="bg1"/>
                </a:solidFill>
              </a:rPr>
              <a:t>aplicativo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pelo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usuário</a:t>
            </a:r>
            <a:r>
              <a:rPr lang="en-US" sz="1800" dirty="0">
                <a:solidFill>
                  <a:schemeClr val="bg1"/>
                </a:solidFill>
              </a:rPr>
              <a:t> do </a:t>
            </a:r>
            <a:r>
              <a:rPr lang="en-US" sz="1800" dirty="0" err="1">
                <a:solidFill>
                  <a:schemeClr val="bg1"/>
                </a:solidFill>
              </a:rPr>
              <a:t>aplicativo</a:t>
            </a:r>
            <a:r>
              <a:rPr lang="en-US" sz="1800" dirty="0">
                <a:solidFill>
                  <a:schemeClr val="bg1"/>
                </a:solidFill>
              </a:rPr>
              <a:t> Bees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E802F5B-B074-464D-A130-40E8BD9DB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25083"/>
              </p:ext>
            </p:extLst>
          </p:nvPr>
        </p:nvGraphicFramePr>
        <p:xfrm>
          <a:off x="8344060" y="3552288"/>
          <a:ext cx="3256908" cy="223468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465609">
                  <a:extLst>
                    <a:ext uri="{9D8B030D-6E8A-4147-A177-3AD203B41FA5}">
                      <a16:colId xmlns:a16="http://schemas.microsoft.com/office/drawing/2014/main" val="505491511"/>
                    </a:ext>
                  </a:extLst>
                </a:gridCol>
                <a:gridCol w="1791299">
                  <a:extLst>
                    <a:ext uri="{9D8B030D-6E8A-4147-A177-3AD203B41FA5}">
                      <a16:colId xmlns:a16="http://schemas.microsoft.com/office/drawing/2014/main" val="2846943922"/>
                    </a:ext>
                  </a:extLst>
                </a:gridCol>
              </a:tblGrid>
              <a:tr h="279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Código Cerveja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Marca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6123593"/>
                  </a:ext>
                </a:extLst>
              </a:tr>
              <a:tr h="279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10946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Leffe</a:t>
                      </a:r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Blonde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5313670"/>
                  </a:ext>
                </a:extLst>
              </a:tr>
              <a:tr h="279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61629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Kwak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4024541"/>
                  </a:ext>
                </a:extLst>
              </a:tr>
              <a:tr h="279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66989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Triple Karmeliet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657339"/>
                  </a:ext>
                </a:extLst>
              </a:tr>
              <a:tr h="279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20614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Leffe</a:t>
                      </a:r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Ruby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901754"/>
                  </a:ext>
                </a:extLst>
              </a:tr>
              <a:tr h="279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10947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Hoegardeen</a:t>
                      </a:r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White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2273573"/>
                  </a:ext>
                </a:extLst>
              </a:tr>
              <a:tr h="279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48537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Leffe</a:t>
                      </a:r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Royale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9717316"/>
                  </a:ext>
                </a:extLst>
              </a:tr>
              <a:tr h="279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70601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Goose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3288428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62749C-0D8B-49E9-A7BB-0F7E478AF61C}"/>
              </a:ext>
            </a:extLst>
          </p:cNvPr>
          <p:cNvSpPr txBox="1"/>
          <p:nvPr/>
        </p:nvSpPr>
        <p:spPr>
          <a:xfrm>
            <a:off x="8427178" y="5846758"/>
            <a:ext cx="30906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*Na base de dados não aparecem todas</a:t>
            </a:r>
          </a:p>
          <a:p>
            <a:r>
              <a:rPr lang="pt-B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marcas com seus respectivos códigos</a:t>
            </a:r>
          </a:p>
        </p:txBody>
      </p:sp>
    </p:spTree>
    <p:extLst>
      <p:ext uri="{BB962C8B-B14F-4D97-AF65-F5344CB8AC3E}">
        <p14:creationId xmlns:p14="http://schemas.microsoft.com/office/powerpoint/2010/main" val="234403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413663E6-0C38-4DF8-A642-D2DE40A4E2C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Slide do think-cell" r:id="rId4" imgW="395" imgH="394" progId="TCLayout.ActiveDocument.1">
                  <p:embed/>
                </p:oleObj>
              </mc:Choice>
              <mc:Fallback>
                <p:oleObj name="Slide do think-cell" r:id="rId4" imgW="395" imgH="394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413663E6-0C38-4DF8-A642-D2DE40A4E2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DC8934-7F72-4D68-B662-B9CD3108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vert="horz" anchor="b">
            <a:norm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Visualização da recomendação – Módulo Sazonal</a:t>
            </a:r>
            <a:br>
              <a:rPr lang="pt-BR" sz="2000" dirty="0">
                <a:solidFill>
                  <a:schemeClr val="accent1"/>
                </a:solidFill>
              </a:rPr>
            </a:br>
            <a:endParaRPr lang="pt-BR" sz="2000" dirty="0">
              <a:solidFill>
                <a:schemeClr val="accent1"/>
              </a:solidFill>
            </a:endParaRP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4B694B39-FC2B-41E3-A79A-06ABAB62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398" y="1840000"/>
            <a:ext cx="3564532" cy="345119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Sistema de </a:t>
            </a:r>
            <a:r>
              <a:rPr lang="en-US" sz="1600" dirty="0" err="1">
                <a:solidFill>
                  <a:schemeClr val="bg1"/>
                </a:solidFill>
              </a:rPr>
              <a:t>recomendação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sazonal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consiste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analisar</a:t>
            </a:r>
            <a:r>
              <a:rPr lang="en-US" sz="1600" dirty="0">
                <a:solidFill>
                  <a:schemeClr val="bg1"/>
                </a:solidFill>
              </a:rPr>
              <a:t> o </a:t>
            </a:r>
            <a:r>
              <a:rPr lang="en-US" sz="1600" dirty="0" err="1">
                <a:solidFill>
                  <a:schemeClr val="bg1"/>
                </a:solidFill>
              </a:rPr>
              <a:t>consumo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determinada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cerveja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em</a:t>
            </a:r>
            <a:r>
              <a:rPr lang="en-US" sz="1600" dirty="0">
                <a:solidFill>
                  <a:schemeClr val="bg1"/>
                </a:solidFill>
              </a:rPr>
              <a:t> um </a:t>
            </a:r>
            <a:r>
              <a:rPr lang="en-US" sz="1600" dirty="0" err="1">
                <a:solidFill>
                  <a:schemeClr val="bg1"/>
                </a:solidFill>
              </a:rPr>
              <a:t>determinado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período</a:t>
            </a:r>
            <a:r>
              <a:rPr lang="en-US" sz="1600" dirty="0">
                <a:solidFill>
                  <a:schemeClr val="bg1"/>
                </a:solidFill>
              </a:rPr>
              <a:t> para </a:t>
            </a:r>
            <a:r>
              <a:rPr lang="en-US" sz="1600" dirty="0" err="1">
                <a:solidFill>
                  <a:schemeClr val="bg1"/>
                </a:solidFill>
              </a:rPr>
              <a:t>sabermos</a:t>
            </a:r>
            <a:r>
              <a:rPr lang="en-US" sz="1600" dirty="0">
                <a:solidFill>
                  <a:schemeClr val="bg1"/>
                </a:solidFill>
              </a:rPr>
              <a:t> o </a:t>
            </a:r>
            <a:r>
              <a:rPr lang="en-US" sz="1600" dirty="0" err="1">
                <a:solidFill>
                  <a:schemeClr val="bg1"/>
                </a:solidFill>
              </a:rPr>
              <a:t>quanto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foi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vendido</a:t>
            </a:r>
            <a:r>
              <a:rPr lang="en-US" sz="1600" dirty="0">
                <a:solidFill>
                  <a:schemeClr val="bg1"/>
                </a:solidFill>
              </a:rPr>
              <a:t> do </a:t>
            </a:r>
            <a:r>
              <a:rPr lang="en-US" sz="1600" dirty="0" err="1">
                <a:solidFill>
                  <a:schemeClr val="bg1"/>
                </a:solidFill>
              </a:rPr>
              <a:t>produto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em</a:t>
            </a:r>
            <a:r>
              <a:rPr lang="en-US" sz="1600" dirty="0">
                <a:solidFill>
                  <a:schemeClr val="bg1"/>
                </a:solidFill>
              </a:rPr>
              <a:t> um </a:t>
            </a:r>
            <a:r>
              <a:rPr lang="en-US" sz="1600" dirty="0" err="1">
                <a:solidFill>
                  <a:schemeClr val="bg1"/>
                </a:solidFill>
              </a:rPr>
              <a:t>determinado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período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conforme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gráfico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DFCD772-1933-4652-ADC4-FFEED0D2F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63" y="1720965"/>
            <a:ext cx="6928601" cy="464098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B2E3FBF-465E-4A1A-AA1B-5A605CB8FBA1}"/>
              </a:ext>
            </a:extLst>
          </p:cNvPr>
          <p:cNvSpPr txBox="1"/>
          <p:nvPr/>
        </p:nvSpPr>
        <p:spPr>
          <a:xfrm>
            <a:off x="1492898" y="895739"/>
            <a:ext cx="529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Predição de Volume de Vendas – Cerveja Budweiser</a:t>
            </a:r>
          </a:p>
        </p:txBody>
      </p:sp>
    </p:spTree>
    <p:extLst>
      <p:ext uri="{BB962C8B-B14F-4D97-AF65-F5344CB8AC3E}">
        <p14:creationId xmlns:p14="http://schemas.microsoft.com/office/powerpoint/2010/main" val="1866387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413663E6-0C38-4DF8-A642-D2DE40A4E2C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23516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Slide do think-cell" r:id="rId4" imgW="395" imgH="394" progId="TCLayout.ActiveDocument.1">
                  <p:embed/>
                </p:oleObj>
              </mc:Choice>
              <mc:Fallback>
                <p:oleObj name="Slide do think-cell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DC8934-7F72-4D68-B662-B9CD3108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vert="horz" anchor="b">
            <a:norm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Esboço de tela – Visualização da recomendação</a:t>
            </a:r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48E438B-2EA3-4767-9354-B74B5CE6A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140" y="114300"/>
            <a:ext cx="7195459" cy="6743700"/>
          </a:xfrm>
          <a:prstGeom prst="rect">
            <a:avLst/>
          </a:prstGeom>
        </p:spPr>
      </p:pic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4B694B39-FC2B-41E3-A79A-06ABAB62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398" y="1840000"/>
            <a:ext cx="3564532" cy="3451191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Ao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clicar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organizar</a:t>
            </a:r>
            <a:r>
              <a:rPr lang="en-US" sz="1600" dirty="0">
                <a:solidFill>
                  <a:schemeClr val="bg1"/>
                </a:solidFill>
              </a:rPr>
              <a:t> por, </a:t>
            </a:r>
            <a:r>
              <a:rPr lang="en-US" sz="1600" dirty="0" err="1">
                <a:solidFill>
                  <a:schemeClr val="bg1"/>
                </a:solidFill>
              </a:rPr>
              <a:t>será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possível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filtrar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pelos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produtos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vendidos</a:t>
            </a:r>
            <a:r>
              <a:rPr lang="en-US" sz="1600" dirty="0">
                <a:solidFill>
                  <a:schemeClr val="bg1"/>
                </a:solidFill>
              </a:rPr>
              <a:t>, que </a:t>
            </a:r>
            <a:r>
              <a:rPr lang="en-US" sz="1600" dirty="0" err="1">
                <a:solidFill>
                  <a:schemeClr val="bg1"/>
                </a:solidFill>
              </a:rPr>
              <a:t>será</a:t>
            </a:r>
            <a:r>
              <a:rPr lang="en-US" sz="1600" dirty="0">
                <a:solidFill>
                  <a:schemeClr val="bg1"/>
                </a:solidFill>
              </a:rPr>
              <a:t> as </a:t>
            </a:r>
            <a:r>
              <a:rPr lang="en-US" sz="1600" dirty="0" err="1">
                <a:solidFill>
                  <a:schemeClr val="bg1"/>
                </a:solidFill>
              </a:rPr>
              <a:t>recomendações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diretas</a:t>
            </a:r>
            <a:r>
              <a:rPr lang="en-US" sz="1600" dirty="0">
                <a:solidFill>
                  <a:schemeClr val="bg1"/>
                </a:solidFill>
              </a:rPr>
              <a:t> com 10 </a:t>
            </a:r>
            <a:r>
              <a:rPr lang="en-US" sz="1600" dirty="0" err="1">
                <a:solidFill>
                  <a:schemeClr val="bg1"/>
                </a:solidFill>
              </a:rPr>
              <a:t>produtos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vendidos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Ao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adicionar</a:t>
            </a:r>
            <a:r>
              <a:rPr lang="en-US" sz="1600" dirty="0">
                <a:solidFill>
                  <a:schemeClr val="bg1"/>
                </a:solidFill>
              </a:rPr>
              <a:t> um item no </a:t>
            </a:r>
            <a:r>
              <a:rPr lang="en-US" sz="1600" dirty="0" err="1">
                <a:solidFill>
                  <a:schemeClr val="bg1"/>
                </a:solidFill>
              </a:rPr>
              <a:t>carrinho</a:t>
            </a:r>
            <a:r>
              <a:rPr lang="en-US" sz="1600" dirty="0">
                <a:solidFill>
                  <a:schemeClr val="bg1"/>
                </a:solidFill>
              </a:rPr>
              <a:t>, a </a:t>
            </a:r>
            <a:r>
              <a:rPr lang="en-US" sz="1600" dirty="0" err="1">
                <a:solidFill>
                  <a:schemeClr val="bg1"/>
                </a:solidFill>
              </a:rPr>
              <a:t>página</a:t>
            </a:r>
            <a:r>
              <a:rPr lang="en-US" sz="1600" dirty="0">
                <a:solidFill>
                  <a:schemeClr val="bg1"/>
                </a:solidFill>
              </a:rPr>
              <a:t> se </a:t>
            </a:r>
            <a:r>
              <a:rPr lang="en-US" sz="1600" dirty="0" err="1">
                <a:solidFill>
                  <a:schemeClr val="bg1"/>
                </a:solidFill>
              </a:rPr>
              <a:t>expande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recomendando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produtos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conforme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sazonalidade</a:t>
            </a:r>
            <a:r>
              <a:rPr lang="en-US" sz="1600" dirty="0">
                <a:solidFill>
                  <a:schemeClr val="bg1"/>
                </a:solidFill>
              </a:rPr>
              <a:t> e/</a:t>
            </a:r>
            <a:r>
              <a:rPr lang="en-US" sz="1600" dirty="0" err="1">
                <a:solidFill>
                  <a:schemeClr val="bg1"/>
                </a:solidFill>
              </a:rPr>
              <a:t>ou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conforme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análise</a:t>
            </a:r>
            <a:r>
              <a:rPr lang="en-US" sz="1600" dirty="0">
                <a:solidFill>
                  <a:schemeClr val="bg1"/>
                </a:solidFill>
              </a:rPr>
              <a:t> do </a:t>
            </a:r>
            <a:r>
              <a:rPr lang="en-US" sz="1600" dirty="0" err="1">
                <a:solidFill>
                  <a:schemeClr val="bg1"/>
                </a:solidFill>
              </a:rPr>
              <a:t>carrinho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compras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34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2424D-FAD6-46E9-BA2C-ED855A23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canibalização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A4D100-20B0-4421-9A5D-9122E028E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89103"/>
            <a:ext cx="10178322" cy="4290489"/>
          </a:xfrm>
        </p:spPr>
        <p:txBody>
          <a:bodyPr/>
          <a:lstStyle/>
          <a:p>
            <a:r>
              <a:rPr lang="pt-BR" dirty="0"/>
              <a:t>Explorando a base de dados, analisamos manualmente duas cervejas com características semelhantes, fizemos uns filtros para carregarmos os dados e tivemos a noção comparativa para análise de canibalização.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Por características semelhantes, utilizamos as seguintes cervejas como exemplo:</a:t>
            </a:r>
          </a:p>
          <a:p>
            <a:endParaRPr lang="pt-BR" dirty="0"/>
          </a:p>
          <a:p>
            <a:r>
              <a:rPr lang="pt-BR" dirty="0"/>
              <a:t>Budweiser x </a:t>
            </a:r>
            <a:r>
              <a:rPr lang="pt-BR" dirty="0" err="1"/>
              <a:t>Ginette</a:t>
            </a:r>
            <a:r>
              <a:rPr lang="pt-BR" dirty="0"/>
              <a:t> </a:t>
            </a:r>
            <a:r>
              <a:rPr lang="pt-BR" dirty="0" err="1"/>
              <a:t>Lager</a:t>
            </a:r>
            <a:r>
              <a:rPr lang="pt-BR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790C22-82EC-4C67-9F52-D814F8E40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37" b="92621" l="10000" r="90000">
                        <a14:foregroundMark x1="47838" y1="5437" x2="48784" y2="6796"/>
                        <a14:foregroundMark x1="44054" y1="84466" x2="48108" y2="92621"/>
                        <a14:foregroundMark x1="48108" y1="92621" x2="53649" y2="92233"/>
                      </a14:backgroundRemoval>
                    </a14:imgEffect>
                  </a14:imgLayer>
                </a14:imgProps>
              </a:ext>
            </a:extLst>
          </a:blip>
          <a:srcRect l="34293" t="238" r="34018" b="2973"/>
          <a:stretch/>
        </p:blipFill>
        <p:spPr>
          <a:xfrm>
            <a:off x="5131837" y="3828432"/>
            <a:ext cx="1376953" cy="29269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8D2446A-BBA9-4530-BA06-49452EF7C2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5" b="97826" l="10000" r="90000">
                        <a14:foregroundMark x1="45217" y1="4783" x2="46087" y2="435"/>
                        <a14:foregroundMark x1="40000" y1="82174" x2="43043" y2="96087"/>
                        <a14:foregroundMark x1="43043" y1="96087" x2="56522" y2="90870"/>
                        <a14:foregroundMark x1="56522" y1="90870" x2="60435" y2="82609"/>
                        <a14:foregroundMark x1="42174" y1="96087" x2="55217" y2="97826"/>
                        <a14:foregroundMark x1="55217" y1="97826" x2="55652" y2="96522"/>
                      </a14:backgroundRemoval>
                    </a14:imgEffect>
                  </a14:imgLayer>
                </a14:imgProps>
              </a:ext>
            </a:extLst>
          </a:blip>
          <a:srcRect l="28509" r="28391"/>
          <a:stretch/>
        </p:blipFill>
        <p:spPr>
          <a:xfrm>
            <a:off x="6843218" y="3905911"/>
            <a:ext cx="1176390" cy="27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E3162-7B02-41E4-A838-8251B518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canibalização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509EF-CBA8-4CAA-A66D-08CB251E0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392" y="1632204"/>
            <a:ext cx="10504893" cy="359359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Baseado em volume de Hectolitros entregue fizemos os seguintes cálculos:</a:t>
            </a:r>
          </a:p>
          <a:p>
            <a:endParaRPr lang="pt-BR" dirty="0"/>
          </a:p>
          <a:p>
            <a:r>
              <a:rPr lang="pt-BR" dirty="0"/>
              <a:t>Budweiser: </a:t>
            </a:r>
          </a:p>
          <a:p>
            <a:pPr marL="0" indent="0">
              <a:buNone/>
            </a:pPr>
            <a:r>
              <a:rPr lang="pt-BR" dirty="0"/>
              <a:t>    Produção em 2019 –  3839.02 hectolitros (valor simbólico para efeito de demonstração de cálculo*)</a:t>
            </a:r>
          </a:p>
          <a:p>
            <a:pPr marL="0" indent="0">
              <a:buNone/>
            </a:pPr>
            <a:r>
              <a:rPr lang="pt-BR" dirty="0"/>
              <a:t>    Produção em 2020 – 2839.02 hectolitros(segundo extração do banco de dados)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Ginette</a:t>
            </a:r>
            <a:r>
              <a:rPr lang="pt-BR" dirty="0"/>
              <a:t> </a:t>
            </a:r>
            <a:r>
              <a:rPr lang="pt-BR" dirty="0" err="1"/>
              <a:t>Lager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    Produção em 2019 – nenhum arquivo no </a:t>
            </a:r>
            <a:r>
              <a:rPr lang="pt-BR" dirty="0" err="1"/>
              <a:t>dataset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 Produção em 2020 – 438.24 hectolitros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32DA85-C29C-4188-9CBA-F2E62E58D2F9}"/>
              </a:ext>
            </a:extLst>
          </p:cNvPr>
          <p:cNvSpPr txBox="1"/>
          <p:nvPr/>
        </p:nvSpPr>
        <p:spPr>
          <a:xfrm>
            <a:off x="7648770" y="6473279"/>
            <a:ext cx="4331736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*base não estava completa com os dados</a:t>
            </a:r>
          </a:p>
        </p:txBody>
      </p:sp>
    </p:spTree>
    <p:extLst>
      <p:ext uri="{BB962C8B-B14F-4D97-AF65-F5344CB8AC3E}">
        <p14:creationId xmlns:p14="http://schemas.microsoft.com/office/powerpoint/2010/main" val="776519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F6C48-3C22-4EDB-A79C-7A0191C3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Canibalização - cálculos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D4F72-16F0-4E20-A51E-ADCCCCDB4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30221"/>
            <a:ext cx="10178322" cy="3593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Cálculos:</a:t>
            </a:r>
          </a:p>
          <a:p>
            <a:pPr marL="0" indent="0">
              <a:buNone/>
            </a:pPr>
            <a:r>
              <a:rPr lang="pt-BR" dirty="0"/>
              <a:t>Budweiser(2019) - Budweiser(2020) = 1000 hectolitros   =&gt; Fator Canibalização</a:t>
            </a:r>
          </a:p>
          <a:p>
            <a:pPr marL="0" indent="0">
              <a:buNone/>
            </a:pPr>
            <a:r>
              <a:rPr lang="pt-BR" dirty="0"/>
              <a:t>Budweiser(2020) + </a:t>
            </a:r>
            <a:r>
              <a:rPr lang="pt-BR" dirty="0" err="1"/>
              <a:t>Ginette</a:t>
            </a:r>
            <a:r>
              <a:rPr lang="pt-BR" dirty="0"/>
              <a:t> </a:t>
            </a:r>
            <a:r>
              <a:rPr lang="pt-BR" dirty="0" err="1"/>
              <a:t>Lager</a:t>
            </a:r>
            <a:r>
              <a:rPr lang="pt-BR" dirty="0"/>
              <a:t>(2020) = 3277,26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Produção em 2019 Budweiser –  3839.02 hectolitros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Neste caso em específico, a inserção da </a:t>
            </a:r>
            <a:r>
              <a:rPr lang="pt-BR" dirty="0" err="1"/>
              <a:t>Ginette</a:t>
            </a:r>
            <a:r>
              <a:rPr lang="pt-BR" dirty="0"/>
              <a:t> </a:t>
            </a:r>
            <a:r>
              <a:rPr lang="pt-BR" dirty="0" err="1"/>
              <a:t>Lager</a:t>
            </a:r>
            <a:r>
              <a:rPr lang="pt-BR" dirty="0"/>
              <a:t> interferiu no mercado da Budweiser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Premissa: Mesmo valor de produção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750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0EBDC-A6C2-4A4B-B9EE-1B381DBF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2540"/>
          </a:xfrm>
        </p:spPr>
        <p:txBody>
          <a:bodyPr/>
          <a:lstStyle/>
          <a:p>
            <a:r>
              <a:rPr lang="pt-BR" dirty="0"/>
              <a:t>Trabalhos futuros</a:t>
            </a:r>
          </a:p>
        </p:txBody>
      </p:sp>
      <p:pic>
        <p:nvPicPr>
          <p:cNvPr id="32" name="Espaço Reservado para Conteúdo 31" descr="Ícone&#10;&#10;Descrição gerada automaticamente">
            <a:extLst>
              <a:ext uri="{FF2B5EF4-FFF2-40B4-BE49-F238E27FC236}">
                <a16:creationId xmlns:a16="http://schemas.microsoft.com/office/drawing/2014/main" id="{F9F3A50E-1013-4D56-8B43-E5E7B2F52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8356" y="1473460"/>
            <a:ext cx="984924" cy="984924"/>
          </a:xfrm>
        </p:spPr>
      </p:pic>
      <p:pic>
        <p:nvPicPr>
          <p:cNvPr id="4" name="Espaço Reservado para Conteúdo 6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4824A41-375D-47FC-A1CD-4ECC5D34D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69" y="2756343"/>
            <a:ext cx="1806419" cy="2198763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8833175C-B54A-4DC3-8A61-1D594BFA8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180" y="2303033"/>
            <a:ext cx="1466209" cy="146620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2B1F4E-0B9B-472F-8F82-66C34A86E571}"/>
              </a:ext>
            </a:extLst>
          </p:cNvPr>
          <p:cNvSpPr txBox="1"/>
          <p:nvPr/>
        </p:nvSpPr>
        <p:spPr>
          <a:xfrm>
            <a:off x="9438748" y="3990517"/>
            <a:ext cx="213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Recomendação Final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9C99500-8D25-4E93-9E00-55D3E55C147F}"/>
              </a:ext>
            </a:extLst>
          </p:cNvPr>
          <p:cNvSpPr txBox="1"/>
          <p:nvPr/>
        </p:nvSpPr>
        <p:spPr>
          <a:xfrm>
            <a:off x="4623834" y="2489084"/>
            <a:ext cx="2486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</a:t>
            </a:r>
            <a:r>
              <a:rPr lang="pt-BR" sz="1400" dirty="0"/>
              <a:t>Recomendação Empurrada</a:t>
            </a:r>
          </a:p>
          <a:p>
            <a:r>
              <a:rPr lang="pt-BR" sz="1400" dirty="0"/>
              <a:t>   Baseado no Ciclo de Compra</a:t>
            </a:r>
          </a:p>
        </p:txBody>
      </p:sp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0FE79FEE-1A72-43E3-B2CB-A12E02D7B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309" y="3236113"/>
            <a:ext cx="1071017" cy="1066257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54302B02-8787-4888-948C-E92D36AC74B1}"/>
              </a:ext>
            </a:extLst>
          </p:cNvPr>
          <p:cNvSpPr txBox="1"/>
          <p:nvPr/>
        </p:nvSpPr>
        <p:spPr>
          <a:xfrm>
            <a:off x="3961700" y="4258020"/>
            <a:ext cx="4869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</a:t>
            </a:r>
            <a:r>
              <a:rPr lang="pt-BR" sz="1400" dirty="0"/>
              <a:t>Análise de Sentimento para verificar quais </a:t>
            </a:r>
          </a:p>
          <a:p>
            <a:r>
              <a:rPr lang="pt-BR" sz="1400" dirty="0"/>
              <a:t>Itens são mais falados nas redes sociais e recomenda-lo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5B045094-683C-4669-A960-B2447645396D}"/>
              </a:ext>
            </a:extLst>
          </p:cNvPr>
          <p:cNvCxnSpPr>
            <a:cxnSpLocks/>
          </p:cNvCxnSpPr>
          <p:nvPr/>
        </p:nvCxnSpPr>
        <p:spPr>
          <a:xfrm flipV="1">
            <a:off x="3353788" y="2185703"/>
            <a:ext cx="1423485" cy="720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1F4083E-9017-4569-848D-A77759D0EA23}"/>
              </a:ext>
            </a:extLst>
          </p:cNvPr>
          <p:cNvCxnSpPr>
            <a:cxnSpLocks/>
          </p:cNvCxnSpPr>
          <p:nvPr/>
        </p:nvCxnSpPr>
        <p:spPr>
          <a:xfrm>
            <a:off x="3367490" y="3785216"/>
            <a:ext cx="1192533" cy="1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DFC94E31-672E-4B0F-9675-4C4C5DAFDF40}"/>
              </a:ext>
            </a:extLst>
          </p:cNvPr>
          <p:cNvCxnSpPr>
            <a:cxnSpLocks/>
          </p:cNvCxnSpPr>
          <p:nvPr/>
        </p:nvCxnSpPr>
        <p:spPr>
          <a:xfrm>
            <a:off x="7525050" y="2572484"/>
            <a:ext cx="1637001" cy="417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97C62EA3-FBAC-4093-AD2B-7D642F0EDA8C}"/>
              </a:ext>
            </a:extLst>
          </p:cNvPr>
          <p:cNvCxnSpPr>
            <a:cxnSpLocks/>
          </p:cNvCxnSpPr>
          <p:nvPr/>
        </p:nvCxnSpPr>
        <p:spPr>
          <a:xfrm>
            <a:off x="7417837" y="3756924"/>
            <a:ext cx="174421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36B89DD-E7C3-44CB-9458-789401D74193}"/>
              </a:ext>
            </a:extLst>
          </p:cNvPr>
          <p:cNvCxnSpPr>
            <a:cxnSpLocks/>
          </p:cNvCxnSpPr>
          <p:nvPr/>
        </p:nvCxnSpPr>
        <p:spPr>
          <a:xfrm>
            <a:off x="3353788" y="4955106"/>
            <a:ext cx="1012939" cy="696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Logotipo, Ícone&#10;&#10;Descrição gerada automaticamente">
            <a:extLst>
              <a:ext uri="{FF2B5EF4-FFF2-40B4-BE49-F238E27FC236}">
                <a16:creationId xmlns:a16="http://schemas.microsoft.com/office/drawing/2014/main" id="{976744A7-910F-40C9-8554-781BCAFCD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356" y="5027191"/>
            <a:ext cx="1095070" cy="109507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5E0921DF-0D5F-4D59-BCF8-A87F06E98783}"/>
              </a:ext>
            </a:extLst>
          </p:cNvPr>
          <p:cNvSpPr txBox="1"/>
          <p:nvPr/>
        </p:nvSpPr>
        <p:spPr>
          <a:xfrm>
            <a:off x="4366727" y="6186800"/>
            <a:ext cx="3568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Melhorar a Análise Sazonal e recomendar por</a:t>
            </a:r>
          </a:p>
          <a:p>
            <a:r>
              <a:rPr lang="pt-BR" sz="1400" dirty="0"/>
              <a:t>                          região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7B6FF7A0-C133-45DF-92DA-C088250B62F5}"/>
              </a:ext>
            </a:extLst>
          </p:cNvPr>
          <p:cNvCxnSpPr>
            <a:cxnSpLocks/>
          </p:cNvCxnSpPr>
          <p:nvPr/>
        </p:nvCxnSpPr>
        <p:spPr>
          <a:xfrm flipV="1">
            <a:off x="7525050" y="4674637"/>
            <a:ext cx="1702926" cy="976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81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0626B-07A3-42D4-BA46-6E0A3D42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pt-BR" dirty="0"/>
              <a:t>Integrantes da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D9FAA-592D-4DA4-802D-46D406AA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2880" y="1389893"/>
            <a:ext cx="6015897" cy="3593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1600" dirty="0"/>
              <a:t>Renan Craveiro de Oliveira</a:t>
            </a:r>
          </a:p>
          <a:p>
            <a:pPr>
              <a:lnSpc>
                <a:spcPct val="100000"/>
              </a:lnSpc>
            </a:pPr>
            <a:endParaRPr lang="pt-BR" sz="1600" dirty="0"/>
          </a:p>
          <a:p>
            <a:pPr>
              <a:lnSpc>
                <a:spcPct val="100000"/>
              </a:lnSpc>
            </a:pPr>
            <a:r>
              <a:rPr lang="pt-BR" sz="1600" dirty="0"/>
              <a:t>29 anos</a:t>
            </a:r>
          </a:p>
          <a:p>
            <a:pPr>
              <a:lnSpc>
                <a:spcPct val="100000"/>
              </a:lnSpc>
            </a:pPr>
            <a:endParaRPr lang="pt-BR" sz="1600" dirty="0"/>
          </a:p>
          <a:p>
            <a:pPr>
              <a:lnSpc>
                <a:spcPct val="100000"/>
              </a:lnSpc>
            </a:pPr>
            <a:r>
              <a:rPr lang="pt-BR" sz="1600" dirty="0"/>
              <a:t>Comerciante na área de Informática – Reciclagem de cartuchos e toners</a:t>
            </a:r>
          </a:p>
          <a:p>
            <a:pPr>
              <a:lnSpc>
                <a:spcPct val="100000"/>
              </a:lnSpc>
            </a:pPr>
            <a:endParaRPr lang="pt-BR" sz="1600" dirty="0"/>
          </a:p>
          <a:p>
            <a:pPr>
              <a:lnSpc>
                <a:spcPct val="100000"/>
              </a:lnSpc>
            </a:pPr>
            <a:r>
              <a:rPr lang="pt-BR" sz="1600" dirty="0"/>
              <a:t>Formado em:  Análise e desenvolvimento de Sistemas FATEC São Caetano do Sul (2010-2013)</a:t>
            </a:r>
          </a:p>
          <a:p>
            <a:pPr>
              <a:lnSpc>
                <a:spcPct val="100000"/>
              </a:lnSpc>
            </a:pPr>
            <a:endParaRPr lang="pt-BR" sz="1600" dirty="0"/>
          </a:p>
          <a:p>
            <a:pPr>
              <a:lnSpc>
                <a:spcPct val="100000"/>
              </a:lnSpc>
            </a:pPr>
            <a:r>
              <a:rPr lang="pt-BR" sz="1600" dirty="0"/>
              <a:t>Pós graduando em Big Data e Ciência de dados (2021- em andamento) – PUC MG</a:t>
            </a:r>
          </a:p>
          <a:p>
            <a:pPr>
              <a:lnSpc>
                <a:spcPct val="100000"/>
              </a:lnSpc>
            </a:pPr>
            <a:endParaRPr lang="pt-BR" sz="1600" dirty="0"/>
          </a:p>
          <a:p>
            <a:pPr>
              <a:lnSpc>
                <a:spcPct val="100000"/>
              </a:lnSpc>
            </a:pPr>
            <a:r>
              <a:rPr lang="pt-BR" sz="1600" dirty="0"/>
              <a:t>Apaixonado por cervejas, esportes de artes marciais e </a:t>
            </a:r>
            <a:r>
              <a:rPr lang="pt-BR" sz="1600" dirty="0" err="1"/>
              <a:t>rugby</a:t>
            </a:r>
            <a:endParaRPr lang="pt-BR" sz="1600" dirty="0"/>
          </a:p>
          <a:p>
            <a:pPr>
              <a:lnSpc>
                <a:spcPct val="100000"/>
              </a:lnSpc>
            </a:pPr>
            <a:endParaRPr lang="pt-BR" sz="1600" dirty="0"/>
          </a:p>
          <a:p>
            <a:pPr>
              <a:lnSpc>
                <a:spcPct val="100000"/>
              </a:lnSpc>
            </a:pPr>
            <a:r>
              <a:rPr lang="pt-BR" sz="1600" dirty="0"/>
              <a:t>Tio do Lucca</a:t>
            </a:r>
          </a:p>
        </p:txBody>
      </p:sp>
      <p:pic>
        <p:nvPicPr>
          <p:cNvPr id="6" name="Imagem 5" descr="Homem com óculos de grau e terno&#10;&#10;Descrição gerada automaticamente">
            <a:extLst>
              <a:ext uri="{FF2B5EF4-FFF2-40B4-BE49-F238E27FC236}">
                <a16:creationId xmlns:a16="http://schemas.microsoft.com/office/drawing/2014/main" id="{A122734B-CD33-4EC6-8010-D22ACDE2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01" y="1389893"/>
            <a:ext cx="3986786" cy="498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10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onto de interrogação em tela de fundo verde pastel">
            <a:extLst>
              <a:ext uri="{FF2B5EF4-FFF2-40B4-BE49-F238E27FC236}">
                <a16:creationId xmlns:a16="http://schemas.microsoft.com/office/drawing/2014/main" id="{90EB3A33-61AA-474B-8E59-0DB911482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58" r="3466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4BD2064-10D3-4385-875A-1BF95E89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912" y="2129518"/>
            <a:ext cx="6015897" cy="2598964"/>
          </a:xfrm>
        </p:spPr>
        <p:txBody>
          <a:bodyPr>
            <a:normAutofit/>
          </a:bodyPr>
          <a:lstStyle/>
          <a:p>
            <a:r>
              <a:rPr lang="pt-BR" dirty="0"/>
              <a:t>E ai, Bora para recomendação saideira</a:t>
            </a:r>
          </a:p>
        </p:txBody>
      </p:sp>
    </p:spTree>
    <p:extLst>
      <p:ext uri="{BB962C8B-B14F-4D97-AF65-F5344CB8AC3E}">
        <p14:creationId xmlns:p14="http://schemas.microsoft.com/office/powerpoint/2010/main" val="218596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33AD0-A916-439C-A604-F26BB117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D22DF7-4EAC-45FD-BF5E-1A509694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980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7F4CF-B2C7-4C1B-A65D-AE4CF9B3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 da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08E348-9DA7-40E1-83D4-7106FAA73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021" y="1874517"/>
            <a:ext cx="5334000" cy="5140170"/>
          </a:xfrm>
        </p:spPr>
        <p:txBody>
          <a:bodyPr/>
          <a:lstStyle/>
          <a:p>
            <a:r>
              <a:rPr lang="pt-BR" sz="1600" dirty="0"/>
              <a:t>Gustavo Oliveira Rocha Gomes</a:t>
            </a:r>
          </a:p>
          <a:p>
            <a:endParaRPr lang="pt-BR" sz="1600" dirty="0"/>
          </a:p>
          <a:p>
            <a:r>
              <a:rPr lang="pt-BR" sz="1600" dirty="0"/>
              <a:t>21 anos</a:t>
            </a:r>
          </a:p>
          <a:p>
            <a:endParaRPr lang="pt-BR" sz="1600" dirty="0"/>
          </a:p>
          <a:p>
            <a:r>
              <a:rPr lang="pt-BR" sz="1600" dirty="0"/>
              <a:t>Estudante de Ciência da Computação na PUC-MG e no МФТИ</a:t>
            </a:r>
          </a:p>
          <a:p>
            <a:endParaRPr lang="pt-BR" sz="1600" dirty="0"/>
          </a:p>
          <a:p>
            <a:r>
              <a:rPr lang="pt-BR" sz="1600" dirty="0"/>
              <a:t>Estagiário de desenvolvimento de software na RDI software </a:t>
            </a:r>
          </a:p>
          <a:p>
            <a:endParaRPr lang="pt-BR" sz="1600" dirty="0"/>
          </a:p>
          <a:p>
            <a:r>
              <a:rPr lang="pt-BR" sz="1600" dirty="0"/>
              <a:t>Apaixonado por desenvolvimento, livros e RPG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863B05-C7ED-467E-ADD8-5CD90ECBA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072" y="1247775"/>
            <a:ext cx="3643728" cy="514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onto de interrogação em tela de fundo verde pastel">
            <a:extLst>
              <a:ext uri="{FF2B5EF4-FFF2-40B4-BE49-F238E27FC236}">
                <a16:creationId xmlns:a16="http://schemas.microsoft.com/office/drawing/2014/main" id="{90EB3A33-61AA-474B-8E59-0DB911482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58" r="3466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18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BD2064-10D3-4385-875A-1BF95E89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pt-BR"/>
              <a:t>Resolução do </a:t>
            </a:r>
            <a:r>
              <a:rPr lang="pt-BR" err="1"/>
              <a:t>pROBLEMA</a:t>
            </a:r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D53E6D-0D24-4B25-A24B-893635D63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359359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Projeto para  recomendação Vendas Adicional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Iremos recomendar produtos Ambev para o Aplicativo </a:t>
            </a:r>
            <a:r>
              <a:rPr lang="pt-BR" dirty="0" err="1"/>
              <a:t>Bees</a:t>
            </a:r>
            <a:r>
              <a:rPr lang="pt-BR" dirty="0"/>
              <a:t>, através dos seguintes tipos de recomendações:</a:t>
            </a:r>
          </a:p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Recomendação a Priori (lógica proposicional)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Recomendação Direta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Recomendação Sazonal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r>
              <a:rPr lang="pt-BR" dirty="0"/>
              <a:t>Análise de canibalização de mercado </a:t>
            </a:r>
          </a:p>
          <a:p>
            <a:pPr marL="0" indent="0">
              <a:buNone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396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2">
            <a:extLst>
              <a:ext uri="{FF2B5EF4-FFF2-40B4-BE49-F238E27FC236}">
                <a16:creationId xmlns:a16="http://schemas.microsoft.com/office/drawing/2014/main" id="{7C615D28-8D37-47CB-9D5B-9ACFDA30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64C52-9676-441F-B5F6-91B250D1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804335"/>
            <a:ext cx="4232333" cy="1681709"/>
          </a:xfrm>
        </p:spPr>
        <p:txBody>
          <a:bodyPr anchor="ctr">
            <a:normAutofit/>
          </a:bodyPr>
          <a:lstStyle/>
          <a:p>
            <a:r>
              <a:rPr lang="pt-BR" sz="4800"/>
              <a:t>Envolvidos na solução</a:t>
            </a:r>
          </a:p>
        </p:txBody>
      </p:sp>
      <p:sp>
        <p:nvSpPr>
          <p:cNvPr id="1029" name="Freeform: Shape 74">
            <a:extLst>
              <a:ext uri="{FF2B5EF4-FFF2-40B4-BE49-F238E27FC236}">
                <a16:creationId xmlns:a16="http://schemas.microsoft.com/office/drawing/2014/main" id="{826DFDB9-08FE-4B26-8D4D-91B23D8FB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72465" cy="6858000"/>
          </a:xfrm>
          <a:custGeom>
            <a:avLst/>
            <a:gdLst>
              <a:gd name="connsiteX0" fmla="*/ 0 w 672465"/>
              <a:gd name="connsiteY0" fmla="*/ 0 h 6858000"/>
              <a:gd name="connsiteX1" fmla="*/ 496253 w 672465"/>
              <a:gd name="connsiteY1" fmla="*/ 0 h 6858000"/>
              <a:gd name="connsiteX2" fmla="*/ 497840 w 672465"/>
              <a:gd name="connsiteY2" fmla="*/ 68263 h 6858000"/>
              <a:gd name="connsiteX3" fmla="*/ 505778 w 672465"/>
              <a:gd name="connsiteY3" fmla="*/ 128588 h 6858000"/>
              <a:gd name="connsiteX4" fmla="*/ 516890 w 672465"/>
              <a:gd name="connsiteY4" fmla="*/ 180975 h 6858000"/>
              <a:gd name="connsiteX5" fmla="*/ 531178 w 672465"/>
              <a:gd name="connsiteY5" fmla="*/ 227013 h 6858000"/>
              <a:gd name="connsiteX6" fmla="*/ 547053 w 672465"/>
              <a:gd name="connsiteY6" fmla="*/ 268288 h 6858000"/>
              <a:gd name="connsiteX7" fmla="*/ 566103 w 672465"/>
              <a:gd name="connsiteY7" fmla="*/ 304800 h 6858000"/>
              <a:gd name="connsiteX8" fmla="*/ 585153 w 672465"/>
              <a:gd name="connsiteY8" fmla="*/ 342900 h 6858000"/>
              <a:gd name="connsiteX9" fmla="*/ 604203 w 672465"/>
              <a:gd name="connsiteY9" fmla="*/ 381000 h 6858000"/>
              <a:gd name="connsiteX10" fmla="*/ 620078 w 672465"/>
              <a:gd name="connsiteY10" fmla="*/ 417513 h 6858000"/>
              <a:gd name="connsiteX11" fmla="*/ 635953 w 672465"/>
              <a:gd name="connsiteY11" fmla="*/ 458788 h 6858000"/>
              <a:gd name="connsiteX12" fmla="*/ 651828 w 672465"/>
              <a:gd name="connsiteY12" fmla="*/ 504825 h 6858000"/>
              <a:gd name="connsiteX13" fmla="*/ 662940 w 672465"/>
              <a:gd name="connsiteY13" fmla="*/ 557213 h 6858000"/>
              <a:gd name="connsiteX14" fmla="*/ 669290 w 672465"/>
              <a:gd name="connsiteY14" fmla="*/ 617538 h 6858000"/>
              <a:gd name="connsiteX15" fmla="*/ 672465 w 672465"/>
              <a:gd name="connsiteY15" fmla="*/ 685800 h 6858000"/>
              <a:gd name="connsiteX16" fmla="*/ 669290 w 672465"/>
              <a:gd name="connsiteY16" fmla="*/ 754063 h 6858000"/>
              <a:gd name="connsiteX17" fmla="*/ 662940 w 672465"/>
              <a:gd name="connsiteY17" fmla="*/ 814388 h 6858000"/>
              <a:gd name="connsiteX18" fmla="*/ 651828 w 672465"/>
              <a:gd name="connsiteY18" fmla="*/ 866775 h 6858000"/>
              <a:gd name="connsiteX19" fmla="*/ 635953 w 672465"/>
              <a:gd name="connsiteY19" fmla="*/ 912813 h 6858000"/>
              <a:gd name="connsiteX20" fmla="*/ 620078 w 672465"/>
              <a:gd name="connsiteY20" fmla="*/ 954088 h 6858000"/>
              <a:gd name="connsiteX21" fmla="*/ 604203 w 672465"/>
              <a:gd name="connsiteY21" fmla="*/ 990600 h 6858000"/>
              <a:gd name="connsiteX22" fmla="*/ 585153 w 672465"/>
              <a:gd name="connsiteY22" fmla="*/ 1028700 h 6858000"/>
              <a:gd name="connsiteX23" fmla="*/ 566103 w 672465"/>
              <a:gd name="connsiteY23" fmla="*/ 1066800 h 6858000"/>
              <a:gd name="connsiteX24" fmla="*/ 547053 w 672465"/>
              <a:gd name="connsiteY24" fmla="*/ 1103313 h 6858000"/>
              <a:gd name="connsiteX25" fmla="*/ 531178 w 672465"/>
              <a:gd name="connsiteY25" fmla="*/ 1144588 h 6858000"/>
              <a:gd name="connsiteX26" fmla="*/ 516890 w 672465"/>
              <a:gd name="connsiteY26" fmla="*/ 1190625 h 6858000"/>
              <a:gd name="connsiteX27" fmla="*/ 505778 w 672465"/>
              <a:gd name="connsiteY27" fmla="*/ 1243013 h 6858000"/>
              <a:gd name="connsiteX28" fmla="*/ 497840 w 672465"/>
              <a:gd name="connsiteY28" fmla="*/ 1303338 h 6858000"/>
              <a:gd name="connsiteX29" fmla="*/ 496253 w 672465"/>
              <a:gd name="connsiteY29" fmla="*/ 1371600 h 6858000"/>
              <a:gd name="connsiteX30" fmla="*/ 497840 w 672465"/>
              <a:gd name="connsiteY30" fmla="*/ 1439863 h 6858000"/>
              <a:gd name="connsiteX31" fmla="*/ 505778 w 672465"/>
              <a:gd name="connsiteY31" fmla="*/ 1500188 h 6858000"/>
              <a:gd name="connsiteX32" fmla="*/ 516890 w 672465"/>
              <a:gd name="connsiteY32" fmla="*/ 1552575 h 6858000"/>
              <a:gd name="connsiteX33" fmla="*/ 531178 w 672465"/>
              <a:gd name="connsiteY33" fmla="*/ 1598613 h 6858000"/>
              <a:gd name="connsiteX34" fmla="*/ 547053 w 672465"/>
              <a:gd name="connsiteY34" fmla="*/ 1639888 h 6858000"/>
              <a:gd name="connsiteX35" fmla="*/ 566103 w 672465"/>
              <a:gd name="connsiteY35" fmla="*/ 1676400 h 6858000"/>
              <a:gd name="connsiteX36" fmla="*/ 585153 w 672465"/>
              <a:gd name="connsiteY36" fmla="*/ 1714500 h 6858000"/>
              <a:gd name="connsiteX37" fmla="*/ 604203 w 672465"/>
              <a:gd name="connsiteY37" fmla="*/ 1752600 h 6858000"/>
              <a:gd name="connsiteX38" fmla="*/ 620078 w 672465"/>
              <a:gd name="connsiteY38" fmla="*/ 1789113 h 6858000"/>
              <a:gd name="connsiteX39" fmla="*/ 635953 w 672465"/>
              <a:gd name="connsiteY39" fmla="*/ 1830388 h 6858000"/>
              <a:gd name="connsiteX40" fmla="*/ 651828 w 672465"/>
              <a:gd name="connsiteY40" fmla="*/ 1876425 h 6858000"/>
              <a:gd name="connsiteX41" fmla="*/ 662940 w 672465"/>
              <a:gd name="connsiteY41" fmla="*/ 1928813 h 6858000"/>
              <a:gd name="connsiteX42" fmla="*/ 669290 w 672465"/>
              <a:gd name="connsiteY42" fmla="*/ 1989138 h 6858000"/>
              <a:gd name="connsiteX43" fmla="*/ 672465 w 672465"/>
              <a:gd name="connsiteY43" fmla="*/ 2057400 h 6858000"/>
              <a:gd name="connsiteX44" fmla="*/ 669290 w 672465"/>
              <a:gd name="connsiteY44" fmla="*/ 2125663 h 6858000"/>
              <a:gd name="connsiteX45" fmla="*/ 662940 w 672465"/>
              <a:gd name="connsiteY45" fmla="*/ 2185988 h 6858000"/>
              <a:gd name="connsiteX46" fmla="*/ 651828 w 672465"/>
              <a:gd name="connsiteY46" fmla="*/ 2238375 h 6858000"/>
              <a:gd name="connsiteX47" fmla="*/ 635953 w 672465"/>
              <a:gd name="connsiteY47" fmla="*/ 2284413 h 6858000"/>
              <a:gd name="connsiteX48" fmla="*/ 620078 w 672465"/>
              <a:gd name="connsiteY48" fmla="*/ 2325688 h 6858000"/>
              <a:gd name="connsiteX49" fmla="*/ 604203 w 672465"/>
              <a:gd name="connsiteY49" fmla="*/ 2362200 h 6858000"/>
              <a:gd name="connsiteX50" fmla="*/ 585153 w 672465"/>
              <a:gd name="connsiteY50" fmla="*/ 2400300 h 6858000"/>
              <a:gd name="connsiteX51" fmla="*/ 566103 w 672465"/>
              <a:gd name="connsiteY51" fmla="*/ 2438400 h 6858000"/>
              <a:gd name="connsiteX52" fmla="*/ 547053 w 672465"/>
              <a:gd name="connsiteY52" fmla="*/ 2474913 h 6858000"/>
              <a:gd name="connsiteX53" fmla="*/ 531178 w 672465"/>
              <a:gd name="connsiteY53" fmla="*/ 2516188 h 6858000"/>
              <a:gd name="connsiteX54" fmla="*/ 516890 w 672465"/>
              <a:gd name="connsiteY54" fmla="*/ 2562225 h 6858000"/>
              <a:gd name="connsiteX55" fmla="*/ 505778 w 672465"/>
              <a:gd name="connsiteY55" fmla="*/ 2614613 h 6858000"/>
              <a:gd name="connsiteX56" fmla="*/ 497840 w 672465"/>
              <a:gd name="connsiteY56" fmla="*/ 2674938 h 6858000"/>
              <a:gd name="connsiteX57" fmla="*/ 496253 w 672465"/>
              <a:gd name="connsiteY57" fmla="*/ 2743200 h 6858000"/>
              <a:gd name="connsiteX58" fmla="*/ 497840 w 672465"/>
              <a:gd name="connsiteY58" fmla="*/ 2811463 h 6858000"/>
              <a:gd name="connsiteX59" fmla="*/ 505778 w 672465"/>
              <a:gd name="connsiteY59" fmla="*/ 2871788 h 6858000"/>
              <a:gd name="connsiteX60" fmla="*/ 516890 w 672465"/>
              <a:gd name="connsiteY60" fmla="*/ 2924175 h 6858000"/>
              <a:gd name="connsiteX61" fmla="*/ 531178 w 672465"/>
              <a:gd name="connsiteY61" fmla="*/ 2970213 h 6858000"/>
              <a:gd name="connsiteX62" fmla="*/ 547053 w 672465"/>
              <a:gd name="connsiteY62" fmla="*/ 3011488 h 6858000"/>
              <a:gd name="connsiteX63" fmla="*/ 566103 w 672465"/>
              <a:gd name="connsiteY63" fmla="*/ 3048000 h 6858000"/>
              <a:gd name="connsiteX64" fmla="*/ 585153 w 672465"/>
              <a:gd name="connsiteY64" fmla="*/ 3086100 h 6858000"/>
              <a:gd name="connsiteX65" fmla="*/ 604203 w 672465"/>
              <a:gd name="connsiteY65" fmla="*/ 3124200 h 6858000"/>
              <a:gd name="connsiteX66" fmla="*/ 620078 w 672465"/>
              <a:gd name="connsiteY66" fmla="*/ 3160713 h 6858000"/>
              <a:gd name="connsiteX67" fmla="*/ 635953 w 672465"/>
              <a:gd name="connsiteY67" fmla="*/ 3201988 h 6858000"/>
              <a:gd name="connsiteX68" fmla="*/ 651828 w 672465"/>
              <a:gd name="connsiteY68" fmla="*/ 3248025 h 6858000"/>
              <a:gd name="connsiteX69" fmla="*/ 662940 w 672465"/>
              <a:gd name="connsiteY69" fmla="*/ 3300413 h 6858000"/>
              <a:gd name="connsiteX70" fmla="*/ 669290 w 672465"/>
              <a:gd name="connsiteY70" fmla="*/ 3360738 h 6858000"/>
              <a:gd name="connsiteX71" fmla="*/ 672465 w 672465"/>
              <a:gd name="connsiteY71" fmla="*/ 3427413 h 6858000"/>
              <a:gd name="connsiteX72" fmla="*/ 669290 w 672465"/>
              <a:gd name="connsiteY72" fmla="*/ 3497263 h 6858000"/>
              <a:gd name="connsiteX73" fmla="*/ 662940 w 672465"/>
              <a:gd name="connsiteY73" fmla="*/ 3557588 h 6858000"/>
              <a:gd name="connsiteX74" fmla="*/ 651828 w 672465"/>
              <a:gd name="connsiteY74" fmla="*/ 3609975 h 6858000"/>
              <a:gd name="connsiteX75" fmla="*/ 635953 w 672465"/>
              <a:gd name="connsiteY75" fmla="*/ 3656013 h 6858000"/>
              <a:gd name="connsiteX76" fmla="*/ 620078 w 672465"/>
              <a:gd name="connsiteY76" fmla="*/ 3697288 h 6858000"/>
              <a:gd name="connsiteX77" fmla="*/ 604203 w 672465"/>
              <a:gd name="connsiteY77" fmla="*/ 3733800 h 6858000"/>
              <a:gd name="connsiteX78" fmla="*/ 585153 w 672465"/>
              <a:gd name="connsiteY78" fmla="*/ 3771900 h 6858000"/>
              <a:gd name="connsiteX79" fmla="*/ 566103 w 672465"/>
              <a:gd name="connsiteY79" fmla="*/ 3810000 h 6858000"/>
              <a:gd name="connsiteX80" fmla="*/ 547053 w 672465"/>
              <a:gd name="connsiteY80" fmla="*/ 3846513 h 6858000"/>
              <a:gd name="connsiteX81" fmla="*/ 531178 w 672465"/>
              <a:gd name="connsiteY81" fmla="*/ 3887788 h 6858000"/>
              <a:gd name="connsiteX82" fmla="*/ 516890 w 672465"/>
              <a:gd name="connsiteY82" fmla="*/ 3933825 h 6858000"/>
              <a:gd name="connsiteX83" fmla="*/ 505778 w 672465"/>
              <a:gd name="connsiteY83" fmla="*/ 3986213 h 6858000"/>
              <a:gd name="connsiteX84" fmla="*/ 497840 w 672465"/>
              <a:gd name="connsiteY84" fmla="*/ 4046538 h 6858000"/>
              <a:gd name="connsiteX85" fmla="*/ 496253 w 672465"/>
              <a:gd name="connsiteY85" fmla="*/ 4114800 h 6858000"/>
              <a:gd name="connsiteX86" fmla="*/ 497840 w 672465"/>
              <a:gd name="connsiteY86" fmla="*/ 4183063 h 6858000"/>
              <a:gd name="connsiteX87" fmla="*/ 505778 w 672465"/>
              <a:gd name="connsiteY87" fmla="*/ 4243388 h 6858000"/>
              <a:gd name="connsiteX88" fmla="*/ 516890 w 672465"/>
              <a:gd name="connsiteY88" fmla="*/ 4295775 h 6858000"/>
              <a:gd name="connsiteX89" fmla="*/ 531178 w 672465"/>
              <a:gd name="connsiteY89" fmla="*/ 4341813 h 6858000"/>
              <a:gd name="connsiteX90" fmla="*/ 547053 w 672465"/>
              <a:gd name="connsiteY90" fmla="*/ 4383088 h 6858000"/>
              <a:gd name="connsiteX91" fmla="*/ 566103 w 672465"/>
              <a:gd name="connsiteY91" fmla="*/ 4419600 h 6858000"/>
              <a:gd name="connsiteX92" fmla="*/ 604203 w 672465"/>
              <a:gd name="connsiteY92" fmla="*/ 4495800 h 6858000"/>
              <a:gd name="connsiteX93" fmla="*/ 620078 w 672465"/>
              <a:gd name="connsiteY93" fmla="*/ 4532313 h 6858000"/>
              <a:gd name="connsiteX94" fmla="*/ 635953 w 672465"/>
              <a:gd name="connsiteY94" fmla="*/ 4573588 h 6858000"/>
              <a:gd name="connsiteX95" fmla="*/ 651828 w 672465"/>
              <a:gd name="connsiteY95" fmla="*/ 4619625 h 6858000"/>
              <a:gd name="connsiteX96" fmla="*/ 662940 w 672465"/>
              <a:gd name="connsiteY96" fmla="*/ 4672013 h 6858000"/>
              <a:gd name="connsiteX97" fmla="*/ 669290 w 672465"/>
              <a:gd name="connsiteY97" fmla="*/ 4732338 h 6858000"/>
              <a:gd name="connsiteX98" fmla="*/ 672465 w 672465"/>
              <a:gd name="connsiteY98" fmla="*/ 4800600 h 6858000"/>
              <a:gd name="connsiteX99" fmla="*/ 669290 w 672465"/>
              <a:gd name="connsiteY99" fmla="*/ 4868863 h 6858000"/>
              <a:gd name="connsiteX100" fmla="*/ 662940 w 672465"/>
              <a:gd name="connsiteY100" fmla="*/ 4929188 h 6858000"/>
              <a:gd name="connsiteX101" fmla="*/ 651828 w 672465"/>
              <a:gd name="connsiteY101" fmla="*/ 4981575 h 6858000"/>
              <a:gd name="connsiteX102" fmla="*/ 635953 w 672465"/>
              <a:gd name="connsiteY102" fmla="*/ 5027613 h 6858000"/>
              <a:gd name="connsiteX103" fmla="*/ 620078 w 672465"/>
              <a:gd name="connsiteY103" fmla="*/ 5068888 h 6858000"/>
              <a:gd name="connsiteX104" fmla="*/ 604203 w 672465"/>
              <a:gd name="connsiteY104" fmla="*/ 5105400 h 6858000"/>
              <a:gd name="connsiteX105" fmla="*/ 585153 w 672465"/>
              <a:gd name="connsiteY105" fmla="*/ 5143500 h 6858000"/>
              <a:gd name="connsiteX106" fmla="*/ 566103 w 672465"/>
              <a:gd name="connsiteY106" fmla="*/ 5181600 h 6858000"/>
              <a:gd name="connsiteX107" fmla="*/ 547053 w 672465"/>
              <a:gd name="connsiteY107" fmla="*/ 5218113 h 6858000"/>
              <a:gd name="connsiteX108" fmla="*/ 531178 w 672465"/>
              <a:gd name="connsiteY108" fmla="*/ 5259388 h 6858000"/>
              <a:gd name="connsiteX109" fmla="*/ 516890 w 672465"/>
              <a:gd name="connsiteY109" fmla="*/ 5305425 h 6858000"/>
              <a:gd name="connsiteX110" fmla="*/ 505778 w 672465"/>
              <a:gd name="connsiteY110" fmla="*/ 5357813 h 6858000"/>
              <a:gd name="connsiteX111" fmla="*/ 497840 w 672465"/>
              <a:gd name="connsiteY111" fmla="*/ 5418138 h 6858000"/>
              <a:gd name="connsiteX112" fmla="*/ 496253 w 672465"/>
              <a:gd name="connsiteY112" fmla="*/ 5486400 h 6858000"/>
              <a:gd name="connsiteX113" fmla="*/ 497840 w 672465"/>
              <a:gd name="connsiteY113" fmla="*/ 5554663 h 6858000"/>
              <a:gd name="connsiteX114" fmla="*/ 505778 w 672465"/>
              <a:gd name="connsiteY114" fmla="*/ 5614988 h 6858000"/>
              <a:gd name="connsiteX115" fmla="*/ 516890 w 672465"/>
              <a:gd name="connsiteY115" fmla="*/ 5667375 h 6858000"/>
              <a:gd name="connsiteX116" fmla="*/ 531178 w 672465"/>
              <a:gd name="connsiteY116" fmla="*/ 5713413 h 6858000"/>
              <a:gd name="connsiteX117" fmla="*/ 547053 w 672465"/>
              <a:gd name="connsiteY117" fmla="*/ 5754688 h 6858000"/>
              <a:gd name="connsiteX118" fmla="*/ 566103 w 672465"/>
              <a:gd name="connsiteY118" fmla="*/ 5791200 h 6858000"/>
              <a:gd name="connsiteX119" fmla="*/ 585153 w 672465"/>
              <a:gd name="connsiteY119" fmla="*/ 5829300 h 6858000"/>
              <a:gd name="connsiteX120" fmla="*/ 604203 w 672465"/>
              <a:gd name="connsiteY120" fmla="*/ 5867400 h 6858000"/>
              <a:gd name="connsiteX121" fmla="*/ 620078 w 672465"/>
              <a:gd name="connsiteY121" fmla="*/ 5903913 h 6858000"/>
              <a:gd name="connsiteX122" fmla="*/ 635953 w 672465"/>
              <a:gd name="connsiteY122" fmla="*/ 5945188 h 6858000"/>
              <a:gd name="connsiteX123" fmla="*/ 651828 w 672465"/>
              <a:gd name="connsiteY123" fmla="*/ 5991225 h 6858000"/>
              <a:gd name="connsiteX124" fmla="*/ 662940 w 672465"/>
              <a:gd name="connsiteY124" fmla="*/ 6043613 h 6858000"/>
              <a:gd name="connsiteX125" fmla="*/ 669290 w 672465"/>
              <a:gd name="connsiteY125" fmla="*/ 6103938 h 6858000"/>
              <a:gd name="connsiteX126" fmla="*/ 672465 w 672465"/>
              <a:gd name="connsiteY126" fmla="*/ 6172200 h 6858000"/>
              <a:gd name="connsiteX127" fmla="*/ 669290 w 672465"/>
              <a:gd name="connsiteY127" fmla="*/ 6240463 h 6858000"/>
              <a:gd name="connsiteX128" fmla="*/ 662940 w 672465"/>
              <a:gd name="connsiteY128" fmla="*/ 6300788 h 6858000"/>
              <a:gd name="connsiteX129" fmla="*/ 651828 w 672465"/>
              <a:gd name="connsiteY129" fmla="*/ 6353175 h 6858000"/>
              <a:gd name="connsiteX130" fmla="*/ 635953 w 672465"/>
              <a:gd name="connsiteY130" fmla="*/ 6399213 h 6858000"/>
              <a:gd name="connsiteX131" fmla="*/ 620078 w 672465"/>
              <a:gd name="connsiteY131" fmla="*/ 6440488 h 6858000"/>
              <a:gd name="connsiteX132" fmla="*/ 604203 w 672465"/>
              <a:gd name="connsiteY132" fmla="*/ 6477000 h 6858000"/>
              <a:gd name="connsiteX133" fmla="*/ 585153 w 672465"/>
              <a:gd name="connsiteY133" fmla="*/ 6515100 h 6858000"/>
              <a:gd name="connsiteX134" fmla="*/ 566103 w 672465"/>
              <a:gd name="connsiteY134" fmla="*/ 6553200 h 6858000"/>
              <a:gd name="connsiteX135" fmla="*/ 547053 w 672465"/>
              <a:gd name="connsiteY135" fmla="*/ 6589713 h 6858000"/>
              <a:gd name="connsiteX136" fmla="*/ 531178 w 672465"/>
              <a:gd name="connsiteY136" fmla="*/ 6630988 h 6858000"/>
              <a:gd name="connsiteX137" fmla="*/ 516890 w 672465"/>
              <a:gd name="connsiteY137" fmla="*/ 6677025 h 6858000"/>
              <a:gd name="connsiteX138" fmla="*/ 505778 w 672465"/>
              <a:gd name="connsiteY138" fmla="*/ 6729413 h 6858000"/>
              <a:gd name="connsiteX139" fmla="*/ 497840 w 672465"/>
              <a:gd name="connsiteY139" fmla="*/ 6789738 h 6858000"/>
              <a:gd name="connsiteX140" fmla="*/ 496253 w 672465"/>
              <a:gd name="connsiteY140" fmla="*/ 6858000 h 6858000"/>
              <a:gd name="connsiteX141" fmla="*/ 0 w 672465"/>
              <a:gd name="connsiteY1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672465" h="6858000">
                <a:moveTo>
                  <a:pt x="0" y="0"/>
                </a:moveTo>
                <a:lnTo>
                  <a:pt x="496253" y="0"/>
                </a:lnTo>
                <a:lnTo>
                  <a:pt x="497840" y="68263"/>
                </a:lnTo>
                <a:lnTo>
                  <a:pt x="505778" y="128588"/>
                </a:lnTo>
                <a:lnTo>
                  <a:pt x="516890" y="180975"/>
                </a:lnTo>
                <a:lnTo>
                  <a:pt x="531178" y="227013"/>
                </a:lnTo>
                <a:lnTo>
                  <a:pt x="547053" y="268288"/>
                </a:lnTo>
                <a:lnTo>
                  <a:pt x="566103" y="304800"/>
                </a:lnTo>
                <a:lnTo>
                  <a:pt x="585153" y="342900"/>
                </a:lnTo>
                <a:lnTo>
                  <a:pt x="604203" y="381000"/>
                </a:lnTo>
                <a:lnTo>
                  <a:pt x="620078" y="417513"/>
                </a:lnTo>
                <a:lnTo>
                  <a:pt x="635953" y="458788"/>
                </a:lnTo>
                <a:lnTo>
                  <a:pt x="651828" y="504825"/>
                </a:lnTo>
                <a:lnTo>
                  <a:pt x="662940" y="557213"/>
                </a:lnTo>
                <a:lnTo>
                  <a:pt x="669290" y="617538"/>
                </a:lnTo>
                <a:lnTo>
                  <a:pt x="672465" y="685800"/>
                </a:lnTo>
                <a:lnTo>
                  <a:pt x="669290" y="754063"/>
                </a:lnTo>
                <a:lnTo>
                  <a:pt x="662940" y="814388"/>
                </a:lnTo>
                <a:lnTo>
                  <a:pt x="651828" y="866775"/>
                </a:lnTo>
                <a:lnTo>
                  <a:pt x="635953" y="912813"/>
                </a:lnTo>
                <a:lnTo>
                  <a:pt x="620078" y="954088"/>
                </a:lnTo>
                <a:lnTo>
                  <a:pt x="604203" y="990600"/>
                </a:lnTo>
                <a:lnTo>
                  <a:pt x="585153" y="1028700"/>
                </a:lnTo>
                <a:lnTo>
                  <a:pt x="566103" y="1066800"/>
                </a:lnTo>
                <a:lnTo>
                  <a:pt x="547053" y="1103313"/>
                </a:lnTo>
                <a:lnTo>
                  <a:pt x="531178" y="1144588"/>
                </a:lnTo>
                <a:lnTo>
                  <a:pt x="516890" y="1190625"/>
                </a:lnTo>
                <a:lnTo>
                  <a:pt x="505778" y="1243013"/>
                </a:lnTo>
                <a:lnTo>
                  <a:pt x="497840" y="1303338"/>
                </a:lnTo>
                <a:lnTo>
                  <a:pt x="496253" y="1371600"/>
                </a:lnTo>
                <a:lnTo>
                  <a:pt x="497840" y="1439863"/>
                </a:lnTo>
                <a:lnTo>
                  <a:pt x="505778" y="1500188"/>
                </a:lnTo>
                <a:lnTo>
                  <a:pt x="516890" y="1552575"/>
                </a:lnTo>
                <a:lnTo>
                  <a:pt x="531178" y="1598613"/>
                </a:lnTo>
                <a:lnTo>
                  <a:pt x="547053" y="1639888"/>
                </a:lnTo>
                <a:lnTo>
                  <a:pt x="566103" y="1676400"/>
                </a:lnTo>
                <a:lnTo>
                  <a:pt x="585153" y="1714500"/>
                </a:lnTo>
                <a:lnTo>
                  <a:pt x="604203" y="1752600"/>
                </a:lnTo>
                <a:lnTo>
                  <a:pt x="620078" y="1789113"/>
                </a:lnTo>
                <a:lnTo>
                  <a:pt x="635953" y="1830388"/>
                </a:lnTo>
                <a:lnTo>
                  <a:pt x="651828" y="1876425"/>
                </a:lnTo>
                <a:lnTo>
                  <a:pt x="662940" y="1928813"/>
                </a:lnTo>
                <a:lnTo>
                  <a:pt x="669290" y="1989138"/>
                </a:lnTo>
                <a:lnTo>
                  <a:pt x="672465" y="2057400"/>
                </a:lnTo>
                <a:lnTo>
                  <a:pt x="669290" y="2125663"/>
                </a:lnTo>
                <a:lnTo>
                  <a:pt x="662940" y="2185988"/>
                </a:lnTo>
                <a:lnTo>
                  <a:pt x="651828" y="2238375"/>
                </a:lnTo>
                <a:lnTo>
                  <a:pt x="635953" y="2284413"/>
                </a:lnTo>
                <a:lnTo>
                  <a:pt x="620078" y="2325688"/>
                </a:lnTo>
                <a:lnTo>
                  <a:pt x="604203" y="2362200"/>
                </a:lnTo>
                <a:lnTo>
                  <a:pt x="585153" y="2400300"/>
                </a:lnTo>
                <a:lnTo>
                  <a:pt x="566103" y="2438400"/>
                </a:lnTo>
                <a:lnTo>
                  <a:pt x="547053" y="2474913"/>
                </a:lnTo>
                <a:lnTo>
                  <a:pt x="531178" y="2516188"/>
                </a:lnTo>
                <a:lnTo>
                  <a:pt x="516890" y="2562225"/>
                </a:lnTo>
                <a:lnTo>
                  <a:pt x="505778" y="2614613"/>
                </a:lnTo>
                <a:lnTo>
                  <a:pt x="497840" y="2674938"/>
                </a:lnTo>
                <a:lnTo>
                  <a:pt x="496253" y="2743200"/>
                </a:lnTo>
                <a:lnTo>
                  <a:pt x="497840" y="2811463"/>
                </a:lnTo>
                <a:lnTo>
                  <a:pt x="505778" y="2871788"/>
                </a:lnTo>
                <a:lnTo>
                  <a:pt x="516890" y="2924175"/>
                </a:lnTo>
                <a:lnTo>
                  <a:pt x="531178" y="2970213"/>
                </a:lnTo>
                <a:lnTo>
                  <a:pt x="547053" y="3011488"/>
                </a:lnTo>
                <a:lnTo>
                  <a:pt x="566103" y="3048000"/>
                </a:lnTo>
                <a:lnTo>
                  <a:pt x="585153" y="3086100"/>
                </a:lnTo>
                <a:lnTo>
                  <a:pt x="604203" y="3124200"/>
                </a:lnTo>
                <a:lnTo>
                  <a:pt x="620078" y="3160713"/>
                </a:lnTo>
                <a:lnTo>
                  <a:pt x="635953" y="3201988"/>
                </a:lnTo>
                <a:lnTo>
                  <a:pt x="651828" y="3248025"/>
                </a:lnTo>
                <a:lnTo>
                  <a:pt x="662940" y="3300413"/>
                </a:lnTo>
                <a:lnTo>
                  <a:pt x="669290" y="3360738"/>
                </a:lnTo>
                <a:lnTo>
                  <a:pt x="672465" y="3427413"/>
                </a:lnTo>
                <a:lnTo>
                  <a:pt x="669290" y="3497263"/>
                </a:lnTo>
                <a:lnTo>
                  <a:pt x="662940" y="3557588"/>
                </a:lnTo>
                <a:lnTo>
                  <a:pt x="651828" y="3609975"/>
                </a:lnTo>
                <a:lnTo>
                  <a:pt x="635953" y="3656013"/>
                </a:lnTo>
                <a:lnTo>
                  <a:pt x="620078" y="3697288"/>
                </a:lnTo>
                <a:lnTo>
                  <a:pt x="604203" y="3733800"/>
                </a:lnTo>
                <a:lnTo>
                  <a:pt x="585153" y="3771900"/>
                </a:lnTo>
                <a:lnTo>
                  <a:pt x="566103" y="3810000"/>
                </a:lnTo>
                <a:lnTo>
                  <a:pt x="547053" y="3846513"/>
                </a:lnTo>
                <a:lnTo>
                  <a:pt x="531178" y="3887788"/>
                </a:lnTo>
                <a:lnTo>
                  <a:pt x="516890" y="3933825"/>
                </a:lnTo>
                <a:lnTo>
                  <a:pt x="505778" y="3986213"/>
                </a:lnTo>
                <a:lnTo>
                  <a:pt x="497840" y="4046538"/>
                </a:lnTo>
                <a:lnTo>
                  <a:pt x="496253" y="4114800"/>
                </a:lnTo>
                <a:lnTo>
                  <a:pt x="497840" y="4183063"/>
                </a:lnTo>
                <a:lnTo>
                  <a:pt x="505778" y="4243388"/>
                </a:lnTo>
                <a:lnTo>
                  <a:pt x="516890" y="4295775"/>
                </a:lnTo>
                <a:lnTo>
                  <a:pt x="531178" y="4341813"/>
                </a:lnTo>
                <a:lnTo>
                  <a:pt x="547053" y="4383088"/>
                </a:lnTo>
                <a:lnTo>
                  <a:pt x="566103" y="4419600"/>
                </a:lnTo>
                <a:lnTo>
                  <a:pt x="604203" y="4495800"/>
                </a:lnTo>
                <a:lnTo>
                  <a:pt x="620078" y="4532313"/>
                </a:lnTo>
                <a:lnTo>
                  <a:pt x="635953" y="4573588"/>
                </a:lnTo>
                <a:lnTo>
                  <a:pt x="651828" y="4619625"/>
                </a:lnTo>
                <a:lnTo>
                  <a:pt x="662940" y="4672013"/>
                </a:lnTo>
                <a:lnTo>
                  <a:pt x="669290" y="4732338"/>
                </a:lnTo>
                <a:lnTo>
                  <a:pt x="672465" y="4800600"/>
                </a:lnTo>
                <a:lnTo>
                  <a:pt x="669290" y="4868863"/>
                </a:lnTo>
                <a:lnTo>
                  <a:pt x="662940" y="4929188"/>
                </a:lnTo>
                <a:lnTo>
                  <a:pt x="651828" y="4981575"/>
                </a:lnTo>
                <a:lnTo>
                  <a:pt x="635953" y="5027613"/>
                </a:lnTo>
                <a:lnTo>
                  <a:pt x="620078" y="5068888"/>
                </a:lnTo>
                <a:lnTo>
                  <a:pt x="604203" y="5105400"/>
                </a:lnTo>
                <a:lnTo>
                  <a:pt x="585153" y="5143500"/>
                </a:lnTo>
                <a:lnTo>
                  <a:pt x="566103" y="5181600"/>
                </a:lnTo>
                <a:lnTo>
                  <a:pt x="547053" y="5218113"/>
                </a:lnTo>
                <a:lnTo>
                  <a:pt x="531178" y="5259388"/>
                </a:lnTo>
                <a:lnTo>
                  <a:pt x="516890" y="5305425"/>
                </a:lnTo>
                <a:lnTo>
                  <a:pt x="505778" y="5357813"/>
                </a:lnTo>
                <a:lnTo>
                  <a:pt x="497840" y="5418138"/>
                </a:lnTo>
                <a:lnTo>
                  <a:pt x="496253" y="5486400"/>
                </a:lnTo>
                <a:lnTo>
                  <a:pt x="497840" y="5554663"/>
                </a:lnTo>
                <a:lnTo>
                  <a:pt x="505778" y="5614988"/>
                </a:lnTo>
                <a:lnTo>
                  <a:pt x="516890" y="5667375"/>
                </a:lnTo>
                <a:lnTo>
                  <a:pt x="531178" y="5713413"/>
                </a:lnTo>
                <a:lnTo>
                  <a:pt x="547053" y="5754688"/>
                </a:lnTo>
                <a:lnTo>
                  <a:pt x="566103" y="5791200"/>
                </a:lnTo>
                <a:lnTo>
                  <a:pt x="585153" y="5829300"/>
                </a:lnTo>
                <a:lnTo>
                  <a:pt x="604203" y="5867400"/>
                </a:lnTo>
                <a:lnTo>
                  <a:pt x="620078" y="5903913"/>
                </a:lnTo>
                <a:lnTo>
                  <a:pt x="635953" y="5945188"/>
                </a:lnTo>
                <a:lnTo>
                  <a:pt x="651828" y="5991225"/>
                </a:lnTo>
                <a:lnTo>
                  <a:pt x="662940" y="6043613"/>
                </a:lnTo>
                <a:lnTo>
                  <a:pt x="669290" y="6103938"/>
                </a:lnTo>
                <a:lnTo>
                  <a:pt x="672465" y="6172200"/>
                </a:lnTo>
                <a:lnTo>
                  <a:pt x="669290" y="6240463"/>
                </a:lnTo>
                <a:lnTo>
                  <a:pt x="662940" y="6300788"/>
                </a:lnTo>
                <a:lnTo>
                  <a:pt x="651828" y="6353175"/>
                </a:lnTo>
                <a:lnTo>
                  <a:pt x="635953" y="6399213"/>
                </a:lnTo>
                <a:lnTo>
                  <a:pt x="620078" y="6440488"/>
                </a:lnTo>
                <a:lnTo>
                  <a:pt x="604203" y="6477000"/>
                </a:lnTo>
                <a:lnTo>
                  <a:pt x="585153" y="6515100"/>
                </a:lnTo>
                <a:lnTo>
                  <a:pt x="566103" y="6553200"/>
                </a:lnTo>
                <a:lnTo>
                  <a:pt x="547053" y="6589713"/>
                </a:lnTo>
                <a:lnTo>
                  <a:pt x="531178" y="6630988"/>
                </a:lnTo>
                <a:lnTo>
                  <a:pt x="516890" y="6677025"/>
                </a:lnTo>
                <a:lnTo>
                  <a:pt x="505778" y="6729413"/>
                </a:lnTo>
                <a:lnTo>
                  <a:pt x="497840" y="6789738"/>
                </a:lnTo>
                <a:lnTo>
                  <a:pt x="4962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Freeform: Shape 76">
            <a:extLst>
              <a:ext uri="{FF2B5EF4-FFF2-40B4-BE49-F238E27FC236}">
                <a16:creationId xmlns:a16="http://schemas.microsoft.com/office/drawing/2014/main" id="{669EB6E3-B389-4409-9000-94D2AF278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8580" y="325510"/>
            <a:ext cx="2192733" cy="2190068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8" name="Freeform: Shape 78">
            <a:extLst>
              <a:ext uri="{FF2B5EF4-FFF2-40B4-BE49-F238E27FC236}">
                <a16:creationId xmlns:a16="http://schemas.microsoft.com/office/drawing/2014/main" id="{873CA32C-93F1-4FE9-A123-24E2F57F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2284" y="419100"/>
            <a:ext cx="2005326" cy="2002888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167232-A476-4FF0-AEEA-2219E3A7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777" y="877074"/>
            <a:ext cx="1100358" cy="1086939"/>
          </a:xfrm>
          <a:prstGeom prst="rect">
            <a:avLst/>
          </a:prstGeom>
        </p:spPr>
      </p:pic>
      <p:sp>
        <p:nvSpPr>
          <p:cNvPr id="1039" name="Content Placeholder 1029">
            <a:extLst>
              <a:ext uri="{FF2B5EF4-FFF2-40B4-BE49-F238E27FC236}">
                <a16:creationId xmlns:a16="http://schemas.microsoft.com/office/drawing/2014/main" id="{D840E61E-E238-4A47-94A5-10F4049E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2871982"/>
            <a:ext cx="4170052" cy="3181684"/>
          </a:xfrm>
        </p:spPr>
        <p:txBody>
          <a:bodyPr anchor="t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Solução</a:t>
            </a:r>
            <a:r>
              <a:rPr lang="en-US" sz="1800" dirty="0">
                <a:solidFill>
                  <a:schemeClr val="tx1"/>
                </a:solidFill>
              </a:rPr>
              <a:t> B2B, com </a:t>
            </a:r>
            <a:r>
              <a:rPr lang="en-US" sz="1800" dirty="0" err="1">
                <a:solidFill>
                  <a:schemeClr val="tx1"/>
                </a:solidFill>
              </a:rPr>
              <a:t>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seguintes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envolvidos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Aplicativo</a:t>
            </a:r>
            <a:r>
              <a:rPr lang="en-US" sz="1800" dirty="0">
                <a:solidFill>
                  <a:schemeClr val="tx1"/>
                </a:solidFill>
              </a:rPr>
              <a:t> Bees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Sistema de </a:t>
            </a:r>
            <a:r>
              <a:rPr lang="en-US" sz="1800" dirty="0" err="1">
                <a:solidFill>
                  <a:schemeClr val="tx1"/>
                </a:solidFill>
              </a:rPr>
              <a:t>Recomendação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Bares/</a:t>
            </a:r>
            <a:r>
              <a:rPr lang="en-US" sz="1800" dirty="0" err="1">
                <a:solidFill>
                  <a:schemeClr val="tx1"/>
                </a:solidFill>
              </a:rPr>
              <a:t>Restaurantes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Supermercados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40" name="Freeform: Shape 80">
            <a:extLst>
              <a:ext uri="{FF2B5EF4-FFF2-40B4-BE49-F238E27FC236}">
                <a16:creationId xmlns:a16="http://schemas.microsoft.com/office/drawing/2014/main" id="{FFBD8C93-38E3-4D74-A212-DA02C0C7E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3688" y="2584797"/>
            <a:ext cx="3261712" cy="3257750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1" name="Freeform: Shape 82">
            <a:extLst>
              <a:ext uri="{FF2B5EF4-FFF2-40B4-BE49-F238E27FC236}">
                <a16:creationId xmlns:a16="http://schemas.microsoft.com/office/drawing/2014/main" id="{DCB00779-0822-4229-98D1-F34B6A635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8726" y="2679700"/>
            <a:ext cx="3071638" cy="3067942"/>
          </a:xfrm>
          <a:custGeom>
            <a:avLst/>
            <a:gdLst>
              <a:gd name="connsiteX0" fmla="*/ 1418354 w 2836707"/>
              <a:gd name="connsiteY0" fmla="*/ 0 h 2833294"/>
              <a:gd name="connsiteX1" fmla="*/ 1445877 w 2836707"/>
              <a:gd name="connsiteY1" fmla="*/ 2580 h 2833294"/>
              <a:gd name="connsiteX2" fmla="*/ 1472542 w 2836707"/>
              <a:gd name="connsiteY2" fmla="*/ 9461 h 2833294"/>
              <a:gd name="connsiteX3" fmla="*/ 1498346 w 2836707"/>
              <a:gd name="connsiteY3" fmla="*/ 19783 h 2833294"/>
              <a:gd name="connsiteX4" fmla="*/ 1525009 w 2836707"/>
              <a:gd name="connsiteY4" fmla="*/ 32685 h 2833294"/>
              <a:gd name="connsiteX5" fmla="*/ 1549954 w 2836707"/>
              <a:gd name="connsiteY5" fmla="*/ 47308 h 2833294"/>
              <a:gd name="connsiteX6" fmla="*/ 1575758 w 2836707"/>
              <a:gd name="connsiteY6" fmla="*/ 62790 h 2833294"/>
              <a:gd name="connsiteX7" fmla="*/ 1601561 w 2836707"/>
              <a:gd name="connsiteY7" fmla="*/ 76552 h 2833294"/>
              <a:gd name="connsiteX8" fmla="*/ 1627365 w 2836707"/>
              <a:gd name="connsiteY8" fmla="*/ 90315 h 2833294"/>
              <a:gd name="connsiteX9" fmla="*/ 1652309 w 2836707"/>
              <a:gd name="connsiteY9" fmla="*/ 100636 h 2833294"/>
              <a:gd name="connsiteX10" fmla="*/ 1679833 w 2836707"/>
              <a:gd name="connsiteY10" fmla="*/ 107517 h 2833294"/>
              <a:gd name="connsiteX11" fmla="*/ 1706497 w 2836707"/>
              <a:gd name="connsiteY11" fmla="*/ 110958 h 2833294"/>
              <a:gd name="connsiteX12" fmla="*/ 1734881 w 2836707"/>
              <a:gd name="connsiteY12" fmla="*/ 110958 h 2833294"/>
              <a:gd name="connsiteX13" fmla="*/ 1764126 w 2836707"/>
              <a:gd name="connsiteY13" fmla="*/ 109238 h 2833294"/>
              <a:gd name="connsiteX14" fmla="*/ 1793370 w 2836707"/>
              <a:gd name="connsiteY14" fmla="*/ 105797 h 2833294"/>
              <a:gd name="connsiteX15" fmla="*/ 1822615 w 2836707"/>
              <a:gd name="connsiteY15" fmla="*/ 101497 h 2833294"/>
              <a:gd name="connsiteX16" fmla="*/ 1851859 w 2836707"/>
              <a:gd name="connsiteY16" fmla="*/ 98056 h 2833294"/>
              <a:gd name="connsiteX17" fmla="*/ 1881104 w 2836707"/>
              <a:gd name="connsiteY17" fmla="*/ 95475 h 2833294"/>
              <a:gd name="connsiteX18" fmla="*/ 1908627 w 2836707"/>
              <a:gd name="connsiteY18" fmla="*/ 96335 h 2833294"/>
              <a:gd name="connsiteX19" fmla="*/ 1935291 w 2836707"/>
              <a:gd name="connsiteY19" fmla="*/ 99776 h 2833294"/>
              <a:gd name="connsiteX20" fmla="*/ 1961095 w 2836707"/>
              <a:gd name="connsiteY20" fmla="*/ 107517 h 2833294"/>
              <a:gd name="connsiteX21" fmla="*/ 1982599 w 2836707"/>
              <a:gd name="connsiteY21" fmla="*/ 118699 h 2833294"/>
              <a:gd name="connsiteX22" fmla="*/ 2003241 w 2836707"/>
              <a:gd name="connsiteY22" fmla="*/ 133322 h 2833294"/>
              <a:gd name="connsiteX23" fmla="*/ 2021304 w 2836707"/>
              <a:gd name="connsiteY23" fmla="*/ 150524 h 2833294"/>
              <a:gd name="connsiteX24" fmla="*/ 2039367 w 2836707"/>
              <a:gd name="connsiteY24" fmla="*/ 170307 h 2833294"/>
              <a:gd name="connsiteX25" fmla="*/ 2055710 w 2836707"/>
              <a:gd name="connsiteY25" fmla="*/ 190950 h 2833294"/>
              <a:gd name="connsiteX26" fmla="*/ 2072052 w 2836707"/>
              <a:gd name="connsiteY26" fmla="*/ 212454 h 2833294"/>
              <a:gd name="connsiteX27" fmla="*/ 2088394 w 2836707"/>
              <a:gd name="connsiteY27" fmla="*/ 233957 h 2833294"/>
              <a:gd name="connsiteX28" fmla="*/ 2104736 w 2836707"/>
              <a:gd name="connsiteY28" fmla="*/ 254601 h 2833294"/>
              <a:gd name="connsiteX29" fmla="*/ 2121940 w 2836707"/>
              <a:gd name="connsiteY29" fmla="*/ 274384 h 2833294"/>
              <a:gd name="connsiteX30" fmla="*/ 2141723 w 2836707"/>
              <a:gd name="connsiteY30" fmla="*/ 291587 h 2833294"/>
              <a:gd name="connsiteX31" fmla="*/ 2160646 w 2836707"/>
              <a:gd name="connsiteY31" fmla="*/ 307070 h 2833294"/>
              <a:gd name="connsiteX32" fmla="*/ 2182149 w 2836707"/>
              <a:gd name="connsiteY32" fmla="*/ 319111 h 2833294"/>
              <a:gd name="connsiteX33" fmla="*/ 2205372 w 2836707"/>
              <a:gd name="connsiteY33" fmla="*/ 329433 h 2833294"/>
              <a:gd name="connsiteX34" fmla="*/ 2230316 w 2836707"/>
              <a:gd name="connsiteY34" fmla="*/ 338034 h 2833294"/>
              <a:gd name="connsiteX35" fmla="*/ 2256119 w 2836707"/>
              <a:gd name="connsiteY35" fmla="*/ 345775 h 2833294"/>
              <a:gd name="connsiteX36" fmla="*/ 2281923 w 2836707"/>
              <a:gd name="connsiteY36" fmla="*/ 352656 h 2833294"/>
              <a:gd name="connsiteX37" fmla="*/ 2308587 w 2836707"/>
              <a:gd name="connsiteY37" fmla="*/ 359538 h 2833294"/>
              <a:gd name="connsiteX38" fmla="*/ 2333531 w 2836707"/>
              <a:gd name="connsiteY38" fmla="*/ 367279 h 2833294"/>
              <a:gd name="connsiteX39" fmla="*/ 2358474 w 2836707"/>
              <a:gd name="connsiteY39" fmla="*/ 375880 h 2833294"/>
              <a:gd name="connsiteX40" fmla="*/ 2381698 w 2836707"/>
              <a:gd name="connsiteY40" fmla="*/ 386202 h 2833294"/>
              <a:gd name="connsiteX41" fmla="*/ 2402342 w 2836707"/>
              <a:gd name="connsiteY41" fmla="*/ 399104 h 2833294"/>
              <a:gd name="connsiteX42" fmla="*/ 2421265 w 2836707"/>
              <a:gd name="connsiteY42" fmla="*/ 414587 h 2833294"/>
              <a:gd name="connsiteX43" fmla="*/ 2436746 w 2836707"/>
              <a:gd name="connsiteY43" fmla="*/ 433510 h 2833294"/>
              <a:gd name="connsiteX44" fmla="*/ 2449649 w 2836707"/>
              <a:gd name="connsiteY44" fmla="*/ 454153 h 2833294"/>
              <a:gd name="connsiteX45" fmla="*/ 2459970 w 2836707"/>
              <a:gd name="connsiteY45" fmla="*/ 477376 h 2833294"/>
              <a:gd name="connsiteX46" fmla="*/ 2468571 w 2836707"/>
              <a:gd name="connsiteY46" fmla="*/ 502321 h 2833294"/>
              <a:gd name="connsiteX47" fmla="*/ 2476312 w 2836707"/>
              <a:gd name="connsiteY47" fmla="*/ 527264 h 2833294"/>
              <a:gd name="connsiteX48" fmla="*/ 2483194 w 2836707"/>
              <a:gd name="connsiteY48" fmla="*/ 553929 h 2833294"/>
              <a:gd name="connsiteX49" fmla="*/ 2490075 w 2836707"/>
              <a:gd name="connsiteY49" fmla="*/ 579732 h 2833294"/>
              <a:gd name="connsiteX50" fmla="*/ 2497816 w 2836707"/>
              <a:gd name="connsiteY50" fmla="*/ 605537 h 2833294"/>
              <a:gd name="connsiteX51" fmla="*/ 2506417 w 2836707"/>
              <a:gd name="connsiteY51" fmla="*/ 630482 h 2833294"/>
              <a:gd name="connsiteX52" fmla="*/ 2516738 w 2836707"/>
              <a:gd name="connsiteY52" fmla="*/ 653705 h 2833294"/>
              <a:gd name="connsiteX53" fmla="*/ 2528781 w 2836707"/>
              <a:gd name="connsiteY53" fmla="*/ 675208 h 2833294"/>
              <a:gd name="connsiteX54" fmla="*/ 2544263 w 2836707"/>
              <a:gd name="connsiteY54" fmla="*/ 694132 h 2833294"/>
              <a:gd name="connsiteX55" fmla="*/ 2561465 w 2836707"/>
              <a:gd name="connsiteY55" fmla="*/ 713915 h 2833294"/>
              <a:gd name="connsiteX56" fmla="*/ 2581248 w 2836707"/>
              <a:gd name="connsiteY56" fmla="*/ 731117 h 2833294"/>
              <a:gd name="connsiteX57" fmla="*/ 2601892 w 2836707"/>
              <a:gd name="connsiteY57" fmla="*/ 747460 h 2833294"/>
              <a:gd name="connsiteX58" fmla="*/ 2624255 w 2836707"/>
              <a:gd name="connsiteY58" fmla="*/ 763802 h 2833294"/>
              <a:gd name="connsiteX59" fmla="*/ 2645758 w 2836707"/>
              <a:gd name="connsiteY59" fmla="*/ 780145 h 2833294"/>
              <a:gd name="connsiteX60" fmla="*/ 2666401 w 2836707"/>
              <a:gd name="connsiteY60" fmla="*/ 796488 h 2833294"/>
              <a:gd name="connsiteX61" fmla="*/ 2686183 w 2836707"/>
              <a:gd name="connsiteY61" fmla="*/ 814551 h 2833294"/>
              <a:gd name="connsiteX62" fmla="*/ 2703387 w 2836707"/>
              <a:gd name="connsiteY62" fmla="*/ 832614 h 2833294"/>
              <a:gd name="connsiteX63" fmla="*/ 2718009 w 2836707"/>
              <a:gd name="connsiteY63" fmla="*/ 853257 h 2833294"/>
              <a:gd name="connsiteX64" fmla="*/ 2729191 w 2836707"/>
              <a:gd name="connsiteY64" fmla="*/ 874760 h 2833294"/>
              <a:gd name="connsiteX65" fmla="*/ 2736932 w 2836707"/>
              <a:gd name="connsiteY65" fmla="*/ 900565 h 2833294"/>
              <a:gd name="connsiteX66" fmla="*/ 2740372 w 2836707"/>
              <a:gd name="connsiteY66" fmla="*/ 927229 h 2833294"/>
              <a:gd name="connsiteX67" fmla="*/ 2741233 w 2836707"/>
              <a:gd name="connsiteY67" fmla="*/ 954754 h 2833294"/>
              <a:gd name="connsiteX68" fmla="*/ 2738652 w 2836707"/>
              <a:gd name="connsiteY68" fmla="*/ 983998 h 2833294"/>
              <a:gd name="connsiteX69" fmla="*/ 2735211 w 2836707"/>
              <a:gd name="connsiteY69" fmla="*/ 1013242 h 2833294"/>
              <a:gd name="connsiteX70" fmla="*/ 2730911 w 2836707"/>
              <a:gd name="connsiteY70" fmla="*/ 1042487 h 2833294"/>
              <a:gd name="connsiteX71" fmla="*/ 2727470 w 2836707"/>
              <a:gd name="connsiteY71" fmla="*/ 1071732 h 2833294"/>
              <a:gd name="connsiteX72" fmla="*/ 2725751 w 2836707"/>
              <a:gd name="connsiteY72" fmla="*/ 1100977 h 2833294"/>
              <a:gd name="connsiteX73" fmla="*/ 2725751 w 2836707"/>
              <a:gd name="connsiteY73" fmla="*/ 1129361 h 2833294"/>
              <a:gd name="connsiteX74" fmla="*/ 2729191 w 2836707"/>
              <a:gd name="connsiteY74" fmla="*/ 1156025 h 2833294"/>
              <a:gd name="connsiteX75" fmla="*/ 2736071 w 2836707"/>
              <a:gd name="connsiteY75" fmla="*/ 1182689 h 2833294"/>
              <a:gd name="connsiteX76" fmla="*/ 2746393 w 2836707"/>
              <a:gd name="connsiteY76" fmla="*/ 1207634 h 2833294"/>
              <a:gd name="connsiteX77" fmla="*/ 2760156 w 2836707"/>
              <a:gd name="connsiteY77" fmla="*/ 1233438 h 2833294"/>
              <a:gd name="connsiteX78" fmla="*/ 2773917 w 2836707"/>
              <a:gd name="connsiteY78" fmla="*/ 1259242 h 2833294"/>
              <a:gd name="connsiteX79" fmla="*/ 2789400 w 2836707"/>
              <a:gd name="connsiteY79" fmla="*/ 1285046 h 2833294"/>
              <a:gd name="connsiteX80" fmla="*/ 2804021 w 2836707"/>
              <a:gd name="connsiteY80" fmla="*/ 1309991 h 2833294"/>
              <a:gd name="connsiteX81" fmla="*/ 2816924 w 2836707"/>
              <a:gd name="connsiteY81" fmla="*/ 1336654 h 2833294"/>
              <a:gd name="connsiteX82" fmla="*/ 2827245 w 2836707"/>
              <a:gd name="connsiteY82" fmla="*/ 1362459 h 2833294"/>
              <a:gd name="connsiteX83" fmla="*/ 2834126 w 2836707"/>
              <a:gd name="connsiteY83" fmla="*/ 1389123 h 2833294"/>
              <a:gd name="connsiteX84" fmla="*/ 2836707 w 2836707"/>
              <a:gd name="connsiteY84" fmla="*/ 1416647 h 2833294"/>
              <a:gd name="connsiteX85" fmla="*/ 2834126 w 2836707"/>
              <a:gd name="connsiteY85" fmla="*/ 1444171 h 2833294"/>
              <a:gd name="connsiteX86" fmla="*/ 2827245 w 2836707"/>
              <a:gd name="connsiteY86" fmla="*/ 1470836 h 2833294"/>
              <a:gd name="connsiteX87" fmla="*/ 2816924 w 2836707"/>
              <a:gd name="connsiteY87" fmla="*/ 1496640 h 2833294"/>
              <a:gd name="connsiteX88" fmla="*/ 2804021 w 2836707"/>
              <a:gd name="connsiteY88" fmla="*/ 1523304 h 2833294"/>
              <a:gd name="connsiteX89" fmla="*/ 2789400 w 2836707"/>
              <a:gd name="connsiteY89" fmla="*/ 1548248 h 2833294"/>
              <a:gd name="connsiteX90" fmla="*/ 2773917 w 2836707"/>
              <a:gd name="connsiteY90" fmla="*/ 1574053 h 2833294"/>
              <a:gd name="connsiteX91" fmla="*/ 2760156 w 2836707"/>
              <a:gd name="connsiteY91" fmla="*/ 1599857 h 2833294"/>
              <a:gd name="connsiteX92" fmla="*/ 2746393 w 2836707"/>
              <a:gd name="connsiteY92" fmla="*/ 1625660 h 2833294"/>
              <a:gd name="connsiteX93" fmla="*/ 2736071 w 2836707"/>
              <a:gd name="connsiteY93" fmla="*/ 1650605 h 2833294"/>
              <a:gd name="connsiteX94" fmla="*/ 2729191 w 2836707"/>
              <a:gd name="connsiteY94" fmla="*/ 1677269 h 2833294"/>
              <a:gd name="connsiteX95" fmla="*/ 2725751 w 2836707"/>
              <a:gd name="connsiteY95" fmla="*/ 1703933 h 2833294"/>
              <a:gd name="connsiteX96" fmla="*/ 2725751 w 2836707"/>
              <a:gd name="connsiteY96" fmla="*/ 1732318 h 2833294"/>
              <a:gd name="connsiteX97" fmla="*/ 2727470 w 2836707"/>
              <a:gd name="connsiteY97" fmla="*/ 1761563 h 2833294"/>
              <a:gd name="connsiteX98" fmla="*/ 2730911 w 2836707"/>
              <a:gd name="connsiteY98" fmla="*/ 1790807 h 2833294"/>
              <a:gd name="connsiteX99" fmla="*/ 2735211 w 2836707"/>
              <a:gd name="connsiteY99" fmla="*/ 1820052 h 2833294"/>
              <a:gd name="connsiteX100" fmla="*/ 2738652 w 2836707"/>
              <a:gd name="connsiteY100" fmla="*/ 1849297 h 2833294"/>
              <a:gd name="connsiteX101" fmla="*/ 2741233 w 2836707"/>
              <a:gd name="connsiteY101" fmla="*/ 1878541 h 2833294"/>
              <a:gd name="connsiteX102" fmla="*/ 2740372 w 2836707"/>
              <a:gd name="connsiteY102" fmla="*/ 1906066 h 2833294"/>
              <a:gd name="connsiteX103" fmla="*/ 2736932 w 2836707"/>
              <a:gd name="connsiteY103" fmla="*/ 1932731 h 2833294"/>
              <a:gd name="connsiteX104" fmla="*/ 2729191 w 2836707"/>
              <a:gd name="connsiteY104" fmla="*/ 1958534 h 2833294"/>
              <a:gd name="connsiteX105" fmla="*/ 2718009 w 2836707"/>
              <a:gd name="connsiteY105" fmla="*/ 1980037 h 2833294"/>
              <a:gd name="connsiteX106" fmla="*/ 2703387 w 2836707"/>
              <a:gd name="connsiteY106" fmla="*/ 2000681 h 2833294"/>
              <a:gd name="connsiteX107" fmla="*/ 2686183 w 2836707"/>
              <a:gd name="connsiteY107" fmla="*/ 2018744 h 2833294"/>
              <a:gd name="connsiteX108" fmla="*/ 2666401 w 2836707"/>
              <a:gd name="connsiteY108" fmla="*/ 2036806 h 2833294"/>
              <a:gd name="connsiteX109" fmla="*/ 2645758 w 2836707"/>
              <a:gd name="connsiteY109" fmla="*/ 2053150 h 2833294"/>
              <a:gd name="connsiteX110" fmla="*/ 2624255 w 2836707"/>
              <a:gd name="connsiteY110" fmla="*/ 2069492 h 2833294"/>
              <a:gd name="connsiteX111" fmla="*/ 2601892 w 2836707"/>
              <a:gd name="connsiteY111" fmla="*/ 2085835 h 2833294"/>
              <a:gd name="connsiteX112" fmla="*/ 2581248 w 2836707"/>
              <a:gd name="connsiteY112" fmla="*/ 2102177 h 2833294"/>
              <a:gd name="connsiteX113" fmla="*/ 2561465 w 2836707"/>
              <a:gd name="connsiteY113" fmla="*/ 2119379 h 2833294"/>
              <a:gd name="connsiteX114" fmla="*/ 2544263 w 2836707"/>
              <a:gd name="connsiteY114" fmla="*/ 2139163 h 2833294"/>
              <a:gd name="connsiteX115" fmla="*/ 2528781 w 2836707"/>
              <a:gd name="connsiteY115" fmla="*/ 2158086 h 2833294"/>
              <a:gd name="connsiteX116" fmla="*/ 2516738 w 2836707"/>
              <a:gd name="connsiteY116" fmla="*/ 2179589 h 2833294"/>
              <a:gd name="connsiteX117" fmla="*/ 2506417 w 2836707"/>
              <a:gd name="connsiteY117" fmla="*/ 2202813 h 2833294"/>
              <a:gd name="connsiteX118" fmla="*/ 2497816 w 2836707"/>
              <a:gd name="connsiteY118" fmla="*/ 2227757 h 2833294"/>
              <a:gd name="connsiteX119" fmla="*/ 2490075 w 2836707"/>
              <a:gd name="connsiteY119" fmla="*/ 2253562 h 2833294"/>
              <a:gd name="connsiteX120" fmla="*/ 2483194 w 2836707"/>
              <a:gd name="connsiteY120" fmla="*/ 2279366 h 2833294"/>
              <a:gd name="connsiteX121" fmla="*/ 2476312 w 2836707"/>
              <a:gd name="connsiteY121" fmla="*/ 2306030 h 2833294"/>
              <a:gd name="connsiteX122" fmla="*/ 2468571 w 2836707"/>
              <a:gd name="connsiteY122" fmla="*/ 2330974 h 2833294"/>
              <a:gd name="connsiteX123" fmla="*/ 2459970 w 2836707"/>
              <a:gd name="connsiteY123" fmla="*/ 2355917 h 2833294"/>
              <a:gd name="connsiteX124" fmla="*/ 2449649 w 2836707"/>
              <a:gd name="connsiteY124" fmla="*/ 2379141 h 2833294"/>
              <a:gd name="connsiteX125" fmla="*/ 2436746 w 2836707"/>
              <a:gd name="connsiteY125" fmla="*/ 2399785 h 2833294"/>
              <a:gd name="connsiteX126" fmla="*/ 2421265 w 2836707"/>
              <a:gd name="connsiteY126" fmla="*/ 2418708 h 2833294"/>
              <a:gd name="connsiteX127" fmla="*/ 2402342 w 2836707"/>
              <a:gd name="connsiteY127" fmla="*/ 2434190 h 2833294"/>
              <a:gd name="connsiteX128" fmla="*/ 2381698 w 2836707"/>
              <a:gd name="connsiteY128" fmla="*/ 2447092 h 2833294"/>
              <a:gd name="connsiteX129" fmla="*/ 2358474 w 2836707"/>
              <a:gd name="connsiteY129" fmla="*/ 2457414 h 2833294"/>
              <a:gd name="connsiteX130" fmla="*/ 2333531 w 2836707"/>
              <a:gd name="connsiteY130" fmla="*/ 2466015 h 2833294"/>
              <a:gd name="connsiteX131" fmla="*/ 2308587 w 2836707"/>
              <a:gd name="connsiteY131" fmla="*/ 2473756 h 2833294"/>
              <a:gd name="connsiteX132" fmla="*/ 2281923 w 2836707"/>
              <a:gd name="connsiteY132" fmla="*/ 2480638 h 2833294"/>
              <a:gd name="connsiteX133" fmla="*/ 2256119 w 2836707"/>
              <a:gd name="connsiteY133" fmla="*/ 2487519 h 2833294"/>
              <a:gd name="connsiteX134" fmla="*/ 2230316 w 2836707"/>
              <a:gd name="connsiteY134" fmla="*/ 2495260 h 2833294"/>
              <a:gd name="connsiteX135" fmla="*/ 2205372 w 2836707"/>
              <a:gd name="connsiteY135" fmla="*/ 2503862 h 2833294"/>
              <a:gd name="connsiteX136" fmla="*/ 2182149 w 2836707"/>
              <a:gd name="connsiteY136" fmla="*/ 2514184 h 2833294"/>
              <a:gd name="connsiteX137" fmla="*/ 2160646 w 2836707"/>
              <a:gd name="connsiteY137" fmla="*/ 2526225 h 2833294"/>
              <a:gd name="connsiteX138" fmla="*/ 2141723 w 2836707"/>
              <a:gd name="connsiteY138" fmla="*/ 2541707 h 2833294"/>
              <a:gd name="connsiteX139" fmla="*/ 2121940 w 2836707"/>
              <a:gd name="connsiteY139" fmla="*/ 2558911 h 2833294"/>
              <a:gd name="connsiteX140" fmla="*/ 2104736 w 2836707"/>
              <a:gd name="connsiteY140" fmla="*/ 2578694 h 2833294"/>
              <a:gd name="connsiteX141" fmla="*/ 2088394 w 2836707"/>
              <a:gd name="connsiteY141" fmla="*/ 2599337 h 2833294"/>
              <a:gd name="connsiteX142" fmla="*/ 2072052 w 2836707"/>
              <a:gd name="connsiteY142" fmla="*/ 2620840 h 2833294"/>
              <a:gd name="connsiteX143" fmla="*/ 2055710 w 2836707"/>
              <a:gd name="connsiteY143" fmla="*/ 2642344 h 2833294"/>
              <a:gd name="connsiteX144" fmla="*/ 2039367 w 2836707"/>
              <a:gd name="connsiteY144" fmla="*/ 2662987 h 2833294"/>
              <a:gd name="connsiteX145" fmla="*/ 2021304 w 2836707"/>
              <a:gd name="connsiteY145" fmla="*/ 2682770 h 2833294"/>
              <a:gd name="connsiteX146" fmla="*/ 2003241 w 2836707"/>
              <a:gd name="connsiteY146" fmla="*/ 2699973 h 2833294"/>
              <a:gd name="connsiteX147" fmla="*/ 1982599 w 2836707"/>
              <a:gd name="connsiteY147" fmla="*/ 2714595 h 2833294"/>
              <a:gd name="connsiteX148" fmla="*/ 1961095 w 2836707"/>
              <a:gd name="connsiteY148" fmla="*/ 2725777 h 2833294"/>
              <a:gd name="connsiteX149" fmla="*/ 1935291 w 2836707"/>
              <a:gd name="connsiteY149" fmla="*/ 2733518 h 2833294"/>
              <a:gd name="connsiteX150" fmla="*/ 1908627 w 2836707"/>
              <a:gd name="connsiteY150" fmla="*/ 2736959 h 2833294"/>
              <a:gd name="connsiteX151" fmla="*/ 1881104 w 2836707"/>
              <a:gd name="connsiteY151" fmla="*/ 2737819 h 2833294"/>
              <a:gd name="connsiteX152" fmla="*/ 1851859 w 2836707"/>
              <a:gd name="connsiteY152" fmla="*/ 2735238 h 2833294"/>
              <a:gd name="connsiteX153" fmla="*/ 1822615 w 2836707"/>
              <a:gd name="connsiteY153" fmla="*/ 2731799 h 2833294"/>
              <a:gd name="connsiteX154" fmla="*/ 1793370 w 2836707"/>
              <a:gd name="connsiteY154" fmla="*/ 2727497 h 2833294"/>
              <a:gd name="connsiteX155" fmla="*/ 1764126 w 2836707"/>
              <a:gd name="connsiteY155" fmla="*/ 2724057 h 2833294"/>
              <a:gd name="connsiteX156" fmla="*/ 1734881 w 2836707"/>
              <a:gd name="connsiteY156" fmla="*/ 2722336 h 2833294"/>
              <a:gd name="connsiteX157" fmla="*/ 1706497 w 2836707"/>
              <a:gd name="connsiteY157" fmla="*/ 2722336 h 2833294"/>
              <a:gd name="connsiteX158" fmla="*/ 1679833 w 2836707"/>
              <a:gd name="connsiteY158" fmla="*/ 2725777 h 2833294"/>
              <a:gd name="connsiteX159" fmla="*/ 1652309 w 2836707"/>
              <a:gd name="connsiteY159" fmla="*/ 2732658 h 2833294"/>
              <a:gd name="connsiteX160" fmla="*/ 1627365 w 2836707"/>
              <a:gd name="connsiteY160" fmla="*/ 2742980 h 2833294"/>
              <a:gd name="connsiteX161" fmla="*/ 1601561 w 2836707"/>
              <a:gd name="connsiteY161" fmla="*/ 2756742 h 2833294"/>
              <a:gd name="connsiteX162" fmla="*/ 1575758 w 2836707"/>
              <a:gd name="connsiteY162" fmla="*/ 2770505 h 2833294"/>
              <a:gd name="connsiteX163" fmla="*/ 1549954 w 2836707"/>
              <a:gd name="connsiteY163" fmla="*/ 2785987 h 2833294"/>
              <a:gd name="connsiteX164" fmla="*/ 1525009 w 2836707"/>
              <a:gd name="connsiteY164" fmla="*/ 2800609 h 2833294"/>
              <a:gd name="connsiteX165" fmla="*/ 1498346 w 2836707"/>
              <a:gd name="connsiteY165" fmla="*/ 2813511 h 2833294"/>
              <a:gd name="connsiteX166" fmla="*/ 1472542 w 2836707"/>
              <a:gd name="connsiteY166" fmla="*/ 2823833 h 2833294"/>
              <a:gd name="connsiteX167" fmla="*/ 1445877 w 2836707"/>
              <a:gd name="connsiteY167" fmla="*/ 2830714 h 2833294"/>
              <a:gd name="connsiteX168" fmla="*/ 1418354 w 2836707"/>
              <a:gd name="connsiteY168" fmla="*/ 2833294 h 2833294"/>
              <a:gd name="connsiteX169" fmla="*/ 1390830 w 2836707"/>
              <a:gd name="connsiteY169" fmla="*/ 2830714 h 2833294"/>
              <a:gd name="connsiteX170" fmla="*/ 1364166 w 2836707"/>
              <a:gd name="connsiteY170" fmla="*/ 2823833 h 2833294"/>
              <a:gd name="connsiteX171" fmla="*/ 1338362 w 2836707"/>
              <a:gd name="connsiteY171" fmla="*/ 2813511 h 2833294"/>
              <a:gd name="connsiteX172" fmla="*/ 1311698 w 2836707"/>
              <a:gd name="connsiteY172" fmla="*/ 2800609 h 2833294"/>
              <a:gd name="connsiteX173" fmla="*/ 1286754 w 2836707"/>
              <a:gd name="connsiteY173" fmla="*/ 2785987 h 2833294"/>
              <a:gd name="connsiteX174" fmla="*/ 1260950 w 2836707"/>
              <a:gd name="connsiteY174" fmla="*/ 2770505 h 2833294"/>
              <a:gd name="connsiteX175" fmla="*/ 1235146 w 2836707"/>
              <a:gd name="connsiteY175" fmla="*/ 2756742 h 2833294"/>
              <a:gd name="connsiteX176" fmla="*/ 1209343 w 2836707"/>
              <a:gd name="connsiteY176" fmla="*/ 2742980 h 2833294"/>
              <a:gd name="connsiteX177" fmla="*/ 1183539 w 2836707"/>
              <a:gd name="connsiteY177" fmla="*/ 2732658 h 2833294"/>
              <a:gd name="connsiteX178" fmla="*/ 1156875 w 2836707"/>
              <a:gd name="connsiteY178" fmla="*/ 2725777 h 2833294"/>
              <a:gd name="connsiteX179" fmla="*/ 1130211 w 2836707"/>
              <a:gd name="connsiteY179" fmla="*/ 2722336 h 2833294"/>
              <a:gd name="connsiteX180" fmla="*/ 1101826 w 2836707"/>
              <a:gd name="connsiteY180" fmla="*/ 2722336 h 2833294"/>
              <a:gd name="connsiteX181" fmla="*/ 1072582 w 2836707"/>
              <a:gd name="connsiteY181" fmla="*/ 2724057 h 2833294"/>
              <a:gd name="connsiteX182" fmla="*/ 1043338 w 2836707"/>
              <a:gd name="connsiteY182" fmla="*/ 2727497 h 2833294"/>
              <a:gd name="connsiteX183" fmla="*/ 1014093 w 2836707"/>
              <a:gd name="connsiteY183" fmla="*/ 2731799 h 2833294"/>
              <a:gd name="connsiteX184" fmla="*/ 984848 w 2836707"/>
              <a:gd name="connsiteY184" fmla="*/ 2735238 h 2833294"/>
              <a:gd name="connsiteX185" fmla="*/ 955604 w 2836707"/>
              <a:gd name="connsiteY185" fmla="*/ 2737819 h 2833294"/>
              <a:gd name="connsiteX186" fmla="*/ 928081 w 2836707"/>
              <a:gd name="connsiteY186" fmla="*/ 2736959 h 2833294"/>
              <a:gd name="connsiteX187" fmla="*/ 901416 w 2836707"/>
              <a:gd name="connsiteY187" fmla="*/ 2733518 h 2833294"/>
              <a:gd name="connsiteX188" fmla="*/ 875612 w 2836707"/>
              <a:gd name="connsiteY188" fmla="*/ 2725777 h 2833294"/>
              <a:gd name="connsiteX189" fmla="*/ 854109 w 2836707"/>
              <a:gd name="connsiteY189" fmla="*/ 2714595 h 2833294"/>
              <a:gd name="connsiteX190" fmla="*/ 833465 w 2836707"/>
              <a:gd name="connsiteY190" fmla="*/ 2699973 h 2833294"/>
              <a:gd name="connsiteX191" fmla="*/ 815403 w 2836707"/>
              <a:gd name="connsiteY191" fmla="*/ 2682770 h 2833294"/>
              <a:gd name="connsiteX192" fmla="*/ 797340 w 2836707"/>
              <a:gd name="connsiteY192" fmla="*/ 2662987 h 2833294"/>
              <a:gd name="connsiteX193" fmla="*/ 780998 w 2836707"/>
              <a:gd name="connsiteY193" fmla="*/ 2642344 h 2833294"/>
              <a:gd name="connsiteX194" fmla="*/ 764655 w 2836707"/>
              <a:gd name="connsiteY194" fmla="*/ 2620840 h 2833294"/>
              <a:gd name="connsiteX195" fmla="*/ 748313 w 2836707"/>
              <a:gd name="connsiteY195" fmla="*/ 2599337 h 2833294"/>
              <a:gd name="connsiteX196" fmla="*/ 731971 w 2836707"/>
              <a:gd name="connsiteY196" fmla="*/ 2578694 h 2833294"/>
              <a:gd name="connsiteX197" fmla="*/ 714768 w 2836707"/>
              <a:gd name="connsiteY197" fmla="*/ 2558911 h 2833294"/>
              <a:gd name="connsiteX198" fmla="*/ 694985 w 2836707"/>
              <a:gd name="connsiteY198" fmla="*/ 2541707 h 2833294"/>
              <a:gd name="connsiteX199" fmla="*/ 676062 w 2836707"/>
              <a:gd name="connsiteY199" fmla="*/ 2526225 h 2833294"/>
              <a:gd name="connsiteX200" fmla="*/ 654559 w 2836707"/>
              <a:gd name="connsiteY200" fmla="*/ 2514184 h 2833294"/>
              <a:gd name="connsiteX201" fmla="*/ 631335 w 2836707"/>
              <a:gd name="connsiteY201" fmla="*/ 2503862 h 2833294"/>
              <a:gd name="connsiteX202" fmla="*/ 606392 w 2836707"/>
              <a:gd name="connsiteY202" fmla="*/ 2495260 h 2833294"/>
              <a:gd name="connsiteX203" fmla="*/ 580587 w 2836707"/>
              <a:gd name="connsiteY203" fmla="*/ 2487519 h 2833294"/>
              <a:gd name="connsiteX204" fmla="*/ 554784 w 2836707"/>
              <a:gd name="connsiteY204" fmla="*/ 2480638 h 2833294"/>
              <a:gd name="connsiteX205" fmla="*/ 528120 w 2836707"/>
              <a:gd name="connsiteY205" fmla="*/ 2473756 h 2833294"/>
              <a:gd name="connsiteX206" fmla="*/ 503176 w 2836707"/>
              <a:gd name="connsiteY206" fmla="*/ 2466015 h 2833294"/>
              <a:gd name="connsiteX207" fmla="*/ 478232 w 2836707"/>
              <a:gd name="connsiteY207" fmla="*/ 2457414 h 2833294"/>
              <a:gd name="connsiteX208" fmla="*/ 455009 w 2836707"/>
              <a:gd name="connsiteY208" fmla="*/ 2447092 h 2833294"/>
              <a:gd name="connsiteX209" fmla="*/ 434366 w 2836707"/>
              <a:gd name="connsiteY209" fmla="*/ 2434190 h 2833294"/>
              <a:gd name="connsiteX210" fmla="*/ 415442 w 2836707"/>
              <a:gd name="connsiteY210" fmla="*/ 2418708 h 2833294"/>
              <a:gd name="connsiteX211" fmla="*/ 399961 w 2836707"/>
              <a:gd name="connsiteY211" fmla="*/ 2399785 h 2833294"/>
              <a:gd name="connsiteX212" fmla="*/ 387059 w 2836707"/>
              <a:gd name="connsiteY212" fmla="*/ 2379141 h 2833294"/>
              <a:gd name="connsiteX213" fmla="*/ 376737 w 2836707"/>
              <a:gd name="connsiteY213" fmla="*/ 2355917 h 2833294"/>
              <a:gd name="connsiteX214" fmla="*/ 368136 w 2836707"/>
              <a:gd name="connsiteY214" fmla="*/ 2330974 h 2833294"/>
              <a:gd name="connsiteX215" fmla="*/ 360395 w 2836707"/>
              <a:gd name="connsiteY215" fmla="*/ 2306030 h 2833294"/>
              <a:gd name="connsiteX216" fmla="*/ 353514 w 2836707"/>
              <a:gd name="connsiteY216" fmla="*/ 2279366 h 2833294"/>
              <a:gd name="connsiteX217" fmla="*/ 346633 w 2836707"/>
              <a:gd name="connsiteY217" fmla="*/ 2253562 h 2833294"/>
              <a:gd name="connsiteX218" fmla="*/ 338891 w 2836707"/>
              <a:gd name="connsiteY218" fmla="*/ 2227757 h 2833294"/>
              <a:gd name="connsiteX219" fmla="*/ 330290 w 2836707"/>
              <a:gd name="connsiteY219" fmla="*/ 2202813 h 2833294"/>
              <a:gd name="connsiteX220" fmla="*/ 319968 w 2836707"/>
              <a:gd name="connsiteY220" fmla="*/ 2179589 h 2833294"/>
              <a:gd name="connsiteX221" fmla="*/ 307927 w 2836707"/>
              <a:gd name="connsiteY221" fmla="*/ 2158086 h 2833294"/>
              <a:gd name="connsiteX222" fmla="*/ 292445 w 2836707"/>
              <a:gd name="connsiteY222" fmla="*/ 2139163 h 2833294"/>
              <a:gd name="connsiteX223" fmla="*/ 275242 w 2836707"/>
              <a:gd name="connsiteY223" fmla="*/ 2119379 h 2833294"/>
              <a:gd name="connsiteX224" fmla="*/ 255459 w 2836707"/>
              <a:gd name="connsiteY224" fmla="*/ 2102177 h 2833294"/>
              <a:gd name="connsiteX225" fmla="*/ 233955 w 2836707"/>
              <a:gd name="connsiteY225" fmla="*/ 2085835 h 2833294"/>
              <a:gd name="connsiteX226" fmla="*/ 212452 w 2836707"/>
              <a:gd name="connsiteY226" fmla="*/ 2069492 h 2833294"/>
              <a:gd name="connsiteX227" fmla="*/ 190950 w 2836707"/>
              <a:gd name="connsiteY227" fmla="*/ 2053150 h 2833294"/>
              <a:gd name="connsiteX228" fmla="*/ 170306 w 2836707"/>
              <a:gd name="connsiteY228" fmla="*/ 2036806 h 2833294"/>
              <a:gd name="connsiteX229" fmla="*/ 150523 w 2836707"/>
              <a:gd name="connsiteY229" fmla="*/ 2018744 h 2833294"/>
              <a:gd name="connsiteX230" fmla="*/ 133321 w 2836707"/>
              <a:gd name="connsiteY230" fmla="*/ 2000681 h 2833294"/>
              <a:gd name="connsiteX231" fmla="*/ 118699 w 2836707"/>
              <a:gd name="connsiteY231" fmla="*/ 1980037 h 2833294"/>
              <a:gd name="connsiteX232" fmla="*/ 107517 w 2836707"/>
              <a:gd name="connsiteY232" fmla="*/ 1958534 h 2833294"/>
              <a:gd name="connsiteX233" fmla="*/ 99776 w 2836707"/>
              <a:gd name="connsiteY233" fmla="*/ 1932731 h 2833294"/>
              <a:gd name="connsiteX234" fmla="*/ 96335 w 2836707"/>
              <a:gd name="connsiteY234" fmla="*/ 1906066 h 2833294"/>
              <a:gd name="connsiteX235" fmla="*/ 95474 w 2836707"/>
              <a:gd name="connsiteY235" fmla="*/ 1878541 h 2833294"/>
              <a:gd name="connsiteX236" fmla="*/ 98055 w 2836707"/>
              <a:gd name="connsiteY236" fmla="*/ 1849297 h 2833294"/>
              <a:gd name="connsiteX237" fmla="*/ 101496 w 2836707"/>
              <a:gd name="connsiteY237" fmla="*/ 1820052 h 2833294"/>
              <a:gd name="connsiteX238" fmla="*/ 105796 w 2836707"/>
              <a:gd name="connsiteY238" fmla="*/ 1790807 h 2833294"/>
              <a:gd name="connsiteX239" fmla="*/ 109237 w 2836707"/>
              <a:gd name="connsiteY239" fmla="*/ 1761563 h 2833294"/>
              <a:gd name="connsiteX240" fmla="*/ 110958 w 2836707"/>
              <a:gd name="connsiteY240" fmla="*/ 1732318 h 2833294"/>
              <a:gd name="connsiteX241" fmla="*/ 110958 w 2836707"/>
              <a:gd name="connsiteY241" fmla="*/ 1703933 h 2833294"/>
              <a:gd name="connsiteX242" fmla="*/ 107517 w 2836707"/>
              <a:gd name="connsiteY242" fmla="*/ 1677269 h 2833294"/>
              <a:gd name="connsiteX243" fmla="*/ 100636 w 2836707"/>
              <a:gd name="connsiteY243" fmla="*/ 1650605 h 2833294"/>
              <a:gd name="connsiteX244" fmla="*/ 90314 w 2836707"/>
              <a:gd name="connsiteY244" fmla="*/ 1625660 h 2833294"/>
              <a:gd name="connsiteX245" fmla="*/ 77412 w 2836707"/>
              <a:gd name="connsiteY245" fmla="*/ 1599857 h 2833294"/>
              <a:gd name="connsiteX246" fmla="*/ 62790 w 2836707"/>
              <a:gd name="connsiteY246" fmla="*/ 1574053 h 2833294"/>
              <a:gd name="connsiteX247" fmla="*/ 47308 w 2836707"/>
              <a:gd name="connsiteY247" fmla="*/ 1548248 h 2833294"/>
              <a:gd name="connsiteX248" fmla="*/ 32686 w 2836707"/>
              <a:gd name="connsiteY248" fmla="*/ 1523304 h 2833294"/>
              <a:gd name="connsiteX249" fmla="*/ 19783 w 2836707"/>
              <a:gd name="connsiteY249" fmla="*/ 1496640 h 2833294"/>
              <a:gd name="connsiteX250" fmla="*/ 9462 w 2836707"/>
              <a:gd name="connsiteY250" fmla="*/ 1470836 h 2833294"/>
              <a:gd name="connsiteX251" fmla="*/ 2581 w 2836707"/>
              <a:gd name="connsiteY251" fmla="*/ 1444171 h 2833294"/>
              <a:gd name="connsiteX252" fmla="*/ 0 w 2836707"/>
              <a:gd name="connsiteY252" fmla="*/ 1416647 h 2833294"/>
              <a:gd name="connsiteX253" fmla="*/ 2581 w 2836707"/>
              <a:gd name="connsiteY253" fmla="*/ 1389123 h 2833294"/>
              <a:gd name="connsiteX254" fmla="*/ 9462 w 2836707"/>
              <a:gd name="connsiteY254" fmla="*/ 1362459 h 2833294"/>
              <a:gd name="connsiteX255" fmla="*/ 19783 w 2836707"/>
              <a:gd name="connsiteY255" fmla="*/ 1336654 h 2833294"/>
              <a:gd name="connsiteX256" fmla="*/ 32686 w 2836707"/>
              <a:gd name="connsiteY256" fmla="*/ 1309991 h 2833294"/>
              <a:gd name="connsiteX257" fmla="*/ 47308 w 2836707"/>
              <a:gd name="connsiteY257" fmla="*/ 1285046 h 2833294"/>
              <a:gd name="connsiteX258" fmla="*/ 62790 w 2836707"/>
              <a:gd name="connsiteY258" fmla="*/ 1259242 h 2833294"/>
              <a:gd name="connsiteX259" fmla="*/ 77412 w 2836707"/>
              <a:gd name="connsiteY259" fmla="*/ 1233438 h 2833294"/>
              <a:gd name="connsiteX260" fmla="*/ 90314 w 2836707"/>
              <a:gd name="connsiteY260" fmla="*/ 1207634 h 2833294"/>
              <a:gd name="connsiteX261" fmla="*/ 100636 w 2836707"/>
              <a:gd name="connsiteY261" fmla="*/ 1182689 h 2833294"/>
              <a:gd name="connsiteX262" fmla="*/ 107517 w 2836707"/>
              <a:gd name="connsiteY262" fmla="*/ 1156025 h 2833294"/>
              <a:gd name="connsiteX263" fmla="*/ 110958 w 2836707"/>
              <a:gd name="connsiteY263" fmla="*/ 1129361 h 2833294"/>
              <a:gd name="connsiteX264" fmla="*/ 110958 w 2836707"/>
              <a:gd name="connsiteY264" fmla="*/ 1100977 h 2833294"/>
              <a:gd name="connsiteX265" fmla="*/ 109237 w 2836707"/>
              <a:gd name="connsiteY265" fmla="*/ 1071732 h 2833294"/>
              <a:gd name="connsiteX266" fmla="*/ 105796 w 2836707"/>
              <a:gd name="connsiteY266" fmla="*/ 1042487 h 2833294"/>
              <a:gd name="connsiteX267" fmla="*/ 101496 w 2836707"/>
              <a:gd name="connsiteY267" fmla="*/ 1013242 h 2833294"/>
              <a:gd name="connsiteX268" fmla="*/ 98055 w 2836707"/>
              <a:gd name="connsiteY268" fmla="*/ 983998 h 2833294"/>
              <a:gd name="connsiteX269" fmla="*/ 95474 w 2836707"/>
              <a:gd name="connsiteY269" fmla="*/ 954754 h 2833294"/>
              <a:gd name="connsiteX270" fmla="*/ 96335 w 2836707"/>
              <a:gd name="connsiteY270" fmla="*/ 927229 h 2833294"/>
              <a:gd name="connsiteX271" fmla="*/ 99776 w 2836707"/>
              <a:gd name="connsiteY271" fmla="*/ 900565 h 2833294"/>
              <a:gd name="connsiteX272" fmla="*/ 107517 w 2836707"/>
              <a:gd name="connsiteY272" fmla="*/ 874760 h 2833294"/>
              <a:gd name="connsiteX273" fmla="*/ 118699 w 2836707"/>
              <a:gd name="connsiteY273" fmla="*/ 853257 h 2833294"/>
              <a:gd name="connsiteX274" fmla="*/ 133321 w 2836707"/>
              <a:gd name="connsiteY274" fmla="*/ 832614 h 2833294"/>
              <a:gd name="connsiteX275" fmla="*/ 150523 w 2836707"/>
              <a:gd name="connsiteY275" fmla="*/ 814551 h 2833294"/>
              <a:gd name="connsiteX276" fmla="*/ 170306 w 2836707"/>
              <a:gd name="connsiteY276" fmla="*/ 796488 h 2833294"/>
              <a:gd name="connsiteX277" fmla="*/ 190950 w 2836707"/>
              <a:gd name="connsiteY277" fmla="*/ 780145 h 2833294"/>
              <a:gd name="connsiteX278" fmla="*/ 212452 w 2836707"/>
              <a:gd name="connsiteY278" fmla="*/ 763802 h 2833294"/>
              <a:gd name="connsiteX279" fmla="*/ 233955 w 2836707"/>
              <a:gd name="connsiteY279" fmla="*/ 747460 h 2833294"/>
              <a:gd name="connsiteX280" fmla="*/ 255459 w 2836707"/>
              <a:gd name="connsiteY280" fmla="*/ 731117 h 2833294"/>
              <a:gd name="connsiteX281" fmla="*/ 275242 w 2836707"/>
              <a:gd name="connsiteY281" fmla="*/ 713915 h 2833294"/>
              <a:gd name="connsiteX282" fmla="*/ 292445 w 2836707"/>
              <a:gd name="connsiteY282" fmla="*/ 694132 h 2833294"/>
              <a:gd name="connsiteX283" fmla="*/ 307927 w 2836707"/>
              <a:gd name="connsiteY283" fmla="*/ 675208 h 2833294"/>
              <a:gd name="connsiteX284" fmla="*/ 319968 w 2836707"/>
              <a:gd name="connsiteY284" fmla="*/ 653705 h 2833294"/>
              <a:gd name="connsiteX285" fmla="*/ 330290 w 2836707"/>
              <a:gd name="connsiteY285" fmla="*/ 630482 h 2833294"/>
              <a:gd name="connsiteX286" fmla="*/ 338891 w 2836707"/>
              <a:gd name="connsiteY286" fmla="*/ 605537 h 2833294"/>
              <a:gd name="connsiteX287" fmla="*/ 346633 w 2836707"/>
              <a:gd name="connsiteY287" fmla="*/ 579732 h 2833294"/>
              <a:gd name="connsiteX288" fmla="*/ 353514 w 2836707"/>
              <a:gd name="connsiteY288" fmla="*/ 553929 h 2833294"/>
              <a:gd name="connsiteX289" fmla="*/ 360395 w 2836707"/>
              <a:gd name="connsiteY289" fmla="*/ 527264 h 2833294"/>
              <a:gd name="connsiteX290" fmla="*/ 368136 w 2836707"/>
              <a:gd name="connsiteY290" fmla="*/ 502321 h 2833294"/>
              <a:gd name="connsiteX291" fmla="*/ 376737 w 2836707"/>
              <a:gd name="connsiteY291" fmla="*/ 477376 h 2833294"/>
              <a:gd name="connsiteX292" fmla="*/ 387059 w 2836707"/>
              <a:gd name="connsiteY292" fmla="*/ 454153 h 2833294"/>
              <a:gd name="connsiteX293" fmla="*/ 399961 w 2836707"/>
              <a:gd name="connsiteY293" fmla="*/ 433510 h 2833294"/>
              <a:gd name="connsiteX294" fmla="*/ 415442 w 2836707"/>
              <a:gd name="connsiteY294" fmla="*/ 414587 h 2833294"/>
              <a:gd name="connsiteX295" fmla="*/ 434366 w 2836707"/>
              <a:gd name="connsiteY295" fmla="*/ 399104 h 2833294"/>
              <a:gd name="connsiteX296" fmla="*/ 455009 w 2836707"/>
              <a:gd name="connsiteY296" fmla="*/ 386202 h 2833294"/>
              <a:gd name="connsiteX297" fmla="*/ 478232 w 2836707"/>
              <a:gd name="connsiteY297" fmla="*/ 375880 h 2833294"/>
              <a:gd name="connsiteX298" fmla="*/ 503176 w 2836707"/>
              <a:gd name="connsiteY298" fmla="*/ 367279 h 2833294"/>
              <a:gd name="connsiteX299" fmla="*/ 528120 w 2836707"/>
              <a:gd name="connsiteY299" fmla="*/ 359538 h 2833294"/>
              <a:gd name="connsiteX300" fmla="*/ 554784 w 2836707"/>
              <a:gd name="connsiteY300" fmla="*/ 352656 h 2833294"/>
              <a:gd name="connsiteX301" fmla="*/ 580587 w 2836707"/>
              <a:gd name="connsiteY301" fmla="*/ 345775 h 2833294"/>
              <a:gd name="connsiteX302" fmla="*/ 606392 w 2836707"/>
              <a:gd name="connsiteY302" fmla="*/ 338034 h 2833294"/>
              <a:gd name="connsiteX303" fmla="*/ 631335 w 2836707"/>
              <a:gd name="connsiteY303" fmla="*/ 329433 h 2833294"/>
              <a:gd name="connsiteX304" fmla="*/ 654559 w 2836707"/>
              <a:gd name="connsiteY304" fmla="*/ 319111 h 2833294"/>
              <a:gd name="connsiteX305" fmla="*/ 676062 w 2836707"/>
              <a:gd name="connsiteY305" fmla="*/ 307070 h 2833294"/>
              <a:gd name="connsiteX306" fmla="*/ 694985 w 2836707"/>
              <a:gd name="connsiteY306" fmla="*/ 291587 h 2833294"/>
              <a:gd name="connsiteX307" fmla="*/ 714768 w 2836707"/>
              <a:gd name="connsiteY307" fmla="*/ 274384 h 2833294"/>
              <a:gd name="connsiteX308" fmla="*/ 731971 w 2836707"/>
              <a:gd name="connsiteY308" fmla="*/ 254601 h 2833294"/>
              <a:gd name="connsiteX309" fmla="*/ 748313 w 2836707"/>
              <a:gd name="connsiteY309" fmla="*/ 233957 h 2833294"/>
              <a:gd name="connsiteX310" fmla="*/ 764655 w 2836707"/>
              <a:gd name="connsiteY310" fmla="*/ 212454 h 2833294"/>
              <a:gd name="connsiteX311" fmla="*/ 780998 w 2836707"/>
              <a:gd name="connsiteY311" fmla="*/ 190950 h 2833294"/>
              <a:gd name="connsiteX312" fmla="*/ 797340 w 2836707"/>
              <a:gd name="connsiteY312" fmla="*/ 170307 h 2833294"/>
              <a:gd name="connsiteX313" fmla="*/ 815403 w 2836707"/>
              <a:gd name="connsiteY313" fmla="*/ 150524 h 2833294"/>
              <a:gd name="connsiteX314" fmla="*/ 833465 w 2836707"/>
              <a:gd name="connsiteY314" fmla="*/ 133322 h 2833294"/>
              <a:gd name="connsiteX315" fmla="*/ 854109 w 2836707"/>
              <a:gd name="connsiteY315" fmla="*/ 118699 h 2833294"/>
              <a:gd name="connsiteX316" fmla="*/ 875612 w 2836707"/>
              <a:gd name="connsiteY316" fmla="*/ 107517 h 2833294"/>
              <a:gd name="connsiteX317" fmla="*/ 901416 w 2836707"/>
              <a:gd name="connsiteY317" fmla="*/ 99776 h 2833294"/>
              <a:gd name="connsiteX318" fmla="*/ 928081 w 2836707"/>
              <a:gd name="connsiteY318" fmla="*/ 96335 h 2833294"/>
              <a:gd name="connsiteX319" fmla="*/ 955604 w 2836707"/>
              <a:gd name="connsiteY319" fmla="*/ 95475 h 2833294"/>
              <a:gd name="connsiteX320" fmla="*/ 984848 w 2836707"/>
              <a:gd name="connsiteY320" fmla="*/ 98056 h 2833294"/>
              <a:gd name="connsiteX321" fmla="*/ 1014093 w 2836707"/>
              <a:gd name="connsiteY321" fmla="*/ 101497 h 2833294"/>
              <a:gd name="connsiteX322" fmla="*/ 1043338 w 2836707"/>
              <a:gd name="connsiteY322" fmla="*/ 105797 h 2833294"/>
              <a:gd name="connsiteX323" fmla="*/ 1072582 w 2836707"/>
              <a:gd name="connsiteY323" fmla="*/ 109238 h 2833294"/>
              <a:gd name="connsiteX324" fmla="*/ 1101826 w 2836707"/>
              <a:gd name="connsiteY324" fmla="*/ 110958 h 2833294"/>
              <a:gd name="connsiteX325" fmla="*/ 1130211 w 2836707"/>
              <a:gd name="connsiteY325" fmla="*/ 110958 h 2833294"/>
              <a:gd name="connsiteX326" fmla="*/ 1156875 w 2836707"/>
              <a:gd name="connsiteY326" fmla="*/ 107517 h 2833294"/>
              <a:gd name="connsiteX327" fmla="*/ 1183539 w 2836707"/>
              <a:gd name="connsiteY327" fmla="*/ 100636 h 2833294"/>
              <a:gd name="connsiteX328" fmla="*/ 1209343 w 2836707"/>
              <a:gd name="connsiteY328" fmla="*/ 90315 h 2833294"/>
              <a:gd name="connsiteX329" fmla="*/ 1235146 w 2836707"/>
              <a:gd name="connsiteY329" fmla="*/ 76552 h 2833294"/>
              <a:gd name="connsiteX330" fmla="*/ 1260950 w 2836707"/>
              <a:gd name="connsiteY330" fmla="*/ 62790 h 2833294"/>
              <a:gd name="connsiteX331" fmla="*/ 1286754 w 2836707"/>
              <a:gd name="connsiteY331" fmla="*/ 47308 h 2833294"/>
              <a:gd name="connsiteX332" fmla="*/ 1311698 w 2836707"/>
              <a:gd name="connsiteY332" fmla="*/ 32685 h 2833294"/>
              <a:gd name="connsiteX333" fmla="*/ 1338362 w 2836707"/>
              <a:gd name="connsiteY333" fmla="*/ 19783 h 2833294"/>
              <a:gd name="connsiteX334" fmla="*/ 1364166 w 2836707"/>
              <a:gd name="connsiteY334" fmla="*/ 9461 h 2833294"/>
              <a:gd name="connsiteX335" fmla="*/ 1390830 w 2836707"/>
              <a:gd name="connsiteY335" fmla="*/ 2580 h 2833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2836707" h="2833294">
                <a:moveTo>
                  <a:pt x="1418354" y="0"/>
                </a:moveTo>
                <a:lnTo>
                  <a:pt x="1445877" y="2580"/>
                </a:lnTo>
                <a:lnTo>
                  <a:pt x="1472542" y="9461"/>
                </a:lnTo>
                <a:lnTo>
                  <a:pt x="1498346" y="19783"/>
                </a:lnTo>
                <a:lnTo>
                  <a:pt x="1525009" y="32685"/>
                </a:lnTo>
                <a:lnTo>
                  <a:pt x="1549954" y="47308"/>
                </a:lnTo>
                <a:lnTo>
                  <a:pt x="1575758" y="62790"/>
                </a:lnTo>
                <a:lnTo>
                  <a:pt x="1601561" y="76552"/>
                </a:lnTo>
                <a:lnTo>
                  <a:pt x="1627365" y="90315"/>
                </a:lnTo>
                <a:lnTo>
                  <a:pt x="1652309" y="100636"/>
                </a:lnTo>
                <a:lnTo>
                  <a:pt x="1679833" y="107517"/>
                </a:lnTo>
                <a:lnTo>
                  <a:pt x="1706497" y="110958"/>
                </a:lnTo>
                <a:lnTo>
                  <a:pt x="1734881" y="110958"/>
                </a:lnTo>
                <a:lnTo>
                  <a:pt x="1764126" y="109238"/>
                </a:lnTo>
                <a:lnTo>
                  <a:pt x="1793370" y="105797"/>
                </a:lnTo>
                <a:lnTo>
                  <a:pt x="1822615" y="101497"/>
                </a:lnTo>
                <a:lnTo>
                  <a:pt x="1851859" y="98056"/>
                </a:lnTo>
                <a:lnTo>
                  <a:pt x="1881104" y="95475"/>
                </a:lnTo>
                <a:lnTo>
                  <a:pt x="1908627" y="96335"/>
                </a:lnTo>
                <a:lnTo>
                  <a:pt x="1935291" y="99776"/>
                </a:lnTo>
                <a:lnTo>
                  <a:pt x="1961095" y="107517"/>
                </a:lnTo>
                <a:lnTo>
                  <a:pt x="1982599" y="118699"/>
                </a:lnTo>
                <a:lnTo>
                  <a:pt x="2003241" y="133322"/>
                </a:lnTo>
                <a:lnTo>
                  <a:pt x="2021304" y="150524"/>
                </a:lnTo>
                <a:lnTo>
                  <a:pt x="2039367" y="170307"/>
                </a:lnTo>
                <a:lnTo>
                  <a:pt x="2055710" y="190950"/>
                </a:lnTo>
                <a:lnTo>
                  <a:pt x="2072052" y="212454"/>
                </a:lnTo>
                <a:lnTo>
                  <a:pt x="2088394" y="233957"/>
                </a:lnTo>
                <a:lnTo>
                  <a:pt x="2104736" y="254601"/>
                </a:lnTo>
                <a:lnTo>
                  <a:pt x="2121940" y="274384"/>
                </a:lnTo>
                <a:lnTo>
                  <a:pt x="2141723" y="291587"/>
                </a:lnTo>
                <a:lnTo>
                  <a:pt x="2160646" y="307070"/>
                </a:lnTo>
                <a:lnTo>
                  <a:pt x="2182149" y="319111"/>
                </a:lnTo>
                <a:lnTo>
                  <a:pt x="2205372" y="329433"/>
                </a:lnTo>
                <a:lnTo>
                  <a:pt x="2230316" y="338034"/>
                </a:lnTo>
                <a:lnTo>
                  <a:pt x="2256119" y="345775"/>
                </a:lnTo>
                <a:lnTo>
                  <a:pt x="2281923" y="352656"/>
                </a:lnTo>
                <a:lnTo>
                  <a:pt x="2308587" y="359538"/>
                </a:lnTo>
                <a:lnTo>
                  <a:pt x="2333531" y="367279"/>
                </a:lnTo>
                <a:lnTo>
                  <a:pt x="2358474" y="375880"/>
                </a:lnTo>
                <a:lnTo>
                  <a:pt x="2381698" y="386202"/>
                </a:lnTo>
                <a:lnTo>
                  <a:pt x="2402342" y="399104"/>
                </a:lnTo>
                <a:lnTo>
                  <a:pt x="2421265" y="414587"/>
                </a:lnTo>
                <a:lnTo>
                  <a:pt x="2436746" y="433510"/>
                </a:lnTo>
                <a:lnTo>
                  <a:pt x="2449649" y="454153"/>
                </a:lnTo>
                <a:lnTo>
                  <a:pt x="2459970" y="477376"/>
                </a:lnTo>
                <a:lnTo>
                  <a:pt x="2468571" y="502321"/>
                </a:lnTo>
                <a:lnTo>
                  <a:pt x="2476312" y="527264"/>
                </a:lnTo>
                <a:lnTo>
                  <a:pt x="2483194" y="553929"/>
                </a:lnTo>
                <a:lnTo>
                  <a:pt x="2490075" y="579732"/>
                </a:lnTo>
                <a:lnTo>
                  <a:pt x="2497816" y="605537"/>
                </a:lnTo>
                <a:lnTo>
                  <a:pt x="2506417" y="630482"/>
                </a:lnTo>
                <a:lnTo>
                  <a:pt x="2516738" y="653705"/>
                </a:lnTo>
                <a:lnTo>
                  <a:pt x="2528781" y="675208"/>
                </a:lnTo>
                <a:lnTo>
                  <a:pt x="2544263" y="694132"/>
                </a:lnTo>
                <a:lnTo>
                  <a:pt x="2561465" y="713915"/>
                </a:lnTo>
                <a:lnTo>
                  <a:pt x="2581248" y="731117"/>
                </a:lnTo>
                <a:lnTo>
                  <a:pt x="2601892" y="747460"/>
                </a:lnTo>
                <a:lnTo>
                  <a:pt x="2624255" y="763802"/>
                </a:lnTo>
                <a:lnTo>
                  <a:pt x="2645758" y="780145"/>
                </a:lnTo>
                <a:lnTo>
                  <a:pt x="2666401" y="796488"/>
                </a:lnTo>
                <a:lnTo>
                  <a:pt x="2686183" y="814551"/>
                </a:lnTo>
                <a:lnTo>
                  <a:pt x="2703387" y="832614"/>
                </a:lnTo>
                <a:lnTo>
                  <a:pt x="2718009" y="853257"/>
                </a:lnTo>
                <a:lnTo>
                  <a:pt x="2729191" y="874760"/>
                </a:lnTo>
                <a:lnTo>
                  <a:pt x="2736932" y="900565"/>
                </a:lnTo>
                <a:lnTo>
                  <a:pt x="2740372" y="927229"/>
                </a:lnTo>
                <a:lnTo>
                  <a:pt x="2741233" y="954754"/>
                </a:lnTo>
                <a:lnTo>
                  <a:pt x="2738652" y="983998"/>
                </a:lnTo>
                <a:lnTo>
                  <a:pt x="2735211" y="1013242"/>
                </a:lnTo>
                <a:lnTo>
                  <a:pt x="2730911" y="1042487"/>
                </a:lnTo>
                <a:lnTo>
                  <a:pt x="2727470" y="1071732"/>
                </a:lnTo>
                <a:lnTo>
                  <a:pt x="2725751" y="1100977"/>
                </a:lnTo>
                <a:lnTo>
                  <a:pt x="2725751" y="1129361"/>
                </a:lnTo>
                <a:lnTo>
                  <a:pt x="2729191" y="1156025"/>
                </a:lnTo>
                <a:lnTo>
                  <a:pt x="2736071" y="1182689"/>
                </a:lnTo>
                <a:lnTo>
                  <a:pt x="2746393" y="1207634"/>
                </a:lnTo>
                <a:lnTo>
                  <a:pt x="2760156" y="1233438"/>
                </a:lnTo>
                <a:lnTo>
                  <a:pt x="2773917" y="1259242"/>
                </a:lnTo>
                <a:lnTo>
                  <a:pt x="2789400" y="1285046"/>
                </a:lnTo>
                <a:lnTo>
                  <a:pt x="2804021" y="1309991"/>
                </a:lnTo>
                <a:lnTo>
                  <a:pt x="2816924" y="1336654"/>
                </a:lnTo>
                <a:lnTo>
                  <a:pt x="2827245" y="1362459"/>
                </a:lnTo>
                <a:lnTo>
                  <a:pt x="2834126" y="1389123"/>
                </a:lnTo>
                <a:lnTo>
                  <a:pt x="2836707" y="1416647"/>
                </a:lnTo>
                <a:lnTo>
                  <a:pt x="2834126" y="1444171"/>
                </a:lnTo>
                <a:lnTo>
                  <a:pt x="2827245" y="1470836"/>
                </a:lnTo>
                <a:lnTo>
                  <a:pt x="2816924" y="1496640"/>
                </a:lnTo>
                <a:lnTo>
                  <a:pt x="2804021" y="1523304"/>
                </a:lnTo>
                <a:lnTo>
                  <a:pt x="2789400" y="1548248"/>
                </a:lnTo>
                <a:lnTo>
                  <a:pt x="2773917" y="1574053"/>
                </a:lnTo>
                <a:lnTo>
                  <a:pt x="2760156" y="1599857"/>
                </a:lnTo>
                <a:lnTo>
                  <a:pt x="2746393" y="1625660"/>
                </a:lnTo>
                <a:lnTo>
                  <a:pt x="2736071" y="1650605"/>
                </a:lnTo>
                <a:lnTo>
                  <a:pt x="2729191" y="1677269"/>
                </a:lnTo>
                <a:lnTo>
                  <a:pt x="2725751" y="1703933"/>
                </a:lnTo>
                <a:lnTo>
                  <a:pt x="2725751" y="1732318"/>
                </a:lnTo>
                <a:lnTo>
                  <a:pt x="2727470" y="1761563"/>
                </a:lnTo>
                <a:lnTo>
                  <a:pt x="2730911" y="1790807"/>
                </a:lnTo>
                <a:lnTo>
                  <a:pt x="2735211" y="1820052"/>
                </a:lnTo>
                <a:lnTo>
                  <a:pt x="2738652" y="1849297"/>
                </a:lnTo>
                <a:lnTo>
                  <a:pt x="2741233" y="1878541"/>
                </a:lnTo>
                <a:lnTo>
                  <a:pt x="2740372" y="1906066"/>
                </a:lnTo>
                <a:lnTo>
                  <a:pt x="2736932" y="1932731"/>
                </a:lnTo>
                <a:lnTo>
                  <a:pt x="2729191" y="1958534"/>
                </a:lnTo>
                <a:lnTo>
                  <a:pt x="2718009" y="1980037"/>
                </a:lnTo>
                <a:lnTo>
                  <a:pt x="2703387" y="2000681"/>
                </a:lnTo>
                <a:lnTo>
                  <a:pt x="2686183" y="2018744"/>
                </a:lnTo>
                <a:lnTo>
                  <a:pt x="2666401" y="2036806"/>
                </a:lnTo>
                <a:lnTo>
                  <a:pt x="2645758" y="2053150"/>
                </a:lnTo>
                <a:lnTo>
                  <a:pt x="2624255" y="2069492"/>
                </a:lnTo>
                <a:lnTo>
                  <a:pt x="2601892" y="2085835"/>
                </a:lnTo>
                <a:lnTo>
                  <a:pt x="2581248" y="2102177"/>
                </a:lnTo>
                <a:lnTo>
                  <a:pt x="2561465" y="2119379"/>
                </a:lnTo>
                <a:lnTo>
                  <a:pt x="2544263" y="2139163"/>
                </a:lnTo>
                <a:lnTo>
                  <a:pt x="2528781" y="2158086"/>
                </a:lnTo>
                <a:lnTo>
                  <a:pt x="2516738" y="2179589"/>
                </a:lnTo>
                <a:lnTo>
                  <a:pt x="2506417" y="2202813"/>
                </a:lnTo>
                <a:lnTo>
                  <a:pt x="2497816" y="2227757"/>
                </a:lnTo>
                <a:lnTo>
                  <a:pt x="2490075" y="2253562"/>
                </a:lnTo>
                <a:lnTo>
                  <a:pt x="2483194" y="2279366"/>
                </a:lnTo>
                <a:lnTo>
                  <a:pt x="2476312" y="2306030"/>
                </a:lnTo>
                <a:lnTo>
                  <a:pt x="2468571" y="2330974"/>
                </a:lnTo>
                <a:lnTo>
                  <a:pt x="2459970" y="2355917"/>
                </a:lnTo>
                <a:lnTo>
                  <a:pt x="2449649" y="2379141"/>
                </a:lnTo>
                <a:lnTo>
                  <a:pt x="2436746" y="2399785"/>
                </a:lnTo>
                <a:lnTo>
                  <a:pt x="2421265" y="2418708"/>
                </a:lnTo>
                <a:lnTo>
                  <a:pt x="2402342" y="2434190"/>
                </a:lnTo>
                <a:lnTo>
                  <a:pt x="2381698" y="2447092"/>
                </a:lnTo>
                <a:lnTo>
                  <a:pt x="2358474" y="2457414"/>
                </a:lnTo>
                <a:lnTo>
                  <a:pt x="2333531" y="2466015"/>
                </a:lnTo>
                <a:lnTo>
                  <a:pt x="2308587" y="2473756"/>
                </a:lnTo>
                <a:lnTo>
                  <a:pt x="2281923" y="2480638"/>
                </a:lnTo>
                <a:lnTo>
                  <a:pt x="2256119" y="2487519"/>
                </a:lnTo>
                <a:lnTo>
                  <a:pt x="2230316" y="2495260"/>
                </a:lnTo>
                <a:lnTo>
                  <a:pt x="2205372" y="2503862"/>
                </a:lnTo>
                <a:lnTo>
                  <a:pt x="2182149" y="2514184"/>
                </a:lnTo>
                <a:lnTo>
                  <a:pt x="2160646" y="2526225"/>
                </a:lnTo>
                <a:lnTo>
                  <a:pt x="2141723" y="2541707"/>
                </a:lnTo>
                <a:lnTo>
                  <a:pt x="2121940" y="2558911"/>
                </a:lnTo>
                <a:lnTo>
                  <a:pt x="2104736" y="2578694"/>
                </a:lnTo>
                <a:lnTo>
                  <a:pt x="2088394" y="2599337"/>
                </a:lnTo>
                <a:lnTo>
                  <a:pt x="2072052" y="2620840"/>
                </a:lnTo>
                <a:lnTo>
                  <a:pt x="2055710" y="2642344"/>
                </a:lnTo>
                <a:lnTo>
                  <a:pt x="2039367" y="2662987"/>
                </a:lnTo>
                <a:lnTo>
                  <a:pt x="2021304" y="2682770"/>
                </a:lnTo>
                <a:lnTo>
                  <a:pt x="2003241" y="2699973"/>
                </a:lnTo>
                <a:lnTo>
                  <a:pt x="1982599" y="2714595"/>
                </a:lnTo>
                <a:lnTo>
                  <a:pt x="1961095" y="2725777"/>
                </a:lnTo>
                <a:lnTo>
                  <a:pt x="1935291" y="2733518"/>
                </a:lnTo>
                <a:lnTo>
                  <a:pt x="1908627" y="2736959"/>
                </a:lnTo>
                <a:lnTo>
                  <a:pt x="1881104" y="2737819"/>
                </a:lnTo>
                <a:lnTo>
                  <a:pt x="1851859" y="2735238"/>
                </a:lnTo>
                <a:lnTo>
                  <a:pt x="1822615" y="2731799"/>
                </a:lnTo>
                <a:lnTo>
                  <a:pt x="1793370" y="2727497"/>
                </a:lnTo>
                <a:lnTo>
                  <a:pt x="1764126" y="2724057"/>
                </a:lnTo>
                <a:lnTo>
                  <a:pt x="1734881" y="2722336"/>
                </a:lnTo>
                <a:lnTo>
                  <a:pt x="1706497" y="2722336"/>
                </a:lnTo>
                <a:lnTo>
                  <a:pt x="1679833" y="2725777"/>
                </a:lnTo>
                <a:lnTo>
                  <a:pt x="1652309" y="2732658"/>
                </a:lnTo>
                <a:lnTo>
                  <a:pt x="1627365" y="2742980"/>
                </a:lnTo>
                <a:lnTo>
                  <a:pt x="1601561" y="2756742"/>
                </a:lnTo>
                <a:lnTo>
                  <a:pt x="1575758" y="2770505"/>
                </a:lnTo>
                <a:lnTo>
                  <a:pt x="1549954" y="2785987"/>
                </a:lnTo>
                <a:lnTo>
                  <a:pt x="1525009" y="2800609"/>
                </a:lnTo>
                <a:lnTo>
                  <a:pt x="1498346" y="2813511"/>
                </a:lnTo>
                <a:lnTo>
                  <a:pt x="1472542" y="2823833"/>
                </a:lnTo>
                <a:lnTo>
                  <a:pt x="1445877" y="2830714"/>
                </a:lnTo>
                <a:lnTo>
                  <a:pt x="1418354" y="2833294"/>
                </a:lnTo>
                <a:lnTo>
                  <a:pt x="1390830" y="2830714"/>
                </a:lnTo>
                <a:lnTo>
                  <a:pt x="1364166" y="2823833"/>
                </a:lnTo>
                <a:lnTo>
                  <a:pt x="1338362" y="2813511"/>
                </a:lnTo>
                <a:lnTo>
                  <a:pt x="1311698" y="2800609"/>
                </a:lnTo>
                <a:lnTo>
                  <a:pt x="1286754" y="2785987"/>
                </a:lnTo>
                <a:lnTo>
                  <a:pt x="1260950" y="2770505"/>
                </a:lnTo>
                <a:lnTo>
                  <a:pt x="1235146" y="2756742"/>
                </a:lnTo>
                <a:lnTo>
                  <a:pt x="1209343" y="2742980"/>
                </a:lnTo>
                <a:lnTo>
                  <a:pt x="1183539" y="2732658"/>
                </a:lnTo>
                <a:lnTo>
                  <a:pt x="1156875" y="2725777"/>
                </a:lnTo>
                <a:lnTo>
                  <a:pt x="1130211" y="2722336"/>
                </a:lnTo>
                <a:lnTo>
                  <a:pt x="1101826" y="2722336"/>
                </a:lnTo>
                <a:lnTo>
                  <a:pt x="1072582" y="2724057"/>
                </a:lnTo>
                <a:lnTo>
                  <a:pt x="1043338" y="2727497"/>
                </a:lnTo>
                <a:lnTo>
                  <a:pt x="1014093" y="2731799"/>
                </a:lnTo>
                <a:lnTo>
                  <a:pt x="984848" y="2735238"/>
                </a:lnTo>
                <a:lnTo>
                  <a:pt x="955604" y="2737819"/>
                </a:lnTo>
                <a:lnTo>
                  <a:pt x="928081" y="2736959"/>
                </a:lnTo>
                <a:lnTo>
                  <a:pt x="901416" y="2733518"/>
                </a:lnTo>
                <a:lnTo>
                  <a:pt x="875612" y="2725777"/>
                </a:lnTo>
                <a:lnTo>
                  <a:pt x="854109" y="2714595"/>
                </a:lnTo>
                <a:lnTo>
                  <a:pt x="833465" y="2699973"/>
                </a:lnTo>
                <a:lnTo>
                  <a:pt x="815403" y="2682770"/>
                </a:lnTo>
                <a:lnTo>
                  <a:pt x="797340" y="2662987"/>
                </a:lnTo>
                <a:lnTo>
                  <a:pt x="780998" y="2642344"/>
                </a:lnTo>
                <a:lnTo>
                  <a:pt x="764655" y="2620840"/>
                </a:lnTo>
                <a:lnTo>
                  <a:pt x="748313" y="2599337"/>
                </a:lnTo>
                <a:lnTo>
                  <a:pt x="731971" y="2578694"/>
                </a:lnTo>
                <a:lnTo>
                  <a:pt x="714768" y="2558911"/>
                </a:lnTo>
                <a:lnTo>
                  <a:pt x="694985" y="2541707"/>
                </a:lnTo>
                <a:lnTo>
                  <a:pt x="676062" y="2526225"/>
                </a:lnTo>
                <a:lnTo>
                  <a:pt x="654559" y="2514184"/>
                </a:lnTo>
                <a:lnTo>
                  <a:pt x="631335" y="2503862"/>
                </a:lnTo>
                <a:lnTo>
                  <a:pt x="606392" y="2495260"/>
                </a:lnTo>
                <a:lnTo>
                  <a:pt x="580587" y="2487519"/>
                </a:lnTo>
                <a:lnTo>
                  <a:pt x="554784" y="2480638"/>
                </a:lnTo>
                <a:lnTo>
                  <a:pt x="528120" y="2473756"/>
                </a:lnTo>
                <a:lnTo>
                  <a:pt x="503176" y="2466015"/>
                </a:lnTo>
                <a:lnTo>
                  <a:pt x="478232" y="2457414"/>
                </a:lnTo>
                <a:lnTo>
                  <a:pt x="455009" y="2447092"/>
                </a:lnTo>
                <a:lnTo>
                  <a:pt x="434366" y="2434190"/>
                </a:lnTo>
                <a:lnTo>
                  <a:pt x="415442" y="2418708"/>
                </a:lnTo>
                <a:lnTo>
                  <a:pt x="399961" y="2399785"/>
                </a:lnTo>
                <a:lnTo>
                  <a:pt x="387059" y="2379141"/>
                </a:lnTo>
                <a:lnTo>
                  <a:pt x="376737" y="2355917"/>
                </a:lnTo>
                <a:lnTo>
                  <a:pt x="368136" y="2330974"/>
                </a:lnTo>
                <a:lnTo>
                  <a:pt x="360395" y="2306030"/>
                </a:lnTo>
                <a:lnTo>
                  <a:pt x="353514" y="2279366"/>
                </a:lnTo>
                <a:lnTo>
                  <a:pt x="346633" y="2253562"/>
                </a:lnTo>
                <a:lnTo>
                  <a:pt x="338891" y="2227757"/>
                </a:lnTo>
                <a:lnTo>
                  <a:pt x="330290" y="2202813"/>
                </a:lnTo>
                <a:lnTo>
                  <a:pt x="319968" y="2179589"/>
                </a:lnTo>
                <a:lnTo>
                  <a:pt x="307927" y="2158086"/>
                </a:lnTo>
                <a:lnTo>
                  <a:pt x="292445" y="2139163"/>
                </a:lnTo>
                <a:lnTo>
                  <a:pt x="275242" y="2119379"/>
                </a:lnTo>
                <a:lnTo>
                  <a:pt x="255459" y="2102177"/>
                </a:lnTo>
                <a:lnTo>
                  <a:pt x="233955" y="2085835"/>
                </a:lnTo>
                <a:lnTo>
                  <a:pt x="212452" y="2069492"/>
                </a:lnTo>
                <a:lnTo>
                  <a:pt x="190950" y="2053150"/>
                </a:lnTo>
                <a:lnTo>
                  <a:pt x="170306" y="2036806"/>
                </a:lnTo>
                <a:lnTo>
                  <a:pt x="150523" y="2018744"/>
                </a:lnTo>
                <a:lnTo>
                  <a:pt x="133321" y="2000681"/>
                </a:lnTo>
                <a:lnTo>
                  <a:pt x="118699" y="1980037"/>
                </a:lnTo>
                <a:lnTo>
                  <a:pt x="107517" y="1958534"/>
                </a:lnTo>
                <a:lnTo>
                  <a:pt x="99776" y="1932731"/>
                </a:lnTo>
                <a:lnTo>
                  <a:pt x="96335" y="1906066"/>
                </a:lnTo>
                <a:lnTo>
                  <a:pt x="95474" y="1878541"/>
                </a:lnTo>
                <a:lnTo>
                  <a:pt x="98055" y="1849297"/>
                </a:lnTo>
                <a:lnTo>
                  <a:pt x="101496" y="1820052"/>
                </a:lnTo>
                <a:lnTo>
                  <a:pt x="105796" y="1790807"/>
                </a:lnTo>
                <a:lnTo>
                  <a:pt x="109237" y="1761563"/>
                </a:lnTo>
                <a:lnTo>
                  <a:pt x="110958" y="1732318"/>
                </a:lnTo>
                <a:lnTo>
                  <a:pt x="110958" y="1703933"/>
                </a:lnTo>
                <a:lnTo>
                  <a:pt x="107517" y="1677269"/>
                </a:lnTo>
                <a:lnTo>
                  <a:pt x="100636" y="1650605"/>
                </a:lnTo>
                <a:lnTo>
                  <a:pt x="90314" y="1625660"/>
                </a:lnTo>
                <a:lnTo>
                  <a:pt x="77412" y="1599857"/>
                </a:lnTo>
                <a:lnTo>
                  <a:pt x="62790" y="1574053"/>
                </a:lnTo>
                <a:lnTo>
                  <a:pt x="47308" y="1548248"/>
                </a:lnTo>
                <a:lnTo>
                  <a:pt x="32686" y="1523304"/>
                </a:lnTo>
                <a:lnTo>
                  <a:pt x="19783" y="1496640"/>
                </a:lnTo>
                <a:lnTo>
                  <a:pt x="9462" y="1470836"/>
                </a:lnTo>
                <a:lnTo>
                  <a:pt x="2581" y="1444171"/>
                </a:lnTo>
                <a:lnTo>
                  <a:pt x="0" y="1416647"/>
                </a:lnTo>
                <a:lnTo>
                  <a:pt x="2581" y="1389123"/>
                </a:lnTo>
                <a:lnTo>
                  <a:pt x="9462" y="1362459"/>
                </a:lnTo>
                <a:lnTo>
                  <a:pt x="19783" y="1336654"/>
                </a:lnTo>
                <a:lnTo>
                  <a:pt x="32686" y="1309991"/>
                </a:lnTo>
                <a:lnTo>
                  <a:pt x="47308" y="1285046"/>
                </a:lnTo>
                <a:lnTo>
                  <a:pt x="62790" y="1259242"/>
                </a:lnTo>
                <a:lnTo>
                  <a:pt x="77412" y="1233438"/>
                </a:lnTo>
                <a:lnTo>
                  <a:pt x="90314" y="1207634"/>
                </a:lnTo>
                <a:lnTo>
                  <a:pt x="100636" y="1182689"/>
                </a:lnTo>
                <a:lnTo>
                  <a:pt x="107517" y="1156025"/>
                </a:lnTo>
                <a:lnTo>
                  <a:pt x="110958" y="1129361"/>
                </a:lnTo>
                <a:lnTo>
                  <a:pt x="110958" y="1100977"/>
                </a:lnTo>
                <a:lnTo>
                  <a:pt x="109237" y="1071732"/>
                </a:lnTo>
                <a:lnTo>
                  <a:pt x="105796" y="1042487"/>
                </a:lnTo>
                <a:lnTo>
                  <a:pt x="101496" y="1013242"/>
                </a:lnTo>
                <a:lnTo>
                  <a:pt x="98055" y="983998"/>
                </a:lnTo>
                <a:lnTo>
                  <a:pt x="95474" y="954754"/>
                </a:lnTo>
                <a:lnTo>
                  <a:pt x="96335" y="927229"/>
                </a:lnTo>
                <a:lnTo>
                  <a:pt x="99776" y="900565"/>
                </a:lnTo>
                <a:lnTo>
                  <a:pt x="107517" y="874760"/>
                </a:lnTo>
                <a:lnTo>
                  <a:pt x="118699" y="853257"/>
                </a:lnTo>
                <a:lnTo>
                  <a:pt x="133321" y="832614"/>
                </a:lnTo>
                <a:lnTo>
                  <a:pt x="150523" y="814551"/>
                </a:lnTo>
                <a:lnTo>
                  <a:pt x="170306" y="796488"/>
                </a:lnTo>
                <a:lnTo>
                  <a:pt x="190950" y="780145"/>
                </a:lnTo>
                <a:lnTo>
                  <a:pt x="212452" y="763802"/>
                </a:lnTo>
                <a:lnTo>
                  <a:pt x="233955" y="747460"/>
                </a:lnTo>
                <a:lnTo>
                  <a:pt x="255459" y="731117"/>
                </a:lnTo>
                <a:lnTo>
                  <a:pt x="275242" y="713915"/>
                </a:lnTo>
                <a:lnTo>
                  <a:pt x="292445" y="694132"/>
                </a:lnTo>
                <a:lnTo>
                  <a:pt x="307927" y="675208"/>
                </a:lnTo>
                <a:lnTo>
                  <a:pt x="319968" y="653705"/>
                </a:lnTo>
                <a:lnTo>
                  <a:pt x="330290" y="630482"/>
                </a:lnTo>
                <a:lnTo>
                  <a:pt x="338891" y="605537"/>
                </a:lnTo>
                <a:lnTo>
                  <a:pt x="346633" y="579732"/>
                </a:lnTo>
                <a:lnTo>
                  <a:pt x="353514" y="553929"/>
                </a:lnTo>
                <a:lnTo>
                  <a:pt x="360395" y="527264"/>
                </a:lnTo>
                <a:lnTo>
                  <a:pt x="368136" y="502321"/>
                </a:lnTo>
                <a:lnTo>
                  <a:pt x="376737" y="477376"/>
                </a:lnTo>
                <a:lnTo>
                  <a:pt x="387059" y="454153"/>
                </a:lnTo>
                <a:lnTo>
                  <a:pt x="399961" y="433510"/>
                </a:lnTo>
                <a:lnTo>
                  <a:pt x="415442" y="414587"/>
                </a:lnTo>
                <a:lnTo>
                  <a:pt x="434366" y="399104"/>
                </a:lnTo>
                <a:lnTo>
                  <a:pt x="455009" y="386202"/>
                </a:lnTo>
                <a:lnTo>
                  <a:pt x="478232" y="375880"/>
                </a:lnTo>
                <a:lnTo>
                  <a:pt x="503176" y="367279"/>
                </a:lnTo>
                <a:lnTo>
                  <a:pt x="528120" y="359538"/>
                </a:lnTo>
                <a:lnTo>
                  <a:pt x="554784" y="352656"/>
                </a:lnTo>
                <a:lnTo>
                  <a:pt x="580587" y="345775"/>
                </a:lnTo>
                <a:lnTo>
                  <a:pt x="606392" y="338034"/>
                </a:lnTo>
                <a:lnTo>
                  <a:pt x="631335" y="329433"/>
                </a:lnTo>
                <a:lnTo>
                  <a:pt x="654559" y="319111"/>
                </a:lnTo>
                <a:lnTo>
                  <a:pt x="676062" y="307070"/>
                </a:lnTo>
                <a:lnTo>
                  <a:pt x="694985" y="291587"/>
                </a:lnTo>
                <a:lnTo>
                  <a:pt x="714768" y="274384"/>
                </a:lnTo>
                <a:lnTo>
                  <a:pt x="731971" y="254601"/>
                </a:lnTo>
                <a:lnTo>
                  <a:pt x="748313" y="233957"/>
                </a:lnTo>
                <a:lnTo>
                  <a:pt x="764655" y="212454"/>
                </a:lnTo>
                <a:lnTo>
                  <a:pt x="780998" y="190950"/>
                </a:lnTo>
                <a:lnTo>
                  <a:pt x="797340" y="170307"/>
                </a:lnTo>
                <a:lnTo>
                  <a:pt x="815403" y="150524"/>
                </a:lnTo>
                <a:lnTo>
                  <a:pt x="833465" y="133322"/>
                </a:lnTo>
                <a:lnTo>
                  <a:pt x="854109" y="118699"/>
                </a:lnTo>
                <a:lnTo>
                  <a:pt x="875612" y="107517"/>
                </a:lnTo>
                <a:lnTo>
                  <a:pt x="901416" y="99776"/>
                </a:lnTo>
                <a:lnTo>
                  <a:pt x="928081" y="96335"/>
                </a:lnTo>
                <a:lnTo>
                  <a:pt x="955604" y="95475"/>
                </a:lnTo>
                <a:lnTo>
                  <a:pt x="984848" y="98056"/>
                </a:lnTo>
                <a:lnTo>
                  <a:pt x="1014093" y="101497"/>
                </a:lnTo>
                <a:lnTo>
                  <a:pt x="1043338" y="105797"/>
                </a:lnTo>
                <a:lnTo>
                  <a:pt x="1072582" y="109238"/>
                </a:lnTo>
                <a:lnTo>
                  <a:pt x="1101826" y="110958"/>
                </a:lnTo>
                <a:lnTo>
                  <a:pt x="1130211" y="110958"/>
                </a:lnTo>
                <a:lnTo>
                  <a:pt x="1156875" y="107517"/>
                </a:lnTo>
                <a:lnTo>
                  <a:pt x="1183539" y="100636"/>
                </a:lnTo>
                <a:lnTo>
                  <a:pt x="1209343" y="90315"/>
                </a:lnTo>
                <a:lnTo>
                  <a:pt x="1235146" y="76552"/>
                </a:lnTo>
                <a:lnTo>
                  <a:pt x="1260950" y="62790"/>
                </a:lnTo>
                <a:lnTo>
                  <a:pt x="1286754" y="47308"/>
                </a:lnTo>
                <a:lnTo>
                  <a:pt x="1311698" y="32685"/>
                </a:lnTo>
                <a:lnTo>
                  <a:pt x="1338362" y="19783"/>
                </a:lnTo>
                <a:lnTo>
                  <a:pt x="1364166" y="9461"/>
                </a:lnTo>
                <a:lnTo>
                  <a:pt x="1390830" y="25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C13FBD-BED1-48B9-95E8-3A95C0C6D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75" t="23125" r="17656" b="22096"/>
          <a:stretch/>
        </p:blipFill>
        <p:spPr>
          <a:xfrm>
            <a:off x="6375599" y="3192681"/>
            <a:ext cx="1862210" cy="1620003"/>
          </a:xfrm>
          <a:prstGeom prst="rect">
            <a:avLst/>
          </a:prstGeom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CD9FC7B-396F-44B5-BF35-8E5C14B86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6992" y="0"/>
            <a:ext cx="4255008" cy="3750846"/>
          </a:xfrm>
          <a:custGeom>
            <a:avLst/>
            <a:gdLst>
              <a:gd name="connsiteX0" fmla="*/ 439240 w 4255008"/>
              <a:gd name="connsiteY0" fmla="*/ 0 h 3750846"/>
              <a:gd name="connsiteX1" fmla="*/ 4255008 w 4255008"/>
              <a:gd name="connsiteY1" fmla="*/ 0 h 3750846"/>
              <a:gd name="connsiteX2" fmla="*/ 4255008 w 4255008"/>
              <a:gd name="connsiteY2" fmla="*/ 3063810 h 3750846"/>
              <a:gd name="connsiteX3" fmla="*/ 4223768 w 4255008"/>
              <a:gd name="connsiteY3" fmla="*/ 3077695 h 3750846"/>
              <a:gd name="connsiteX4" fmla="*/ 4179098 w 4255008"/>
              <a:gd name="connsiteY4" fmla="*/ 3093099 h 3750846"/>
              <a:gd name="connsiteX5" fmla="*/ 4134427 w 4255008"/>
              <a:gd name="connsiteY5" fmla="*/ 3106962 h 3750846"/>
              <a:gd name="connsiteX6" fmla="*/ 4086674 w 4255008"/>
              <a:gd name="connsiteY6" fmla="*/ 3119286 h 3750846"/>
              <a:gd name="connsiteX7" fmla="*/ 4040462 w 4255008"/>
              <a:gd name="connsiteY7" fmla="*/ 3131609 h 3750846"/>
              <a:gd name="connsiteX8" fmla="*/ 3994250 w 4255008"/>
              <a:gd name="connsiteY8" fmla="*/ 3145473 h 3750846"/>
              <a:gd name="connsiteX9" fmla="*/ 3949580 w 4255008"/>
              <a:gd name="connsiteY9" fmla="*/ 3160876 h 3750846"/>
              <a:gd name="connsiteX10" fmla="*/ 3907988 w 4255008"/>
              <a:gd name="connsiteY10" fmla="*/ 3179362 h 3750846"/>
              <a:gd name="connsiteX11" fmla="*/ 3869480 w 4255008"/>
              <a:gd name="connsiteY11" fmla="*/ 3200926 h 3750846"/>
              <a:gd name="connsiteX12" fmla="*/ 3835590 w 4255008"/>
              <a:gd name="connsiteY12" fmla="*/ 3228653 h 3750846"/>
              <a:gd name="connsiteX13" fmla="*/ 3800161 w 4255008"/>
              <a:gd name="connsiteY13" fmla="*/ 3259462 h 3750846"/>
              <a:gd name="connsiteX14" fmla="*/ 3769352 w 4255008"/>
              <a:gd name="connsiteY14" fmla="*/ 3294890 h 3750846"/>
              <a:gd name="connsiteX15" fmla="*/ 3740085 w 4255008"/>
              <a:gd name="connsiteY15" fmla="*/ 3331860 h 3750846"/>
              <a:gd name="connsiteX16" fmla="*/ 3710817 w 4255008"/>
              <a:gd name="connsiteY16" fmla="*/ 3370369 h 3750846"/>
              <a:gd name="connsiteX17" fmla="*/ 3681550 w 4255008"/>
              <a:gd name="connsiteY17" fmla="*/ 3408879 h 3750846"/>
              <a:gd name="connsiteX18" fmla="*/ 3652283 w 4255008"/>
              <a:gd name="connsiteY18" fmla="*/ 3445849 h 3750846"/>
              <a:gd name="connsiteX19" fmla="*/ 3619934 w 4255008"/>
              <a:gd name="connsiteY19" fmla="*/ 3481278 h 3750846"/>
              <a:gd name="connsiteX20" fmla="*/ 3587585 w 4255008"/>
              <a:gd name="connsiteY20" fmla="*/ 3512085 h 3750846"/>
              <a:gd name="connsiteX21" fmla="*/ 3550617 w 4255008"/>
              <a:gd name="connsiteY21" fmla="*/ 3538272 h 3750846"/>
              <a:gd name="connsiteX22" fmla="*/ 3512107 w 4255008"/>
              <a:gd name="connsiteY22" fmla="*/ 3558298 h 3750846"/>
              <a:gd name="connsiteX23" fmla="*/ 3465894 w 4255008"/>
              <a:gd name="connsiteY23" fmla="*/ 3572162 h 3750846"/>
              <a:gd name="connsiteX24" fmla="*/ 3418141 w 4255008"/>
              <a:gd name="connsiteY24" fmla="*/ 3578323 h 3750846"/>
              <a:gd name="connsiteX25" fmla="*/ 3368850 w 4255008"/>
              <a:gd name="connsiteY25" fmla="*/ 3579863 h 3750846"/>
              <a:gd name="connsiteX26" fmla="*/ 3316475 w 4255008"/>
              <a:gd name="connsiteY26" fmla="*/ 3575242 h 3750846"/>
              <a:gd name="connsiteX27" fmla="*/ 3264102 w 4255008"/>
              <a:gd name="connsiteY27" fmla="*/ 3569081 h 3750846"/>
              <a:gd name="connsiteX28" fmla="*/ 3211728 w 4255008"/>
              <a:gd name="connsiteY28" fmla="*/ 3561378 h 3750846"/>
              <a:gd name="connsiteX29" fmla="*/ 3159355 w 4255008"/>
              <a:gd name="connsiteY29" fmla="*/ 3555218 h 3750846"/>
              <a:gd name="connsiteX30" fmla="*/ 3106981 w 4255008"/>
              <a:gd name="connsiteY30" fmla="*/ 3552136 h 3750846"/>
              <a:gd name="connsiteX31" fmla="*/ 3056148 w 4255008"/>
              <a:gd name="connsiteY31" fmla="*/ 3552136 h 3750846"/>
              <a:gd name="connsiteX32" fmla="*/ 3008397 w 4255008"/>
              <a:gd name="connsiteY32" fmla="*/ 3558298 h 3750846"/>
              <a:gd name="connsiteX33" fmla="*/ 2959104 w 4255008"/>
              <a:gd name="connsiteY33" fmla="*/ 3570622 h 3750846"/>
              <a:gd name="connsiteX34" fmla="*/ 2914432 w 4255008"/>
              <a:gd name="connsiteY34" fmla="*/ 3589105 h 3750846"/>
              <a:gd name="connsiteX35" fmla="*/ 2868220 w 4255008"/>
              <a:gd name="connsiteY35" fmla="*/ 3613752 h 3750846"/>
              <a:gd name="connsiteX36" fmla="*/ 2822009 w 4255008"/>
              <a:gd name="connsiteY36" fmla="*/ 3638399 h 3750846"/>
              <a:gd name="connsiteX37" fmla="*/ 2775796 w 4255008"/>
              <a:gd name="connsiteY37" fmla="*/ 3666125 h 3750846"/>
              <a:gd name="connsiteX38" fmla="*/ 2731124 w 4255008"/>
              <a:gd name="connsiteY38" fmla="*/ 3692312 h 3750846"/>
              <a:gd name="connsiteX39" fmla="*/ 2683373 w 4255008"/>
              <a:gd name="connsiteY39" fmla="*/ 3715417 h 3750846"/>
              <a:gd name="connsiteX40" fmla="*/ 2637160 w 4255008"/>
              <a:gd name="connsiteY40" fmla="*/ 3733903 h 3750846"/>
              <a:gd name="connsiteX41" fmla="*/ 2589408 w 4255008"/>
              <a:gd name="connsiteY41" fmla="*/ 3746226 h 3750846"/>
              <a:gd name="connsiteX42" fmla="*/ 2540116 w 4255008"/>
              <a:gd name="connsiteY42" fmla="*/ 3750846 h 3750846"/>
              <a:gd name="connsiteX43" fmla="*/ 2490824 w 4255008"/>
              <a:gd name="connsiteY43" fmla="*/ 3746226 h 3750846"/>
              <a:gd name="connsiteX44" fmla="*/ 2443071 w 4255008"/>
              <a:gd name="connsiteY44" fmla="*/ 3733903 h 3750846"/>
              <a:gd name="connsiteX45" fmla="*/ 2396860 w 4255008"/>
              <a:gd name="connsiteY45" fmla="*/ 3715417 h 3750846"/>
              <a:gd name="connsiteX46" fmla="*/ 2349108 w 4255008"/>
              <a:gd name="connsiteY46" fmla="*/ 3692312 h 3750846"/>
              <a:gd name="connsiteX47" fmla="*/ 2304434 w 4255008"/>
              <a:gd name="connsiteY47" fmla="*/ 3666125 h 3750846"/>
              <a:gd name="connsiteX48" fmla="*/ 2258223 w 4255008"/>
              <a:gd name="connsiteY48" fmla="*/ 3638399 h 3750846"/>
              <a:gd name="connsiteX49" fmla="*/ 2212010 w 4255008"/>
              <a:gd name="connsiteY49" fmla="*/ 3613752 h 3750846"/>
              <a:gd name="connsiteX50" fmla="*/ 2165800 w 4255008"/>
              <a:gd name="connsiteY50" fmla="*/ 3589105 h 3750846"/>
              <a:gd name="connsiteX51" fmla="*/ 2119589 w 4255008"/>
              <a:gd name="connsiteY51" fmla="*/ 3570622 h 3750846"/>
              <a:gd name="connsiteX52" fmla="*/ 2071836 w 4255008"/>
              <a:gd name="connsiteY52" fmla="*/ 3558298 h 3750846"/>
              <a:gd name="connsiteX53" fmla="*/ 2024083 w 4255008"/>
              <a:gd name="connsiteY53" fmla="*/ 3552136 h 3750846"/>
              <a:gd name="connsiteX54" fmla="*/ 1973249 w 4255008"/>
              <a:gd name="connsiteY54" fmla="*/ 3552136 h 3750846"/>
              <a:gd name="connsiteX55" fmla="*/ 1920876 w 4255008"/>
              <a:gd name="connsiteY55" fmla="*/ 3555218 h 3750846"/>
              <a:gd name="connsiteX56" fmla="*/ 1868503 w 4255008"/>
              <a:gd name="connsiteY56" fmla="*/ 3561378 h 3750846"/>
              <a:gd name="connsiteX57" fmla="*/ 1816128 w 4255008"/>
              <a:gd name="connsiteY57" fmla="*/ 3569081 h 3750846"/>
              <a:gd name="connsiteX58" fmla="*/ 1763754 w 4255008"/>
              <a:gd name="connsiteY58" fmla="*/ 3575242 h 3750846"/>
              <a:gd name="connsiteX59" fmla="*/ 1711381 w 4255008"/>
              <a:gd name="connsiteY59" fmla="*/ 3579863 h 3750846"/>
              <a:gd name="connsiteX60" fmla="*/ 1662090 w 4255008"/>
              <a:gd name="connsiteY60" fmla="*/ 3578323 h 3750846"/>
              <a:gd name="connsiteX61" fmla="*/ 1614338 w 4255008"/>
              <a:gd name="connsiteY61" fmla="*/ 3572162 h 3750846"/>
              <a:gd name="connsiteX62" fmla="*/ 1568125 w 4255008"/>
              <a:gd name="connsiteY62" fmla="*/ 3558298 h 3750846"/>
              <a:gd name="connsiteX63" fmla="*/ 1529616 w 4255008"/>
              <a:gd name="connsiteY63" fmla="*/ 3538272 h 3750846"/>
              <a:gd name="connsiteX64" fmla="*/ 1492645 w 4255008"/>
              <a:gd name="connsiteY64" fmla="*/ 3512085 h 3750846"/>
              <a:gd name="connsiteX65" fmla="*/ 1460298 w 4255008"/>
              <a:gd name="connsiteY65" fmla="*/ 3481278 h 3750846"/>
              <a:gd name="connsiteX66" fmla="*/ 1427948 w 4255008"/>
              <a:gd name="connsiteY66" fmla="*/ 3445849 h 3750846"/>
              <a:gd name="connsiteX67" fmla="*/ 1398681 w 4255008"/>
              <a:gd name="connsiteY67" fmla="*/ 3408879 h 3750846"/>
              <a:gd name="connsiteX68" fmla="*/ 1369414 w 4255008"/>
              <a:gd name="connsiteY68" fmla="*/ 3370369 h 3750846"/>
              <a:gd name="connsiteX69" fmla="*/ 1340147 w 4255008"/>
              <a:gd name="connsiteY69" fmla="*/ 3331860 h 3750846"/>
              <a:gd name="connsiteX70" fmla="*/ 1310879 w 4255008"/>
              <a:gd name="connsiteY70" fmla="*/ 3294890 h 3750846"/>
              <a:gd name="connsiteX71" fmla="*/ 1280071 w 4255008"/>
              <a:gd name="connsiteY71" fmla="*/ 3259462 h 3750846"/>
              <a:gd name="connsiteX72" fmla="*/ 1244641 w 4255008"/>
              <a:gd name="connsiteY72" fmla="*/ 3228653 h 3750846"/>
              <a:gd name="connsiteX73" fmla="*/ 1210752 w 4255008"/>
              <a:gd name="connsiteY73" fmla="*/ 3200926 h 3750846"/>
              <a:gd name="connsiteX74" fmla="*/ 1172242 w 4255008"/>
              <a:gd name="connsiteY74" fmla="*/ 3179362 h 3750846"/>
              <a:gd name="connsiteX75" fmla="*/ 1130652 w 4255008"/>
              <a:gd name="connsiteY75" fmla="*/ 3160876 h 3750846"/>
              <a:gd name="connsiteX76" fmla="*/ 1085981 w 4255008"/>
              <a:gd name="connsiteY76" fmla="*/ 3145473 h 3750846"/>
              <a:gd name="connsiteX77" fmla="*/ 1039768 w 4255008"/>
              <a:gd name="connsiteY77" fmla="*/ 3131609 h 3750846"/>
              <a:gd name="connsiteX78" fmla="*/ 993558 w 4255008"/>
              <a:gd name="connsiteY78" fmla="*/ 3119286 h 3750846"/>
              <a:gd name="connsiteX79" fmla="*/ 945805 w 4255008"/>
              <a:gd name="connsiteY79" fmla="*/ 3106962 h 3750846"/>
              <a:gd name="connsiteX80" fmla="*/ 901134 w 4255008"/>
              <a:gd name="connsiteY80" fmla="*/ 3093099 h 3750846"/>
              <a:gd name="connsiteX81" fmla="*/ 856461 w 4255008"/>
              <a:gd name="connsiteY81" fmla="*/ 3077695 h 3750846"/>
              <a:gd name="connsiteX82" fmla="*/ 814872 w 4255008"/>
              <a:gd name="connsiteY82" fmla="*/ 3059209 h 3750846"/>
              <a:gd name="connsiteX83" fmla="*/ 777901 w 4255008"/>
              <a:gd name="connsiteY83" fmla="*/ 3036103 h 3750846"/>
              <a:gd name="connsiteX84" fmla="*/ 744012 w 4255008"/>
              <a:gd name="connsiteY84" fmla="*/ 3008376 h 3750846"/>
              <a:gd name="connsiteX85" fmla="*/ 716286 w 4255008"/>
              <a:gd name="connsiteY85" fmla="*/ 2974489 h 3750846"/>
              <a:gd name="connsiteX86" fmla="*/ 693181 w 4255008"/>
              <a:gd name="connsiteY86" fmla="*/ 2937519 h 3750846"/>
              <a:gd name="connsiteX87" fmla="*/ 674695 w 4255008"/>
              <a:gd name="connsiteY87" fmla="*/ 2895927 h 3750846"/>
              <a:gd name="connsiteX88" fmla="*/ 659292 w 4255008"/>
              <a:gd name="connsiteY88" fmla="*/ 2851257 h 3750846"/>
              <a:gd name="connsiteX89" fmla="*/ 645428 w 4255008"/>
              <a:gd name="connsiteY89" fmla="*/ 2806586 h 3750846"/>
              <a:gd name="connsiteX90" fmla="*/ 633104 w 4255008"/>
              <a:gd name="connsiteY90" fmla="*/ 2758833 h 3750846"/>
              <a:gd name="connsiteX91" fmla="*/ 620780 w 4255008"/>
              <a:gd name="connsiteY91" fmla="*/ 2712622 h 3750846"/>
              <a:gd name="connsiteX92" fmla="*/ 606917 w 4255008"/>
              <a:gd name="connsiteY92" fmla="*/ 2666410 h 3750846"/>
              <a:gd name="connsiteX93" fmla="*/ 591513 w 4255008"/>
              <a:gd name="connsiteY93" fmla="*/ 2621737 h 3750846"/>
              <a:gd name="connsiteX94" fmla="*/ 573028 w 4255008"/>
              <a:gd name="connsiteY94" fmla="*/ 2580146 h 3750846"/>
              <a:gd name="connsiteX95" fmla="*/ 551462 w 4255008"/>
              <a:gd name="connsiteY95" fmla="*/ 2541637 h 3750846"/>
              <a:gd name="connsiteX96" fmla="*/ 523737 w 4255008"/>
              <a:gd name="connsiteY96" fmla="*/ 2507748 h 3750846"/>
              <a:gd name="connsiteX97" fmla="*/ 492928 w 4255008"/>
              <a:gd name="connsiteY97" fmla="*/ 2472319 h 3750846"/>
              <a:gd name="connsiteX98" fmla="*/ 457499 w 4255008"/>
              <a:gd name="connsiteY98" fmla="*/ 2441511 h 3750846"/>
              <a:gd name="connsiteX99" fmla="*/ 418988 w 4255008"/>
              <a:gd name="connsiteY99" fmla="*/ 2412245 h 3750846"/>
              <a:gd name="connsiteX100" fmla="*/ 380479 w 4255008"/>
              <a:gd name="connsiteY100" fmla="*/ 2382977 h 3750846"/>
              <a:gd name="connsiteX101" fmla="*/ 341969 w 4255008"/>
              <a:gd name="connsiteY101" fmla="*/ 2353710 h 3750846"/>
              <a:gd name="connsiteX102" fmla="*/ 304999 w 4255008"/>
              <a:gd name="connsiteY102" fmla="*/ 2324441 h 3750846"/>
              <a:gd name="connsiteX103" fmla="*/ 269570 w 4255008"/>
              <a:gd name="connsiteY103" fmla="*/ 2292094 h 3750846"/>
              <a:gd name="connsiteX104" fmla="*/ 238762 w 4255008"/>
              <a:gd name="connsiteY104" fmla="*/ 2259746 h 3750846"/>
              <a:gd name="connsiteX105" fmla="*/ 212576 w 4255008"/>
              <a:gd name="connsiteY105" fmla="*/ 2222776 h 3750846"/>
              <a:gd name="connsiteX106" fmla="*/ 192552 w 4255008"/>
              <a:gd name="connsiteY106" fmla="*/ 2184267 h 3750846"/>
              <a:gd name="connsiteX107" fmla="*/ 178688 w 4255008"/>
              <a:gd name="connsiteY107" fmla="*/ 2138056 h 3750846"/>
              <a:gd name="connsiteX108" fmla="*/ 172526 w 4255008"/>
              <a:gd name="connsiteY108" fmla="*/ 2090303 h 3750846"/>
              <a:gd name="connsiteX109" fmla="*/ 170984 w 4255008"/>
              <a:gd name="connsiteY109" fmla="*/ 2041008 h 3750846"/>
              <a:gd name="connsiteX110" fmla="*/ 175606 w 4255008"/>
              <a:gd name="connsiteY110" fmla="*/ 1988636 h 3750846"/>
              <a:gd name="connsiteX111" fmla="*/ 181768 w 4255008"/>
              <a:gd name="connsiteY111" fmla="*/ 1936263 h 3750846"/>
              <a:gd name="connsiteX112" fmla="*/ 189469 w 4255008"/>
              <a:gd name="connsiteY112" fmla="*/ 1883889 h 3750846"/>
              <a:gd name="connsiteX113" fmla="*/ 195632 w 4255008"/>
              <a:gd name="connsiteY113" fmla="*/ 1831516 h 3750846"/>
              <a:gd name="connsiteX114" fmla="*/ 198713 w 4255008"/>
              <a:gd name="connsiteY114" fmla="*/ 1779143 h 3750846"/>
              <a:gd name="connsiteX115" fmla="*/ 198713 w 4255008"/>
              <a:gd name="connsiteY115" fmla="*/ 1728309 h 3750846"/>
              <a:gd name="connsiteX116" fmla="*/ 192552 w 4255008"/>
              <a:gd name="connsiteY116" fmla="*/ 1680558 h 3750846"/>
              <a:gd name="connsiteX117" fmla="*/ 180228 w 4255008"/>
              <a:gd name="connsiteY117" fmla="*/ 1632805 h 3750846"/>
              <a:gd name="connsiteX118" fmla="*/ 161743 w 4255008"/>
              <a:gd name="connsiteY118" fmla="*/ 1588133 h 3750846"/>
              <a:gd name="connsiteX119" fmla="*/ 138637 w 4255008"/>
              <a:gd name="connsiteY119" fmla="*/ 1541921 h 3750846"/>
              <a:gd name="connsiteX120" fmla="*/ 112449 w 4255008"/>
              <a:gd name="connsiteY120" fmla="*/ 1495711 h 3750846"/>
              <a:gd name="connsiteX121" fmla="*/ 84724 w 4255008"/>
              <a:gd name="connsiteY121" fmla="*/ 1449498 h 3750846"/>
              <a:gd name="connsiteX122" fmla="*/ 58536 w 4255008"/>
              <a:gd name="connsiteY122" fmla="*/ 1404826 h 3750846"/>
              <a:gd name="connsiteX123" fmla="*/ 35429 w 4255008"/>
              <a:gd name="connsiteY123" fmla="*/ 1357075 h 3750846"/>
              <a:gd name="connsiteX124" fmla="*/ 16946 w 4255008"/>
              <a:gd name="connsiteY124" fmla="*/ 1310862 h 3750846"/>
              <a:gd name="connsiteX125" fmla="*/ 4623 w 4255008"/>
              <a:gd name="connsiteY125" fmla="*/ 1263110 h 3750846"/>
              <a:gd name="connsiteX126" fmla="*/ 0 w 4255008"/>
              <a:gd name="connsiteY126" fmla="*/ 1213817 h 3750846"/>
              <a:gd name="connsiteX127" fmla="*/ 4623 w 4255008"/>
              <a:gd name="connsiteY127" fmla="*/ 1164526 h 3750846"/>
              <a:gd name="connsiteX128" fmla="*/ 16946 w 4255008"/>
              <a:gd name="connsiteY128" fmla="*/ 1116774 h 3750846"/>
              <a:gd name="connsiteX129" fmla="*/ 35429 w 4255008"/>
              <a:gd name="connsiteY129" fmla="*/ 1070561 h 3750846"/>
              <a:gd name="connsiteX130" fmla="*/ 58536 w 4255008"/>
              <a:gd name="connsiteY130" fmla="*/ 1022810 h 3750846"/>
              <a:gd name="connsiteX131" fmla="*/ 84724 w 4255008"/>
              <a:gd name="connsiteY131" fmla="*/ 978137 h 3750846"/>
              <a:gd name="connsiteX132" fmla="*/ 112449 w 4255008"/>
              <a:gd name="connsiteY132" fmla="*/ 931927 h 3750846"/>
              <a:gd name="connsiteX133" fmla="*/ 138637 w 4255008"/>
              <a:gd name="connsiteY133" fmla="*/ 885714 h 3750846"/>
              <a:gd name="connsiteX134" fmla="*/ 161743 w 4255008"/>
              <a:gd name="connsiteY134" fmla="*/ 839503 h 3750846"/>
              <a:gd name="connsiteX135" fmla="*/ 180228 w 4255008"/>
              <a:gd name="connsiteY135" fmla="*/ 794830 h 3750846"/>
              <a:gd name="connsiteX136" fmla="*/ 192552 w 4255008"/>
              <a:gd name="connsiteY136" fmla="*/ 747078 h 3750846"/>
              <a:gd name="connsiteX137" fmla="*/ 198713 w 4255008"/>
              <a:gd name="connsiteY137" fmla="*/ 699327 h 3750846"/>
              <a:gd name="connsiteX138" fmla="*/ 198713 w 4255008"/>
              <a:gd name="connsiteY138" fmla="*/ 648494 h 3750846"/>
              <a:gd name="connsiteX139" fmla="*/ 195632 w 4255008"/>
              <a:gd name="connsiteY139" fmla="*/ 596120 h 3750846"/>
              <a:gd name="connsiteX140" fmla="*/ 189469 w 4255008"/>
              <a:gd name="connsiteY140" fmla="*/ 543747 h 3750846"/>
              <a:gd name="connsiteX141" fmla="*/ 181768 w 4255008"/>
              <a:gd name="connsiteY141" fmla="*/ 491372 h 3750846"/>
              <a:gd name="connsiteX142" fmla="*/ 175606 w 4255008"/>
              <a:gd name="connsiteY142" fmla="*/ 438999 h 3750846"/>
              <a:gd name="connsiteX143" fmla="*/ 170984 w 4255008"/>
              <a:gd name="connsiteY143" fmla="*/ 386627 h 3750846"/>
              <a:gd name="connsiteX144" fmla="*/ 172526 w 4255008"/>
              <a:gd name="connsiteY144" fmla="*/ 337334 h 3750846"/>
              <a:gd name="connsiteX145" fmla="*/ 178688 w 4255008"/>
              <a:gd name="connsiteY145" fmla="*/ 289582 h 3750846"/>
              <a:gd name="connsiteX146" fmla="*/ 192552 w 4255008"/>
              <a:gd name="connsiteY146" fmla="*/ 243369 h 3750846"/>
              <a:gd name="connsiteX147" fmla="*/ 212576 w 4255008"/>
              <a:gd name="connsiteY147" fmla="*/ 204861 h 3750846"/>
              <a:gd name="connsiteX148" fmla="*/ 238762 w 4255008"/>
              <a:gd name="connsiteY148" fmla="*/ 167891 h 3750846"/>
              <a:gd name="connsiteX149" fmla="*/ 269570 w 4255008"/>
              <a:gd name="connsiteY149" fmla="*/ 135542 h 3750846"/>
              <a:gd name="connsiteX150" fmla="*/ 304999 w 4255008"/>
              <a:gd name="connsiteY150" fmla="*/ 103195 h 3750846"/>
              <a:gd name="connsiteX151" fmla="*/ 341969 w 4255008"/>
              <a:gd name="connsiteY151" fmla="*/ 73925 h 3750846"/>
              <a:gd name="connsiteX152" fmla="*/ 380479 w 4255008"/>
              <a:gd name="connsiteY152" fmla="*/ 44658 h 3750846"/>
              <a:gd name="connsiteX153" fmla="*/ 418988 w 4255008"/>
              <a:gd name="connsiteY153" fmla="*/ 15391 h 375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4255008" h="3750846">
                <a:moveTo>
                  <a:pt x="439240" y="0"/>
                </a:moveTo>
                <a:lnTo>
                  <a:pt x="4255008" y="0"/>
                </a:lnTo>
                <a:lnTo>
                  <a:pt x="4255008" y="3063810"/>
                </a:lnTo>
                <a:lnTo>
                  <a:pt x="4223768" y="3077695"/>
                </a:lnTo>
                <a:lnTo>
                  <a:pt x="4179098" y="3093099"/>
                </a:lnTo>
                <a:lnTo>
                  <a:pt x="4134427" y="3106962"/>
                </a:lnTo>
                <a:lnTo>
                  <a:pt x="4086674" y="3119286"/>
                </a:lnTo>
                <a:lnTo>
                  <a:pt x="4040462" y="3131609"/>
                </a:lnTo>
                <a:lnTo>
                  <a:pt x="3994250" y="3145473"/>
                </a:lnTo>
                <a:lnTo>
                  <a:pt x="3949580" y="3160876"/>
                </a:lnTo>
                <a:lnTo>
                  <a:pt x="3907988" y="3179362"/>
                </a:lnTo>
                <a:lnTo>
                  <a:pt x="3869480" y="3200926"/>
                </a:lnTo>
                <a:lnTo>
                  <a:pt x="3835590" y="3228653"/>
                </a:lnTo>
                <a:lnTo>
                  <a:pt x="3800161" y="3259462"/>
                </a:lnTo>
                <a:lnTo>
                  <a:pt x="3769352" y="3294890"/>
                </a:lnTo>
                <a:lnTo>
                  <a:pt x="3740085" y="3331860"/>
                </a:lnTo>
                <a:lnTo>
                  <a:pt x="3710817" y="3370369"/>
                </a:lnTo>
                <a:lnTo>
                  <a:pt x="3681550" y="3408879"/>
                </a:lnTo>
                <a:lnTo>
                  <a:pt x="3652283" y="3445849"/>
                </a:lnTo>
                <a:lnTo>
                  <a:pt x="3619934" y="3481278"/>
                </a:lnTo>
                <a:lnTo>
                  <a:pt x="3587585" y="3512085"/>
                </a:lnTo>
                <a:lnTo>
                  <a:pt x="3550617" y="3538272"/>
                </a:lnTo>
                <a:lnTo>
                  <a:pt x="3512107" y="3558298"/>
                </a:lnTo>
                <a:lnTo>
                  <a:pt x="3465894" y="3572162"/>
                </a:lnTo>
                <a:lnTo>
                  <a:pt x="3418141" y="3578323"/>
                </a:lnTo>
                <a:lnTo>
                  <a:pt x="3368850" y="3579863"/>
                </a:lnTo>
                <a:lnTo>
                  <a:pt x="3316475" y="3575242"/>
                </a:lnTo>
                <a:lnTo>
                  <a:pt x="3264102" y="3569081"/>
                </a:lnTo>
                <a:lnTo>
                  <a:pt x="3211728" y="3561378"/>
                </a:lnTo>
                <a:lnTo>
                  <a:pt x="3159355" y="3555218"/>
                </a:lnTo>
                <a:lnTo>
                  <a:pt x="3106981" y="3552136"/>
                </a:lnTo>
                <a:lnTo>
                  <a:pt x="3056148" y="3552136"/>
                </a:lnTo>
                <a:lnTo>
                  <a:pt x="3008397" y="3558298"/>
                </a:lnTo>
                <a:lnTo>
                  <a:pt x="2959104" y="3570622"/>
                </a:lnTo>
                <a:lnTo>
                  <a:pt x="2914432" y="3589105"/>
                </a:lnTo>
                <a:lnTo>
                  <a:pt x="2868220" y="3613752"/>
                </a:lnTo>
                <a:lnTo>
                  <a:pt x="2822009" y="3638399"/>
                </a:lnTo>
                <a:lnTo>
                  <a:pt x="2775796" y="3666125"/>
                </a:lnTo>
                <a:lnTo>
                  <a:pt x="2731124" y="3692312"/>
                </a:lnTo>
                <a:lnTo>
                  <a:pt x="2683373" y="3715417"/>
                </a:lnTo>
                <a:lnTo>
                  <a:pt x="2637160" y="3733903"/>
                </a:lnTo>
                <a:lnTo>
                  <a:pt x="2589408" y="3746226"/>
                </a:lnTo>
                <a:lnTo>
                  <a:pt x="2540116" y="3750846"/>
                </a:lnTo>
                <a:lnTo>
                  <a:pt x="2490824" y="3746226"/>
                </a:lnTo>
                <a:lnTo>
                  <a:pt x="2443071" y="3733903"/>
                </a:lnTo>
                <a:lnTo>
                  <a:pt x="2396860" y="3715417"/>
                </a:lnTo>
                <a:lnTo>
                  <a:pt x="2349108" y="3692312"/>
                </a:lnTo>
                <a:lnTo>
                  <a:pt x="2304434" y="3666125"/>
                </a:lnTo>
                <a:lnTo>
                  <a:pt x="2258223" y="3638399"/>
                </a:lnTo>
                <a:lnTo>
                  <a:pt x="2212010" y="3613752"/>
                </a:lnTo>
                <a:lnTo>
                  <a:pt x="2165800" y="3589105"/>
                </a:lnTo>
                <a:lnTo>
                  <a:pt x="2119589" y="3570622"/>
                </a:lnTo>
                <a:lnTo>
                  <a:pt x="2071836" y="3558298"/>
                </a:lnTo>
                <a:lnTo>
                  <a:pt x="2024083" y="3552136"/>
                </a:lnTo>
                <a:lnTo>
                  <a:pt x="1973249" y="3552136"/>
                </a:lnTo>
                <a:lnTo>
                  <a:pt x="1920876" y="3555218"/>
                </a:lnTo>
                <a:lnTo>
                  <a:pt x="1868503" y="3561378"/>
                </a:lnTo>
                <a:lnTo>
                  <a:pt x="1816128" y="3569081"/>
                </a:lnTo>
                <a:lnTo>
                  <a:pt x="1763754" y="3575242"/>
                </a:lnTo>
                <a:lnTo>
                  <a:pt x="1711381" y="3579863"/>
                </a:lnTo>
                <a:lnTo>
                  <a:pt x="1662090" y="3578323"/>
                </a:lnTo>
                <a:lnTo>
                  <a:pt x="1614338" y="3572162"/>
                </a:lnTo>
                <a:lnTo>
                  <a:pt x="1568125" y="3558298"/>
                </a:lnTo>
                <a:lnTo>
                  <a:pt x="1529616" y="3538272"/>
                </a:lnTo>
                <a:lnTo>
                  <a:pt x="1492645" y="3512085"/>
                </a:lnTo>
                <a:lnTo>
                  <a:pt x="1460298" y="3481278"/>
                </a:lnTo>
                <a:lnTo>
                  <a:pt x="1427948" y="3445849"/>
                </a:lnTo>
                <a:lnTo>
                  <a:pt x="1398681" y="3408879"/>
                </a:lnTo>
                <a:lnTo>
                  <a:pt x="1369414" y="3370369"/>
                </a:lnTo>
                <a:lnTo>
                  <a:pt x="1340147" y="3331860"/>
                </a:lnTo>
                <a:lnTo>
                  <a:pt x="1310879" y="3294890"/>
                </a:lnTo>
                <a:lnTo>
                  <a:pt x="1280071" y="3259462"/>
                </a:lnTo>
                <a:lnTo>
                  <a:pt x="1244641" y="3228653"/>
                </a:lnTo>
                <a:lnTo>
                  <a:pt x="1210752" y="3200926"/>
                </a:lnTo>
                <a:lnTo>
                  <a:pt x="1172242" y="3179362"/>
                </a:lnTo>
                <a:lnTo>
                  <a:pt x="1130652" y="3160876"/>
                </a:lnTo>
                <a:lnTo>
                  <a:pt x="1085981" y="3145473"/>
                </a:lnTo>
                <a:lnTo>
                  <a:pt x="1039768" y="3131609"/>
                </a:lnTo>
                <a:lnTo>
                  <a:pt x="993558" y="3119286"/>
                </a:lnTo>
                <a:lnTo>
                  <a:pt x="945805" y="3106962"/>
                </a:lnTo>
                <a:lnTo>
                  <a:pt x="901134" y="3093099"/>
                </a:lnTo>
                <a:lnTo>
                  <a:pt x="856461" y="3077695"/>
                </a:lnTo>
                <a:lnTo>
                  <a:pt x="814872" y="3059209"/>
                </a:lnTo>
                <a:lnTo>
                  <a:pt x="777901" y="3036103"/>
                </a:lnTo>
                <a:lnTo>
                  <a:pt x="744012" y="3008376"/>
                </a:lnTo>
                <a:lnTo>
                  <a:pt x="716286" y="2974489"/>
                </a:lnTo>
                <a:lnTo>
                  <a:pt x="693181" y="2937519"/>
                </a:lnTo>
                <a:lnTo>
                  <a:pt x="674695" y="2895927"/>
                </a:lnTo>
                <a:lnTo>
                  <a:pt x="659292" y="2851257"/>
                </a:lnTo>
                <a:lnTo>
                  <a:pt x="645428" y="2806586"/>
                </a:lnTo>
                <a:lnTo>
                  <a:pt x="633104" y="2758833"/>
                </a:lnTo>
                <a:lnTo>
                  <a:pt x="620780" y="2712622"/>
                </a:lnTo>
                <a:lnTo>
                  <a:pt x="606917" y="2666410"/>
                </a:lnTo>
                <a:lnTo>
                  <a:pt x="591513" y="2621737"/>
                </a:lnTo>
                <a:lnTo>
                  <a:pt x="573028" y="2580146"/>
                </a:lnTo>
                <a:lnTo>
                  <a:pt x="551462" y="2541637"/>
                </a:lnTo>
                <a:lnTo>
                  <a:pt x="523737" y="2507748"/>
                </a:lnTo>
                <a:lnTo>
                  <a:pt x="492928" y="2472319"/>
                </a:lnTo>
                <a:lnTo>
                  <a:pt x="457499" y="2441511"/>
                </a:lnTo>
                <a:lnTo>
                  <a:pt x="418988" y="2412245"/>
                </a:lnTo>
                <a:lnTo>
                  <a:pt x="380479" y="2382977"/>
                </a:lnTo>
                <a:lnTo>
                  <a:pt x="341969" y="2353710"/>
                </a:lnTo>
                <a:lnTo>
                  <a:pt x="304999" y="2324441"/>
                </a:lnTo>
                <a:lnTo>
                  <a:pt x="269570" y="2292094"/>
                </a:lnTo>
                <a:lnTo>
                  <a:pt x="238762" y="2259746"/>
                </a:lnTo>
                <a:lnTo>
                  <a:pt x="212576" y="2222776"/>
                </a:lnTo>
                <a:lnTo>
                  <a:pt x="192552" y="2184267"/>
                </a:lnTo>
                <a:lnTo>
                  <a:pt x="178688" y="2138056"/>
                </a:lnTo>
                <a:lnTo>
                  <a:pt x="172526" y="2090303"/>
                </a:lnTo>
                <a:lnTo>
                  <a:pt x="170984" y="2041008"/>
                </a:lnTo>
                <a:lnTo>
                  <a:pt x="175606" y="1988636"/>
                </a:lnTo>
                <a:lnTo>
                  <a:pt x="181768" y="1936263"/>
                </a:lnTo>
                <a:lnTo>
                  <a:pt x="189469" y="1883889"/>
                </a:lnTo>
                <a:lnTo>
                  <a:pt x="195632" y="1831516"/>
                </a:lnTo>
                <a:lnTo>
                  <a:pt x="198713" y="1779143"/>
                </a:lnTo>
                <a:lnTo>
                  <a:pt x="198713" y="1728309"/>
                </a:lnTo>
                <a:lnTo>
                  <a:pt x="192552" y="1680558"/>
                </a:lnTo>
                <a:lnTo>
                  <a:pt x="180228" y="1632805"/>
                </a:lnTo>
                <a:lnTo>
                  <a:pt x="161743" y="1588133"/>
                </a:lnTo>
                <a:lnTo>
                  <a:pt x="138637" y="1541921"/>
                </a:lnTo>
                <a:lnTo>
                  <a:pt x="112449" y="1495711"/>
                </a:lnTo>
                <a:lnTo>
                  <a:pt x="84724" y="1449498"/>
                </a:lnTo>
                <a:lnTo>
                  <a:pt x="58536" y="1404826"/>
                </a:lnTo>
                <a:lnTo>
                  <a:pt x="35429" y="1357075"/>
                </a:lnTo>
                <a:lnTo>
                  <a:pt x="16946" y="1310862"/>
                </a:lnTo>
                <a:lnTo>
                  <a:pt x="4623" y="1263110"/>
                </a:lnTo>
                <a:lnTo>
                  <a:pt x="0" y="1213817"/>
                </a:lnTo>
                <a:lnTo>
                  <a:pt x="4623" y="1164526"/>
                </a:lnTo>
                <a:lnTo>
                  <a:pt x="16946" y="1116774"/>
                </a:lnTo>
                <a:lnTo>
                  <a:pt x="35429" y="1070561"/>
                </a:lnTo>
                <a:lnTo>
                  <a:pt x="58536" y="1022810"/>
                </a:lnTo>
                <a:lnTo>
                  <a:pt x="84724" y="978137"/>
                </a:lnTo>
                <a:lnTo>
                  <a:pt x="112449" y="931927"/>
                </a:lnTo>
                <a:lnTo>
                  <a:pt x="138637" y="885714"/>
                </a:lnTo>
                <a:lnTo>
                  <a:pt x="161743" y="839503"/>
                </a:lnTo>
                <a:lnTo>
                  <a:pt x="180228" y="794830"/>
                </a:lnTo>
                <a:lnTo>
                  <a:pt x="192552" y="747078"/>
                </a:lnTo>
                <a:lnTo>
                  <a:pt x="198713" y="699327"/>
                </a:lnTo>
                <a:lnTo>
                  <a:pt x="198713" y="648494"/>
                </a:lnTo>
                <a:lnTo>
                  <a:pt x="195632" y="596120"/>
                </a:lnTo>
                <a:lnTo>
                  <a:pt x="189469" y="543747"/>
                </a:lnTo>
                <a:lnTo>
                  <a:pt x="181768" y="491372"/>
                </a:lnTo>
                <a:lnTo>
                  <a:pt x="175606" y="438999"/>
                </a:lnTo>
                <a:lnTo>
                  <a:pt x="170984" y="386627"/>
                </a:lnTo>
                <a:lnTo>
                  <a:pt x="172526" y="337334"/>
                </a:lnTo>
                <a:lnTo>
                  <a:pt x="178688" y="289582"/>
                </a:lnTo>
                <a:lnTo>
                  <a:pt x="192552" y="243369"/>
                </a:lnTo>
                <a:lnTo>
                  <a:pt x="212576" y="204861"/>
                </a:lnTo>
                <a:lnTo>
                  <a:pt x="238762" y="167891"/>
                </a:lnTo>
                <a:lnTo>
                  <a:pt x="269570" y="135542"/>
                </a:lnTo>
                <a:lnTo>
                  <a:pt x="304999" y="103195"/>
                </a:lnTo>
                <a:lnTo>
                  <a:pt x="341969" y="73925"/>
                </a:lnTo>
                <a:lnTo>
                  <a:pt x="380479" y="44658"/>
                </a:lnTo>
                <a:lnTo>
                  <a:pt x="418988" y="1539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5FAA0D41-326B-4806-BC2B-BA2783E5B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618" y="0"/>
            <a:ext cx="4166383" cy="3662328"/>
          </a:xfrm>
          <a:custGeom>
            <a:avLst/>
            <a:gdLst>
              <a:gd name="connsiteX0" fmla="*/ 474841 w 4166383"/>
              <a:gd name="connsiteY0" fmla="*/ 0 h 3662328"/>
              <a:gd name="connsiteX1" fmla="*/ 4166383 w 4166383"/>
              <a:gd name="connsiteY1" fmla="*/ 0 h 3662328"/>
              <a:gd name="connsiteX2" fmla="*/ 4166383 w 4166383"/>
              <a:gd name="connsiteY2" fmla="*/ 2960939 h 3662328"/>
              <a:gd name="connsiteX3" fmla="*/ 4152224 w 4166383"/>
              <a:gd name="connsiteY3" fmla="*/ 2972523 h 3662328"/>
              <a:gd name="connsiteX4" fmla="*/ 4116543 w 4166383"/>
              <a:gd name="connsiteY4" fmla="*/ 2994823 h 3662328"/>
              <a:gd name="connsiteX5" fmla="*/ 4076403 w 4166383"/>
              <a:gd name="connsiteY5" fmla="*/ 3012663 h 3662328"/>
              <a:gd name="connsiteX6" fmla="*/ 4033291 w 4166383"/>
              <a:gd name="connsiteY6" fmla="*/ 3027530 h 3662328"/>
              <a:gd name="connsiteX7" fmla="*/ 3990179 w 4166383"/>
              <a:gd name="connsiteY7" fmla="*/ 3040909 h 3662328"/>
              <a:gd name="connsiteX8" fmla="*/ 3944092 w 4166383"/>
              <a:gd name="connsiteY8" fmla="*/ 3052803 h 3662328"/>
              <a:gd name="connsiteX9" fmla="*/ 3899491 w 4166383"/>
              <a:gd name="connsiteY9" fmla="*/ 3064697 h 3662328"/>
              <a:gd name="connsiteX10" fmla="*/ 3854893 w 4166383"/>
              <a:gd name="connsiteY10" fmla="*/ 3078077 h 3662328"/>
              <a:gd name="connsiteX11" fmla="*/ 3811781 w 4166383"/>
              <a:gd name="connsiteY11" fmla="*/ 3092943 h 3662328"/>
              <a:gd name="connsiteX12" fmla="*/ 3771641 w 4166383"/>
              <a:gd name="connsiteY12" fmla="*/ 3110783 h 3662328"/>
              <a:gd name="connsiteX13" fmla="*/ 3734475 w 4166383"/>
              <a:gd name="connsiteY13" fmla="*/ 3131595 h 3662328"/>
              <a:gd name="connsiteX14" fmla="*/ 3701768 w 4166383"/>
              <a:gd name="connsiteY14" fmla="*/ 3158355 h 3662328"/>
              <a:gd name="connsiteX15" fmla="*/ 3667575 w 4166383"/>
              <a:gd name="connsiteY15" fmla="*/ 3188088 h 3662328"/>
              <a:gd name="connsiteX16" fmla="*/ 3637841 w 4166383"/>
              <a:gd name="connsiteY16" fmla="*/ 3222281 h 3662328"/>
              <a:gd name="connsiteX17" fmla="*/ 3609595 w 4166383"/>
              <a:gd name="connsiteY17" fmla="*/ 3257961 h 3662328"/>
              <a:gd name="connsiteX18" fmla="*/ 3581349 w 4166383"/>
              <a:gd name="connsiteY18" fmla="*/ 3295126 h 3662328"/>
              <a:gd name="connsiteX19" fmla="*/ 3553102 w 4166383"/>
              <a:gd name="connsiteY19" fmla="*/ 3332293 h 3662328"/>
              <a:gd name="connsiteX20" fmla="*/ 3524856 w 4166383"/>
              <a:gd name="connsiteY20" fmla="*/ 3367972 h 3662328"/>
              <a:gd name="connsiteX21" fmla="*/ 3493636 w 4166383"/>
              <a:gd name="connsiteY21" fmla="*/ 3402165 h 3662328"/>
              <a:gd name="connsiteX22" fmla="*/ 3462416 w 4166383"/>
              <a:gd name="connsiteY22" fmla="*/ 3431897 h 3662328"/>
              <a:gd name="connsiteX23" fmla="*/ 3426738 w 4166383"/>
              <a:gd name="connsiteY23" fmla="*/ 3457171 h 3662328"/>
              <a:gd name="connsiteX24" fmla="*/ 3389571 w 4166383"/>
              <a:gd name="connsiteY24" fmla="*/ 3476498 h 3662328"/>
              <a:gd name="connsiteX25" fmla="*/ 3344970 w 4166383"/>
              <a:gd name="connsiteY25" fmla="*/ 3489878 h 3662328"/>
              <a:gd name="connsiteX26" fmla="*/ 3298883 w 4166383"/>
              <a:gd name="connsiteY26" fmla="*/ 3495825 h 3662328"/>
              <a:gd name="connsiteX27" fmla="*/ 3251312 w 4166383"/>
              <a:gd name="connsiteY27" fmla="*/ 3497311 h 3662328"/>
              <a:gd name="connsiteX28" fmla="*/ 3200765 w 4166383"/>
              <a:gd name="connsiteY28" fmla="*/ 3492850 h 3662328"/>
              <a:gd name="connsiteX29" fmla="*/ 3150219 w 4166383"/>
              <a:gd name="connsiteY29" fmla="*/ 3486905 h 3662328"/>
              <a:gd name="connsiteX30" fmla="*/ 3099672 w 4166383"/>
              <a:gd name="connsiteY30" fmla="*/ 3479470 h 3662328"/>
              <a:gd name="connsiteX31" fmla="*/ 3049127 w 4166383"/>
              <a:gd name="connsiteY31" fmla="*/ 3473525 h 3662328"/>
              <a:gd name="connsiteX32" fmla="*/ 2998579 w 4166383"/>
              <a:gd name="connsiteY32" fmla="*/ 3470551 h 3662328"/>
              <a:gd name="connsiteX33" fmla="*/ 2949520 w 4166383"/>
              <a:gd name="connsiteY33" fmla="*/ 3470551 h 3662328"/>
              <a:gd name="connsiteX34" fmla="*/ 2903435 w 4166383"/>
              <a:gd name="connsiteY34" fmla="*/ 3476498 h 3662328"/>
              <a:gd name="connsiteX35" fmla="*/ 2855862 w 4166383"/>
              <a:gd name="connsiteY35" fmla="*/ 3488392 h 3662328"/>
              <a:gd name="connsiteX36" fmla="*/ 2812749 w 4166383"/>
              <a:gd name="connsiteY36" fmla="*/ 3506230 h 3662328"/>
              <a:gd name="connsiteX37" fmla="*/ 2768149 w 4166383"/>
              <a:gd name="connsiteY37" fmla="*/ 3530017 h 3662328"/>
              <a:gd name="connsiteX38" fmla="*/ 2723551 w 4166383"/>
              <a:gd name="connsiteY38" fmla="*/ 3553804 h 3662328"/>
              <a:gd name="connsiteX39" fmla="*/ 2678950 w 4166383"/>
              <a:gd name="connsiteY39" fmla="*/ 3580563 h 3662328"/>
              <a:gd name="connsiteX40" fmla="*/ 2635836 w 4166383"/>
              <a:gd name="connsiteY40" fmla="*/ 3605836 h 3662328"/>
              <a:gd name="connsiteX41" fmla="*/ 2589751 w 4166383"/>
              <a:gd name="connsiteY41" fmla="*/ 3628136 h 3662328"/>
              <a:gd name="connsiteX42" fmla="*/ 2545151 w 4166383"/>
              <a:gd name="connsiteY42" fmla="*/ 3645976 h 3662328"/>
              <a:gd name="connsiteX43" fmla="*/ 2499064 w 4166383"/>
              <a:gd name="connsiteY43" fmla="*/ 3657869 h 3662328"/>
              <a:gd name="connsiteX44" fmla="*/ 2451493 w 4166383"/>
              <a:gd name="connsiteY44" fmla="*/ 3662328 h 3662328"/>
              <a:gd name="connsiteX45" fmla="*/ 2403920 w 4166383"/>
              <a:gd name="connsiteY45" fmla="*/ 3657869 h 3662328"/>
              <a:gd name="connsiteX46" fmla="*/ 2357833 w 4166383"/>
              <a:gd name="connsiteY46" fmla="*/ 3645976 h 3662328"/>
              <a:gd name="connsiteX47" fmla="*/ 2313235 w 4166383"/>
              <a:gd name="connsiteY47" fmla="*/ 3628136 h 3662328"/>
              <a:gd name="connsiteX48" fmla="*/ 2267148 w 4166383"/>
              <a:gd name="connsiteY48" fmla="*/ 3605836 h 3662328"/>
              <a:gd name="connsiteX49" fmla="*/ 2224034 w 4166383"/>
              <a:gd name="connsiteY49" fmla="*/ 3580563 h 3662328"/>
              <a:gd name="connsiteX50" fmla="*/ 2179435 w 4166383"/>
              <a:gd name="connsiteY50" fmla="*/ 3553804 h 3662328"/>
              <a:gd name="connsiteX51" fmla="*/ 2134835 w 4166383"/>
              <a:gd name="connsiteY51" fmla="*/ 3530017 h 3662328"/>
              <a:gd name="connsiteX52" fmla="*/ 2090236 w 4166383"/>
              <a:gd name="connsiteY52" fmla="*/ 3506230 h 3662328"/>
              <a:gd name="connsiteX53" fmla="*/ 2045637 w 4166383"/>
              <a:gd name="connsiteY53" fmla="*/ 3488392 h 3662328"/>
              <a:gd name="connsiteX54" fmla="*/ 1999551 w 4166383"/>
              <a:gd name="connsiteY54" fmla="*/ 3476498 h 3662328"/>
              <a:gd name="connsiteX55" fmla="*/ 1953464 w 4166383"/>
              <a:gd name="connsiteY55" fmla="*/ 3470551 h 3662328"/>
              <a:gd name="connsiteX56" fmla="*/ 1904403 w 4166383"/>
              <a:gd name="connsiteY56" fmla="*/ 3470551 h 3662328"/>
              <a:gd name="connsiteX57" fmla="*/ 1853857 w 4166383"/>
              <a:gd name="connsiteY57" fmla="*/ 3473525 h 3662328"/>
              <a:gd name="connsiteX58" fmla="*/ 1803312 w 4166383"/>
              <a:gd name="connsiteY58" fmla="*/ 3479470 h 3662328"/>
              <a:gd name="connsiteX59" fmla="*/ 1752765 w 4166383"/>
              <a:gd name="connsiteY59" fmla="*/ 3486905 h 3662328"/>
              <a:gd name="connsiteX60" fmla="*/ 1702217 w 4166383"/>
              <a:gd name="connsiteY60" fmla="*/ 3492850 h 3662328"/>
              <a:gd name="connsiteX61" fmla="*/ 1651672 w 4166383"/>
              <a:gd name="connsiteY61" fmla="*/ 3497311 h 3662328"/>
              <a:gd name="connsiteX62" fmla="*/ 1604101 w 4166383"/>
              <a:gd name="connsiteY62" fmla="*/ 3495825 h 3662328"/>
              <a:gd name="connsiteX63" fmla="*/ 1558015 w 4166383"/>
              <a:gd name="connsiteY63" fmla="*/ 3489878 h 3662328"/>
              <a:gd name="connsiteX64" fmla="*/ 1513414 w 4166383"/>
              <a:gd name="connsiteY64" fmla="*/ 3476498 h 3662328"/>
              <a:gd name="connsiteX65" fmla="*/ 1476248 w 4166383"/>
              <a:gd name="connsiteY65" fmla="*/ 3457171 h 3662328"/>
              <a:gd name="connsiteX66" fmla="*/ 1440567 w 4166383"/>
              <a:gd name="connsiteY66" fmla="*/ 3431897 h 3662328"/>
              <a:gd name="connsiteX67" fmla="*/ 1409349 w 4166383"/>
              <a:gd name="connsiteY67" fmla="*/ 3402165 h 3662328"/>
              <a:gd name="connsiteX68" fmla="*/ 1378128 w 4166383"/>
              <a:gd name="connsiteY68" fmla="*/ 3367972 h 3662328"/>
              <a:gd name="connsiteX69" fmla="*/ 1349882 w 4166383"/>
              <a:gd name="connsiteY69" fmla="*/ 3332293 h 3662328"/>
              <a:gd name="connsiteX70" fmla="*/ 1321636 w 4166383"/>
              <a:gd name="connsiteY70" fmla="*/ 3295126 h 3662328"/>
              <a:gd name="connsiteX71" fmla="*/ 1293389 w 4166383"/>
              <a:gd name="connsiteY71" fmla="*/ 3257961 h 3662328"/>
              <a:gd name="connsiteX72" fmla="*/ 1265143 w 4166383"/>
              <a:gd name="connsiteY72" fmla="*/ 3222281 h 3662328"/>
              <a:gd name="connsiteX73" fmla="*/ 1235409 w 4166383"/>
              <a:gd name="connsiteY73" fmla="*/ 3188088 h 3662328"/>
              <a:gd name="connsiteX74" fmla="*/ 1201216 w 4166383"/>
              <a:gd name="connsiteY74" fmla="*/ 3158355 h 3662328"/>
              <a:gd name="connsiteX75" fmla="*/ 1168509 w 4166383"/>
              <a:gd name="connsiteY75" fmla="*/ 3131595 h 3662328"/>
              <a:gd name="connsiteX76" fmla="*/ 1131343 w 4166383"/>
              <a:gd name="connsiteY76" fmla="*/ 3110783 h 3662328"/>
              <a:gd name="connsiteX77" fmla="*/ 1091204 w 4166383"/>
              <a:gd name="connsiteY77" fmla="*/ 3092943 h 3662328"/>
              <a:gd name="connsiteX78" fmla="*/ 1048091 w 4166383"/>
              <a:gd name="connsiteY78" fmla="*/ 3078077 h 3662328"/>
              <a:gd name="connsiteX79" fmla="*/ 1003491 w 4166383"/>
              <a:gd name="connsiteY79" fmla="*/ 3064697 h 3662328"/>
              <a:gd name="connsiteX80" fmla="*/ 958893 w 4166383"/>
              <a:gd name="connsiteY80" fmla="*/ 3052803 h 3662328"/>
              <a:gd name="connsiteX81" fmla="*/ 912806 w 4166383"/>
              <a:gd name="connsiteY81" fmla="*/ 3040909 h 3662328"/>
              <a:gd name="connsiteX82" fmla="*/ 869693 w 4166383"/>
              <a:gd name="connsiteY82" fmla="*/ 3027530 h 3662328"/>
              <a:gd name="connsiteX83" fmla="*/ 826579 w 4166383"/>
              <a:gd name="connsiteY83" fmla="*/ 3012663 h 3662328"/>
              <a:gd name="connsiteX84" fmla="*/ 786441 w 4166383"/>
              <a:gd name="connsiteY84" fmla="*/ 2994823 h 3662328"/>
              <a:gd name="connsiteX85" fmla="*/ 750760 w 4166383"/>
              <a:gd name="connsiteY85" fmla="*/ 2972523 h 3662328"/>
              <a:gd name="connsiteX86" fmla="*/ 718053 w 4166383"/>
              <a:gd name="connsiteY86" fmla="*/ 2945763 h 3662328"/>
              <a:gd name="connsiteX87" fmla="*/ 691295 w 4166383"/>
              <a:gd name="connsiteY87" fmla="*/ 2913058 h 3662328"/>
              <a:gd name="connsiteX88" fmla="*/ 668996 w 4166383"/>
              <a:gd name="connsiteY88" fmla="*/ 2877378 h 3662328"/>
              <a:gd name="connsiteX89" fmla="*/ 651155 w 4166383"/>
              <a:gd name="connsiteY89" fmla="*/ 2837238 h 3662328"/>
              <a:gd name="connsiteX90" fmla="*/ 636289 w 4166383"/>
              <a:gd name="connsiteY90" fmla="*/ 2794126 h 3662328"/>
              <a:gd name="connsiteX91" fmla="*/ 622909 w 4166383"/>
              <a:gd name="connsiteY91" fmla="*/ 2751014 h 3662328"/>
              <a:gd name="connsiteX92" fmla="*/ 611016 w 4166383"/>
              <a:gd name="connsiteY92" fmla="*/ 2704927 h 3662328"/>
              <a:gd name="connsiteX93" fmla="*/ 599122 w 4166383"/>
              <a:gd name="connsiteY93" fmla="*/ 2660328 h 3662328"/>
              <a:gd name="connsiteX94" fmla="*/ 585742 w 4166383"/>
              <a:gd name="connsiteY94" fmla="*/ 2615729 h 3662328"/>
              <a:gd name="connsiteX95" fmla="*/ 570876 w 4166383"/>
              <a:gd name="connsiteY95" fmla="*/ 2572614 h 3662328"/>
              <a:gd name="connsiteX96" fmla="*/ 553035 w 4166383"/>
              <a:gd name="connsiteY96" fmla="*/ 2532474 h 3662328"/>
              <a:gd name="connsiteX97" fmla="*/ 532222 w 4166383"/>
              <a:gd name="connsiteY97" fmla="*/ 2495309 h 3662328"/>
              <a:gd name="connsiteX98" fmla="*/ 505464 w 4166383"/>
              <a:gd name="connsiteY98" fmla="*/ 2462603 h 3662328"/>
              <a:gd name="connsiteX99" fmla="*/ 475730 w 4166383"/>
              <a:gd name="connsiteY99" fmla="*/ 2428409 h 3662328"/>
              <a:gd name="connsiteX100" fmla="*/ 441537 w 4166383"/>
              <a:gd name="connsiteY100" fmla="*/ 2398677 h 3662328"/>
              <a:gd name="connsiteX101" fmla="*/ 404369 w 4166383"/>
              <a:gd name="connsiteY101" fmla="*/ 2370431 h 3662328"/>
              <a:gd name="connsiteX102" fmla="*/ 367204 w 4166383"/>
              <a:gd name="connsiteY102" fmla="*/ 2342185 h 3662328"/>
              <a:gd name="connsiteX103" fmla="*/ 330038 w 4166383"/>
              <a:gd name="connsiteY103" fmla="*/ 2313939 h 3662328"/>
              <a:gd name="connsiteX104" fmla="*/ 294358 w 4166383"/>
              <a:gd name="connsiteY104" fmla="*/ 2285691 h 3662328"/>
              <a:gd name="connsiteX105" fmla="*/ 260165 w 4166383"/>
              <a:gd name="connsiteY105" fmla="*/ 2254473 h 3662328"/>
              <a:gd name="connsiteX106" fmla="*/ 230432 w 4166383"/>
              <a:gd name="connsiteY106" fmla="*/ 2223253 h 3662328"/>
              <a:gd name="connsiteX107" fmla="*/ 205160 w 4166383"/>
              <a:gd name="connsiteY107" fmla="*/ 2187573 h 3662328"/>
              <a:gd name="connsiteX108" fmla="*/ 185834 w 4166383"/>
              <a:gd name="connsiteY108" fmla="*/ 2150408 h 3662328"/>
              <a:gd name="connsiteX109" fmla="*/ 172453 w 4166383"/>
              <a:gd name="connsiteY109" fmla="*/ 2105809 h 3662328"/>
              <a:gd name="connsiteX110" fmla="*/ 166507 w 4166383"/>
              <a:gd name="connsiteY110" fmla="*/ 2059722 h 3662328"/>
              <a:gd name="connsiteX111" fmla="*/ 165019 w 4166383"/>
              <a:gd name="connsiteY111" fmla="*/ 2012148 h 3662328"/>
              <a:gd name="connsiteX112" fmla="*/ 169479 w 4166383"/>
              <a:gd name="connsiteY112" fmla="*/ 1961602 h 3662328"/>
              <a:gd name="connsiteX113" fmla="*/ 175426 w 4166383"/>
              <a:gd name="connsiteY113" fmla="*/ 1911057 h 3662328"/>
              <a:gd name="connsiteX114" fmla="*/ 182859 w 4166383"/>
              <a:gd name="connsiteY114" fmla="*/ 1860510 h 3662328"/>
              <a:gd name="connsiteX115" fmla="*/ 188806 w 4166383"/>
              <a:gd name="connsiteY115" fmla="*/ 1809964 h 3662328"/>
              <a:gd name="connsiteX116" fmla="*/ 191780 w 4166383"/>
              <a:gd name="connsiteY116" fmla="*/ 1759419 h 3662328"/>
              <a:gd name="connsiteX117" fmla="*/ 191780 w 4166383"/>
              <a:gd name="connsiteY117" fmla="*/ 1710358 h 3662328"/>
              <a:gd name="connsiteX118" fmla="*/ 185834 w 4166383"/>
              <a:gd name="connsiteY118" fmla="*/ 1664274 h 3662328"/>
              <a:gd name="connsiteX119" fmla="*/ 173940 w 4166383"/>
              <a:gd name="connsiteY119" fmla="*/ 1618187 h 3662328"/>
              <a:gd name="connsiteX120" fmla="*/ 156100 w 4166383"/>
              <a:gd name="connsiteY120" fmla="*/ 1575073 h 3662328"/>
              <a:gd name="connsiteX121" fmla="*/ 133800 w 4166383"/>
              <a:gd name="connsiteY121" fmla="*/ 1530474 h 3662328"/>
              <a:gd name="connsiteX122" fmla="*/ 108526 w 4166383"/>
              <a:gd name="connsiteY122" fmla="*/ 1485876 h 3662328"/>
              <a:gd name="connsiteX123" fmla="*/ 81768 w 4166383"/>
              <a:gd name="connsiteY123" fmla="*/ 1441276 h 3662328"/>
              <a:gd name="connsiteX124" fmla="*/ 56494 w 4166383"/>
              <a:gd name="connsiteY124" fmla="*/ 1398162 h 3662328"/>
              <a:gd name="connsiteX125" fmla="*/ 34193 w 4166383"/>
              <a:gd name="connsiteY125" fmla="*/ 1352077 h 3662328"/>
              <a:gd name="connsiteX126" fmla="*/ 16355 w 4166383"/>
              <a:gd name="connsiteY126" fmla="*/ 1307477 h 3662328"/>
              <a:gd name="connsiteX127" fmla="*/ 4461 w 4166383"/>
              <a:gd name="connsiteY127" fmla="*/ 1261390 h 3662328"/>
              <a:gd name="connsiteX128" fmla="*/ 0 w 4166383"/>
              <a:gd name="connsiteY128" fmla="*/ 1213817 h 3662328"/>
              <a:gd name="connsiteX129" fmla="*/ 4461 w 4166383"/>
              <a:gd name="connsiteY129" fmla="*/ 1166246 h 3662328"/>
              <a:gd name="connsiteX130" fmla="*/ 16355 w 4166383"/>
              <a:gd name="connsiteY130" fmla="*/ 1120160 h 3662328"/>
              <a:gd name="connsiteX131" fmla="*/ 34193 w 4166383"/>
              <a:gd name="connsiteY131" fmla="*/ 1075560 h 3662328"/>
              <a:gd name="connsiteX132" fmla="*/ 56494 w 4166383"/>
              <a:gd name="connsiteY132" fmla="*/ 1029475 h 3662328"/>
              <a:gd name="connsiteX133" fmla="*/ 81768 w 4166383"/>
              <a:gd name="connsiteY133" fmla="*/ 986360 h 3662328"/>
              <a:gd name="connsiteX134" fmla="*/ 108526 w 4166383"/>
              <a:gd name="connsiteY134" fmla="*/ 941762 h 3662328"/>
              <a:gd name="connsiteX135" fmla="*/ 133800 w 4166383"/>
              <a:gd name="connsiteY135" fmla="*/ 897162 h 3662328"/>
              <a:gd name="connsiteX136" fmla="*/ 156100 w 4166383"/>
              <a:gd name="connsiteY136" fmla="*/ 852563 h 3662328"/>
              <a:gd name="connsiteX137" fmla="*/ 173940 w 4166383"/>
              <a:gd name="connsiteY137" fmla="*/ 809449 h 3662328"/>
              <a:gd name="connsiteX138" fmla="*/ 185834 w 4166383"/>
              <a:gd name="connsiteY138" fmla="*/ 763363 h 3662328"/>
              <a:gd name="connsiteX139" fmla="*/ 191780 w 4166383"/>
              <a:gd name="connsiteY139" fmla="*/ 717278 h 3662328"/>
              <a:gd name="connsiteX140" fmla="*/ 191780 w 4166383"/>
              <a:gd name="connsiteY140" fmla="*/ 668219 h 3662328"/>
              <a:gd name="connsiteX141" fmla="*/ 188806 w 4166383"/>
              <a:gd name="connsiteY141" fmla="*/ 617672 h 3662328"/>
              <a:gd name="connsiteX142" fmla="*/ 182859 w 4166383"/>
              <a:gd name="connsiteY142" fmla="*/ 567126 h 3662328"/>
              <a:gd name="connsiteX143" fmla="*/ 175426 w 4166383"/>
              <a:gd name="connsiteY143" fmla="*/ 516579 h 3662328"/>
              <a:gd name="connsiteX144" fmla="*/ 169479 w 4166383"/>
              <a:gd name="connsiteY144" fmla="*/ 466034 h 3662328"/>
              <a:gd name="connsiteX145" fmla="*/ 165019 w 4166383"/>
              <a:gd name="connsiteY145" fmla="*/ 415488 h 3662328"/>
              <a:gd name="connsiteX146" fmla="*/ 166507 w 4166383"/>
              <a:gd name="connsiteY146" fmla="*/ 367916 h 3662328"/>
              <a:gd name="connsiteX147" fmla="*/ 172453 w 4166383"/>
              <a:gd name="connsiteY147" fmla="*/ 321830 h 3662328"/>
              <a:gd name="connsiteX148" fmla="*/ 185834 w 4166383"/>
              <a:gd name="connsiteY148" fmla="*/ 277229 h 3662328"/>
              <a:gd name="connsiteX149" fmla="*/ 205160 w 4166383"/>
              <a:gd name="connsiteY149" fmla="*/ 240064 h 3662328"/>
              <a:gd name="connsiteX150" fmla="*/ 230432 w 4166383"/>
              <a:gd name="connsiteY150" fmla="*/ 204384 h 3662328"/>
              <a:gd name="connsiteX151" fmla="*/ 260165 w 4166383"/>
              <a:gd name="connsiteY151" fmla="*/ 173164 h 3662328"/>
              <a:gd name="connsiteX152" fmla="*/ 294358 w 4166383"/>
              <a:gd name="connsiteY152" fmla="*/ 141946 h 3662328"/>
              <a:gd name="connsiteX153" fmla="*/ 330038 w 4166383"/>
              <a:gd name="connsiteY153" fmla="*/ 113697 h 3662328"/>
              <a:gd name="connsiteX154" fmla="*/ 367204 w 4166383"/>
              <a:gd name="connsiteY154" fmla="*/ 85451 h 3662328"/>
              <a:gd name="connsiteX155" fmla="*/ 404369 w 4166383"/>
              <a:gd name="connsiteY155" fmla="*/ 57205 h 3662328"/>
              <a:gd name="connsiteX156" fmla="*/ 441537 w 4166383"/>
              <a:gd name="connsiteY156" fmla="*/ 28959 h 366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4166383" h="3662328">
                <a:moveTo>
                  <a:pt x="474841" y="0"/>
                </a:moveTo>
                <a:lnTo>
                  <a:pt x="4166383" y="0"/>
                </a:lnTo>
                <a:lnTo>
                  <a:pt x="4166383" y="2960939"/>
                </a:lnTo>
                <a:lnTo>
                  <a:pt x="4152224" y="2972523"/>
                </a:lnTo>
                <a:lnTo>
                  <a:pt x="4116543" y="2994823"/>
                </a:lnTo>
                <a:lnTo>
                  <a:pt x="4076403" y="3012663"/>
                </a:lnTo>
                <a:lnTo>
                  <a:pt x="4033291" y="3027530"/>
                </a:lnTo>
                <a:lnTo>
                  <a:pt x="3990179" y="3040909"/>
                </a:lnTo>
                <a:lnTo>
                  <a:pt x="3944092" y="3052803"/>
                </a:lnTo>
                <a:lnTo>
                  <a:pt x="3899491" y="3064697"/>
                </a:lnTo>
                <a:lnTo>
                  <a:pt x="3854893" y="3078077"/>
                </a:lnTo>
                <a:lnTo>
                  <a:pt x="3811781" y="3092943"/>
                </a:lnTo>
                <a:lnTo>
                  <a:pt x="3771641" y="3110783"/>
                </a:lnTo>
                <a:lnTo>
                  <a:pt x="3734475" y="3131595"/>
                </a:lnTo>
                <a:lnTo>
                  <a:pt x="3701768" y="3158355"/>
                </a:lnTo>
                <a:lnTo>
                  <a:pt x="3667575" y="3188088"/>
                </a:lnTo>
                <a:lnTo>
                  <a:pt x="3637841" y="3222281"/>
                </a:lnTo>
                <a:lnTo>
                  <a:pt x="3609595" y="3257961"/>
                </a:lnTo>
                <a:lnTo>
                  <a:pt x="3581349" y="3295126"/>
                </a:lnTo>
                <a:lnTo>
                  <a:pt x="3553102" y="3332293"/>
                </a:lnTo>
                <a:lnTo>
                  <a:pt x="3524856" y="3367972"/>
                </a:lnTo>
                <a:lnTo>
                  <a:pt x="3493636" y="3402165"/>
                </a:lnTo>
                <a:lnTo>
                  <a:pt x="3462416" y="3431897"/>
                </a:lnTo>
                <a:lnTo>
                  <a:pt x="3426738" y="3457171"/>
                </a:lnTo>
                <a:lnTo>
                  <a:pt x="3389571" y="3476498"/>
                </a:lnTo>
                <a:lnTo>
                  <a:pt x="3344970" y="3489878"/>
                </a:lnTo>
                <a:lnTo>
                  <a:pt x="3298883" y="3495825"/>
                </a:lnTo>
                <a:lnTo>
                  <a:pt x="3251312" y="3497311"/>
                </a:lnTo>
                <a:lnTo>
                  <a:pt x="3200765" y="3492850"/>
                </a:lnTo>
                <a:lnTo>
                  <a:pt x="3150219" y="3486905"/>
                </a:lnTo>
                <a:lnTo>
                  <a:pt x="3099672" y="3479470"/>
                </a:lnTo>
                <a:lnTo>
                  <a:pt x="3049127" y="3473525"/>
                </a:lnTo>
                <a:lnTo>
                  <a:pt x="2998579" y="3470551"/>
                </a:lnTo>
                <a:lnTo>
                  <a:pt x="2949520" y="3470551"/>
                </a:lnTo>
                <a:lnTo>
                  <a:pt x="2903435" y="3476498"/>
                </a:lnTo>
                <a:lnTo>
                  <a:pt x="2855862" y="3488392"/>
                </a:lnTo>
                <a:lnTo>
                  <a:pt x="2812749" y="3506230"/>
                </a:lnTo>
                <a:lnTo>
                  <a:pt x="2768149" y="3530017"/>
                </a:lnTo>
                <a:lnTo>
                  <a:pt x="2723551" y="3553804"/>
                </a:lnTo>
                <a:lnTo>
                  <a:pt x="2678950" y="3580563"/>
                </a:lnTo>
                <a:lnTo>
                  <a:pt x="2635836" y="3605836"/>
                </a:lnTo>
                <a:lnTo>
                  <a:pt x="2589751" y="3628136"/>
                </a:lnTo>
                <a:lnTo>
                  <a:pt x="2545151" y="3645976"/>
                </a:lnTo>
                <a:lnTo>
                  <a:pt x="2499064" y="3657869"/>
                </a:lnTo>
                <a:lnTo>
                  <a:pt x="2451493" y="3662328"/>
                </a:lnTo>
                <a:lnTo>
                  <a:pt x="2403920" y="3657869"/>
                </a:lnTo>
                <a:lnTo>
                  <a:pt x="2357833" y="3645976"/>
                </a:lnTo>
                <a:lnTo>
                  <a:pt x="2313235" y="3628136"/>
                </a:lnTo>
                <a:lnTo>
                  <a:pt x="2267148" y="3605836"/>
                </a:lnTo>
                <a:lnTo>
                  <a:pt x="2224034" y="3580563"/>
                </a:lnTo>
                <a:lnTo>
                  <a:pt x="2179435" y="3553804"/>
                </a:lnTo>
                <a:lnTo>
                  <a:pt x="2134835" y="3530017"/>
                </a:lnTo>
                <a:lnTo>
                  <a:pt x="2090236" y="3506230"/>
                </a:lnTo>
                <a:lnTo>
                  <a:pt x="2045637" y="3488392"/>
                </a:lnTo>
                <a:lnTo>
                  <a:pt x="1999551" y="3476498"/>
                </a:lnTo>
                <a:lnTo>
                  <a:pt x="1953464" y="3470551"/>
                </a:lnTo>
                <a:lnTo>
                  <a:pt x="1904403" y="3470551"/>
                </a:lnTo>
                <a:lnTo>
                  <a:pt x="1853857" y="3473525"/>
                </a:lnTo>
                <a:lnTo>
                  <a:pt x="1803312" y="3479470"/>
                </a:lnTo>
                <a:lnTo>
                  <a:pt x="1752765" y="3486905"/>
                </a:lnTo>
                <a:lnTo>
                  <a:pt x="1702217" y="3492850"/>
                </a:lnTo>
                <a:lnTo>
                  <a:pt x="1651672" y="3497311"/>
                </a:lnTo>
                <a:lnTo>
                  <a:pt x="1604101" y="3495825"/>
                </a:lnTo>
                <a:lnTo>
                  <a:pt x="1558015" y="3489878"/>
                </a:lnTo>
                <a:lnTo>
                  <a:pt x="1513414" y="3476498"/>
                </a:lnTo>
                <a:lnTo>
                  <a:pt x="1476248" y="3457171"/>
                </a:lnTo>
                <a:lnTo>
                  <a:pt x="1440567" y="3431897"/>
                </a:lnTo>
                <a:lnTo>
                  <a:pt x="1409349" y="3402165"/>
                </a:lnTo>
                <a:lnTo>
                  <a:pt x="1378128" y="3367972"/>
                </a:lnTo>
                <a:lnTo>
                  <a:pt x="1349882" y="3332293"/>
                </a:lnTo>
                <a:lnTo>
                  <a:pt x="1321636" y="3295126"/>
                </a:lnTo>
                <a:lnTo>
                  <a:pt x="1293389" y="3257961"/>
                </a:lnTo>
                <a:lnTo>
                  <a:pt x="1265143" y="3222281"/>
                </a:lnTo>
                <a:lnTo>
                  <a:pt x="1235409" y="3188088"/>
                </a:lnTo>
                <a:lnTo>
                  <a:pt x="1201216" y="3158355"/>
                </a:lnTo>
                <a:lnTo>
                  <a:pt x="1168509" y="3131595"/>
                </a:lnTo>
                <a:lnTo>
                  <a:pt x="1131343" y="3110783"/>
                </a:lnTo>
                <a:lnTo>
                  <a:pt x="1091204" y="3092943"/>
                </a:lnTo>
                <a:lnTo>
                  <a:pt x="1048091" y="3078077"/>
                </a:lnTo>
                <a:lnTo>
                  <a:pt x="1003491" y="3064697"/>
                </a:lnTo>
                <a:lnTo>
                  <a:pt x="958893" y="3052803"/>
                </a:lnTo>
                <a:lnTo>
                  <a:pt x="912806" y="3040909"/>
                </a:lnTo>
                <a:lnTo>
                  <a:pt x="869693" y="3027530"/>
                </a:lnTo>
                <a:lnTo>
                  <a:pt x="826579" y="3012663"/>
                </a:lnTo>
                <a:lnTo>
                  <a:pt x="786441" y="2994823"/>
                </a:lnTo>
                <a:lnTo>
                  <a:pt x="750760" y="2972523"/>
                </a:lnTo>
                <a:lnTo>
                  <a:pt x="718053" y="2945763"/>
                </a:lnTo>
                <a:lnTo>
                  <a:pt x="691295" y="2913058"/>
                </a:lnTo>
                <a:lnTo>
                  <a:pt x="668996" y="2877378"/>
                </a:lnTo>
                <a:lnTo>
                  <a:pt x="651155" y="2837238"/>
                </a:lnTo>
                <a:lnTo>
                  <a:pt x="636289" y="2794126"/>
                </a:lnTo>
                <a:lnTo>
                  <a:pt x="622909" y="2751014"/>
                </a:lnTo>
                <a:lnTo>
                  <a:pt x="611016" y="2704927"/>
                </a:lnTo>
                <a:lnTo>
                  <a:pt x="599122" y="2660328"/>
                </a:lnTo>
                <a:lnTo>
                  <a:pt x="585742" y="2615729"/>
                </a:lnTo>
                <a:lnTo>
                  <a:pt x="570876" y="2572614"/>
                </a:lnTo>
                <a:lnTo>
                  <a:pt x="553035" y="2532474"/>
                </a:lnTo>
                <a:lnTo>
                  <a:pt x="532222" y="2495309"/>
                </a:lnTo>
                <a:lnTo>
                  <a:pt x="505464" y="2462603"/>
                </a:lnTo>
                <a:lnTo>
                  <a:pt x="475730" y="2428409"/>
                </a:lnTo>
                <a:lnTo>
                  <a:pt x="441537" y="2398677"/>
                </a:lnTo>
                <a:lnTo>
                  <a:pt x="404369" y="2370431"/>
                </a:lnTo>
                <a:lnTo>
                  <a:pt x="367204" y="2342185"/>
                </a:lnTo>
                <a:lnTo>
                  <a:pt x="330038" y="2313939"/>
                </a:lnTo>
                <a:lnTo>
                  <a:pt x="294358" y="2285691"/>
                </a:lnTo>
                <a:lnTo>
                  <a:pt x="260165" y="2254473"/>
                </a:lnTo>
                <a:lnTo>
                  <a:pt x="230432" y="2223253"/>
                </a:lnTo>
                <a:lnTo>
                  <a:pt x="205160" y="2187573"/>
                </a:lnTo>
                <a:lnTo>
                  <a:pt x="185834" y="2150408"/>
                </a:lnTo>
                <a:lnTo>
                  <a:pt x="172453" y="2105809"/>
                </a:lnTo>
                <a:lnTo>
                  <a:pt x="166507" y="2059722"/>
                </a:lnTo>
                <a:lnTo>
                  <a:pt x="165019" y="2012148"/>
                </a:lnTo>
                <a:lnTo>
                  <a:pt x="169479" y="1961602"/>
                </a:lnTo>
                <a:lnTo>
                  <a:pt x="175426" y="1911057"/>
                </a:lnTo>
                <a:lnTo>
                  <a:pt x="182859" y="1860510"/>
                </a:lnTo>
                <a:lnTo>
                  <a:pt x="188806" y="1809964"/>
                </a:lnTo>
                <a:lnTo>
                  <a:pt x="191780" y="1759419"/>
                </a:lnTo>
                <a:lnTo>
                  <a:pt x="191780" y="1710358"/>
                </a:lnTo>
                <a:lnTo>
                  <a:pt x="185834" y="1664274"/>
                </a:lnTo>
                <a:lnTo>
                  <a:pt x="173940" y="1618187"/>
                </a:lnTo>
                <a:lnTo>
                  <a:pt x="156100" y="1575073"/>
                </a:lnTo>
                <a:lnTo>
                  <a:pt x="133800" y="1530474"/>
                </a:lnTo>
                <a:lnTo>
                  <a:pt x="108526" y="1485876"/>
                </a:lnTo>
                <a:lnTo>
                  <a:pt x="81768" y="1441276"/>
                </a:lnTo>
                <a:lnTo>
                  <a:pt x="56494" y="1398162"/>
                </a:lnTo>
                <a:lnTo>
                  <a:pt x="34193" y="1352077"/>
                </a:lnTo>
                <a:lnTo>
                  <a:pt x="16355" y="1307477"/>
                </a:lnTo>
                <a:lnTo>
                  <a:pt x="4461" y="1261390"/>
                </a:lnTo>
                <a:lnTo>
                  <a:pt x="0" y="1213817"/>
                </a:lnTo>
                <a:lnTo>
                  <a:pt x="4461" y="1166246"/>
                </a:lnTo>
                <a:lnTo>
                  <a:pt x="16355" y="1120160"/>
                </a:lnTo>
                <a:lnTo>
                  <a:pt x="34193" y="1075560"/>
                </a:lnTo>
                <a:lnTo>
                  <a:pt x="56494" y="1029475"/>
                </a:lnTo>
                <a:lnTo>
                  <a:pt x="81768" y="986360"/>
                </a:lnTo>
                <a:lnTo>
                  <a:pt x="108526" y="941762"/>
                </a:lnTo>
                <a:lnTo>
                  <a:pt x="133800" y="897162"/>
                </a:lnTo>
                <a:lnTo>
                  <a:pt x="156100" y="852563"/>
                </a:lnTo>
                <a:lnTo>
                  <a:pt x="173940" y="809449"/>
                </a:lnTo>
                <a:lnTo>
                  <a:pt x="185834" y="763363"/>
                </a:lnTo>
                <a:lnTo>
                  <a:pt x="191780" y="717278"/>
                </a:lnTo>
                <a:lnTo>
                  <a:pt x="191780" y="668219"/>
                </a:lnTo>
                <a:lnTo>
                  <a:pt x="188806" y="617672"/>
                </a:lnTo>
                <a:lnTo>
                  <a:pt x="182859" y="567126"/>
                </a:lnTo>
                <a:lnTo>
                  <a:pt x="175426" y="516579"/>
                </a:lnTo>
                <a:lnTo>
                  <a:pt x="169479" y="466034"/>
                </a:lnTo>
                <a:lnTo>
                  <a:pt x="165019" y="415488"/>
                </a:lnTo>
                <a:lnTo>
                  <a:pt x="166507" y="367916"/>
                </a:lnTo>
                <a:lnTo>
                  <a:pt x="172453" y="321830"/>
                </a:lnTo>
                <a:lnTo>
                  <a:pt x="185834" y="277229"/>
                </a:lnTo>
                <a:lnTo>
                  <a:pt x="205160" y="240064"/>
                </a:lnTo>
                <a:lnTo>
                  <a:pt x="230432" y="204384"/>
                </a:lnTo>
                <a:lnTo>
                  <a:pt x="260165" y="173164"/>
                </a:lnTo>
                <a:lnTo>
                  <a:pt x="294358" y="141946"/>
                </a:lnTo>
                <a:lnTo>
                  <a:pt x="330038" y="113697"/>
                </a:lnTo>
                <a:lnTo>
                  <a:pt x="367204" y="85451"/>
                </a:lnTo>
                <a:lnTo>
                  <a:pt x="404369" y="57205"/>
                </a:lnTo>
                <a:lnTo>
                  <a:pt x="441537" y="289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 descr="Saiba como aumentar suas vendas B2B com email marketing - GoTo Marketing">
            <a:extLst>
              <a:ext uri="{FF2B5EF4-FFF2-40B4-BE49-F238E27FC236}">
                <a16:creationId xmlns:a16="http://schemas.microsoft.com/office/drawing/2014/main" id="{2D44B714-3FB1-46D3-A205-419B32CE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65998" y="1074347"/>
            <a:ext cx="34925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40131DE2-48F2-41BE-8535-4A206FF42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17634" y="3937132"/>
            <a:ext cx="3374366" cy="2920866"/>
          </a:xfrm>
          <a:custGeom>
            <a:avLst/>
            <a:gdLst>
              <a:gd name="connsiteX0" fmla="*/ 1989664 w 3374366"/>
              <a:gd name="connsiteY0" fmla="*/ 0 h 2920866"/>
              <a:gd name="connsiteX1" fmla="*/ 2028274 w 3374366"/>
              <a:gd name="connsiteY1" fmla="*/ 3619 h 2920866"/>
              <a:gd name="connsiteX2" fmla="*/ 2065678 w 3374366"/>
              <a:gd name="connsiteY2" fmla="*/ 13272 h 2920866"/>
              <a:gd name="connsiteX3" fmla="*/ 2101877 w 3374366"/>
              <a:gd name="connsiteY3" fmla="*/ 27751 h 2920866"/>
              <a:gd name="connsiteX4" fmla="*/ 2139280 w 3374366"/>
              <a:gd name="connsiteY4" fmla="*/ 45850 h 2920866"/>
              <a:gd name="connsiteX5" fmla="*/ 2174272 w 3374366"/>
              <a:gd name="connsiteY5" fmla="*/ 66362 h 2920866"/>
              <a:gd name="connsiteX6" fmla="*/ 2210470 w 3374366"/>
              <a:gd name="connsiteY6" fmla="*/ 88081 h 2920866"/>
              <a:gd name="connsiteX7" fmla="*/ 2246667 w 3374366"/>
              <a:gd name="connsiteY7" fmla="*/ 107386 h 2920866"/>
              <a:gd name="connsiteX8" fmla="*/ 2282864 w 3374366"/>
              <a:gd name="connsiteY8" fmla="*/ 126692 h 2920866"/>
              <a:gd name="connsiteX9" fmla="*/ 2317856 w 3374366"/>
              <a:gd name="connsiteY9" fmla="*/ 141170 h 2920866"/>
              <a:gd name="connsiteX10" fmla="*/ 2356466 w 3374366"/>
              <a:gd name="connsiteY10" fmla="*/ 150823 h 2920866"/>
              <a:gd name="connsiteX11" fmla="*/ 2393870 w 3374366"/>
              <a:gd name="connsiteY11" fmla="*/ 155650 h 2920866"/>
              <a:gd name="connsiteX12" fmla="*/ 2433687 w 3374366"/>
              <a:gd name="connsiteY12" fmla="*/ 155650 h 2920866"/>
              <a:gd name="connsiteX13" fmla="*/ 2474712 w 3374366"/>
              <a:gd name="connsiteY13" fmla="*/ 153237 h 2920866"/>
              <a:gd name="connsiteX14" fmla="*/ 2515735 w 3374366"/>
              <a:gd name="connsiteY14" fmla="*/ 148410 h 2920866"/>
              <a:gd name="connsiteX15" fmla="*/ 2556760 w 3374366"/>
              <a:gd name="connsiteY15" fmla="*/ 142378 h 2920866"/>
              <a:gd name="connsiteX16" fmla="*/ 2597783 w 3374366"/>
              <a:gd name="connsiteY16" fmla="*/ 137551 h 2920866"/>
              <a:gd name="connsiteX17" fmla="*/ 2638808 w 3374366"/>
              <a:gd name="connsiteY17" fmla="*/ 133931 h 2920866"/>
              <a:gd name="connsiteX18" fmla="*/ 2677418 w 3374366"/>
              <a:gd name="connsiteY18" fmla="*/ 135137 h 2920866"/>
              <a:gd name="connsiteX19" fmla="*/ 2714822 w 3374366"/>
              <a:gd name="connsiteY19" fmla="*/ 139964 h 2920866"/>
              <a:gd name="connsiteX20" fmla="*/ 2751021 w 3374366"/>
              <a:gd name="connsiteY20" fmla="*/ 150823 h 2920866"/>
              <a:gd name="connsiteX21" fmla="*/ 2781186 w 3374366"/>
              <a:gd name="connsiteY21" fmla="*/ 166509 h 2920866"/>
              <a:gd name="connsiteX22" fmla="*/ 2810143 w 3374366"/>
              <a:gd name="connsiteY22" fmla="*/ 187021 h 2920866"/>
              <a:gd name="connsiteX23" fmla="*/ 2835482 w 3374366"/>
              <a:gd name="connsiteY23" fmla="*/ 211152 h 2920866"/>
              <a:gd name="connsiteX24" fmla="*/ 2860820 w 3374366"/>
              <a:gd name="connsiteY24" fmla="*/ 238903 h 2920866"/>
              <a:gd name="connsiteX25" fmla="*/ 2883745 w 3374366"/>
              <a:gd name="connsiteY25" fmla="*/ 267862 h 2920866"/>
              <a:gd name="connsiteX26" fmla="*/ 2906670 w 3374366"/>
              <a:gd name="connsiteY26" fmla="*/ 298027 h 2920866"/>
              <a:gd name="connsiteX27" fmla="*/ 2929596 w 3374366"/>
              <a:gd name="connsiteY27" fmla="*/ 328191 h 2920866"/>
              <a:gd name="connsiteX28" fmla="*/ 2952520 w 3374366"/>
              <a:gd name="connsiteY28" fmla="*/ 357149 h 2920866"/>
              <a:gd name="connsiteX29" fmla="*/ 2976653 w 3374366"/>
              <a:gd name="connsiteY29" fmla="*/ 384900 h 2920866"/>
              <a:gd name="connsiteX30" fmla="*/ 3004404 w 3374366"/>
              <a:gd name="connsiteY30" fmla="*/ 409033 h 2920866"/>
              <a:gd name="connsiteX31" fmla="*/ 3030950 w 3374366"/>
              <a:gd name="connsiteY31" fmla="*/ 430752 h 2920866"/>
              <a:gd name="connsiteX32" fmla="*/ 3061114 w 3374366"/>
              <a:gd name="connsiteY32" fmla="*/ 447642 h 2920866"/>
              <a:gd name="connsiteX33" fmla="*/ 3093692 w 3374366"/>
              <a:gd name="connsiteY33" fmla="*/ 462122 h 2920866"/>
              <a:gd name="connsiteX34" fmla="*/ 3128682 w 3374366"/>
              <a:gd name="connsiteY34" fmla="*/ 474187 h 2920866"/>
              <a:gd name="connsiteX35" fmla="*/ 3164879 w 3374366"/>
              <a:gd name="connsiteY35" fmla="*/ 485046 h 2920866"/>
              <a:gd name="connsiteX36" fmla="*/ 3201078 w 3374366"/>
              <a:gd name="connsiteY36" fmla="*/ 494700 h 2920866"/>
              <a:gd name="connsiteX37" fmla="*/ 3238482 w 3374366"/>
              <a:gd name="connsiteY37" fmla="*/ 504352 h 2920866"/>
              <a:gd name="connsiteX38" fmla="*/ 3273472 w 3374366"/>
              <a:gd name="connsiteY38" fmla="*/ 515212 h 2920866"/>
              <a:gd name="connsiteX39" fmla="*/ 3308463 w 3374366"/>
              <a:gd name="connsiteY39" fmla="*/ 527277 h 2920866"/>
              <a:gd name="connsiteX40" fmla="*/ 3341042 w 3374366"/>
              <a:gd name="connsiteY40" fmla="*/ 541757 h 2920866"/>
              <a:gd name="connsiteX41" fmla="*/ 3370000 w 3374366"/>
              <a:gd name="connsiteY41" fmla="*/ 559856 h 2920866"/>
              <a:gd name="connsiteX42" fmla="*/ 3374366 w 3374366"/>
              <a:gd name="connsiteY42" fmla="*/ 563428 h 2920866"/>
              <a:gd name="connsiteX43" fmla="*/ 3374366 w 3374366"/>
              <a:gd name="connsiteY43" fmla="*/ 2920866 h 2920866"/>
              <a:gd name="connsiteX44" fmla="*/ 321479 w 3374366"/>
              <a:gd name="connsiteY44" fmla="*/ 2920866 h 2920866"/>
              <a:gd name="connsiteX45" fmla="*/ 298028 w 3374366"/>
              <a:gd name="connsiteY45" fmla="*/ 2903043 h 2920866"/>
              <a:gd name="connsiteX46" fmla="*/ 267863 w 3374366"/>
              <a:gd name="connsiteY46" fmla="*/ 2880118 h 2920866"/>
              <a:gd name="connsiteX47" fmla="*/ 238904 w 3374366"/>
              <a:gd name="connsiteY47" fmla="*/ 2857192 h 2920866"/>
              <a:gd name="connsiteX48" fmla="*/ 211153 w 3374366"/>
              <a:gd name="connsiteY48" fmla="*/ 2831854 h 2920866"/>
              <a:gd name="connsiteX49" fmla="*/ 187021 w 3374366"/>
              <a:gd name="connsiteY49" fmla="*/ 2806516 h 2920866"/>
              <a:gd name="connsiteX50" fmla="*/ 166510 w 3374366"/>
              <a:gd name="connsiteY50" fmla="*/ 2777557 h 2920866"/>
              <a:gd name="connsiteX51" fmla="*/ 150825 w 3374366"/>
              <a:gd name="connsiteY51" fmla="*/ 2747394 h 2920866"/>
              <a:gd name="connsiteX52" fmla="*/ 139965 w 3374366"/>
              <a:gd name="connsiteY52" fmla="*/ 2711197 h 2920866"/>
              <a:gd name="connsiteX53" fmla="*/ 135139 w 3374366"/>
              <a:gd name="connsiteY53" fmla="*/ 2673792 h 2920866"/>
              <a:gd name="connsiteX54" fmla="*/ 133931 w 3374366"/>
              <a:gd name="connsiteY54" fmla="*/ 2635180 h 2920866"/>
              <a:gd name="connsiteX55" fmla="*/ 137551 w 3374366"/>
              <a:gd name="connsiteY55" fmla="*/ 2594157 h 2920866"/>
              <a:gd name="connsiteX56" fmla="*/ 142378 w 3374366"/>
              <a:gd name="connsiteY56" fmla="*/ 2553133 h 2920866"/>
              <a:gd name="connsiteX57" fmla="*/ 148410 w 3374366"/>
              <a:gd name="connsiteY57" fmla="*/ 2512109 h 2920866"/>
              <a:gd name="connsiteX58" fmla="*/ 153237 w 3374366"/>
              <a:gd name="connsiteY58" fmla="*/ 2471085 h 2920866"/>
              <a:gd name="connsiteX59" fmla="*/ 155651 w 3374366"/>
              <a:gd name="connsiteY59" fmla="*/ 2430062 h 2920866"/>
              <a:gd name="connsiteX60" fmla="*/ 155651 w 3374366"/>
              <a:gd name="connsiteY60" fmla="*/ 2390243 h 2920866"/>
              <a:gd name="connsiteX61" fmla="*/ 150825 w 3374366"/>
              <a:gd name="connsiteY61" fmla="*/ 2352841 h 2920866"/>
              <a:gd name="connsiteX62" fmla="*/ 141171 w 3374366"/>
              <a:gd name="connsiteY62" fmla="*/ 2315436 h 2920866"/>
              <a:gd name="connsiteX63" fmla="*/ 126692 w 3374366"/>
              <a:gd name="connsiteY63" fmla="*/ 2280444 h 2920866"/>
              <a:gd name="connsiteX64" fmla="*/ 108594 w 3374366"/>
              <a:gd name="connsiteY64" fmla="*/ 2244247 h 2920866"/>
              <a:gd name="connsiteX65" fmla="*/ 88081 w 3374366"/>
              <a:gd name="connsiteY65" fmla="*/ 2208051 h 2920866"/>
              <a:gd name="connsiteX66" fmla="*/ 66363 w 3374366"/>
              <a:gd name="connsiteY66" fmla="*/ 2171852 h 2920866"/>
              <a:gd name="connsiteX67" fmla="*/ 45851 w 3374366"/>
              <a:gd name="connsiteY67" fmla="*/ 2136860 h 2920866"/>
              <a:gd name="connsiteX68" fmla="*/ 27751 w 3374366"/>
              <a:gd name="connsiteY68" fmla="*/ 2099458 h 2920866"/>
              <a:gd name="connsiteX69" fmla="*/ 13273 w 3374366"/>
              <a:gd name="connsiteY69" fmla="*/ 2063259 h 2920866"/>
              <a:gd name="connsiteX70" fmla="*/ 3621 w 3374366"/>
              <a:gd name="connsiteY70" fmla="*/ 2025855 h 2920866"/>
              <a:gd name="connsiteX71" fmla="*/ 0 w 3374366"/>
              <a:gd name="connsiteY71" fmla="*/ 1987244 h 2920866"/>
              <a:gd name="connsiteX72" fmla="*/ 3621 w 3374366"/>
              <a:gd name="connsiteY72" fmla="*/ 1948634 h 2920866"/>
              <a:gd name="connsiteX73" fmla="*/ 13273 w 3374366"/>
              <a:gd name="connsiteY73" fmla="*/ 1911231 h 2920866"/>
              <a:gd name="connsiteX74" fmla="*/ 27751 w 3374366"/>
              <a:gd name="connsiteY74" fmla="*/ 1875032 h 2920866"/>
              <a:gd name="connsiteX75" fmla="*/ 45851 w 3374366"/>
              <a:gd name="connsiteY75" fmla="*/ 1837629 h 2920866"/>
              <a:gd name="connsiteX76" fmla="*/ 66363 w 3374366"/>
              <a:gd name="connsiteY76" fmla="*/ 1802637 h 2920866"/>
              <a:gd name="connsiteX77" fmla="*/ 88081 w 3374366"/>
              <a:gd name="connsiteY77" fmla="*/ 1766441 h 2920866"/>
              <a:gd name="connsiteX78" fmla="*/ 108594 w 3374366"/>
              <a:gd name="connsiteY78" fmla="*/ 1730242 h 2920866"/>
              <a:gd name="connsiteX79" fmla="*/ 126692 w 3374366"/>
              <a:gd name="connsiteY79" fmla="*/ 1694045 h 2920866"/>
              <a:gd name="connsiteX80" fmla="*/ 141171 w 3374366"/>
              <a:gd name="connsiteY80" fmla="*/ 1659053 h 2920866"/>
              <a:gd name="connsiteX81" fmla="*/ 150825 w 3374366"/>
              <a:gd name="connsiteY81" fmla="*/ 1621649 h 2920866"/>
              <a:gd name="connsiteX82" fmla="*/ 155651 w 3374366"/>
              <a:gd name="connsiteY82" fmla="*/ 1584246 h 2920866"/>
              <a:gd name="connsiteX83" fmla="*/ 155651 w 3374366"/>
              <a:gd name="connsiteY83" fmla="*/ 1544429 h 2920866"/>
              <a:gd name="connsiteX84" fmla="*/ 153237 w 3374366"/>
              <a:gd name="connsiteY84" fmla="*/ 1503404 h 2920866"/>
              <a:gd name="connsiteX85" fmla="*/ 148410 w 3374366"/>
              <a:gd name="connsiteY85" fmla="*/ 1462381 h 2920866"/>
              <a:gd name="connsiteX86" fmla="*/ 142378 w 3374366"/>
              <a:gd name="connsiteY86" fmla="*/ 1421356 h 2920866"/>
              <a:gd name="connsiteX87" fmla="*/ 137551 w 3374366"/>
              <a:gd name="connsiteY87" fmla="*/ 1380333 h 2920866"/>
              <a:gd name="connsiteX88" fmla="*/ 133931 w 3374366"/>
              <a:gd name="connsiteY88" fmla="*/ 1339309 h 2920866"/>
              <a:gd name="connsiteX89" fmla="*/ 135139 w 3374366"/>
              <a:gd name="connsiteY89" fmla="*/ 1300699 h 2920866"/>
              <a:gd name="connsiteX90" fmla="*/ 139965 w 3374366"/>
              <a:gd name="connsiteY90" fmla="*/ 1263295 h 2920866"/>
              <a:gd name="connsiteX91" fmla="*/ 150825 w 3374366"/>
              <a:gd name="connsiteY91" fmla="*/ 1227096 h 2920866"/>
              <a:gd name="connsiteX92" fmla="*/ 166510 w 3374366"/>
              <a:gd name="connsiteY92" fmla="*/ 1196933 h 2920866"/>
              <a:gd name="connsiteX93" fmla="*/ 187021 w 3374366"/>
              <a:gd name="connsiteY93" fmla="*/ 1167974 h 2920866"/>
              <a:gd name="connsiteX94" fmla="*/ 211153 w 3374366"/>
              <a:gd name="connsiteY94" fmla="*/ 1142636 h 2920866"/>
              <a:gd name="connsiteX95" fmla="*/ 238904 w 3374366"/>
              <a:gd name="connsiteY95" fmla="*/ 1117298 h 2920866"/>
              <a:gd name="connsiteX96" fmla="*/ 267863 w 3374366"/>
              <a:gd name="connsiteY96" fmla="*/ 1094371 h 2920866"/>
              <a:gd name="connsiteX97" fmla="*/ 298028 w 3374366"/>
              <a:gd name="connsiteY97" fmla="*/ 1071447 h 2920866"/>
              <a:gd name="connsiteX98" fmla="*/ 328191 w 3374366"/>
              <a:gd name="connsiteY98" fmla="*/ 1048522 h 2920866"/>
              <a:gd name="connsiteX99" fmla="*/ 358357 w 3374366"/>
              <a:gd name="connsiteY99" fmla="*/ 1025597 h 2920866"/>
              <a:gd name="connsiteX100" fmla="*/ 386108 w 3374366"/>
              <a:gd name="connsiteY100" fmla="*/ 1001466 h 2920866"/>
              <a:gd name="connsiteX101" fmla="*/ 410242 w 3374366"/>
              <a:gd name="connsiteY101" fmla="*/ 973715 h 2920866"/>
              <a:gd name="connsiteX102" fmla="*/ 431958 w 3374366"/>
              <a:gd name="connsiteY102" fmla="*/ 947169 h 2920866"/>
              <a:gd name="connsiteX103" fmla="*/ 448850 w 3374366"/>
              <a:gd name="connsiteY103" fmla="*/ 917005 h 2920866"/>
              <a:gd name="connsiteX104" fmla="*/ 463330 w 3374366"/>
              <a:gd name="connsiteY104" fmla="*/ 884427 h 2920866"/>
              <a:gd name="connsiteX105" fmla="*/ 475396 w 3374366"/>
              <a:gd name="connsiteY105" fmla="*/ 849436 h 2920866"/>
              <a:gd name="connsiteX106" fmla="*/ 486255 w 3374366"/>
              <a:gd name="connsiteY106" fmla="*/ 813237 h 2920866"/>
              <a:gd name="connsiteX107" fmla="*/ 495909 w 3374366"/>
              <a:gd name="connsiteY107" fmla="*/ 777040 h 2920866"/>
              <a:gd name="connsiteX108" fmla="*/ 505561 w 3374366"/>
              <a:gd name="connsiteY108" fmla="*/ 739636 h 2920866"/>
              <a:gd name="connsiteX109" fmla="*/ 516421 w 3374366"/>
              <a:gd name="connsiteY109" fmla="*/ 704646 h 2920866"/>
              <a:gd name="connsiteX110" fmla="*/ 528486 w 3374366"/>
              <a:gd name="connsiteY110" fmla="*/ 669654 h 2920866"/>
              <a:gd name="connsiteX111" fmla="*/ 542966 w 3374366"/>
              <a:gd name="connsiteY111" fmla="*/ 637077 h 2920866"/>
              <a:gd name="connsiteX112" fmla="*/ 561064 w 3374366"/>
              <a:gd name="connsiteY112" fmla="*/ 608119 h 2920866"/>
              <a:gd name="connsiteX113" fmla="*/ 582782 w 3374366"/>
              <a:gd name="connsiteY113" fmla="*/ 581574 h 2920866"/>
              <a:gd name="connsiteX114" fmla="*/ 609327 w 3374366"/>
              <a:gd name="connsiteY114" fmla="*/ 559856 h 2920866"/>
              <a:gd name="connsiteX115" fmla="*/ 638286 w 3374366"/>
              <a:gd name="connsiteY115" fmla="*/ 541757 h 2920866"/>
              <a:gd name="connsiteX116" fmla="*/ 670863 w 3374366"/>
              <a:gd name="connsiteY116" fmla="*/ 527277 h 2920866"/>
              <a:gd name="connsiteX117" fmla="*/ 705855 w 3374366"/>
              <a:gd name="connsiteY117" fmla="*/ 515212 h 2920866"/>
              <a:gd name="connsiteX118" fmla="*/ 740846 w 3374366"/>
              <a:gd name="connsiteY118" fmla="*/ 504352 h 2920866"/>
              <a:gd name="connsiteX119" fmla="*/ 778250 w 3374366"/>
              <a:gd name="connsiteY119" fmla="*/ 494700 h 2920866"/>
              <a:gd name="connsiteX120" fmla="*/ 814447 w 3374366"/>
              <a:gd name="connsiteY120" fmla="*/ 485046 h 2920866"/>
              <a:gd name="connsiteX121" fmla="*/ 850645 w 3374366"/>
              <a:gd name="connsiteY121" fmla="*/ 474187 h 2920866"/>
              <a:gd name="connsiteX122" fmla="*/ 885636 w 3374366"/>
              <a:gd name="connsiteY122" fmla="*/ 462122 h 2920866"/>
              <a:gd name="connsiteX123" fmla="*/ 918213 w 3374366"/>
              <a:gd name="connsiteY123" fmla="*/ 447642 h 2920866"/>
              <a:gd name="connsiteX124" fmla="*/ 948378 w 3374366"/>
              <a:gd name="connsiteY124" fmla="*/ 430752 h 2920866"/>
              <a:gd name="connsiteX125" fmla="*/ 974923 w 3374366"/>
              <a:gd name="connsiteY125" fmla="*/ 409033 h 2920866"/>
              <a:gd name="connsiteX126" fmla="*/ 1002675 w 3374366"/>
              <a:gd name="connsiteY126" fmla="*/ 384900 h 2920866"/>
              <a:gd name="connsiteX127" fmla="*/ 1026807 w 3374366"/>
              <a:gd name="connsiteY127" fmla="*/ 357149 h 2920866"/>
              <a:gd name="connsiteX128" fmla="*/ 1049732 w 3374366"/>
              <a:gd name="connsiteY128" fmla="*/ 328191 h 2920866"/>
              <a:gd name="connsiteX129" fmla="*/ 1072657 w 3374366"/>
              <a:gd name="connsiteY129" fmla="*/ 298027 h 2920866"/>
              <a:gd name="connsiteX130" fmla="*/ 1095582 w 3374366"/>
              <a:gd name="connsiteY130" fmla="*/ 267862 h 2920866"/>
              <a:gd name="connsiteX131" fmla="*/ 1118507 w 3374366"/>
              <a:gd name="connsiteY131" fmla="*/ 238903 h 2920866"/>
              <a:gd name="connsiteX132" fmla="*/ 1143846 w 3374366"/>
              <a:gd name="connsiteY132" fmla="*/ 211152 h 2920866"/>
              <a:gd name="connsiteX133" fmla="*/ 1169184 w 3374366"/>
              <a:gd name="connsiteY133" fmla="*/ 187021 h 2920866"/>
              <a:gd name="connsiteX134" fmla="*/ 1198142 w 3374366"/>
              <a:gd name="connsiteY134" fmla="*/ 166509 h 2920866"/>
              <a:gd name="connsiteX135" fmla="*/ 1228307 w 3374366"/>
              <a:gd name="connsiteY135" fmla="*/ 150823 h 2920866"/>
              <a:gd name="connsiteX136" fmla="*/ 1264505 w 3374366"/>
              <a:gd name="connsiteY136" fmla="*/ 139964 h 2920866"/>
              <a:gd name="connsiteX137" fmla="*/ 1301909 w 3374366"/>
              <a:gd name="connsiteY137" fmla="*/ 135137 h 2920866"/>
              <a:gd name="connsiteX138" fmla="*/ 1340519 w 3374366"/>
              <a:gd name="connsiteY138" fmla="*/ 133931 h 2920866"/>
              <a:gd name="connsiteX139" fmla="*/ 1381542 w 3374366"/>
              <a:gd name="connsiteY139" fmla="*/ 137551 h 2920866"/>
              <a:gd name="connsiteX140" fmla="*/ 1422567 w 3374366"/>
              <a:gd name="connsiteY140" fmla="*/ 142378 h 2920866"/>
              <a:gd name="connsiteX141" fmla="*/ 1463592 w 3374366"/>
              <a:gd name="connsiteY141" fmla="*/ 148410 h 2920866"/>
              <a:gd name="connsiteX142" fmla="*/ 1504615 w 3374366"/>
              <a:gd name="connsiteY142" fmla="*/ 153237 h 2920866"/>
              <a:gd name="connsiteX143" fmla="*/ 1545639 w 3374366"/>
              <a:gd name="connsiteY143" fmla="*/ 155650 h 2920866"/>
              <a:gd name="connsiteX144" fmla="*/ 1585457 w 3374366"/>
              <a:gd name="connsiteY144" fmla="*/ 155650 h 2920866"/>
              <a:gd name="connsiteX145" fmla="*/ 1622862 w 3374366"/>
              <a:gd name="connsiteY145" fmla="*/ 150823 h 2920866"/>
              <a:gd name="connsiteX146" fmla="*/ 1660266 w 3374366"/>
              <a:gd name="connsiteY146" fmla="*/ 141170 h 2920866"/>
              <a:gd name="connsiteX147" fmla="*/ 1696464 w 3374366"/>
              <a:gd name="connsiteY147" fmla="*/ 126692 h 2920866"/>
              <a:gd name="connsiteX148" fmla="*/ 1732660 w 3374366"/>
              <a:gd name="connsiteY148" fmla="*/ 107386 h 2920866"/>
              <a:gd name="connsiteX149" fmla="*/ 1768858 w 3374366"/>
              <a:gd name="connsiteY149" fmla="*/ 88081 h 2920866"/>
              <a:gd name="connsiteX150" fmla="*/ 1805055 w 3374366"/>
              <a:gd name="connsiteY150" fmla="*/ 66362 h 2920866"/>
              <a:gd name="connsiteX151" fmla="*/ 1840048 w 3374366"/>
              <a:gd name="connsiteY151" fmla="*/ 45850 h 2920866"/>
              <a:gd name="connsiteX152" fmla="*/ 1877452 w 3374366"/>
              <a:gd name="connsiteY152" fmla="*/ 27751 h 2920866"/>
              <a:gd name="connsiteX153" fmla="*/ 1913649 w 3374366"/>
              <a:gd name="connsiteY153" fmla="*/ 13272 h 2920866"/>
              <a:gd name="connsiteX154" fmla="*/ 1951053 w 3374366"/>
              <a:gd name="connsiteY154" fmla="*/ 3619 h 2920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3374366" h="2920866">
                <a:moveTo>
                  <a:pt x="1989664" y="0"/>
                </a:moveTo>
                <a:lnTo>
                  <a:pt x="2028274" y="3619"/>
                </a:lnTo>
                <a:lnTo>
                  <a:pt x="2065678" y="13272"/>
                </a:lnTo>
                <a:lnTo>
                  <a:pt x="2101877" y="27751"/>
                </a:lnTo>
                <a:lnTo>
                  <a:pt x="2139280" y="45850"/>
                </a:lnTo>
                <a:lnTo>
                  <a:pt x="2174272" y="66362"/>
                </a:lnTo>
                <a:lnTo>
                  <a:pt x="2210470" y="88081"/>
                </a:lnTo>
                <a:lnTo>
                  <a:pt x="2246667" y="107386"/>
                </a:lnTo>
                <a:lnTo>
                  <a:pt x="2282864" y="126692"/>
                </a:lnTo>
                <a:lnTo>
                  <a:pt x="2317856" y="141170"/>
                </a:lnTo>
                <a:lnTo>
                  <a:pt x="2356466" y="150823"/>
                </a:lnTo>
                <a:lnTo>
                  <a:pt x="2393870" y="155650"/>
                </a:lnTo>
                <a:lnTo>
                  <a:pt x="2433687" y="155650"/>
                </a:lnTo>
                <a:lnTo>
                  <a:pt x="2474712" y="153237"/>
                </a:lnTo>
                <a:lnTo>
                  <a:pt x="2515735" y="148410"/>
                </a:lnTo>
                <a:lnTo>
                  <a:pt x="2556760" y="142378"/>
                </a:lnTo>
                <a:lnTo>
                  <a:pt x="2597783" y="137551"/>
                </a:lnTo>
                <a:lnTo>
                  <a:pt x="2638808" y="133931"/>
                </a:lnTo>
                <a:lnTo>
                  <a:pt x="2677418" y="135137"/>
                </a:lnTo>
                <a:lnTo>
                  <a:pt x="2714822" y="139964"/>
                </a:lnTo>
                <a:lnTo>
                  <a:pt x="2751021" y="150823"/>
                </a:lnTo>
                <a:lnTo>
                  <a:pt x="2781186" y="166509"/>
                </a:lnTo>
                <a:lnTo>
                  <a:pt x="2810143" y="187021"/>
                </a:lnTo>
                <a:lnTo>
                  <a:pt x="2835482" y="211152"/>
                </a:lnTo>
                <a:lnTo>
                  <a:pt x="2860820" y="238903"/>
                </a:lnTo>
                <a:lnTo>
                  <a:pt x="2883745" y="267862"/>
                </a:lnTo>
                <a:lnTo>
                  <a:pt x="2906670" y="298027"/>
                </a:lnTo>
                <a:lnTo>
                  <a:pt x="2929596" y="328191"/>
                </a:lnTo>
                <a:lnTo>
                  <a:pt x="2952520" y="357149"/>
                </a:lnTo>
                <a:lnTo>
                  <a:pt x="2976653" y="384900"/>
                </a:lnTo>
                <a:lnTo>
                  <a:pt x="3004404" y="409033"/>
                </a:lnTo>
                <a:lnTo>
                  <a:pt x="3030950" y="430752"/>
                </a:lnTo>
                <a:lnTo>
                  <a:pt x="3061114" y="447642"/>
                </a:lnTo>
                <a:lnTo>
                  <a:pt x="3093692" y="462122"/>
                </a:lnTo>
                <a:lnTo>
                  <a:pt x="3128682" y="474187"/>
                </a:lnTo>
                <a:lnTo>
                  <a:pt x="3164879" y="485046"/>
                </a:lnTo>
                <a:lnTo>
                  <a:pt x="3201078" y="494700"/>
                </a:lnTo>
                <a:lnTo>
                  <a:pt x="3238482" y="504352"/>
                </a:lnTo>
                <a:lnTo>
                  <a:pt x="3273472" y="515212"/>
                </a:lnTo>
                <a:lnTo>
                  <a:pt x="3308463" y="527277"/>
                </a:lnTo>
                <a:lnTo>
                  <a:pt x="3341042" y="541757"/>
                </a:lnTo>
                <a:lnTo>
                  <a:pt x="3370000" y="559856"/>
                </a:lnTo>
                <a:lnTo>
                  <a:pt x="3374366" y="563428"/>
                </a:lnTo>
                <a:lnTo>
                  <a:pt x="3374366" y="2920866"/>
                </a:lnTo>
                <a:lnTo>
                  <a:pt x="321479" y="2920866"/>
                </a:lnTo>
                <a:lnTo>
                  <a:pt x="298028" y="2903043"/>
                </a:lnTo>
                <a:lnTo>
                  <a:pt x="267863" y="2880118"/>
                </a:lnTo>
                <a:lnTo>
                  <a:pt x="238904" y="2857192"/>
                </a:lnTo>
                <a:lnTo>
                  <a:pt x="211153" y="2831854"/>
                </a:lnTo>
                <a:lnTo>
                  <a:pt x="187021" y="2806516"/>
                </a:lnTo>
                <a:lnTo>
                  <a:pt x="166510" y="2777557"/>
                </a:lnTo>
                <a:lnTo>
                  <a:pt x="150825" y="2747394"/>
                </a:lnTo>
                <a:lnTo>
                  <a:pt x="139965" y="2711197"/>
                </a:lnTo>
                <a:lnTo>
                  <a:pt x="135139" y="2673792"/>
                </a:lnTo>
                <a:lnTo>
                  <a:pt x="133931" y="2635180"/>
                </a:lnTo>
                <a:lnTo>
                  <a:pt x="137551" y="2594157"/>
                </a:lnTo>
                <a:lnTo>
                  <a:pt x="142378" y="2553133"/>
                </a:lnTo>
                <a:lnTo>
                  <a:pt x="148410" y="2512109"/>
                </a:lnTo>
                <a:lnTo>
                  <a:pt x="153237" y="2471085"/>
                </a:lnTo>
                <a:lnTo>
                  <a:pt x="155651" y="2430062"/>
                </a:lnTo>
                <a:lnTo>
                  <a:pt x="155651" y="2390243"/>
                </a:lnTo>
                <a:lnTo>
                  <a:pt x="150825" y="2352841"/>
                </a:lnTo>
                <a:lnTo>
                  <a:pt x="141171" y="2315436"/>
                </a:lnTo>
                <a:lnTo>
                  <a:pt x="126692" y="2280444"/>
                </a:lnTo>
                <a:lnTo>
                  <a:pt x="108594" y="2244247"/>
                </a:lnTo>
                <a:lnTo>
                  <a:pt x="88081" y="2208051"/>
                </a:lnTo>
                <a:lnTo>
                  <a:pt x="66363" y="2171852"/>
                </a:lnTo>
                <a:lnTo>
                  <a:pt x="45851" y="2136860"/>
                </a:lnTo>
                <a:lnTo>
                  <a:pt x="27751" y="2099458"/>
                </a:lnTo>
                <a:lnTo>
                  <a:pt x="13273" y="2063259"/>
                </a:lnTo>
                <a:lnTo>
                  <a:pt x="3621" y="2025855"/>
                </a:lnTo>
                <a:lnTo>
                  <a:pt x="0" y="1987244"/>
                </a:lnTo>
                <a:lnTo>
                  <a:pt x="3621" y="1948634"/>
                </a:lnTo>
                <a:lnTo>
                  <a:pt x="13273" y="1911231"/>
                </a:lnTo>
                <a:lnTo>
                  <a:pt x="27751" y="1875032"/>
                </a:lnTo>
                <a:lnTo>
                  <a:pt x="45851" y="1837629"/>
                </a:lnTo>
                <a:lnTo>
                  <a:pt x="66363" y="1802637"/>
                </a:lnTo>
                <a:lnTo>
                  <a:pt x="88081" y="1766441"/>
                </a:lnTo>
                <a:lnTo>
                  <a:pt x="108594" y="1730242"/>
                </a:lnTo>
                <a:lnTo>
                  <a:pt x="126692" y="1694045"/>
                </a:lnTo>
                <a:lnTo>
                  <a:pt x="141171" y="1659053"/>
                </a:lnTo>
                <a:lnTo>
                  <a:pt x="150825" y="1621649"/>
                </a:lnTo>
                <a:lnTo>
                  <a:pt x="155651" y="1584246"/>
                </a:lnTo>
                <a:lnTo>
                  <a:pt x="155651" y="1544429"/>
                </a:lnTo>
                <a:lnTo>
                  <a:pt x="153237" y="1503404"/>
                </a:lnTo>
                <a:lnTo>
                  <a:pt x="148410" y="1462381"/>
                </a:lnTo>
                <a:lnTo>
                  <a:pt x="142378" y="1421356"/>
                </a:lnTo>
                <a:lnTo>
                  <a:pt x="137551" y="1380333"/>
                </a:lnTo>
                <a:lnTo>
                  <a:pt x="133931" y="1339309"/>
                </a:lnTo>
                <a:lnTo>
                  <a:pt x="135139" y="1300699"/>
                </a:lnTo>
                <a:lnTo>
                  <a:pt x="139965" y="1263295"/>
                </a:lnTo>
                <a:lnTo>
                  <a:pt x="150825" y="1227096"/>
                </a:lnTo>
                <a:lnTo>
                  <a:pt x="166510" y="1196933"/>
                </a:lnTo>
                <a:lnTo>
                  <a:pt x="187021" y="1167974"/>
                </a:lnTo>
                <a:lnTo>
                  <a:pt x="211153" y="1142636"/>
                </a:lnTo>
                <a:lnTo>
                  <a:pt x="238904" y="1117298"/>
                </a:lnTo>
                <a:lnTo>
                  <a:pt x="267863" y="1094371"/>
                </a:lnTo>
                <a:lnTo>
                  <a:pt x="298028" y="1071447"/>
                </a:lnTo>
                <a:lnTo>
                  <a:pt x="328191" y="1048522"/>
                </a:lnTo>
                <a:lnTo>
                  <a:pt x="358357" y="1025597"/>
                </a:lnTo>
                <a:lnTo>
                  <a:pt x="386108" y="1001466"/>
                </a:lnTo>
                <a:lnTo>
                  <a:pt x="410242" y="973715"/>
                </a:lnTo>
                <a:lnTo>
                  <a:pt x="431958" y="947169"/>
                </a:lnTo>
                <a:lnTo>
                  <a:pt x="448850" y="917005"/>
                </a:lnTo>
                <a:lnTo>
                  <a:pt x="463330" y="884427"/>
                </a:lnTo>
                <a:lnTo>
                  <a:pt x="475396" y="849436"/>
                </a:lnTo>
                <a:lnTo>
                  <a:pt x="486255" y="813237"/>
                </a:lnTo>
                <a:lnTo>
                  <a:pt x="495909" y="777040"/>
                </a:lnTo>
                <a:lnTo>
                  <a:pt x="505561" y="739636"/>
                </a:lnTo>
                <a:lnTo>
                  <a:pt x="516421" y="704646"/>
                </a:lnTo>
                <a:lnTo>
                  <a:pt x="528486" y="669654"/>
                </a:lnTo>
                <a:lnTo>
                  <a:pt x="542966" y="637077"/>
                </a:lnTo>
                <a:lnTo>
                  <a:pt x="561064" y="608119"/>
                </a:lnTo>
                <a:lnTo>
                  <a:pt x="582782" y="581574"/>
                </a:lnTo>
                <a:lnTo>
                  <a:pt x="609327" y="559856"/>
                </a:lnTo>
                <a:lnTo>
                  <a:pt x="638286" y="541757"/>
                </a:lnTo>
                <a:lnTo>
                  <a:pt x="670863" y="527277"/>
                </a:lnTo>
                <a:lnTo>
                  <a:pt x="705855" y="515212"/>
                </a:lnTo>
                <a:lnTo>
                  <a:pt x="740846" y="504352"/>
                </a:lnTo>
                <a:lnTo>
                  <a:pt x="778250" y="494700"/>
                </a:lnTo>
                <a:lnTo>
                  <a:pt x="814447" y="485046"/>
                </a:lnTo>
                <a:lnTo>
                  <a:pt x="850645" y="474187"/>
                </a:lnTo>
                <a:lnTo>
                  <a:pt x="885636" y="462122"/>
                </a:lnTo>
                <a:lnTo>
                  <a:pt x="918213" y="447642"/>
                </a:lnTo>
                <a:lnTo>
                  <a:pt x="948378" y="430752"/>
                </a:lnTo>
                <a:lnTo>
                  <a:pt x="974923" y="409033"/>
                </a:lnTo>
                <a:lnTo>
                  <a:pt x="1002675" y="384900"/>
                </a:lnTo>
                <a:lnTo>
                  <a:pt x="1026807" y="357149"/>
                </a:lnTo>
                <a:lnTo>
                  <a:pt x="1049732" y="328191"/>
                </a:lnTo>
                <a:lnTo>
                  <a:pt x="1072657" y="298027"/>
                </a:lnTo>
                <a:lnTo>
                  <a:pt x="1095582" y="267862"/>
                </a:lnTo>
                <a:lnTo>
                  <a:pt x="1118507" y="238903"/>
                </a:lnTo>
                <a:lnTo>
                  <a:pt x="1143846" y="211152"/>
                </a:lnTo>
                <a:lnTo>
                  <a:pt x="1169184" y="187021"/>
                </a:lnTo>
                <a:lnTo>
                  <a:pt x="1198142" y="166509"/>
                </a:lnTo>
                <a:lnTo>
                  <a:pt x="1228307" y="150823"/>
                </a:lnTo>
                <a:lnTo>
                  <a:pt x="1264505" y="139964"/>
                </a:lnTo>
                <a:lnTo>
                  <a:pt x="1301909" y="135137"/>
                </a:lnTo>
                <a:lnTo>
                  <a:pt x="1340519" y="133931"/>
                </a:lnTo>
                <a:lnTo>
                  <a:pt x="1381542" y="137551"/>
                </a:lnTo>
                <a:lnTo>
                  <a:pt x="1422567" y="142378"/>
                </a:lnTo>
                <a:lnTo>
                  <a:pt x="1463592" y="148410"/>
                </a:lnTo>
                <a:lnTo>
                  <a:pt x="1504615" y="153237"/>
                </a:lnTo>
                <a:lnTo>
                  <a:pt x="1545639" y="155650"/>
                </a:lnTo>
                <a:lnTo>
                  <a:pt x="1585457" y="155650"/>
                </a:lnTo>
                <a:lnTo>
                  <a:pt x="1622862" y="150823"/>
                </a:lnTo>
                <a:lnTo>
                  <a:pt x="1660266" y="141170"/>
                </a:lnTo>
                <a:lnTo>
                  <a:pt x="1696464" y="126692"/>
                </a:lnTo>
                <a:lnTo>
                  <a:pt x="1732660" y="107386"/>
                </a:lnTo>
                <a:lnTo>
                  <a:pt x="1768858" y="88081"/>
                </a:lnTo>
                <a:lnTo>
                  <a:pt x="1805055" y="66362"/>
                </a:lnTo>
                <a:lnTo>
                  <a:pt x="1840048" y="45850"/>
                </a:lnTo>
                <a:lnTo>
                  <a:pt x="1877452" y="27751"/>
                </a:lnTo>
                <a:lnTo>
                  <a:pt x="1913649" y="13272"/>
                </a:lnTo>
                <a:lnTo>
                  <a:pt x="1951053" y="361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B36146CD-7044-4FDA-9DEE-81D4301C8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4596" y="4033978"/>
            <a:ext cx="3277404" cy="2824020"/>
          </a:xfrm>
          <a:custGeom>
            <a:avLst/>
            <a:gdLst>
              <a:gd name="connsiteX0" fmla="*/ 1892703 w 3277404"/>
              <a:gd name="connsiteY0" fmla="*/ 0 h 2824020"/>
              <a:gd name="connsiteX1" fmla="*/ 1929431 w 3277404"/>
              <a:gd name="connsiteY1" fmla="*/ 3443 h 2824020"/>
              <a:gd name="connsiteX2" fmla="*/ 1965012 w 3277404"/>
              <a:gd name="connsiteY2" fmla="*/ 12625 h 2824020"/>
              <a:gd name="connsiteX3" fmla="*/ 1999447 w 3277404"/>
              <a:gd name="connsiteY3" fmla="*/ 26399 h 2824020"/>
              <a:gd name="connsiteX4" fmla="*/ 2035027 w 3277404"/>
              <a:gd name="connsiteY4" fmla="*/ 43615 h 2824020"/>
              <a:gd name="connsiteX5" fmla="*/ 2068314 w 3277404"/>
              <a:gd name="connsiteY5" fmla="*/ 63128 h 2824020"/>
              <a:gd name="connsiteX6" fmla="*/ 2102748 w 3277404"/>
              <a:gd name="connsiteY6" fmla="*/ 83788 h 2824020"/>
              <a:gd name="connsiteX7" fmla="*/ 2137181 w 3277404"/>
              <a:gd name="connsiteY7" fmla="*/ 102152 h 2824020"/>
              <a:gd name="connsiteX8" fmla="*/ 2171614 w 3277404"/>
              <a:gd name="connsiteY8" fmla="*/ 120518 h 2824020"/>
              <a:gd name="connsiteX9" fmla="*/ 2204900 w 3277404"/>
              <a:gd name="connsiteY9" fmla="*/ 134290 h 2824020"/>
              <a:gd name="connsiteX10" fmla="*/ 2241630 w 3277404"/>
              <a:gd name="connsiteY10" fmla="*/ 143473 h 2824020"/>
              <a:gd name="connsiteX11" fmla="*/ 2277210 w 3277404"/>
              <a:gd name="connsiteY11" fmla="*/ 148064 h 2824020"/>
              <a:gd name="connsiteX12" fmla="*/ 2315087 w 3277404"/>
              <a:gd name="connsiteY12" fmla="*/ 148064 h 2824020"/>
              <a:gd name="connsiteX13" fmla="*/ 2354112 w 3277404"/>
              <a:gd name="connsiteY13" fmla="*/ 145769 h 2824020"/>
              <a:gd name="connsiteX14" fmla="*/ 2393137 w 3277404"/>
              <a:gd name="connsiteY14" fmla="*/ 141178 h 2824020"/>
              <a:gd name="connsiteX15" fmla="*/ 2432162 w 3277404"/>
              <a:gd name="connsiteY15" fmla="*/ 135439 h 2824020"/>
              <a:gd name="connsiteX16" fmla="*/ 2471186 w 3277404"/>
              <a:gd name="connsiteY16" fmla="*/ 130848 h 2824020"/>
              <a:gd name="connsiteX17" fmla="*/ 2510212 w 3277404"/>
              <a:gd name="connsiteY17" fmla="*/ 127404 h 2824020"/>
              <a:gd name="connsiteX18" fmla="*/ 2546940 w 3277404"/>
              <a:gd name="connsiteY18" fmla="*/ 128552 h 2824020"/>
              <a:gd name="connsiteX19" fmla="*/ 2582522 w 3277404"/>
              <a:gd name="connsiteY19" fmla="*/ 133143 h 2824020"/>
              <a:gd name="connsiteX20" fmla="*/ 2616956 w 3277404"/>
              <a:gd name="connsiteY20" fmla="*/ 143473 h 2824020"/>
              <a:gd name="connsiteX21" fmla="*/ 2645651 w 3277404"/>
              <a:gd name="connsiteY21" fmla="*/ 158394 h 2824020"/>
              <a:gd name="connsiteX22" fmla="*/ 2673197 w 3277404"/>
              <a:gd name="connsiteY22" fmla="*/ 177907 h 2824020"/>
              <a:gd name="connsiteX23" fmla="*/ 2697301 w 3277404"/>
              <a:gd name="connsiteY23" fmla="*/ 200862 h 2824020"/>
              <a:gd name="connsiteX24" fmla="*/ 2721405 w 3277404"/>
              <a:gd name="connsiteY24" fmla="*/ 227261 h 2824020"/>
              <a:gd name="connsiteX25" fmla="*/ 2743213 w 3277404"/>
              <a:gd name="connsiteY25" fmla="*/ 254808 h 2824020"/>
              <a:gd name="connsiteX26" fmla="*/ 2765020 w 3277404"/>
              <a:gd name="connsiteY26" fmla="*/ 283503 h 2824020"/>
              <a:gd name="connsiteX27" fmla="*/ 2786829 w 3277404"/>
              <a:gd name="connsiteY27" fmla="*/ 312197 h 2824020"/>
              <a:gd name="connsiteX28" fmla="*/ 2808636 w 3277404"/>
              <a:gd name="connsiteY28" fmla="*/ 339744 h 2824020"/>
              <a:gd name="connsiteX29" fmla="*/ 2831593 w 3277404"/>
              <a:gd name="connsiteY29" fmla="*/ 366142 h 2824020"/>
              <a:gd name="connsiteX30" fmla="*/ 2857992 w 3277404"/>
              <a:gd name="connsiteY30" fmla="*/ 389099 h 2824020"/>
              <a:gd name="connsiteX31" fmla="*/ 2883244 w 3277404"/>
              <a:gd name="connsiteY31" fmla="*/ 409759 h 2824020"/>
              <a:gd name="connsiteX32" fmla="*/ 2911938 w 3277404"/>
              <a:gd name="connsiteY32" fmla="*/ 425827 h 2824020"/>
              <a:gd name="connsiteX33" fmla="*/ 2942928 w 3277404"/>
              <a:gd name="connsiteY33" fmla="*/ 439601 h 2824020"/>
              <a:gd name="connsiteX34" fmla="*/ 2976213 w 3277404"/>
              <a:gd name="connsiteY34" fmla="*/ 451079 h 2824020"/>
              <a:gd name="connsiteX35" fmla="*/ 3010646 w 3277404"/>
              <a:gd name="connsiteY35" fmla="*/ 461408 h 2824020"/>
              <a:gd name="connsiteX36" fmla="*/ 3045081 w 3277404"/>
              <a:gd name="connsiteY36" fmla="*/ 470591 h 2824020"/>
              <a:gd name="connsiteX37" fmla="*/ 3080662 w 3277404"/>
              <a:gd name="connsiteY37" fmla="*/ 479774 h 2824020"/>
              <a:gd name="connsiteX38" fmla="*/ 3113948 w 3277404"/>
              <a:gd name="connsiteY38" fmla="*/ 490104 h 2824020"/>
              <a:gd name="connsiteX39" fmla="*/ 3147233 w 3277404"/>
              <a:gd name="connsiteY39" fmla="*/ 501581 h 2824020"/>
              <a:gd name="connsiteX40" fmla="*/ 3178224 w 3277404"/>
              <a:gd name="connsiteY40" fmla="*/ 515355 h 2824020"/>
              <a:gd name="connsiteX41" fmla="*/ 3205771 w 3277404"/>
              <a:gd name="connsiteY41" fmla="*/ 532572 h 2824020"/>
              <a:gd name="connsiteX42" fmla="*/ 3231023 w 3277404"/>
              <a:gd name="connsiteY42" fmla="*/ 553232 h 2824020"/>
              <a:gd name="connsiteX43" fmla="*/ 3251682 w 3277404"/>
              <a:gd name="connsiteY43" fmla="*/ 578483 h 2824020"/>
              <a:gd name="connsiteX44" fmla="*/ 3268900 w 3277404"/>
              <a:gd name="connsiteY44" fmla="*/ 606030 h 2824020"/>
              <a:gd name="connsiteX45" fmla="*/ 3277404 w 3277404"/>
              <a:gd name="connsiteY45" fmla="*/ 625165 h 2824020"/>
              <a:gd name="connsiteX46" fmla="*/ 3277404 w 3277404"/>
              <a:gd name="connsiteY46" fmla="*/ 2824020 h 2824020"/>
              <a:gd name="connsiteX47" fmla="*/ 362557 w 3277404"/>
              <a:gd name="connsiteY47" fmla="*/ 2824020 h 2824020"/>
              <a:gd name="connsiteX48" fmla="*/ 340893 w 3277404"/>
              <a:gd name="connsiteY48" fmla="*/ 2805182 h 2824020"/>
              <a:gd name="connsiteX49" fmla="*/ 312198 w 3277404"/>
              <a:gd name="connsiteY49" fmla="*/ 2783375 h 2824020"/>
              <a:gd name="connsiteX50" fmla="*/ 283504 w 3277404"/>
              <a:gd name="connsiteY50" fmla="*/ 2761567 h 2824020"/>
              <a:gd name="connsiteX51" fmla="*/ 254810 w 3277404"/>
              <a:gd name="connsiteY51" fmla="*/ 2739759 h 2824020"/>
              <a:gd name="connsiteX52" fmla="*/ 227262 w 3277404"/>
              <a:gd name="connsiteY52" fmla="*/ 2717951 h 2824020"/>
              <a:gd name="connsiteX53" fmla="*/ 200863 w 3277404"/>
              <a:gd name="connsiteY53" fmla="*/ 2693848 h 2824020"/>
              <a:gd name="connsiteX54" fmla="*/ 177907 w 3277404"/>
              <a:gd name="connsiteY54" fmla="*/ 2669745 h 2824020"/>
              <a:gd name="connsiteX55" fmla="*/ 158396 w 3277404"/>
              <a:gd name="connsiteY55" fmla="*/ 2642197 h 2824020"/>
              <a:gd name="connsiteX56" fmla="*/ 143475 w 3277404"/>
              <a:gd name="connsiteY56" fmla="*/ 2613503 h 2824020"/>
              <a:gd name="connsiteX57" fmla="*/ 133144 w 3277404"/>
              <a:gd name="connsiteY57" fmla="*/ 2579070 h 2824020"/>
              <a:gd name="connsiteX58" fmla="*/ 128553 w 3277404"/>
              <a:gd name="connsiteY58" fmla="*/ 2543489 h 2824020"/>
              <a:gd name="connsiteX59" fmla="*/ 127404 w 3277404"/>
              <a:gd name="connsiteY59" fmla="*/ 2506758 h 2824020"/>
              <a:gd name="connsiteX60" fmla="*/ 130848 w 3277404"/>
              <a:gd name="connsiteY60" fmla="*/ 2467734 h 2824020"/>
              <a:gd name="connsiteX61" fmla="*/ 135439 w 3277404"/>
              <a:gd name="connsiteY61" fmla="*/ 2428710 h 2824020"/>
              <a:gd name="connsiteX62" fmla="*/ 141178 w 3277404"/>
              <a:gd name="connsiteY62" fmla="*/ 2389685 h 2824020"/>
              <a:gd name="connsiteX63" fmla="*/ 145770 w 3277404"/>
              <a:gd name="connsiteY63" fmla="*/ 2350660 h 2824020"/>
              <a:gd name="connsiteX64" fmla="*/ 148066 w 3277404"/>
              <a:gd name="connsiteY64" fmla="*/ 2311636 h 2824020"/>
              <a:gd name="connsiteX65" fmla="*/ 148066 w 3277404"/>
              <a:gd name="connsiteY65" fmla="*/ 2273758 h 2824020"/>
              <a:gd name="connsiteX66" fmla="*/ 143475 w 3277404"/>
              <a:gd name="connsiteY66" fmla="*/ 2238178 h 2824020"/>
              <a:gd name="connsiteX67" fmla="*/ 134292 w 3277404"/>
              <a:gd name="connsiteY67" fmla="*/ 2202597 h 2824020"/>
              <a:gd name="connsiteX68" fmla="*/ 120518 w 3277404"/>
              <a:gd name="connsiteY68" fmla="*/ 2169310 h 2824020"/>
              <a:gd name="connsiteX69" fmla="*/ 103302 w 3277404"/>
              <a:gd name="connsiteY69" fmla="*/ 2134877 h 2824020"/>
              <a:gd name="connsiteX70" fmla="*/ 83788 w 3277404"/>
              <a:gd name="connsiteY70" fmla="*/ 2100445 h 2824020"/>
              <a:gd name="connsiteX71" fmla="*/ 63129 w 3277404"/>
              <a:gd name="connsiteY71" fmla="*/ 2066010 h 2824020"/>
              <a:gd name="connsiteX72" fmla="*/ 43617 w 3277404"/>
              <a:gd name="connsiteY72" fmla="*/ 2032724 h 2824020"/>
              <a:gd name="connsiteX73" fmla="*/ 26399 w 3277404"/>
              <a:gd name="connsiteY73" fmla="*/ 1997144 h 2824020"/>
              <a:gd name="connsiteX74" fmla="*/ 12627 w 3277404"/>
              <a:gd name="connsiteY74" fmla="*/ 1962709 h 2824020"/>
              <a:gd name="connsiteX75" fmla="*/ 3444 w 3277404"/>
              <a:gd name="connsiteY75" fmla="*/ 1927128 h 2824020"/>
              <a:gd name="connsiteX76" fmla="*/ 0 w 3277404"/>
              <a:gd name="connsiteY76" fmla="*/ 1890399 h 2824020"/>
              <a:gd name="connsiteX77" fmla="*/ 3444 w 3277404"/>
              <a:gd name="connsiteY77" fmla="*/ 1853671 h 2824020"/>
              <a:gd name="connsiteX78" fmla="*/ 12627 w 3277404"/>
              <a:gd name="connsiteY78" fmla="*/ 1818089 h 2824020"/>
              <a:gd name="connsiteX79" fmla="*/ 26399 w 3277404"/>
              <a:gd name="connsiteY79" fmla="*/ 1783655 h 2824020"/>
              <a:gd name="connsiteX80" fmla="*/ 43617 w 3277404"/>
              <a:gd name="connsiteY80" fmla="*/ 1748075 h 2824020"/>
              <a:gd name="connsiteX81" fmla="*/ 63129 w 3277404"/>
              <a:gd name="connsiteY81" fmla="*/ 1714788 h 2824020"/>
              <a:gd name="connsiteX82" fmla="*/ 83788 w 3277404"/>
              <a:gd name="connsiteY82" fmla="*/ 1680356 h 2824020"/>
              <a:gd name="connsiteX83" fmla="*/ 103302 w 3277404"/>
              <a:gd name="connsiteY83" fmla="*/ 1645921 h 2824020"/>
              <a:gd name="connsiteX84" fmla="*/ 120518 w 3277404"/>
              <a:gd name="connsiteY84" fmla="*/ 1611488 h 2824020"/>
              <a:gd name="connsiteX85" fmla="*/ 134292 w 3277404"/>
              <a:gd name="connsiteY85" fmla="*/ 1578202 h 2824020"/>
              <a:gd name="connsiteX86" fmla="*/ 143475 w 3277404"/>
              <a:gd name="connsiteY86" fmla="*/ 1542620 h 2824020"/>
              <a:gd name="connsiteX87" fmla="*/ 148066 w 3277404"/>
              <a:gd name="connsiteY87" fmla="*/ 1507040 h 2824020"/>
              <a:gd name="connsiteX88" fmla="*/ 148066 w 3277404"/>
              <a:gd name="connsiteY88" fmla="*/ 1469163 h 2824020"/>
              <a:gd name="connsiteX89" fmla="*/ 145770 w 3277404"/>
              <a:gd name="connsiteY89" fmla="*/ 1430138 h 2824020"/>
              <a:gd name="connsiteX90" fmla="*/ 141178 w 3277404"/>
              <a:gd name="connsiteY90" fmla="*/ 1391114 h 2824020"/>
              <a:gd name="connsiteX91" fmla="*/ 135439 w 3277404"/>
              <a:gd name="connsiteY91" fmla="*/ 1352088 h 2824020"/>
              <a:gd name="connsiteX92" fmla="*/ 130848 w 3277404"/>
              <a:gd name="connsiteY92" fmla="*/ 1313064 h 2824020"/>
              <a:gd name="connsiteX93" fmla="*/ 127404 w 3277404"/>
              <a:gd name="connsiteY93" fmla="*/ 1274040 h 2824020"/>
              <a:gd name="connsiteX94" fmla="*/ 128553 w 3277404"/>
              <a:gd name="connsiteY94" fmla="*/ 1237311 h 2824020"/>
              <a:gd name="connsiteX95" fmla="*/ 133144 w 3277404"/>
              <a:gd name="connsiteY95" fmla="*/ 1201730 h 2824020"/>
              <a:gd name="connsiteX96" fmla="*/ 143475 w 3277404"/>
              <a:gd name="connsiteY96" fmla="*/ 1167296 h 2824020"/>
              <a:gd name="connsiteX97" fmla="*/ 158396 w 3277404"/>
              <a:gd name="connsiteY97" fmla="*/ 1138602 h 2824020"/>
              <a:gd name="connsiteX98" fmla="*/ 177907 w 3277404"/>
              <a:gd name="connsiteY98" fmla="*/ 1111055 h 2824020"/>
              <a:gd name="connsiteX99" fmla="*/ 200863 w 3277404"/>
              <a:gd name="connsiteY99" fmla="*/ 1086951 h 2824020"/>
              <a:gd name="connsiteX100" fmla="*/ 227262 w 3277404"/>
              <a:gd name="connsiteY100" fmla="*/ 1062848 h 2824020"/>
              <a:gd name="connsiteX101" fmla="*/ 254810 w 3277404"/>
              <a:gd name="connsiteY101" fmla="*/ 1041039 h 2824020"/>
              <a:gd name="connsiteX102" fmla="*/ 283504 w 3277404"/>
              <a:gd name="connsiteY102" fmla="*/ 1019231 h 2824020"/>
              <a:gd name="connsiteX103" fmla="*/ 312198 w 3277404"/>
              <a:gd name="connsiteY103" fmla="*/ 997424 h 2824020"/>
              <a:gd name="connsiteX104" fmla="*/ 340893 w 3277404"/>
              <a:gd name="connsiteY104" fmla="*/ 975616 h 2824020"/>
              <a:gd name="connsiteX105" fmla="*/ 367292 w 3277404"/>
              <a:gd name="connsiteY105" fmla="*/ 952661 h 2824020"/>
              <a:gd name="connsiteX106" fmla="*/ 390249 w 3277404"/>
              <a:gd name="connsiteY106" fmla="*/ 926262 h 2824020"/>
              <a:gd name="connsiteX107" fmla="*/ 410908 w 3277404"/>
              <a:gd name="connsiteY107" fmla="*/ 901010 h 2824020"/>
              <a:gd name="connsiteX108" fmla="*/ 426977 w 3277404"/>
              <a:gd name="connsiteY108" fmla="*/ 872316 h 2824020"/>
              <a:gd name="connsiteX109" fmla="*/ 440751 w 3277404"/>
              <a:gd name="connsiteY109" fmla="*/ 841326 h 2824020"/>
              <a:gd name="connsiteX110" fmla="*/ 452229 w 3277404"/>
              <a:gd name="connsiteY110" fmla="*/ 808040 h 2824020"/>
              <a:gd name="connsiteX111" fmla="*/ 462559 w 3277404"/>
              <a:gd name="connsiteY111" fmla="*/ 773605 h 2824020"/>
              <a:gd name="connsiteX112" fmla="*/ 471742 w 3277404"/>
              <a:gd name="connsiteY112" fmla="*/ 739172 h 2824020"/>
              <a:gd name="connsiteX113" fmla="*/ 480924 w 3277404"/>
              <a:gd name="connsiteY113" fmla="*/ 703591 h 2824020"/>
              <a:gd name="connsiteX114" fmla="*/ 491254 w 3277404"/>
              <a:gd name="connsiteY114" fmla="*/ 670306 h 2824020"/>
              <a:gd name="connsiteX115" fmla="*/ 502732 w 3277404"/>
              <a:gd name="connsiteY115" fmla="*/ 637019 h 2824020"/>
              <a:gd name="connsiteX116" fmla="*/ 516506 w 3277404"/>
              <a:gd name="connsiteY116" fmla="*/ 606030 h 2824020"/>
              <a:gd name="connsiteX117" fmla="*/ 533722 w 3277404"/>
              <a:gd name="connsiteY117" fmla="*/ 578483 h 2824020"/>
              <a:gd name="connsiteX118" fmla="*/ 554381 w 3277404"/>
              <a:gd name="connsiteY118" fmla="*/ 553232 h 2824020"/>
              <a:gd name="connsiteX119" fmla="*/ 579633 w 3277404"/>
              <a:gd name="connsiteY119" fmla="*/ 532572 h 2824020"/>
              <a:gd name="connsiteX120" fmla="*/ 607181 w 3277404"/>
              <a:gd name="connsiteY120" fmla="*/ 515355 h 2824020"/>
              <a:gd name="connsiteX121" fmla="*/ 638170 w 3277404"/>
              <a:gd name="connsiteY121" fmla="*/ 501581 h 2824020"/>
              <a:gd name="connsiteX122" fmla="*/ 671457 w 3277404"/>
              <a:gd name="connsiteY122" fmla="*/ 490104 h 2824020"/>
              <a:gd name="connsiteX123" fmla="*/ 704742 w 3277404"/>
              <a:gd name="connsiteY123" fmla="*/ 479774 h 2824020"/>
              <a:gd name="connsiteX124" fmla="*/ 740324 w 3277404"/>
              <a:gd name="connsiteY124" fmla="*/ 470591 h 2824020"/>
              <a:gd name="connsiteX125" fmla="*/ 774756 w 3277404"/>
              <a:gd name="connsiteY125" fmla="*/ 461408 h 2824020"/>
              <a:gd name="connsiteX126" fmla="*/ 809191 w 3277404"/>
              <a:gd name="connsiteY126" fmla="*/ 451079 h 2824020"/>
              <a:gd name="connsiteX127" fmla="*/ 842476 w 3277404"/>
              <a:gd name="connsiteY127" fmla="*/ 439601 h 2824020"/>
              <a:gd name="connsiteX128" fmla="*/ 873466 w 3277404"/>
              <a:gd name="connsiteY128" fmla="*/ 425827 h 2824020"/>
              <a:gd name="connsiteX129" fmla="*/ 902161 w 3277404"/>
              <a:gd name="connsiteY129" fmla="*/ 409759 h 2824020"/>
              <a:gd name="connsiteX130" fmla="*/ 927412 w 3277404"/>
              <a:gd name="connsiteY130" fmla="*/ 389099 h 2824020"/>
              <a:gd name="connsiteX131" fmla="*/ 953812 w 3277404"/>
              <a:gd name="connsiteY131" fmla="*/ 366142 h 2824020"/>
              <a:gd name="connsiteX132" fmla="*/ 976768 w 3277404"/>
              <a:gd name="connsiteY132" fmla="*/ 339744 h 2824020"/>
              <a:gd name="connsiteX133" fmla="*/ 998576 w 3277404"/>
              <a:gd name="connsiteY133" fmla="*/ 312197 h 2824020"/>
              <a:gd name="connsiteX134" fmla="*/ 1020384 w 3277404"/>
              <a:gd name="connsiteY134" fmla="*/ 283503 h 2824020"/>
              <a:gd name="connsiteX135" fmla="*/ 1042191 w 3277404"/>
              <a:gd name="connsiteY135" fmla="*/ 254808 h 2824020"/>
              <a:gd name="connsiteX136" fmla="*/ 1063999 w 3277404"/>
              <a:gd name="connsiteY136" fmla="*/ 227261 h 2824020"/>
              <a:gd name="connsiteX137" fmla="*/ 1088104 w 3277404"/>
              <a:gd name="connsiteY137" fmla="*/ 200862 h 2824020"/>
              <a:gd name="connsiteX138" fmla="*/ 1112206 w 3277404"/>
              <a:gd name="connsiteY138" fmla="*/ 177907 h 2824020"/>
              <a:gd name="connsiteX139" fmla="*/ 1139754 w 3277404"/>
              <a:gd name="connsiteY139" fmla="*/ 158394 h 2824020"/>
              <a:gd name="connsiteX140" fmla="*/ 1168448 w 3277404"/>
              <a:gd name="connsiteY140" fmla="*/ 143473 h 2824020"/>
              <a:gd name="connsiteX141" fmla="*/ 1202883 w 3277404"/>
              <a:gd name="connsiteY141" fmla="*/ 133143 h 2824020"/>
              <a:gd name="connsiteX142" fmla="*/ 1238464 w 3277404"/>
              <a:gd name="connsiteY142" fmla="*/ 128552 h 2824020"/>
              <a:gd name="connsiteX143" fmla="*/ 1275192 w 3277404"/>
              <a:gd name="connsiteY143" fmla="*/ 127404 h 2824020"/>
              <a:gd name="connsiteX144" fmla="*/ 1314216 w 3277404"/>
              <a:gd name="connsiteY144" fmla="*/ 130848 h 2824020"/>
              <a:gd name="connsiteX145" fmla="*/ 1353242 w 3277404"/>
              <a:gd name="connsiteY145" fmla="*/ 135439 h 2824020"/>
              <a:gd name="connsiteX146" fmla="*/ 1392267 w 3277404"/>
              <a:gd name="connsiteY146" fmla="*/ 141178 h 2824020"/>
              <a:gd name="connsiteX147" fmla="*/ 1431291 w 3277404"/>
              <a:gd name="connsiteY147" fmla="*/ 145769 h 2824020"/>
              <a:gd name="connsiteX148" fmla="*/ 1470316 w 3277404"/>
              <a:gd name="connsiteY148" fmla="*/ 148064 h 2824020"/>
              <a:gd name="connsiteX149" fmla="*/ 1508194 w 3277404"/>
              <a:gd name="connsiteY149" fmla="*/ 148064 h 2824020"/>
              <a:gd name="connsiteX150" fmla="*/ 1543776 w 3277404"/>
              <a:gd name="connsiteY150" fmla="*/ 143473 h 2824020"/>
              <a:gd name="connsiteX151" fmla="*/ 1579357 w 3277404"/>
              <a:gd name="connsiteY151" fmla="*/ 134290 h 2824020"/>
              <a:gd name="connsiteX152" fmla="*/ 1613790 w 3277404"/>
              <a:gd name="connsiteY152" fmla="*/ 120518 h 2824020"/>
              <a:gd name="connsiteX153" fmla="*/ 1648223 w 3277404"/>
              <a:gd name="connsiteY153" fmla="*/ 102152 h 2824020"/>
              <a:gd name="connsiteX154" fmla="*/ 1682657 w 3277404"/>
              <a:gd name="connsiteY154" fmla="*/ 83788 h 2824020"/>
              <a:gd name="connsiteX155" fmla="*/ 1717090 w 3277404"/>
              <a:gd name="connsiteY155" fmla="*/ 63128 h 2824020"/>
              <a:gd name="connsiteX156" fmla="*/ 1750377 w 3277404"/>
              <a:gd name="connsiteY156" fmla="*/ 43615 h 2824020"/>
              <a:gd name="connsiteX157" fmla="*/ 1785959 w 3277404"/>
              <a:gd name="connsiteY157" fmla="*/ 26399 h 2824020"/>
              <a:gd name="connsiteX158" fmla="*/ 1820392 w 3277404"/>
              <a:gd name="connsiteY158" fmla="*/ 12625 h 2824020"/>
              <a:gd name="connsiteX159" fmla="*/ 1855973 w 3277404"/>
              <a:gd name="connsiteY159" fmla="*/ 3443 h 282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277404" h="2824020">
                <a:moveTo>
                  <a:pt x="1892703" y="0"/>
                </a:moveTo>
                <a:lnTo>
                  <a:pt x="1929431" y="3443"/>
                </a:lnTo>
                <a:lnTo>
                  <a:pt x="1965012" y="12625"/>
                </a:lnTo>
                <a:lnTo>
                  <a:pt x="1999447" y="26399"/>
                </a:lnTo>
                <a:lnTo>
                  <a:pt x="2035027" y="43615"/>
                </a:lnTo>
                <a:lnTo>
                  <a:pt x="2068314" y="63128"/>
                </a:lnTo>
                <a:lnTo>
                  <a:pt x="2102748" y="83788"/>
                </a:lnTo>
                <a:lnTo>
                  <a:pt x="2137181" y="102152"/>
                </a:lnTo>
                <a:lnTo>
                  <a:pt x="2171614" y="120518"/>
                </a:lnTo>
                <a:lnTo>
                  <a:pt x="2204900" y="134290"/>
                </a:lnTo>
                <a:lnTo>
                  <a:pt x="2241630" y="143473"/>
                </a:lnTo>
                <a:lnTo>
                  <a:pt x="2277210" y="148064"/>
                </a:lnTo>
                <a:lnTo>
                  <a:pt x="2315087" y="148064"/>
                </a:lnTo>
                <a:lnTo>
                  <a:pt x="2354112" y="145769"/>
                </a:lnTo>
                <a:lnTo>
                  <a:pt x="2393137" y="141178"/>
                </a:lnTo>
                <a:lnTo>
                  <a:pt x="2432162" y="135439"/>
                </a:lnTo>
                <a:lnTo>
                  <a:pt x="2471186" y="130848"/>
                </a:lnTo>
                <a:lnTo>
                  <a:pt x="2510212" y="127404"/>
                </a:lnTo>
                <a:lnTo>
                  <a:pt x="2546940" y="128552"/>
                </a:lnTo>
                <a:lnTo>
                  <a:pt x="2582522" y="133143"/>
                </a:lnTo>
                <a:lnTo>
                  <a:pt x="2616956" y="143473"/>
                </a:lnTo>
                <a:lnTo>
                  <a:pt x="2645651" y="158394"/>
                </a:lnTo>
                <a:lnTo>
                  <a:pt x="2673197" y="177907"/>
                </a:lnTo>
                <a:lnTo>
                  <a:pt x="2697301" y="200862"/>
                </a:lnTo>
                <a:lnTo>
                  <a:pt x="2721405" y="227261"/>
                </a:lnTo>
                <a:lnTo>
                  <a:pt x="2743213" y="254808"/>
                </a:lnTo>
                <a:lnTo>
                  <a:pt x="2765020" y="283503"/>
                </a:lnTo>
                <a:lnTo>
                  <a:pt x="2786829" y="312197"/>
                </a:lnTo>
                <a:lnTo>
                  <a:pt x="2808636" y="339744"/>
                </a:lnTo>
                <a:lnTo>
                  <a:pt x="2831593" y="366142"/>
                </a:lnTo>
                <a:lnTo>
                  <a:pt x="2857992" y="389099"/>
                </a:lnTo>
                <a:lnTo>
                  <a:pt x="2883244" y="409759"/>
                </a:lnTo>
                <a:lnTo>
                  <a:pt x="2911938" y="425827"/>
                </a:lnTo>
                <a:lnTo>
                  <a:pt x="2942928" y="439601"/>
                </a:lnTo>
                <a:lnTo>
                  <a:pt x="2976213" y="451079"/>
                </a:lnTo>
                <a:lnTo>
                  <a:pt x="3010646" y="461408"/>
                </a:lnTo>
                <a:lnTo>
                  <a:pt x="3045081" y="470591"/>
                </a:lnTo>
                <a:lnTo>
                  <a:pt x="3080662" y="479774"/>
                </a:lnTo>
                <a:lnTo>
                  <a:pt x="3113948" y="490104"/>
                </a:lnTo>
                <a:lnTo>
                  <a:pt x="3147233" y="501581"/>
                </a:lnTo>
                <a:lnTo>
                  <a:pt x="3178224" y="515355"/>
                </a:lnTo>
                <a:lnTo>
                  <a:pt x="3205771" y="532572"/>
                </a:lnTo>
                <a:lnTo>
                  <a:pt x="3231023" y="553232"/>
                </a:lnTo>
                <a:lnTo>
                  <a:pt x="3251682" y="578483"/>
                </a:lnTo>
                <a:lnTo>
                  <a:pt x="3268900" y="606030"/>
                </a:lnTo>
                <a:lnTo>
                  <a:pt x="3277404" y="625165"/>
                </a:lnTo>
                <a:lnTo>
                  <a:pt x="3277404" y="2824020"/>
                </a:lnTo>
                <a:lnTo>
                  <a:pt x="362557" y="2824020"/>
                </a:lnTo>
                <a:lnTo>
                  <a:pt x="340893" y="2805182"/>
                </a:lnTo>
                <a:lnTo>
                  <a:pt x="312198" y="2783375"/>
                </a:lnTo>
                <a:lnTo>
                  <a:pt x="283504" y="2761567"/>
                </a:lnTo>
                <a:lnTo>
                  <a:pt x="254810" y="2739759"/>
                </a:lnTo>
                <a:lnTo>
                  <a:pt x="227262" y="2717951"/>
                </a:lnTo>
                <a:lnTo>
                  <a:pt x="200863" y="2693848"/>
                </a:lnTo>
                <a:lnTo>
                  <a:pt x="177907" y="2669745"/>
                </a:lnTo>
                <a:lnTo>
                  <a:pt x="158396" y="2642197"/>
                </a:lnTo>
                <a:lnTo>
                  <a:pt x="143475" y="2613503"/>
                </a:lnTo>
                <a:lnTo>
                  <a:pt x="133144" y="2579070"/>
                </a:lnTo>
                <a:lnTo>
                  <a:pt x="128553" y="2543489"/>
                </a:lnTo>
                <a:lnTo>
                  <a:pt x="127404" y="2506758"/>
                </a:lnTo>
                <a:lnTo>
                  <a:pt x="130848" y="2467734"/>
                </a:lnTo>
                <a:lnTo>
                  <a:pt x="135439" y="2428710"/>
                </a:lnTo>
                <a:lnTo>
                  <a:pt x="141178" y="2389685"/>
                </a:lnTo>
                <a:lnTo>
                  <a:pt x="145770" y="2350660"/>
                </a:lnTo>
                <a:lnTo>
                  <a:pt x="148066" y="2311636"/>
                </a:lnTo>
                <a:lnTo>
                  <a:pt x="148066" y="2273758"/>
                </a:lnTo>
                <a:lnTo>
                  <a:pt x="143475" y="2238178"/>
                </a:lnTo>
                <a:lnTo>
                  <a:pt x="134292" y="2202597"/>
                </a:lnTo>
                <a:lnTo>
                  <a:pt x="120518" y="2169310"/>
                </a:lnTo>
                <a:lnTo>
                  <a:pt x="103302" y="2134877"/>
                </a:lnTo>
                <a:lnTo>
                  <a:pt x="83788" y="2100445"/>
                </a:lnTo>
                <a:lnTo>
                  <a:pt x="63129" y="2066010"/>
                </a:lnTo>
                <a:lnTo>
                  <a:pt x="43617" y="2032724"/>
                </a:lnTo>
                <a:lnTo>
                  <a:pt x="26399" y="1997144"/>
                </a:lnTo>
                <a:lnTo>
                  <a:pt x="12627" y="1962709"/>
                </a:lnTo>
                <a:lnTo>
                  <a:pt x="3444" y="1927128"/>
                </a:lnTo>
                <a:lnTo>
                  <a:pt x="0" y="1890399"/>
                </a:lnTo>
                <a:lnTo>
                  <a:pt x="3444" y="1853671"/>
                </a:lnTo>
                <a:lnTo>
                  <a:pt x="12627" y="1818089"/>
                </a:lnTo>
                <a:lnTo>
                  <a:pt x="26399" y="1783655"/>
                </a:lnTo>
                <a:lnTo>
                  <a:pt x="43617" y="1748075"/>
                </a:lnTo>
                <a:lnTo>
                  <a:pt x="63129" y="1714788"/>
                </a:lnTo>
                <a:lnTo>
                  <a:pt x="83788" y="1680356"/>
                </a:lnTo>
                <a:lnTo>
                  <a:pt x="103302" y="1645921"/>
                </a:lnTo>
                <a:lnTo>
                  <a:pt x="120518" y="1611488"/>
                </a:lnTo>
                <a:lnTo>
                  <a:pt x="134292" y="1578202"/>
                </a:lnTo>
                <a:lnTo>
                  <a:pt x="143475" y="1542620"/>
                </a:lnTo>
                <a:lnTo>
                  <a:pt x="148066" y="1507040"/>
                </a:lnTo>
                <a:lnTo>
                  <a:pt x="148066" y="1469163"/>
                </a:lnTo>
                <a:lnTo>
                  <a:pt x="145770" y="1430138"/>
                </a:lnTo>
                <a:lnTo>
                  <a:pt x="141178" y="1391114"/>
                </a:lnTo>
                <a:lnTo>
                  <a:pt x="135439" y="1352088"/>
                </a:lnTo>
                <a:lnTo>
                  <a:pt x="130848" y="1313064"/>
                </a:lnTo>
                <a:lnTo>
                  <a:pt x="127404" y="1274040"/>
                </a:lnTo>
                <a:lnTo>
                  <a:pt x="128553" y="1237311"/>
                </a:lnTo>
                <a:lnTo>
                  <a:pt x="133144" y="1201730"/>
                </a:lnTo>
                <a:lnTo>
                  <a:pt x="143475" y="1167296"/>
                </a:lnTo>
                <a:lnTo>
                  <a:pt x="158396" y="1138602"/>
                </a:lnTo>
                <a:lnTo>
                  <a:pt x="177907" y="1111055"/>
                </a:lnTo>
                <a:lnTo>
                  <a:pt x="200863" y="1086951"/>
                </a:lnTo>
                <a:lnTo>
                  <a:pt x="227262" y="1062848"/>
                </a:lnTo>
                <a:lnTo>
                  <a:pt x="254810" y="1041039"/>
                </a:lnTo>
                <a:lnTo>
                  <a:pt x="283504" y="1019231"/>
                </a:lnTo>
                <a:lnTo>
                  <a:pt x="312198" y="997424"/>
                </a:lnTo>
                <a:lnTo>
                  <a:pt x="340893" y="975616"/>
                </a:lnTo>
                <a:lnTo>
                  <a:pt x="367292" y="952661"/>
                </a:lnTo>
                <a:lnTo>
                  <a:pt x="390249" y="926262"/>
                </a:lnTo>
                <a:lnTo>
                  <a:pt x="410908" y="901010"/>
                </a:lnTo>
                <a:lnTo>
                  <a:pt x="426977" y="872316"/>
                </a:lnTo>
                <a:lnTo>
                  <a:pt x="440751" y="841326"/>
                </a:lnTo>
                <a:lnTo>
                  <a:pt x="452229" y="808040"/>
                </a:lnTo>
                <a:lnTo>
                  <a:pt x="462559" y="773605"/>
                </a:lnTo>
                <a:lnTo>
                  <a:pt x="471742" y="739172"/>
                </a:lnTo>
                <a:lnTo>
                  <a:pt x="480924" y="703591"/>
                </a:lnTo>
                <a:lnTo>
                  <a:pt x="491254" y="670306"/>
                </a:lnTo>
                <a:lnTo>
                  <a:pt x="502732" y="637019"/>
                </a:lnTo>
                <a:lnTo>
                  <a:pt x="516506" y="606030"/>
                </a:lnTo>
                <a:lnTo>
                  <a:pt x="533722" y="578483"/>
                </a:lnTo>
                <a:lnTo>
                  <a:pt x="554381" y="553232"/>
                </a:lnTo>
                <a:lnTo>
                  <a:pt x="579633" y="532572"/>
                </a:lnTo>
                <a:lnTo>
                  <a:pt x="607181" y="515355"/>
                </a:lnTo>
                <a:lnTo>
                  <a:pt x="638170" y="501581"/>
                </a:lnTo>
                <a:lnTo>
                  <a:pt x="671457" y="490104"/>
                </a:lnTo>
                <a:lnTo>
                  <a:pt x="704742" y="479774"/>
                </a:lnTo>
                <a:lnTo>
                  <a:pt x="740324" y="470591"/>
                </a:lnTo>
                <a:lnTo>
                  <a:pt x="774756" y="461408"/>
                </a:lnTo>
                <a:lnTo>
                  <a:pt x="809191" y="451079"/>
                </a:lnTo>
                <a:lnTo>
                  <a:pt x="842476" y="439601"/>
                </a:lnTo>
                <a:lnTo>
                  <a:pt x="873466" y="425827"/>
                </a:lnTo>
                <a:lnTo>
                  <a:pt x="902161" y="409759"/>
                </a:lnTo>
                <a:lnTo>
                  <a:pt x="927412" y="389099"/>
                </a:lnTo>
                <a:lnTo>
                  <a:pt x="953812" y="366142"/>
                </a:lnTo>
                <a:lnTo>
                  <a:pt x="976768" y="339744"/>
                </a:lnTo>
                <a:lnTo>
                  <a:pt x="998576" y="312197"/>
                </a:lnTo>
                <a:lnTo>
                  <a:pt x="1020384" y="283503"/>
                </a:lnTo>
                <a:lnTo>
                  <a:pt x="1042191" y="254808"/>
                </a:lnTo>
                <a:lnTo>
                  <a:pt x="1063999" y="227261"/>
                </a:lnTo>
                <a:lnTo>
                  <a:pt x="1088104" y="200862"/>
                </a:lnTo>
                <a:lnTo>
                  <a:pt x="1112206" y="177907"/>
                </a:lnTo>
                <a:lnTo>
                  <a:pt x="1139754" y="158394"/>
                </a:lnTo>
                <a:lnTo>
                  <a:pt x="1168448" y="143473"/>
                </a:lnTo>
                <a:lnTo>
                  <a:pt x="1202883" y="133143"/>
                </a:lnTo>
                <a:lnTo>
                  <a:pt x="1238464" y="128552"/>
                </a:lnTo>
                <a:lnTo>
                  <a:pt x="1275192" y="127404"/>
                </a:lnTo>
                <a:lnTo>
                  <a:pt x="1314216" y="130848"/>
                </a:lnTo>
                <a:lnTo>
                  <a:pt x="1353242" y="135439"/>
                </a:lnTo>
                <a:lnTo>
                  <a:pt x="1392267" y="141178"/>
                </a:lnTo>
                <a:lnTo>
                  <a:pt x="1431291" y="145769"/>
                </a:lnTo>
                <a:lnTo>
                  <a:pt x="1470316" y="148064"/>
                </a:lnTo>
                <a:lnTo>
                  <a:pt x="1508194" y="148064"/>
                </a:lnTo>
                <a:lnTo>
                  <a:pt x="1543776" y="143473"/>
                </a:lnTo>
                <a:lnTo>
                  <a:pt x="1579357" y="134290"/>
                </a:lnTo>
                <a:lnTo>
                  <a:pt x="1613790" y="120518"/>
                </a:lnTo>
                <a:lnTo>
                  <a:pt x="1648223" y="102152"/>
                </a:lnTo>
                <a:lnTo>
                  <a:pt x="1682657" y="83788"/>
                </a:lnTo>
                <a:lnTo>
                  <a:pt x="1717090" y="63128"/>
                </a:lnTo>
                <a:lnTo>
                  <a:pt x="1750377" y="43615"/>
                </a:lnTo>
                <a:lnTo>
                  <a:pt x="1785959" y="26399"/>
                </a:lnTo>
                <a:lnTo>
                  <a:pt x="1820392" y="12625"/>
                </a:lnTo>
                <a:lnTo>
                  <a:pt x="1855973" y="3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AA9CB5E-E199-4A82-889C-9B3629D3C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084" y="4901435"/>
            <a:ext cx="2003356" cy="1882223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8C3D5B47-D8A7-428F-AF48-6BFBE50DA3B6}"/>
              </a:ext>
            </a:extLst>
          </p:cNvPr>
          <p:cNvSpPr txBox="1"/>
          <p:nvPr/>
        </p:nvSpPr>
        <p:spPr>
          <a:xfrm>
            <a:off x="9885350" y="4378213"/>
            <a:ext cx="17268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Sistema de </a:t>
            </a:r>
          </a:p>
          <a:p>
            <a:pPr algn="ctr"/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Recomentação 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4F797A0-2FCD-4339-9562-35E9ECC05DE6}"/>
              </a:ext>
            </a:extLst>
          </p:cNvPr>
          <p:cNvSpPr txBox="1"/>
          <p:nvPr/>
        </p:nvSpPr>
        <p:spPr>
          <a:xfrm>
            <a:off x="6453459" y="4683619"/>
            <a:ext cx="1706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Bares/</a:t>
            </a:r>
          </a:p>
          <a:p>
            <a:r>
              <a:rPr lang="en-US" sz="1200" dirty="0" err="1">
                <a:latin typeface="Aharoni" panose="02010803020104030203" pitchFamily="2" charset="-79"/>
                <a:cs typeface="Aharoni" panose="02010803020104030203" pitchFamily="2" charset="-79"/>
              </a:rPr>
              <a:t>Restaurantes</a:t>
            </a:r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</a:p>
          <a:p>
            <a:r>
              <a:rPr lang="en-US" sz="1200" dirty="0" err="1">
                <a:latin typeface="Aharoni" panose="02010803020104030203" pitchFamily="2" charset="-79"/>
                <a:cs typeface="Aharoni" panose="02010803020104030203" pitchFamily="2" charset="-79"/>
              </a:rPr>
              <a:t>Pequenos</a:t>
            </a:r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 Mercados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C2B114C-8AB4-42C7-8D57-F28BD2497E3E}"/>
              </a:ext>
            </a:extLst>
          </p:cNvPr>
          <p:cNvSpPr txBox="1"/>
          <p:nvPr/>
        </p:nvSpPr>
        <p:spPr>
          <a:xfrm>
            <a:off x="8536904" y="712946"/>
            <a:ext cx="229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Solução com foco B2B</a:t>
            </a:r>
          </a:p>
        </p:txBody>
      </p:sp>
    </p:spTree>
    <p:extLst>
      <p:ext uri="{BB962C8B-B14F-4D97-AF65-F5344CB8AC3E}">
        <p14:creationId xmlns:p14="http://schemas.microsoft.com/office/powerpoint/2010/main" val="218679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66F1A-FAF6-4EF6-AFAE-64EC71C4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da recomendação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D0793E89-CA59-484A-A4C8-850D57845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84"/>
          <a:stretch/>
        </p:blipFill>
        <p:spPr>
          <a:xfrm>
            <a:off x="1547477" y="2296767"/>
            <a:ext cx="9457222" cy="3071191"/>
          </a:xfrm>
        </p:spPr>
      </p:pic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D2C151F5-A146-41E9-87B4-156B3513497B}"/>
              </a:ext>
            </a:extLst>
          </p:cNvPr>
          <p:cNvCxnSpPr>
            <a:cxnSpLocks/>
          </p:cNvCxnSpPr>
          <p:nvPr/>
        </p:nvCxnSpPr>
        <p:spPr>
          <a:xfrm rot="10800000">
            <a:off x="2521259" y="4953740"/>
            <a:ext cx="3184216" cy="13671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7346E7-36B4-48FE-AF7A-C078D4F220F9}"/>
              </a:ext>
            </a:extLst>
          </p:cNvPr>
          <p:cNvSpPr txBox="1"/>
          <p:nvPr/>
        </p:nvSpPr>
        <p:spPr>
          <a:xfrm>
            <a:off x="7324225" y="2964076"/>
            <a:ext cx="35686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Bares/Restaurantes/Pequenos Mercados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1DD630C-451F-4435-85AB-BF272077C1B4}"/>
              </a:ext>
            </a:extLst>
          </p:cNvPr>
          <p:cNvSpPr txBox="1"/>
          <p:nvPr/>
        </p:nvSpPr>
        <p:spPr>
          <a:xfrm>
            <a:off x="4454899" y="2748633"/>
            <a:ext cx="17268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Sistema de </a:t>
            </a:r>
          </a:p>
          <a:p>
            <a:pPr algn="ctr"/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Recomentação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405821-22D7-4FEF-B9CB-2AF6B37A6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75" t="23125" r="17656" b="22096"/>
          <a:stretch/>
        </p:blipFill>
        <p:spPr>
          <a:xfrm>
            <a:off x="8401051" y="3359340"/>
            <a:ext cx="1581145" cy="1375490"/>
          </a:xfrm>
          <a:prstGeom prst="rect">
            <a:avLst/>
          </a:prstGeom>
        </p:spPr>
      </p:pic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223FC997-C0C4-4993-A0ED-B09BCE3F2338}"/>
              </a:ext>
            </a:extLst>
          </p:cNvPr>
          <p:cNvCxnSpPr>
            <a:cxnSpLocks/>
          </p:cNvCxnSpPr>
          <p:nvPr/>
        </p:nvCxnSpPr>
        <p:spPr>
          <a:xfrm flipV="1">
            <a:off x="5640362" y="4953591"/>
            <a:ext cx="3482373" cy="13671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DE01B449-FB7C-45A2-8ACA-5C98E3FA48BA}"/>
              </a:ext>
            </a:extLst>
          </p:cNvPr>
          <p:cNvSpPr txBox="1"/>
          <p:nvPr/>
        </p:nvSpPr>
        <p:spPr>
          <a:xfrm>
            <a:off x="1464816" y="1900976"/>
            <a:ext cx="361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Fluxo de Recomendação</a:t>
            </a:r>
          </a:p>
        </p:txBody>
      </p:sp>
    </p:spTree>
    <p:extLst>
      <p:ext uri="{BB962C8B-B14F-4D97-AF65-F5344CB8AC3E}">
        <p14:creationId xmlns:p14="http://schemas.microsoft.com/office/powerpoint/2010/main" val="209118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>
            <a:extLst>
              <a:ext uri="{FF2B5EF4-FFF2-40B4-BE49-F238E27FC236}">
                <a16:creationId xmlns:a16="http://schemas.microsoft.com/office/drawing/2014/main" id="{50287B68-A4E4-4E51-863E-4903FF4B7C6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791810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Slide do think-cell" r:id="rId4" imgW="395" imgH="394" progId="TCLayout.ActiveDocument.1">
                  <p:embed/>
                </p:oleObj>
              </mc:Choice>
              <mc:Fallback>
                <p:oleObj name="Slide do think-cell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C76596-FEC2-4CB7-A2F9-0B04A41B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96" y="2461324"/>
            <a:ext cx="3437290" cy="1935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spc="800" dirty="0" err="1">
                <a:solidFill>
                  <a:srgbClr val="2A1A00"/>
                </a:solidFill>
              </a:rPr>
              <a:t>Fluxograma</a:t>
            </a:r>
            <a:r>
              <a:rPr lang="en-US" sz="2400" spc="800" dirty="0">
                <a:solidFill>
                  <a:srgbClr val="2A1A00"/>
                </a:solidFill>
              </a:rPr>
              <a:t> da </a:t>
            </a:r>
            <a:r>
              <a:rPr lang="en-US" sz="2400" spc="800" dirty="0" err="1">
                <a:solidFill>
                  <a:srgbClr val="2A1A00"/>
                </a:solidFill>
              </a:rPr>
              <a:t>recomendação</a:t>
            </a:r>
            <a:endParaRPr lang="en-US" sz="2400" spc="800" dirty="0">
              <a:solidFill>
                <a:srgbClr val="2A1A00"/>
              </a:solidFill>
            </a:endParaRP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9A006A2B-EE33-4A34-866A-3C9A0AF1B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831" y="368132"/>
            <a:ext cx="6230773" cy="61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8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DCE99-454B-4A2B-9EF3-51C0A6FD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pt-BR" sz="4000"/>
              <a:t>O que pretendemos melhorar com a solução do problema?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DAB24B6-1FD9-4E74-B7D7-B4675DDB1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616855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94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01F7E-6321-4EDA-B85F-879ACC22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pt-BR" sz="4400" dirty="0"/>
              <a:t>KPI Medidos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41F19F-8CA8-446C-A775-693ECF72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Pretendemos medir a contribuição do aplicativo </a:t>
            </a:r>
            <a:r>
              <a:rPr lang="pt-BR" dirty="0" err="1"/>
              <a:t>Bees</a:t>
            </a:r>
            <a:r>
              <a:rPr lang="pt-BR" dirty="0"/>
              <a:t> através de:</a:t>
            </a:r>
          </a:p>
          <a:p>
            <a:endParaRPr lang="pt-BR" dirty="0"/>
          </a:p>
          <a:p>
            <a:r>
              <a:rPr lang="pt-BR" dirty="0"/>
              <a:t>Ticket Médio</a:t>
            </a:r>
          </a:p>
          <a:p>
            <a:endParaRPr lang="pt-BR" dirty="0"/>
          </a:p>
          <a:p>
            <a:r>
              <a:rPr lang="pt-BR" dirty="0"/>
              <a:t>Canibalização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3" name="Picture 4" descr="Lupa mostrando declínio de desempenho">
            <a:extLst>
              <a:ext uri="{FF2B5EF4-FFF2-40B4-BE49-F238E27FC236}">
                <a16:creationId xmlns:a16="http://schemas.microsoft.com/office/drawing/2014/main" id="{CCAC5D5B-099D-4AE1-8E78-F0E5EE499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" r="31829" b="1"/>
          <a:stretch/>
        </p:blipFill>
        <p:spPr>
          <a:xfrm>
            <a:off x="6096000" y="580713"/>
            <a:ext cx="5414304" cy="5407737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9635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1002</TotalTime>
  <Words>778</Words>
  <Application>Microsoft Office PowerPoint</Application>
  <PresentationFormat>Widescreen</PresentationFormat>
  <Paragraphs>154</Paragraphs>
  <Slides>21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Aharoni</vt:lpstr>
      <vt:lpstr>Arial</vt:lpstr>
      <vt:lpstr>Calibri</vt:lpstr>
      <vt:lpstr>Gill Sans MT</vt:lpstr>
      <vt:lpstr>Impact</vt:lpstr>
      <vt:lpstr>Selo</vt:lpstr>
      <vt:lpstr>Slide do think-cell</vt:lpstr>
      <vt:lpstr>Sistema de recomendação Saideira</vt:lpstr>
      <vt:lpstr>Integrantes da equipe</vt:lpstr>
      <vt:lpstr>Integrantes da equipe</vt:lpstr>
      <vt:lpstr>Resolução do pROBLEMA</vt:lpstr>
      <vt:lpstr>Envolvidos na solução</vt:lpstr>
      <vt:lpstr>Fluxo da recomendação</vt:lpstr>
      <vt:lpstr>Fluxograma da recomendação</vt:lpstr>
      <vt:lpstr>O que pretendemos melhorar com a solução do problema?</vt:lpstr>
      <vt:lpstr>KPI Medidos</vt:lpstr>
      <vt:lpstr>sistema de recomendação saideira</vt:lpstr>
      <vt:lpstr>VISUALIZAÇÃO DA SOLUÇÃO – Modulo recomendação apriori</vt:lpstr>
      <vt:lpstr>VISUALIZAÇÃO DA SOLUÇÃO – Modulo recomendação dIRETA</vt:lpstr>
      <vt:lpstr>VISUALIZAÇÃO DA SOLUÇÃO – Modulo recomendação dIRETA</vt:lpstr>
      <vt:lpstr>Visualização da recomendação – Módulo Sazonal </vt:lpstr>
      <vt:lpstr>Esboço de tela – Visualização da recomendação</vt:lpstr>
      <vt:lpstr>canibalização</vt:lpstr>
      <vt:lpstr>canibalização</vt:lpstr>
      <vt:lpstr>Canibalização - cálculos</vt:lpstr>
      <vt:lpstr>Trabalhos futuros</vt:lpstr>
      <vt:lpstr>E ai, Bora para recomendação saideira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recomendação Saideira</dc:title>
  <dc:creator>renan craveiro</dc:creator>
  <cp:lastModifiedBy>renan craveiro</cp:lastModifiedBy>
  <cp:revision>7</cp:revision>
  <dcterms:created xsi:type="dcterms:W3CDTF">2021-10-20T20:48:50Z</dcterms:created>
  <dcterms:modified xsi:type="dcterms:W3CDTF">2021-10-27T15:55:35Z</dcterms:modified>
</cp:coreProperties>
</file>