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D7FA9-EB1A-0CF9-12C6-08499008C99D}" v="2841" dt="2025-03-10T16:21:0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Vieira" userId="3b002705147071cb" providerId="Windows Live" clId="Web-{F9BD7FA9-EB1A-0CF9-12C6-08499008C99D}"/>
    <pc:docChg chg="addSld delSld modSld sldOrd addMainMaster delMainMaster">
      <pc:chgData name="Sergio Vieira" userId="3b002705147071cb" providerId="Windows Live" clId="Web-{F9BD7FA9-EB1A-0CF9-12C6-08499008C99D}" dt="2025-03-10T16:20:49.383" v="2818" actId="20577"/>
      <pc:docMkLst>
        <pc:docMk/>
      </pc:docMkLst>
      <pc:sldChg chg="addSp modSp mod modClrScheme chgLayout">
        <pc:chgData name="Sergio Vieira" userId="3b002705147071cb" providerId="Windows Live" clId="Web-{F9BD7FA9-EB1A-0CF9-12C6-08499008C99D}" dt="2025-03-10T15:10:06.973" v="389" actId="1076"/>
        <pc:sldMkLst>
          <pc:docMk/>
          <pc:sldMk cId="2210866551" sldId="256"/>
        </pc:sldMkLst>
        <pc:spChg chg="mod ord">
          <ac:chgData name="Sergio Vieira" userId="3b002705147071cb" providerId="Windows Live" clId="Web-{F9BD7FA9-EB1A-0CF9-12C6-08499008C99D}" dt="2025-03-10T14:59:49.016" v="179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Sergio Vieira" userId="3b002705147071cb" providerId="Windows Live" clId="Web-{F9BD7FA9-EB1A-0CF9-12C6-08499008C99D}" dt="2025-03-10T15:08:49.875" v="374" actId="20577"/>
          <ac:spMkLst>
            <pc:docMk/>
            <pc:sldMk cId="2210866551" sldId="256"/>
            <ac:spMk id="3" creationId="{00000000-0000-0000-0000-000000000000}"/>
          </ac:spMkLst>
        </pc:spChg>
        <pc:picChg chg="add mod">
          <ac:chgData name="Sergio Vieira" userId="3b002705147071cb" providerId="Windows Live" clId="Web-{F9BD7FA9-EB1A-0CF9-12C6-08499008C99D}" dt="2025-03-10T15:10:06.973" v="389" actId="1076"/>
          <ac:picMkLst>
            <pc:docMk/>
            <pc:sldMk cId="2210866551" sldId="256"/>
            <ac:picMk id="4" creationId="{0ED8B628-ADA8-C284-D15B-6856E7AB7199}"/>
          </ac:picMkLst>
        </pc:picChg>
      </pc:sldChg>
      <pc:sldChg chg="modSp new">
        <pc:chgData name="Sergio Vieira" userId="3b002705147071cb" providerId="Windows Live" clId="Web-{F9BD7FA9-EB1A-0CF9-12C6-08499008C99D}" dt="2025-03-10T15:08:35.046" v="373" actId="20577"/>
        <pc:sldMkLst>
          <pc:docMk/>
          <pc:sldMk cId="422029995" sldId="257"/>
        </pc:sldMkLst>
        <pc:spChg chg="mod">
          <ac:chgData name="Sergio Vieira" userId="3b002705147071cb" providerId="Windows Live" clId="Web-{F9BD7FA9-EB1A-0CF9-12C6-08499008C99D}" dt="2025-03-10T15:01:05.880" v="190" actId="14100"/>
          <ac:spMkLst>
            <pc:docMk/>
            <pc:sldMk cId="422029995" sldId="257"/>
            <ac:spMk id="2" creationId="{C9BDBF02-F7B2-8E8A-E5BB-344542CB097F}"/>
          </ac:spMkLst>
        </pc:spChg>
        <pc:spChg chg="mod">
          <ac:chgData name="Sergio Vieira" userId="3b002705147071cb" providerId="Windows Live" clId="Web-{F9BD7FA9-EB1A-0CF9-12C6-08499008C99D}" dt="2025-03-10T15:08:35.046" v="373" actId="20577"/>
          <ac:spMkLst>
            <pc:docMk/>
            <pc:sldMk cId="422029995" sldId="257"/>
            <ac:spMk id="3" creationId="{DC01D998-DD51-4529-56E4-21ED6BA99095}"/>
          </ac:spMkLst>
        </pc:spChg>
      </pc:sldChg>
      <pc:sldChg chg="modSp new ord">
        <pc:chgData name="Sergio Vieira" userId="3b002705147071cb" providerId="Windows Live" clId="Web-{F9BD7FA9-EB1A-0CF9-12C6-08499008C99D}" dt="2025-03-10T16:08:59.374" v="2798"/>
        <pc:sldMkLst>
          <pc:docMk/>
          <pc:sldMk cId="4182037213" sldId="258"/>
        </pc:sldMkLst>
        <pc:spChg chg="mod">
          <ac:chgData name="Sergio Vieira" userId="3b002705147071cb" providerId="Windows Live" clId="Web-{F9BD7FA9-EB1A-0CF9-12C6-08499008C99D}" dt="2025-03-10T15:28:49.880" v="1298" actId="20577"/>
          <ac:spMkLst>
            <pc:docMk/>
            <pc:sldMk cId="4182037213" sldId="258"/>
            <ac:spMk id="2" creationId="{E4D0C364-F7FD-4100-99B7-07DE06D99303}"/>
          </ac:spMkLst>
        </pc:spChg>
        <pc:spChg chg="mod">
          <ac:chgData name="Sergio Vieira" userId="3b002705147071cb" providerId="Windows Live" clId="Web-{F9BD7FA9-EB1A-0CF9-12C6-08499008C99D}" dt="2025-03-10T15:44:28.495" v="2470" actId="20577"/>
          <ac:spMkLst>
            <pc:docMk/>
            <pc:sldMk cId="4182037213" sldId="258"/>
            <ac:spMk id="3" creationId="{CBC6ADE2-79A4-E6F0-9200-332122AB937D}"/>
          </ac:spMkLst>
        </pc:spChg>
      </pc:sldChg>
      <pc:sldChg chg="addSp delSp modSp new">
        <pc:chgData name="Sergio Vieira" userId="3b002705147071cb" providerId="Windows Live" clId="Web-{F9BD7FA9-EB1A-0CF9-12C6-08499008C99D}" dt="2025-03-10T15:46:04.734" v="2482" actId="20577"/>
        <pc:sldMkLst>
          <pc:docMk/>
          <pc:sldMk cId="3967499365" sldId="259"/>
        </pc:sldMkLst>
        <pc:spChg chg="mod">
          <ac:chgData name="Sergio Vieira" userId="3b002705147071cb" providerId="Windows Live" clId="Web-{F9BD7FA9-EB1A-0CF9-12C6-08499008C99D}" dt="2025-03-10T15:46:04.734" v="2482" actId="20577"/>
          <ac:spMkLst>
            <pc:docMk/>
            <pc:sldMk cId="3967499365" sldId="259"/>
            <ac:spMk id="2" creationId="{A0F7AD45-8217-97B1-633D-3651A24AA3FB}"/>
          </ac:spMkLst>
        </pc:spChg>
        <pc:spChg chg="del">
          <ac:chgData name="Sergio Vieira" userId="3b002705147071cb" providerId="Windows Live" clId="Web-{F9BD7FA9-EB1A-0CF9-12C6-08499008C99D}" dt="2025-03-10T15:45:08.106" v="2471"/>
          <ac:spMkLst>
            <pc:docMk/>
            <pc:sldMk cId="3967499365" sldId="259"/>
            <ac:spMk id="3" creationId="{2C3C0F6E-A9BF-5206-37C8-B6CD7F89AD43}"/>
          </ac:spMkLst>
        </pc:spChg>
        <pc:picChg chg="add mod ord">
          <ac:chgData name="Sergio Vieira" userId="3b002705147071cb" providerId="Windows Live" clId="Web-{F9BD7FA9-EB1A-0CF9-12C6-08499008C99D}" dt="2025-03-10T15:45:41.764" v="2477" actId="1076"/>
          <ac:picMkLst>
            <pc:docMk/>
            <pc:sldMk cId="3967499365" sldId="259"/>
            <ac:picMk id="7" creationId="{E42FBC24-F309-E0E1-F938-B0434F722127}"/>
          </ac:picMkLst>
        </pc:picChg>
      </pc:sldChg>
      <pc:sldChg chg="add ord replId">
        <pc:chgData name="Sergio Vieira" userId="3b002705147071cb" providerId="Windows Live" clId="Web-{F9BD7FA9-EB1A-0CF9-12C6-08499008C99D}" dt="2025-03-10T15:31:25.404" v="1494"/>
        <pc:sldMkLst>
          <pc:docMk/>
          <pc:sldMk cId="474161022" sldId="260"/>
        </pc:sldMkLst>
      </pc:sldChg>
      <pc:sldChg chg="modSp add ord replId">
        <pc:chgData name="Sergio Vieira" userId="3b002705147071cb" providerId="Windows Live" clId="Web-{F9BD7FA9-EB1A-0CF9-12C6-08499008C99D}" dt="2025-03-10T16:08:48.264" v="2797" actId="20577"/>
        <pc:sldMkLst>
          <pc:docMk/>
          <pc:sldMk cId="2988381268" sldId="261"/>
        </pc:sldMkLst>
        <pc:spChg chg="mod">
          <ac:chgData name="Sergio Vieira" userId="3b002705147071cb" providerId="Windows Live" clId="Web-{F9BD7FA9-EB1A-0CF9-12C6-08499008C99D}" dt="2025-03-10T15:37:37.800" v="1833" actId="20577"/>
          <ac:spMkLst>
            <pc:docMk/>
            <pc:sldMk cId="2988381268" sldId="261"/>
            <ac:spMk id="2" creationId="{9DD2EB04-8EDE-3C04-51B0-CEA17DB5A21E}"/>
          </ac:spMkLst>
        </pc:spChg>
        <pc:spChg chg="mod">
          <ac:chgData name="Sergio Vieira" userId="3b002705147071cb" providerId="Windows Live" clId="Web-{F9BD7FA9-EB1A-0CF9-12C6-08499008C99D}" dt="2025-03-10T16:08:48.264" v="2797" actId="20577"/>
          <ac:spMkLst>
            <pc:docMk/>
            <pc:sldMk cId="2988381268" sldId="261"/>
            <ac:spMk id="3" creationId="{A0CC1700-F862-E569-0028-7584042B647E}"/>
          </ac:spMkLst>
        </pc:spChg>
      </pc:sldChg>
      <pc:sldChg chg="modSp new">
        <pc:chgData name="Sergio Vieira" userId="3b002705147071cb" providerId="Windows Live" clId="Web-{F9BD7FA9-EB1A-0CF9-12C6-08499008C99D}" dt="2025-03-10T16:20:49.383" v="2818" actId="20577"/>
        <pc:sldMkLst>
          <pc:docMk/>
          <pc:sldMk cId="684469483" sldId="262"/>
        </pc:sldMkLst>
        <pc:spChg chg="mod">
          <ac:chgData name="Sergio Vieira" userId="3b002705147071cb" providerId="Windows Live" clId="Web-{F9BD7FA9-EB1A-0CF9-12C6-08499008C99D}" dt="2025-03-10T15:56:00.252" v="2512" actId="20577"/>
          <ac:spMkLst>
            <pc:docMk/>
            <pc:sldMk cId="684469483" sldId="262"/>
            <ac:spMk id="2" creationId="{F635769E-E71C-E83E-9443-9B57756DBAFF}"/>
          </ac:spMkLst>
        </pc:spChg>
        <pc:spChg chg="mod">
          <ac:chgData name="Sergio Vieira" userId="3b002705147071cb" providerId="Windows Live" clId="Web-{F9BD7FA9-EB1A-0CF9-12C6-08499008C99D}" dt="2025-03-10T16:20:49.383" v="2818" actId="20577"/>
          <ac:spMkLst>
            <pc:docMk/>
            <pc:sldMk cId="684469483" sldId="262"/>
            <ac:spMk id="3" creationId="{906F10BA-9D93-4303-AA84-130195C37AFC}"/>
          </ac:spMkLst>
        </pc:spChg>
      </pc:sldChg>
      <pc:sldChg chg="modSp add del replId">
        <pc:chgData name="Sergio Vieira" userId="3b002705147071cb" providerId="Windows Live" clId="Web-{F9BD7FA9-EB1A-0CF9-12C6-08499008C99D}" dt="2025-03-10T15:52:49.304" v="2497"/>
        <pc:sldMkLst>
          <pc:docMk/>
          <pc:sldMk cId="3123424479" sldId="262"/>
        </pc:sldMkLst>
        <pc:spChg chg="mod">
          <ac:chgData name="Sergio Vieira" userId="3b002705147071cb" providerId="Windows Live" clId="Web-{F9BD7FA9-EB1A-0CF9-12C6-08499008C99D}" dt="2025-03-10T15:47:46.740" v="2496" actId="20577"/>
          <ac:spMkLst>
            <pc:docMk/>
            <pc:sldMk cId="3123424479" sldId="262"/>
            <ac:spMk id="2" creationId="{5C6A6C03-EE10-2306-438F-83063BD1073C}"/>
          </ac:spMkLst>
        </pc:spChg>
      </pc:sldChg>
      <pc:sldChg chg="modSp new">
        <pc:chgData name="Sergio Vieira" userId="3b002705147071cb" providerId="Windows Live" clId="Web-{F9BD7FA9-EB1A-0CF9-12C6-08499008C99D}" dt="2025-03-10T15:59:33.920" v="2793" actId="20577"/>
        <pc:sldMkLst>
          <pc:docMk/>
          <pc:sldMk cId="318050818" sldId="263"/>
        </pc:sldMkLst>
        <pc:spChg chg="mod">
          <ac:chgData name="Sergio Vieira" userId="3b002705147071cb" providerId="Windows Live" clId="Web-{F9BD7FA9-EB1A-0CF9-12C6-08499008C99D}" dt="2025-03-10T15:58:03.134" v="2733" actId="20577"/>
          <ac:spMkLst>
            <pc:docMk/>
            <pc:sldMk cId="318050818" sldId="263"/>
            <ac:spMk id="2" creationId="{80F1A4B7-4A3C-BF31-516A-DC97842EE4EF}"/>
          </ac:spMkLst>
        </pc:spChg>
        <pc:spChg chg="mod">
          <ac:chgData name="Sergio Vieira" userId="3b002705147071cb" providerId="Windows Live" clId="Web-{F9BD7FA9-EB1A-0CF9-12C6-08499008C99D}" dt="2025-03-10T15:59:33.920" v="2793" actId="20577"/>
          <ac:spMkLst>
            <pc:docMk/>
            <pc:sldMk cId="318050818" sldId="263"/>
            <ac:spMk id="3" creationId="{2DB0B625-0E6E-CDC8-8B95-3887A610F72B}"/>
          </ac:spMkLst>
        </pc:spChg>
      </pc:sldChg>
      <pc:sldMasterChg chg="del delSldLayout">
        <pc:chgData name="Sergio Vieira" userId="3b002705147071cb" providerId="Windows Live" clId="Web-{F9BD7FA9-EB1A-0CF9-12C6-08499008C99D}" dt="2025-03-10T14:48:37.385" v="0"/>
        <pc:sldMasterMkLst>
          <pc:docMk/>
          <pc:sldMasterMk cId="2675746937" sldId="2147483648"/>
        </pc:sldMasterMkLst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Sergio Vieira" userId="3b002705147071cb" providerId="Windows Live" clId="Web-{F9BD7FA9-EB1A-0CF9-12C6-08499008C99D}" dt="2025-03-10T14:48:37.385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48:53.980" v="1"/>
        <pc:sldMasterMkLst>
          <pc:docMk/>
          <pc:sldMasterMk cId="296329256" sldId="2147483660"/>
        </pc:sldMasterMkLst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330573423" sldId="2147483661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4197039452" sldId="2147483662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863024675" sldId="2147483663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1952666170" sldId="2147483664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2480258925" sldId="2147483665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841528746" sldId="2147483666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4141013869" sldId="2147483667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2633473886" sldId="2147483668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3765707467" sldId="2147483669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1769517785" sldId="2147483670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3923578395" sldId="2147483671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2871352178" sldId="2147483672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1157302152" sldId="2147483673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3798222250" sldId="2147483674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2066700216" sldId="2147483675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1440853753" sldId="2147483676"/>
          </pc:sldLayoutMkLst>
        </pc:sldLayoutChg>
        <pc:sldLayoutChg chg="add del mod replId">
          <pc:chgData name="Sergio Vieira" userId="3b002705147071cb" providerId="Windows Live" clId="Web-{F9BD7FA9-EB1A-0CF9-12C6-08499008C99D}" dt="2025-03-10T14:48:53.980" v="1"/>
          <pc:sldLayoutMkLst>
            <pc:docMk/>
            <pc:sldMasterMk cId="296329256" sldId="2147483660"/>
            <pc:sldLayoutMk cId="3434610192" sldId="2147483677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49:54.280" v="4"/>
        <pc:sldMasterMkLst>
          <pc:docMk/>
          <pc:sldMasterMk cId="3354195972" sldId="2147483678"/>
        </pc:sldMasterMkLst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545892908" sldId="2147483679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2469267180" sldId="2147483680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3179837948" sldId="2147483681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4033641518" sldId="2147483682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1950178326" sldId="2147483683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3851824739" sldId="2147483684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591381680" sldId="2147483685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2739644902" sldId="2147483686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2684016535" sldId="2147483687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798424659" sldId="2147483688"/>
          </pc:sldLayoutMkLst>
        </pc:sldLayoutChg>
        <pc:sldLayoutChg chg="add del mod replId">
          <pc:chgData name="Sergio Vieira" userId="3b002705147071cb" providerId="Windows Live" clId="Web-{F9BD7FA9-EB1A-0CF9-12C6-08499008C99D}" dt="2025-03-10T14:49:54.280" v="4"/>
          <pc:sldLayoutMkLst>
            <pc:docMk/>
            <pc:sldMasterMk cId="3354195972" sldId="2147483678"/>
            <pc:sldLayoutMk cId="3353767772" sldId="2147483689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50:16" v="8"/>
        <pc:sldMasterMkLst>
          <pc:docMk/>
          <pc:sldMasterMk cId="159498458" sldId="2147483690"/>
        </pc:sldMasterMkLst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2476226273" sldId="2147483691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820246150" sldId="2147483692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874379763" sldId="2147483693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1774935492" sldId="2147483694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1212517674" sldId="2147483695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175346944" sldId="2147483696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3377115205" sldId="2147483697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1568763202" sldId="2147483698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674821199" sldId="2147483699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1038210353" sldId="2147483700"/>
          </pc:sldLayoutMkLst>
        </pc:sldLayoutChg>
        <pc:sldLayoutChg chg="add del mod replId">
          <pc:chgData name="Sergio Vieira" userId="3b002705147071cb" providerId="Windows Live" clId="Web-{F9BD7FA9-EB1A-0CF9-12C6-08499008C99D}" dt="2025-03-10T14:50:16" v="8"/>
          <pc:sldLayoutMkLst>
            <pc:docMk/>
            <pc:sldMasterMk cId="159498458" sldId="2147483690"/>
            <pc:sldLayoutMk cId="2372565420" sldId="2147483701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49:47.857" v="3"/>
        <pc:sldMasterMkLst>
          <pc:docMk/>
          <pc:sldMasterMk cId="3881808645" sldId="2147483690"/>
        </pc:sldMasterMkLst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356886368" sldId="2147483691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1491264493" sldId="2147483692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1973277377" sldId="2147483693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1475869191" sldId="2147483694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719939109" sldId="2147483695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2835357739" sldId="2147483696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2407975630" sldId="2147483697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2948547188" sldId="2147483698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2235765319" sldId="2147483699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3029490227" sldId="2147483700"/>
          </pc:sldLayoutMkLst>
        </pc:sldLayoutChg>
        <pc:sldLayoutChg chg="add del mod replId">
          <pc:chgData name="Sergio Vieira" userId="3b002705147071cb" providerId="Windows Live" clId="Web-{F9BD7FA9-EB1A-0CF9-12C6-08499008C99D}" dt="2025-03-10T14:49:47.857" v="3"/>
          <pc:sldLayoutMkLst>
            <pc:docMk/>
            <pc:sldMasterMk cId="3881808645" sldId="2147483690"/>
            <pc:sldLayoutMk cId="1109911361" sldId="2147483701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50:26.391" v="9"/>
        <pc:sldMasterMkLst>
          <pc:docMk/>
          <pc:sldMasterMk cId="1614978449" sldId="2147483702"/>
        </pc:sldMasterMkLst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820351884" sldId="2147483703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4118185516" sldId="2147483704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1816416174" sldId="2147483705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575978275" sldId="2147483706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2809846660" sldId="2147483707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1652824111" sldId="2147483708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2335822953" sldId="2147483709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4246115679" sldId="2147483710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325874352" sldId="2147483711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416747746" sldId="2147483712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6.391" v="9"/>
          <pc:sldLayoutMkLst>
            <pc:docMk/>
            <pc:sldMasterMk cId="1614978449" sldId="2147483702"/>
            <pc:sldLayoutMk cId="113043024" sldId="2147483713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50:29.750" v="10"/>
        <pc:sldMasterMkLst>
          <pc:docMk/>
          <pc:sldMasterMk cId="387394986" sldId="2147483714"/>
        </pc:sldMasterMkLst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3534371441" sldId="2147483715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4193781393" sldId="2147483716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2311705540" sldId="2147483717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811570938" sldId="2147483718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635567118" sldId="2147483719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3470199288" sldId="2147483720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3832079170" sldId="2147483721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3428336897" sldId="2147483722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1142595384" sldId="2147483723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2698009061" sldId="2147483724"/>
          </pc:sldLayoutMkLst>
        </pc:sldLayoutChg>
        <pc:sldLayoutChg chg="add del mod replId">
          <pc:chgData name="Sergio Vieira" userId="3b002705147071cb" providerId="Windows Live" clId="Web-{F9BD7FA9-EB1A-0CF9-12C6-08499008C99D}" dt="2025-03-10T14:50:29.750" v="10"/>
          <pc:sldLayoutMkLst>
            <pc:docMk/>
            <pc:sldMasterMk cId="387394986" sldId="2147483714"/>
            <pc:sldLayoutMk cId="2682040618" sldId="2147483725"/>
          </pc:sldLayoutMkLst>
        </pc:sldLayoutChg>
      </pc:sldMasterChg>
      <pc:sldMasterChg chg="add del addSldLayout delSldLayout modSldLayout">
        <pc:chgData name="Sergio Vieira" userId="3b002705147071cb" providerId="Windows Live" clId="Web-{F9BD7FA9-EB1A-0CF9-12C6-08499008C99D}" dt="2025-03-10T14:51:09.862" v="15"/>
        <pc:sldMasterMkLst>
          <pc:docMk/>
          <pc:sldMasterMk cId="3287152358" sldId="2147483726"/>
        </pc:sldMasterMkLst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151948462" sldId="2147483727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3608307072" sldId="2147483728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1578977879" sldId="2147483729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4175283705" sldId="2147483730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2023499741" sldId="2147483731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1156807994" sldId="2147483732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1470037557" sldId="2147483733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3728222212" sldId="2147483734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2884548193" sldId="2147483735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551660830" sldId="2147483736"/>
          </pc:sldLayoutMkLst>
        </pc:sldLayoutChg>
        <pc:sldLayoutChg chg="add del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3287152358" sldId="2147483726"/>
            <pc:sldLayoutMk cId="2621013240" sldId="2147483737"/>
          </pc:sldLayoutMkLst>
        </pc:sldLayoutChg>
      </pc:sldMasterChg>
      <pc:sldMasterChg chg="add addSldLayout modSldLayout">
        <pc:chgData name="Sergio Vieira" userId="3b002705147071cb" providerId="Windows Live" clId="Web-{F9BD7FA9-EB1A-0CF9-12C6-08499008C99D}" dt="2025-03-10T14:51:09.862" v="15"/>
        <pc:sldMasterMkLst>
          <pc:docMk/>
          <pc:sldMasterMk cId="4038291207" sldId="2147483738"/>
        </pc:sldMasterMkLst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2317880995" sldId="2147483739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3422223512" sldId="2147483740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1924569954" sldId="2147483741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2703176404" sldId="2147483742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1406252893" sldId="2147483743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4059881649" sldId="2147483744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2672177926" sldId="2147483745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2582433222" sldId="2147483746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2745867413" sldId="2147483747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843892466" sldId="2147483748"/>
          </pc:sldLayoutMkLst>
        </pc:sldLayoutChg>
        <pc:sldLayoutChg chg="add mod replId">
          <pc:chgData name="Sergio Vieira" userId="3b002705147071cb" providerId="Windows Live" clId="Web-{F9BD7FA9-EB1A-0CF9-12C6-08499008C99D}" dt="2025-03-10T14:51:09.862" v="15"/>
          <pc:sldLayoutMkLst>
            <pc:docMk/>
            <pc:sldMasterMk cId="4038291207" sldId="2147483738"/>
            <pc:sldLayoutMk cId="551202543" sldId="21474837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80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92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02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23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69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6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33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67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sz="4400" dirty="0"/>
              <a:t>power </a:t>
            </a:r>
            <a:r>
              <a:rPr lang="de-DE" sz="4400" err="1"/>
              <a:t>of</a:t>
            </a:r>
            <a:r>
              <a:rPr lang="de-DE" sz="4400" dirty="0"/>
              <a:t> </a:t>
            </a:r>
            <a:r>
              <a:rPr lang="de-DE" sz="4400" err="1"/>
              <a:t>data</a:t>
            </a:r>
            <a:r>
              <a:rPr lang="de-DE" sz="4400" dirty="0"/>
              <a:t> ai </a:t>
            </a:r>
            <a:r>
              <a:rPr lang="de-DE" sz="4400" err="1"/>
              <a:t>recruitment</a:t>
            </a:r>
            <a:r>
              <a:rPr lang="de-DE" sz="4400" dirty="0"/>
              <a:t> </a:t>
            </a:r>
            <a:r>
              <a:rPr lang="de-DE" sz="4400" err="1"/>
              <a:t>case</a:t>
            </a:r>
            <a:br>
              <a:rPr lang="de-DE" dirty="0"/>
            </a:br>
            <a:r>
              <a:rPr lang="de-DE" sz="2800" err="1"/>
              <a:t>Genai</a:t>
            </a:r>
            <a:r>
              <a:rPr lang="de-DE" sz="2800" dirty="0"/>
              <a:t> </a:t>
            </a:r>
            <a:r>
              <a:rPr lang="de-DE" sz="2800" err="1"/>
              <a:t>for</a:t>
            </a:r>
            <a:r>
              <a:rPr lang="de-DE" sz="2800" dirty="0"/>
              <a:t> </a:t>
            </a:r>
            <a:r>
              <a:rPr lang="de-DE" sz="2800" err="1"/>
              <a:t>star</a:t>
            </a:r>
            <a:r>
              <a:rPr lang="de-DE" sz="2800" dirty="0"/>
              <a:t> wars </a:t>
            </a:r>
            <a:r>
              <a:rPr lang="de-DE" sz="2800" err="1"/>
              <a:t>stories</a:t>
            </a:r>
            <a:endParaRPr lang="de-DE" sz="2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Open Sans"/>
                <a:ea typeface="Open Sans"/>
                <a:cs typeface="Open Sans"/>
              </a:rPr>
              <a:t>Sérgio Renan Ferreira Vieira</a:t>
            </a:r>
          </a:p>
          <a:p>
            <a:r>
              <a:rPr lang="de-DE" dirty="0">
                <a:latin typeface="Open Sans"/>
                <a:ea typeface="Open Sans"/>
                <a:cs typeface="Open Sans"/>
              </a:rPr>
              <a:t>Recife, 10.Março.2025</a:t>
            </a:r>
          </a:p>
        </p:txBody>
      </p:sp>
      <p:pic>
        <p:nvPicPr>
          <p:cNvPr id="4" name="Imagem 3" descr="OpenBanking - Estudo de Caso">
            <a:extLst>
              <a:ext uri="{FF2B5EF4-FFF2-40B4-BE49-F238E27FC236}">
                <a16:creationId xmlns:a16="http://schemas.microsoft.com/office/drawing/2014/main" id="{0ED8B628-ADA8-C284-D15B-6856E7AB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1" y="2797281"/>
            <a:ext cx="2743198" cy="13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DBF02-F7B2-8E8A-E5BB-344542CB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67182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Introdução e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01D998-DD51-4529-56E4-21ED6BA9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Open Sans"/>
                <a:ea typeface="+mn-lt"/>
                <a:cs typeface="+mn-lt"/>
              </a:rPr>
              <a:t>O desafio: Criar um sistema de IA para criar histórias de Star Wars customizadas para as preferências de usuário no </a:t>
            </a:r>
            <a:r>
              <a:rPr lang="pt-BR" dirty="0" err="1">
                <a:latin typeface="Open Sans"/>
                <a:ea typeface="+mn-lt"/>
                <a:cs typeface="+mn-lt"/>
              </a:rPr>
              <a:t>univerrso</a:t>
            </a:r>
            <a:r>
              <a:rPr lang="pt-BR" dirty="0">
                <a:latin typeface="Open Sans"/>
                <a:ea typeface="+mn-lt"/>
                <a:cs typeface="+mn-lt"/>
              </a:rPr>
              <a:t> star </a:t>
            </a:r>
            <a:r>
              <a:rPr lang="pt-BR" dirty="0" err="1">
                <a:latin typeface="Open Sans"/>
                <a:ea typeface="+mn-lt"/>
                <a:cs typeface="+mn-lt"/>
              </a:rPr>
              <a:t>wars</a:t>
            </a:r>
            <a:r>
              <a:rPr lang="pt-BR" dirty="0">
                <a:latin typeface="Open Sans"/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Open Sans"/>
                <a:ea typeface="+mn-lt"/>
                <a:cs typeface="+mn-lt"/>
              </a:rPr>
              <a:t>Personagens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Open Sans"/>
                <a:ea typeface="+mn-lt"/>
                <a:cs typeface="+mn-lt"/>
              </a:rPr>
              <a:t>Planetas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Open Sans"/>
                <a:ea typeface="+mn-lt"/>
                <a:cs typeface="+mn-lt"/>
              </a:rPr>
              <a:t>Naves</a:t>
            </a:r>
          </a:p>
          <a:p>
            <a:r>
              <a:rPr lang="pt-BR" dirty="0">
                <a:latin typeface="Open Sans"/>
                <a:ea typeface="+mn-lt"/>
                <a:cs typeface="+mn-lt"/>
              </a:rPr>
              <a:t>Necessidade de oferecer uma experiência rica e interativa.</a:t>
            </a:r>
            <a:endParaRPr lang="pt-BR">
              <a:latin typeface="Open Sans"/>
              <a:ea typeface="Open Sans"/>
              <a:cs typeface="Open Sans"/>
            </a:endParaRPr>
          </a:p>
          <a:p>
            <a:r>
              <a:rPr lang="pt-BR" dirty="0">
                <a:latin typeface="Open Sans"/>
                <a:ea typeface="+mn-lt"/>
                <a:cs typeface="+mn-lt"/>
              </a:rPr>
              <a:t>Requisitos: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Open Sans"/>
                <a:ea typeface="+mn-lt"/>
                <a:cs typeface="+mn-lt"/>
              </a:rPr>
              <a:t>Usar a API do Star Wars </a:t>
            </a:r>
            <a:r>
              <a:rPr lang="pt-BR" err="1">
                <a:latin typeface="Open Sans"/>
                <a:ea typeface="+mn-lt"/>
                <a:cs typeface="+mn-lt"/>
              </a:rPr>
              <a:t>swapi</a:t>
            </a:r>
            <a:r>
              <a:rPr lang="pt-BR" dirty="0">
                <a:latin typeface="Open Sans"/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Open Sans"/>
                <a:ea typeface="+mn-lt"/>
                <a:cs typeface="+mn-lt"/>
              </a:rPr>
              <a:t>IA generativa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Construção da solução na </a:t>
            </a:r>
            <a:r>
              <a:rPr lang="pt-BR" dirty="0">
                <a:ea typeface="+mn-lt"/>
                <a:cs typeface="+mn-lt"/>
              </a:rPr>
              <a:t>AWS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D6997-254C-5730-D47C-0A8283D2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D8C2-0003-4C79-964F-13FDCB5AFD2F}" type="datetime1">
              <a:t>3/10/2025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B28D48-D13C-1D23-B96C-77C49220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5756F-1727-2EA3-FCF9-FBCE968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76BEB-FF35-562F-3F93-05106EB2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2EB04-8EDE-3C04-51B0-CEA17DB5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24163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Solução proposta</a:t>
            </a:r>
            <a:b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</a:br>
            <a:r>
              <a:rPr lang="pt-BR" sz="2800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Overview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C1700-F862-E569-0028-7584042B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Foi criado um </a:t>
            </a:r>
            <a:r>
              <a:rPr lang="pt-BR" dirty="0" err="1"/>
              <a:t>llm</a:t>
            </a:r>
            <a:r>
              <a:rPr lang="pt-BR" dirty="0"/>
              <a:t> via </a:t>
            </a:r>
            <a:r>
              <a:rPr lang="pt-BR" dirty="0" err="1"/>
              <a:t>Retrieval-Augmented</a:t>
            </a:r>
            <a:r>
              <a:rPr lang="pt-BR" dirty="0"/>
              <a:t> Generation (RAG) exposto na </a:t>
            </a:r>
            <a:r>
              <a:rPr lang="pt-BR" dirty="0" err="1"/>
              <a:t>aws</a:t>
            </a:r>
            <a:endParaRPr lang="pt-BR"/>
          </a:p>
          <a:p>
            <a:r>
              <a:rPr lang="pt-BR" dirty="0"/>
              <a:t>O desenvolvimento deste modelo se deu em duas fases:</a:t>
            </a:r>
          </a:p>
          <a:p>
            <a:pPr lvl="1"/>
            <a:r>
              <a:rPr lang="pt-BR" dirty="0"/>
              <a:t>Offline:  </a:t>
            </a:r>
            <a:r>
              <a:rPr lang="pt-BR" dirty="0" err="1"/>
              <a:t>extraçao</a:t>
            </a:r>
            <a:r>
              <a:rPr lang="pt-BR" dirty="0"/>
              <a:t> de </a:t>
            </a:r>
            <a:r>
              <a:rPr lang="pt-BR" dirty="0" err="1"/>
              <a:t>informaçoes</a:t>
            </a:r>
            <a:r>
              <a:rPr lang="pt-BR" dirty="0"/>
              <a:t> do universo star </a:t>
            </a:r>
            <a:r>
              <a:rPr lang="pt-BR" dirty="0" err="1"/>
              <a:t>wars</a:t>
            </a:r>
            <a:r>
              <a:rPr lang="pt-BR" dirty="0"/>
              <a:t> para posterior </a:t>
            </a:r>
            <a:r>
              <a:rPr lang="pt-BR" dirty="0" err="1"/>
              <a:t>retrieval</a:t>
            </a:r>
            <a:r>
              <a:rPr lang="pt-BR" dirty="0"/>
              <a:t> </a:t>
            </a:r>
          </a:p>
          <a:p>
            <a:pPr lvl="1"/>
            <a:r>
              <a:rPr lang="pt-BR" dirty="0"/>
              <a:t>Online: serviço exposto na </a:t>
            </a:r>
            <a:r>
              <a:rPr lang="pt-BR" dirty="0" err="1"/>
              <a:t>aws</a:t>
            </a:r>
            <a:r>
              <a:rPr lang="pt-BR" dirty="0"/>
              <a:t> para gerar as  histórias </a:t>
            </a:r>
          </a:p>
          <a:p>
            <a:r>
              <a:rPr lang="pt-BR" dirty="0"/>
              <a:t>Com o </a:t>
            </a:r>
            <a:r>
              <a:rPr lang="pt-BR" dirty="0" err="1"/>
              <a:t>llm</a:t>
            </a:r>
            <a:r>
              <a:rPr lang="pt-BR" dirty="0"/>
              <a:t> exposto, </a:t>
            </a:r>
            <a:r>
              <a:rPr lang="pt-BR" b="1" dirty="0"/>
              <a:t>dois casos de uso</a:t>
            </a:r>
            <a:r>
              <a:rPr lang="pt-BR" dirty="0"/>
              <a:t> foram propostos</a:t>
            </a:r>
          </a:p>
          <a:p>
            <a:pPr lvl="1"/>
            <a:r>
              <a:rPr lang="pt-BR" dirty="0"/>
              <a:t>Uso de um front-</a:t>
            </a:r>
            <a:r>
              <a:rPr lang="pt-BR" dirty="0" err="1"/>
              <a:t>end</a:t>
            </a:r>
            <a:r>
              <a:rPr lang="pt-BR" dirty="0"/>
              <a:t> para usuário passar as preferências e receber a  história do </a:t>
            </a:r>
            <a:r>
              <a:rPr lang="pt-BR" dirty="0" err="1"/>
              <a:t>serrviço</a:t>
            </a:r>
            <a:endParaRPr lang="pt-BR" dirty="0"/>
          </a:p>
          <a:p>
            <a:pPr lvl="1"/>
            <a:r>
              <a:rPr lang="pt-BR" dirty="0"/>
              <a:t>Uso de um AI Agent no Whatsapp que coleta as preferências do usuário e  retorna a história por  áudio </a:t>
            </a:r>
            <a:r>
              <a:rPr lang="pt-BR" dirty="0">
                <a:solidFill>
                  <a:srgbClr val="92D050"/>
                </a:solidFill>
              </a:rPr>
              <a:t>[OVER-DELIVERY]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A671E-0C49-1E21-3A8B-5FE8EB4F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04AF-E9CF-472C-8DC2-CA9279DAB1F8}" type="datetime1">
              <a:t>10/03/2025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01397-CB2B-3C32-84ED-B1325894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89AF8B-D501-F34B-2D20-E983F720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0C364-F7FD-4100-99B7-07DE06D9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24163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Solução proposta</a:t>
            </a:r>
            <a:b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</a:br>
            <a:r>
              <a:rPr lang="pt-BR" sz="2800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Fase offline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6ADE2-79A4-E6F0-9200-332122AB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Extraçao</a:t>
            </a:r>
            <a:r>
              <a:rPr lang="pt-BR" dirty="0"/>
              <a:t> de todas as </a:t>
            </a:r>
            <a:r>
              <a:rPr lang="pt-BR" dirty="0" err="1"/>
              <a:t>informaçoes</a:t>
            </a:r>
            <a:r>
              <a:rPr lang="pt-BR" dirty="0"/>
              <a:t> presentes sobre o universo star </a:t>
            </a:r>
            <a:r>
              <a:rPr lang="pt-BR" dirty="0" err="1"/>
              <a:t>wars</a:t>
            </a:r>
            <a:r>
              <a:rPr lang="pt-BR" dirty="0"/>
              <a:t> na api </a:t>
            </a:r>
            <a:r>
              <a:rPr lang="pt-BR" dirty="0" err="1"/>
              <a:t>swapi</a:t>
            </a:r>
            <a:endParaRPr lang="pt-BR" dirty="0"/>
          </a:p>
          <a:p>
            <a:r>
              <a:rPr lang="pt-BR" dirty="0" err="1"/>
              <a:t>Informaçoes</a:t>
            </a:r>
            <a:r>
              <a:rPr lang="pt-BR" dirty="0"/>
              <a:t> armazenadas na vector store </a:t>
            </a:r>
            <a:r>
              <a:rPr lang="pt-BR" dirty="0" err="1"/>
              <a:t>Pinecone</a:t>
            </a:r>
            <a:r>
              <a:rPr lang="pt-BR" dirty="0"/>
              <a:t> para a busca semântica na fase de </a:t>
            </a:r>
            <a:r>
              <a:rPr lang="pt-BR" dirty="0" err="1"/>
              <a:t>retrieval</a:t>
            </a:r>
            <a:endParaRPr lang="pt-BR" dirty="0"/>
          </a:p>
          <a:p>
            <a:r>
              <a:rPr lang="pt-BR" dirty="0" err="1"/>
              <a:t>Scrapping</a:t>
            </a:r>
            <a:r>
              <a:rPr lang="pt-BR" dirty="0"/>
              <a:t> das biografias dos personagens na </a:t>
            </a:r>
            <a:r>
              <a:rPr lang="pt-BR" dirty="0" err="1"/>
              <a:t>wookiepedia</a:t>
            </a:r>
            <a:r>
              <a:rPr lang="pt-BR" dirty="0"/>
              <a:t> </a:t>
            </a:r>
            <a:r>
              <a:rPr lang="pt-BR" sz="1800" dirty="0">
                <a:solidFill>
                  <a:srgbClr val="92D050"/>
                </a:solidFill>
              </a:rPr>
              <a:t>[OVER-DELIVERY]</a:t>
            </a:r>
          </a:p>
          <a:p>
            <a:r>
              <a:rPr lang="pt-BR" dirty="0"/>
              <a:t>Biografias armazenadas no mesmo index do </a:t>
            </a:r>
            <a:r>
              <a:rPr lang="pt-BR" dirty="0" err="1"/>
              <a:t>Pinecone</a:t>
            </a:r>
            <a:endParaRPr lang="pt-BR" dirty="0"/>
          </a:p>
          <a:p>
            <a:r>
              <a:rPr lang="pt-BR" dirty="0"/>
              <a:t>Tanto as </a:t>
            </a:r>
            <a:r>
              <a:rPr lang="pt-BR" dirty="0" err="1"/>
              <a:t>informaçoes</a:t>
            </a:r>
            <a:r>
              <a:rPr lang="pt-BR" dirty="0"/>
              <a:t> da api quanto as biografias foram armazenadas metadados para a possibilidade de filtragem de dados quando necessário</a:t>
            </a:r>
          </a:p>
          <a:p>
            <a:r>
              <a:rPr lang="pt-BR" dirty="0"/>
              <a:t>Nos dois casos foi usado o mesmo </a:t>
            </a:r>
            <a:r>
              <a:rPr lang="pt-BR" dirty="0" err="1"/>
              <a:t>embedder</a:t>
            </a:r>
            <a:r>
              <a:rPr lang="pt-BR" dirty="0"/>
              <a:t> da </a:t>
            </a:r>
            <a:r>
              <a:rPr lang="pt-BR" dirty="0" err="1"/>
              <a:t>openai</a:t>
            </a:r>
            <a:r>
              <a:rPr lang="pt-BR" dirty="0"/>
              <a:t>:  text-embedding-ada-002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18391-58B2-2FCC-250F-5BC3FA3F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04AF-E9CF-472C-8DC2-CA9279DAB1F8}" type="datetime1">
              <a:t>3/10/2025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B1725-EA3F-AC50-10BD-446D6F30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1413D-617C-C868-1D21-15396780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80123-285A-0F7F-CDC4-3D762658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C106-89D3-2626-B0E2-C2EF836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24163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Solução proposta</a:t>
            </a:r>
            <a:b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</a:br>
            <a:r>
              <a:rPr lang="pt-BR" sz="2800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Fase Online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DA295-5B3B-08F3-0956-C24665DE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/>
              <a:t>Uso de </a:t>
            </a:r>
            <a:r>
              <a:rPr lang="pt-BR" dirty="0" err="1"/>
              <a:t>Retrieval-Augmented</a:t>
            </a:r>
            <a:r>
              <a:rPr lang="pt-BR" dirty="0"/>
              <a:t> Generation (RAG) para </a:t>
            </a:r>
            <a:r>
              <a:rPr lang="pt-BR" dirty="0" err="1"/>
              <a:t>geraçao</a:t>
            </a:r>
            <a:r>
              <a:rPr lang="pt-BR" dirty="0"/>
              <a:t> das histórias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/>
              <a:t>Uso de um </a:t>
            </a:r>
            <a:r>
              <a:rPr lang="pt-BR" err="1"/>
              <a:t>llm</a:t>
            </a:r>
            <a:r>
              <a:rPr lang="pt-BR" dirty="0"/>
              <a:t> já treinado como base: </a:t>
            </a:r>
            <a:r>
              <a:rPr lang="pt-BR" dirty="0">
                <a:highlight>
                  <a:srgbClr val="FFFF00"/>
                </a:highlight>
              </a:rPr>
              <a:t>open ai gpt-3.5-turbo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 err="1"/>
              <a:t>Recuperaçao</a:t>
            </a:r>
            <a:r>
              <a:rPr lang="pt-BR" dirty="0"/>
              <a:t> de </a:t>
            </a:r>
            <a:r>
              <a:rPr lang="pt-BR" dirty="0" err="1"/>
              <a:t>informaçoes</a:t>
            </a:r>
            <a:r>
              <a:rPr lang="pt-BR" dirty="0"/>
              <a:t> específicas que trazem mais contexto ao modelo</a:t>
            </a:r>
          </a:p>
          <a:p>
            <a:pPr lvl="1"/>
            <a:r>
              <a:rPr lang="pt-BR" dirty="0"/>
              <a:t>Vantagem: obter um </a:t>
            </a:r>
            <a:r>
              <a:rPr lang="pt-BR" err="1"/>
              <a:t>llm</a:t>
            </a:r>
            <a:r>
              <a:rPr lang="pt-BR" dirty="0"/>
              <a:t> especializado sem precisar retreinar um novo</a:t>
            </a:r>
          </a:p>
          <a:p>
            <a:r>
              <a:rPr lang="pt-BR" dirty="0"/>
              <a:t>RAG </a:t>
            </a:r>
            <a:r>
              <a:rPr lang="pt-BR" dirty="0" err="1"/>
              <a:t>deployado</a:t>
            </a:r>
            <a:r>
              <a:rPr lang="pt-BR" dirty="0"/>
              <a:t> como uma lambda </a:t>
            </a:r>
            <a:r>
              <a:rPr lang="pt-BR" dirty="0" err="1"/>
              <a:t>function</a:t>
            </a:r>
            <a:r>
              <a:rPr lang="pt-BR" dirty="0"/>
              <a:t> na </a:t>
            </a:r>
            <a:r>
              <a:rPr lang="pt-BR" dirty="0" err="1"/>
              <a:t>aws</a:t>
            </a:r>
            <a:endParaRPr lang="pt-BR"/>
          </a:p>
          <a:p>
            <a:r>
              <a:rPr lang="pt-BR" dirty="0"/>
              <a:t>Uso do api gateway como trigger da lambda </a:t>
            </a:r>
            <a:r>
              <a:rPr lang="pt-BR" err="1"/>
              <a:t>function</a:t>
            </a:r>
            <a:endParaRPr lang="pt-BR" dirty="0"/>
          </a:p>
          <a:p>
            <a:r>
              <a:rPr lang="pt-BR" dirty="0" err="1"/>
              <a:t>Retrieval</a:t>
            </a:r>
            <a:r>
              <a:rPr lang="pt-BR" dirty="0"/>
              <a:t>:  </a:t>
            </a:r>
            <a:r>
              <a:rPr lang="pt-BR" dirty="0" err="1"/>
              <a:t>Semantic</a:t>
            </a:r>
            <a:r>
              <a:rPr lang="pt-BR" dirty="0"/>
              <a:t> Search no </a:t>
            </a:r>
            <a:r>
              <a:rPr lang="pt-BR" dirty="0" err="1"/>
              <a:t>Pinecone</a:t>
            </a:r>
            <a:r>
              <a:rPr lang="pt-BR" dirty="0"/>
              <a:t> de  </a:t>
            </a:r>
            <a:r>
              <a:rPr lang="pt-BR" dirty="0" err="1"/>
              <a:t>informacoes</a:t>
            </a:r>
            <a:r>
              <a:rPr lang="pt-BR" dirty="0"/>
              <a:t> relacionadas as preferências do usuário (personagens, planetas, naves)</a:t>
            </a:r>
          </a:p>
          <a:p>
            <a:r>
              <a:rPr lang="pt-BR" dirty="0" err="1"/>
              <a:t>Geraçao</a:t>
            </a:r>
            <a:r>
              <a:rPr lang="pt-BR" dirty="0"/>
              <a:t> da história enriquecida com a </a:t>
            </a:r>
            <a:r>
              <a:rPr lang="pt-BR" dirty="0" err="1"/>
              <a:t>recuperaçao</a:t>
            </a:r>
            <a:r>
              <a:rPr lang="pt-BR" dirty="0"/>
              <a:t> aumentada de contexto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9A707-9B6D-DD02-5392-62B906DC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04AF-E9CF-472C-8DC2-CA9279DAB1F8}" type="datetime1">
              <a:t>10/03/2025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80F61-9ED4-E722-85A1-2E201370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315706-0DA2-BF8E-E4D6-DEBD770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7AD45-8217-97B1-633D-3651A24A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22222"/>
                </a:solidFill>
                <a:latin typeface="Open Sans"/>
                <a:ea typeface="Open Sans"/>
                <a:cs typeface="Open Sans"/>
              </a:rPr>
              <a:t>SOLUÇÃO PROPOSTA</a:t>
            </a:r>
            <a:endParaRPr lang="pt-BR" dirty="0">
              <a:latin typeface="Open Sans"/>
              <a:ea typeface="Open Sans"/>
              <a:cs typeface="Open Sans"/>
            </a:endParaRPr>
          </a:p>
          <a:p>
            <a:r>
              <a:rPr lang="pt-BR" sz="2800" dirty="0"/>
              <a:t>Arquitetura </a:t>
            </a:r>
            <a:r>
              <a:rPr lang="pt-BR" sz="2800" dirty="0" err="1"/>
              <a:t>sERVIVÇO</a:t>
            </a:r>
            <a:r>
              <a:rPr lang="pt-BR" sz="2800" dirty="0"/>
              <a:t> </a:t>
            </a:r>
            <a:r>
              <a:rPr lang="pt-BR" sz="2800" dirty="0" err="1"/>
              <a:t>llm</a:t>
            </a:r>
          </a:p>
        </p:txBody>
      </p:sp>
      <p:pic>
        <p:nvPicPr>
          <p:cNvPr id="7" name="Espaço Reservado para Conteúdo 6" descr="Interface gráfica do usuário, Ícone&#10;&#10;O conteúdo gerado por IA pode estar incorreto.">
            <a:extLst>
              <a:ext uri="{FF2B5EF4-FFF2-40B4-BE49-F238E27FC236}">
                <a16:creationId xmlns:a16="http://schemas.microsoft.com/office/drawing/2014/main" id="{E42FBC24-F309-E0E1-F938-B0434F72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81" y="2433832"/>
            <a:ext cx="9133031" cy="3636088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F971C-023E-1240-0112-DAB77C54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3A61-0CF9-4ABA-A59F-5F524AF64A13}" type="datetime1">
              <a:t>3/10/2025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AC1386-D88C-2956-7425-B6F45DD1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152C95-F82E-4B09-60C7-985C1382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9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5769E-E71C-E83E-9443-9B57756D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Custos 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F10BA-9D93-4303-AA84-130195C3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Aws</a:t>
            </a:r>
            <a:r>
              <a:rPr lang="pt-BR" dirty="0"/>
              <a:t> lambda e api gateway: baixo custo</a:t>
            </a:r>
          </a:p>
          <a:p>
            <a:r>
              <a:rPr lang="pt-BR" dirty="0" err="1"/>
              <a:t>Pinecone</a:t>
            </a:r>
            <a:r>
              <a:rPr lang="pt-BR" dirty="0"/>
              <a:t>: precisa de  muitos vetores pra começar a ser cobrado</a:t>
            </a:r>
          </a:p>
          <a:p>
            <a:r>
              <a:rPr lang="pt-BR" dirty="0"/>
              <a:t>Open ai </a:t>
            </a:r>
            <a:r>
              <a:rPr lang="pt-BR" dirty="0" err="1"/>
              <a:t>gpt</a:t>
            </a:r>
            <a:r>
              <a:rPr lang="pt-BR" dirty="0"/>
              <a:t>:  cobrança por token de entrada e </a:t>
            </a:r>
            <a:r>
              <a:rPr lang="pt-BR" dirty="0" err="1"/>
              <a:t>saida</a:t>
            </a:r>
            <a:endParaRPr lang="pt-BR" dirty="0"/>
          </a:p>
          <a:p>
            <a:r>
              <a:rPr lang="pt-BR" dirty="0" err="1"/>
              <a:t>Elevenlabs</a:t>
            </a:r>
            <a:r>
              <a:rPr lang="pt-BR" dirty="0"/>
              <a:t>: </a:t>
            </a:r>
            <a:r>
              <a:rPr lang="pt-BR" dirty="0" err="1"/>
              <a:t>sintese</a:t>
            </a:r>
            <a:r>
              <a:rPr lang="pt-BR" dirty="0"/>
              <a:t> de </a:t>
            </a:r>
            <a:r>
              <a:rPr lang="pt-BR" dirty="0" err="1"/>
              <a:t>audio</a:t>
            </a:r>
            <a:r>
              <a:rPr lang="pt-BR" dirty="0"/>
              <a:t>. Produto mais caro, mas pode-se pensar em um </a:t>
            </a:r>
            <a:r>
              <a:rPr lang="pt-BR" dirty="0" err="1"/>
              <a:t>soluçao</a:t>
            </a:r>
            <a:r>
              <a:rPr lang="pt-BR" dirty="0"/>
              <a:t> </a:t>
            </a:r>
            <a:r>
              <a:rPr lang="pt-BR" dirty="0" err="1"/>
              <a:t>on-premise</a:t>
            </a:r>
            <a:endParaRPr lang="pt-BR" dirty="0"/>
          </a:p>
          <a:p>
            <a:r>
              <a:rPr lang="pt-BR" dirty="0"/>
              <a:t>Tempo de resposta pode ser afetado com muitas </a:t>
            </a:r>
            <a:r>
              <a:rPr lang="pt-BR" dirty="0" err="1"/>
              <a:t>requests</a:t>
            </a:r>
            <a:r>
              <a:rPr lang="pt-BR" dirty="0"/>
              <a:t> ao mesmo tempo (mais baixo)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2BAB0-1D46-C46C-7A91-277D0CD3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6F6-68CF-4475-ABBD-ED8FC1D79B80}" type="datetime1">
              <a:t>3/10/2025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2015CF-84BE-5A7B-5F12-36D8EBDE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F4AEE-B2A4-4BF7-855A-0E256BD9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6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A4B7-4A3C-BF31-516A-DC97842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Conclusao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0B625-0E6E-CDC8-8B95-3887A610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Diferenciais: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Uso de RAG (</a:t>
            </a:r>
            <a:r>
              <a:rPr lang="pt-BR" dirty="0" err="1">
                <a:ea typeface="+mn-lt"/>
                <a:cs typeface="+mn-lt"/>
              </a:rPr>
              <a:t>Retrieval-Augmented</a:t>
            </a:r>
            <a:r>
              <a:rPr lang="pt-BR" dirty="0">
                <a:ea typeface="+mn-lt"/>
                <a:cs typeface="+mn-lt"/>
              </a:rPr>
              <a:t> Generation) para maior precisão nas histórias.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Infraestrutura escalável e custo eficiente.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Melhorias futuras: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Expansão da base de conhecimento para incluir histórias do universo expandido de Star Wars.</a:t>
            </a:r>
            <a:endParaRPr lang="pt-BR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Melhorias na UX/UI para facilitar o uso da API.</a:t>
            </a:r>
            <a:endParaRPr lang="pt-BR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202E8-4FB4-5674-6520-EAF1CA20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3042-8F36-4750-AC4B-450316BF2FE1}" type="datetime1">
              <a:t>3/10/2025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20CDA-C7C8-B415-88D1-5DB70F1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0EE6A-6FE8-8D57-B3B5-E1779E8E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8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ChronicleVTI</vt:lpstr>
      <vt:lpstr>power of data ai recruitment case Genai for star wars stories</vt:lpstr>
      <vt:lpstr>Introdução e Problema</vt:lpstr>
      <vt:lpstr>Solução proposta Overview</vt:lpstr>
      <vt:lpstr>Solução proposta Fase offline</vt:lpstr>
      <vt:lpstr>Solução proposta Fase Online</vt:lpstr>
      <vt:lpstr>SOLUÇÃO PROPOSTA Arquitetura sERVIVÇO llm</vt:lpstr>
      <vt:lpstr>Custos e Riscos</vt:lpstr>
      <vt:lpstr>Conclusao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359</cp:revision>
  <dcterms:created xsi:type="dcterms:W3CDTF">2025-03-10T14:47:20Z</dcterms:created>
  <dcterms:modified xsi:type="dcterms:W3CDTF">2025-03-10T16:21:04Z</dcterms:modified>
</cp:coreProperties>
</file>