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9751DFC-ED79-4EA8-8FE1-90455CDA03C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AnaliseDeDadosComTableau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61D93D2-819A-45DF-94AF-CF04CBE0FD5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Arquivo criado em: 14/04/2025 16:43:32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lanilha 1" id="2" name="slide2">
            <a:extLst>
              <a:ext uri="{FF2B5EF4-FFF2-40B4-BE49-F238E27FC236}">
                <a16:creationId xmlns:a16="http://schemas.microsoft.com/office/drawing/2014/main" id="{D95818F7-A642-4441-9E74-AD9DD11ECD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8798"/>
            <a:ext cx="12192000" cy="274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lanilha 3" id="3" name="slide3">
            <a:extLst>
              <a:ext uri="{FF2B5EF4-FFF2-40B4-BE49-F238E27FC236}">
                <a16:creationId xmlns:a16="http://schemas.microsoft.com/office/drawing/2014/main" id="{29D73F12-4766-4D99-B460-7388B5DD3A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878" y="0"/>
            <a:ext cx="23222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lanilha 5" id="4" name="slide4">
            <a:extLst>
              <a:ext uri="{FF2B5EF4-FFF2-40B4-BE49-F238E27FC236}">
                <a16:creationId xmlns:a16="http://schemas.microsoft.com/office/drawing/2014/main" id="{DA8EC960-59CB-407D-9F9D-00597AEB67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235" y="0"/>
            <a:ext cx="5941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el 1" id="5" name="slide5">
            <a:extLst>
              <a:ext uri="{FF2B5EF4-FFF2-40B4-BE49-F238E27FC236}">
                <a16:creationId xmlns:a16="http://schemas.microsoft.com/office/drawing/2014/main" id="{F62DEBE7-D25A-4EBC-B42A-A5FFDA2540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2025-04-14T19:43:33Z</dcterms:created>
  <dcterms:modified xsi:type="dcterms:W3CDTF">2025-04-14T19:43:33Z</dcterms:modified>
</cp:coreProperties>
</file>