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9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6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BB5C-F250-4777-A562-ED06E5FD0DC9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391-AA97-474B-A78C-460D65027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do site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LOCALIZAÇÃO</a:t>
            </a:r>
          </a:p>
        </p:txBody>
      </p:sp>
    </p:spTree>
    <p:extLst>
      <p:ext uri="{BB962C8B-B14F-4D97-AF65-F5344CB8AC3E}">
        <p14:creationId xmlns:p14="http://schemas.microsoft.com/office/powerpoint/2010/main" val="30777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Contato: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Nome: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End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Tel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E-mail: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LOCALIZAÇÃO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427205" y="2977977"/>
            <a:ext cx="4046838" cy="2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427205" y="3571096"/>
            <a:ext cx="4046838" cy="2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427205" y="4114805"/>
            <a:ext cx="4046838" cy="2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427205" y="4658514"/>
            <a:ext cx="4046838" cy="2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73795" y="5214551"/>
            <a:ext cx="135924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325614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Escolha a categoria: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LOCALIZAÇÃO</a:t>
            </a:r>
          </a:p>
        </p:txBody>
      </p:sp>
      <p:sp>
        <p:nvSpPr>
          <p:cNvPr id="18" name="Smiley 17"/>
          <p:cNvSpPr/>
          <p:nvPr/>
        </p:nvSpPr>
        <p:spPr>
          <a:xfrm>
            <a:off x="951470" y="4584354"/>
            <a:ext cx="729049" cy="7043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Cima 18"/>
          <p:cNvSpPr/>
          <p:nvPr/>
        </p:nvSpPr>
        <p:spPr>
          <a:xfrm>
            <a:off x="1084304" y="3041822"/>
            <a:ext cx="463377" cy="5684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Cima 19"/>
          <p:cNvSpPr/>
          <p:nvPr/>
        </p:nvSpPr>
        <p:spPr>
          <a:xfrm rot="10800000">
            <a:off x="1084305" y="3836769"/>
            <a:ext cx="463377" cy="568410"/>
          </a:xfrm>
          <a:prstGeom prst="upArrow">
            <a:avLst/>
          </a:prstGeom>
          <a:solidFill>
            <a:srgbClr val="E54B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890583" y="3150973"/>
            <a:ext cx="138395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MASCULINO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90582" y="3917088"/>
            <a:ext cx="138395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FEMININO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890581" y="4732631"/>
            <a:ext cx="138395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INFANTIL</a:t>
            </a:r>
          </a:p>
        </p:txBody>
      </p:sp>
    </p:spTree>
    <p:extLst>
      <p:ext uri="{BB962C8B-B14F-4D97-AF65-F5344CB8AC3E}">
        <p14:creationId xmlns:p14="http://schemas.microsoft.com/office/powerpoint/2010/main" val="239674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Masculino: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LOCALIZAÇÃO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015698" y="5036751"/>
            <a:ext cx="601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A página produtos terá a mesma estrutura para as 3 categorias.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9" y="2829699"/>
            <a:ext cx="1317578" cy="9958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9" y="3973792"/>
            <a:ext cx="1317577" cy="82348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08422" y="2940909"/>
            <a:ext cx="565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Descrição do produto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574344" y="4265824"/>
            <a:ext cx="565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Descrição do produto 2</a:t>
            </a:r>
          </a:p>
        </p:txBody>
      </p:sp>
    </p:spTree>
    <p:extLst>
      <p:ext uri="{BB962C8B-B14F-4D97-AF65-F5344CB8AC3E}">
        <p14:creationId xmlns:p14="http://schemas.microsoft.com/office/powerpoint/2010/main" val="85640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Sobre: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 empresa foi fundada em 2001 ...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Bla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bla</a:t>
            </a:r>
            <a:r>
              <a:rPr lang="pt-BR" dirty="0">
                <a:solidFill>
                  <a:schemeClr val="tx1"/>
                </a:solidFill>
              </a:rPr>
              <a:t> ....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LOCALIZAÇÃO</a:t>
            </a:r>
          </a:p>
        </p:txBody>
      </p:sp>
    </p:spTree>
    <p:extLst>
      <p:ext uri="{BB962C8B-B14F-4D97-AF65-F5344CB8AC3E}">
        <p14:creationId xmlns:p14="http://schemas.microsoft.com/office/powerpoint/2010/main" val="238362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3124" y="284205"/>
            <a:ext cx="11009871" cy="1173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 DO SITE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3123" y="5931242"/>
            <a:ext cx="11009871" cy="6837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Desenvolvido por: Renan Acosta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3122" y="2384858"/>
            <a:ext cx="11009871" cy="339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/>
                </a:solidFill>
              </a:rPr>
              <a:t>Localização: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294286"/>
            <a:ext cx="2014154" cy="11638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5546" y="1767015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03626" y="1783488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91711" y="1775247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92144" y="1779363"/>
            <a:ext cx="122331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404938" y="1783479"/>
            <a:ext cx="15281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LOCALIZAÇÃO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6A2DF3E-B501-4FA0-B523-D4D14E5F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26" y="2722449"/>
            <a:ext cx="7744259" cy="27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6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Acosta</dc:creator>
  <cp:lastModifiedBy>ariel pinto</cp:lastModifiedBy>
  <cp:revision>6</cp:revision>
  <dcterms:created xsi:type="dcterms:W3CDTF">2018-03-08T03:30:26Z</dcterms:created>
  <dcterms:modified xsi:type="dcterms:W3CDTF">2018-03-08T01:21:17Z</dcterms:modified>
</cp:coreProperties>
</file>