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  <p:sldMasterId id="2147483829" r:id="rId2"/>
    <p:sldMasterId id="2147483864" r:id="rId3"/>
    <p:sldMasterId id="2147483938" r:id="rId4"/>
  </p:sldMasterIdLst>
  <p:notesMasterIdLst>
    <p:notesMasterId r:id="rId12"/>
  </p:notesMasterIdLst>
  <p:sldIdLst>
    <p:sldId id="260" r:id="rId5"/>
    <p:sldId id="2147374346" r:id="rId6"/>
    <p:sldId id="2147374347" r:id="rId7"/>
    <p:sldId id="2147374350" r:id="rId8"/>
    <p:sldId id="2147374348" r:id="rId9"/>
    <p:sldId id="2147374349" r:id="rId10"/>
    <p:sldId id="214737430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phael Pereira de Lacerda" initials="RPdL" lastIdx="1" clrIdx="0">
    <p:extLst>
      <p:ext uri="{19B8F6BF-5375-455C-9EA6-DF929625EA0E}">
        <p15:presenceInfo xmlns:p15="http://schemas.microsoft.com/office/powerpoint/2012/main" userId="S::rlacerda@br.ibm.com::28b182a3-9a33-4230-8220-e4da1145ba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52D"/>
    <a:srgbClr val="C6E0B4"/>
    <a:srgbClr val="2A494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90660" autoAdjust="0"/>
  </p:normalViewPr>
  <p:slideViewPr>
    <p:cSldViewPr snapToGrid="0" snapToObjects="1">
      <p:cViewPr varScale="1">
        <p:scale>
          <a:sx n="78" d="100"/>
          <a:sy n="78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3:37:39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3:02.0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0,'3'3,"1"-1,0 0,0 0,0 0,0 0,0-1,1 0,-1 0,8 1,2 1,60 11,0-3,92 0,-13-1,224 6,-362-15,0 1,0 0,21 5,29 5,335-7,-221-7,-40 4,151-5,-226-9,-49 9,6-2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9:17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1,'487'0,"-454"2,0 2,-1 2,1 0,-1 3,53 20,23 6,-43-20,1-2,1-4,0-2,99-3,0 8,-33 0,-60-10,119 8,330 6,-424-16,-60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9:21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1937 0,'-5'1,"1"0,0 0,-1 1,1-1,0 1,-5 3,-14 5,-16 4,1 1,-38 23,12-6,33-19,0 0,-1-3,0 0,-1-2,1-2,-1 0,-1-3,-64 0,-776-5,850 1,-1-2,1-1,1-1,-31-10,-2 0,-93-32,122 38,-23-8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19:22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0 169,'1'-3,"-1"0,1 0,0 0,0 1,0-1,1 0,-1 1,1-1,-1 1,1 0,0-1,0 1,0 0,4-3,33-25,-15 19,0 1,1 1,0 2,0 0,45-5,-12 1,3-1,0 4,1 2,0 2,0 4,0 2,103 17,-74 7,-70-20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2T18:41:29.0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2,'89'-1,"97"3,-165 1,0 1,25 8,30 6,-16-7,-38-6,0-1,25 1,500-3,-273-4,-247 2,24 0,1 1,61 11,-51-5,1-2,106-6,-60-2,-44 2,78 3,-74 8,-42-6,46 3,-26-6,-26 1,1-1,-1-2,0 0,0-1,30-7,-37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9190C61-3D80-4639-9D5D-FC525D9C433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2118"/>
            <a:ext cx="12194117" cy="6860118"/>
            <a:chOff x="0" y="-2542"/>
            <a:chExt cx="14632940" cy="8232142"/>
          </a:xfrm>
        </p:grpSpPr>
        <p:grpSp>
          <p:nvGrpSpPr>
            <p:cNvPr id="464" name="Group 463"/>
            <p:cNvGrpSpPr/>
            <p:nvPr userDrawn="1"/>
          </p:nvGrpSpPr>
          <p:grpSpPr>
            <a:xfrm>
              <a:off x="2540" y="-2542"/>
              <a:ext cx="14630400" cy="8229600"/>
              <a:chOff x="0" y="0"/>
              <a:chExt cx="14630400" cy="8229600"/>
            </a:xfrm>
          </p:grpSpPr>
          <p:cxnSp>
            <p:nvCxnSpPr>
              <p:cNvPr id="465" name="Straight Connector 464"/>
              <p:cNvCxnSpPr/>
              <p:nvPr userDrawn="1"/>
            </p:nvCxnSpPr>
            <p:spPr>
              <a:xfrm>
                <a:off x="457200" y="4572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 userDrawn="1"/>
            </p:nvCxnSpPr>
            <p:spPr>
              <a:xfrm flipV="1">
                <a:off x="457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 userDrawn="1"/>
            </p:nvCxnSpPr>
            <p:spPr>
              <a:xfrm flipV="1">
                <a:off x="14173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 userDrawn="1"/>
            </p:nvCxnSpPr>
            <p:spPr>
              <a:xfrm>
                <a:off x="457200" y="77724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 userDrawn="1"/>
            </p:nvCxnSpPr>
            <p:spPr>
              <a:xfrm>
                <a:off x="0" y="41148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 userDrawn="1"/>
            </p:nvCxnSpPr>
            <p:spPr>
              <a:xfrm>
                <a:off x="0" y="20574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 userDrawn="1"/>
            </p:nvCxnSpPr>
            <p:spPr>
              <a:xfrm>
                <a:off x="0" y="61722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 userDrawn="1"/>
            </p:nvCxnSpPr>
            <p:spPr>
              <a:xfrm flipV="1">
                <a:off x="73152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 userDrawn="1"/>
            </p:nvCxnSpPr>
            <p:spPr>
              <a:xfrm flipV="1">
                <a:off x="3657600" y="0"/>
                <a:ext cx="0" cy="8229295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 userDrawn="1"/>
            </p:nvCxnSpPr>
            <p:spPr>
              <a:xfrm flipV="1">
                <a:off x="109728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 userDrawn="1"/>
          </p:nvSpPr>
          <p:spPr>
            <a:xfrm>
              <a:off x="7315161" y="920938"/>
              <a:ext cx="78" cy="215521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endParaRPr lang="en-US" sz="1167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228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64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73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2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0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109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18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28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146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55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64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173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914400" y="-2"/>
              <a:ext cx="0" cy="8229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37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82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3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3200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192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201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210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219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237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246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256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265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V="1">
              <a:off x="2834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2926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3017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V="1">
              <a:off x="3108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3291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3383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3474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3566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3749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3840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3931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4023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4114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4206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V="1">
              <a:off x="4297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V="1">
              <a:off x="4389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V="1">
              <a:off x="4480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V="1">
              <a:off x="4572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V="1">
              <a:off x="4663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V="1">
              <a:off x="4754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V="1">
              <a:off x="4846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V="1">
              <a:off x="4937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V="1">
              <a:off x="5029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V="1">
              <a:off x="5120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V="1">
              <a:off x="5212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V="1">
              <a:off x="5303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V="1">
              <a:off x="5394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V="1">
              <a:off x="5486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V="1">
              <a:off x="5577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flipV="1">
              <a:off x="5669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flipV="1">
              <a:off x="5760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flipV="1">
              <a:off x="5852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flipV="1">
              <a:off x="5943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flipV="1">
              <a:off x="6035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flipV="1">
              <a:off x="6126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flipV="1">
              <a:off x="6217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flipV="1">
              <a:off x="6309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flipV="1">
              <a:off x="6400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6492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flipV="1">
              <a:off x="6583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flipV="1">
              <a:off x="6675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flipV="1">
              <a:off x="6766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flipV="1">
              <a:off x="6858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flipV="1">
              <a:off x="6949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flipV="1">
              <a:off x="7040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flipV="1">
              <a:off x="7132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flipV="1">
              <a:off x="7223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flipV="1">
              <a:off x="7406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flipV="1">
              <a:off x="7498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V="1">
              <a:off x="7589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flipV="1">
              <a:off x="7680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flipV="1">
              <a:off x="7772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V="1">
              <a:off x="7863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flipV="1">
              <a:off x="7955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flipV="1">
              <a:off x="8046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flipV="1">
              <a:off x="8138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flipV="1">
              <a:off x="8229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V="1">
              <a:off x="8321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flipV="1">
              <a:off x="8412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flipV="1">
              <a:off x="8503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flipV="1">
              <a:off x="8595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flipV="1">
              <a:off x="8686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flipV="1">
              <a:off x="8778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flipV="1">
              <a:off x="8869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flipV="1">
              <a:off x="8961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flipV="1">
              <a:off x="9052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flipV="1">
              <a:off x="9144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flipV="1">
              <a:off x="9235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V="1">
              <a:off x="9326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9418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flipV="1">
              <a:off x="9509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V="1">
              <a:off x="9601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V="1">
              <a:off x="9692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V="1">
              <a:off x="9784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V="1">
              <a:off x="9875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V="1">
              <a:off x="9966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V="1">
              <a:off x="10058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V="1">
              <a:off x="10149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V="1">
              <a:off x="10241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V="1">
              <a:off x="10332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V="1">
              <a:off x="10424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V="1">
              <a:off x="10515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V="1">
              <a:off x="10607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V="1">
              <a:off x="10698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V="1">
              <a:off x="10789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10881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V="1">
              <a:off x="11064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V="1">
              <a:off x="11155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V="1">
              <a:off x="11247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V="1">
              <a:off x="11338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V="1">
              <a:off x="11430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V="1">
              <a:off x="11521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V="1">
              <a:off x="11612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V="1">
              <a:off x="11704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V="1">
              <a:off x="11795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V="1">
              <a:off x="11887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V="1">
              <a:off x="1197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V="1">
              <a:off x="1207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V="1">
              <a:off x="1216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V="1">
              <a:off x="1225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12344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V="1">
              <a:off x="1243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V="1">
              <a:off x="1252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V="1">
              <a:off x="1261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flipV="1">
              <a:off x="1271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flipV="1">
              <a:off x="1280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flipV="1">
              <a:off x="1289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 flipV="1">
              <a:off x="1298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 flipV="1">
              <a:off x="1307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 flipV="1">
              <a:off x="1316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 flipV="1">
              <a:off x="1325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 flipV="1">
              <a:off x="1335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 flipV="1">
              <a:off x="1344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 flipV="1">
              <a:off x="1353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 flipV="1">
              <a:off x="1362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 flipV="1">
              <a:off x="1371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 flipV="1">
              <a:off x="1380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 flipV="1">
              <a:off x="1389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 flipV="1">
              <a:off x="1399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 flipV="1">
              <a:off x="1408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0" y="914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457200" y="548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57200" y="640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57200" y="731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57200" y="822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0" y="1371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57200" y="1005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57200" y="1097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57200" y="1188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200" y="1280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1828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57200" y="1463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57200" y="1554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7200" y="1645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57200" y="1737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0" y="2286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200" y="1920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57200" y="2011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57200" y="2103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457200" y="2194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0" y="2743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457200" y="2377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457200" y="2468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457200" y="2560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457200" y="2651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0" y="3200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457200" y="2834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457200" y="2926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457200" y="3017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457200" y="3108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3657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457200" y="3291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457200" y="3383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457200" y="3474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457200" y="3566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457200" y="3749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457200" y="3840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457200" y="3931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457200" y="4023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0" y="4572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457200" y="4206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457200" y="4297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457200" y="4389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457200" y="4480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0" y="5029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457200" y="4663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457200" y="4754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457200" y="4846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457200" y="4937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0" y="5486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457200" y="5120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457200" y="5212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457200" y="5303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457200" y="5394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0" y="5943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457200" y="5577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457200" y="5669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457200" y="5760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457200" y="5852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0" y="6400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457200" y="6035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>
              <a:off x="457200" y="6126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>
              <a:off x="457200" y="6217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>
              <a:off x="457200" y="6309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>
              <a:off x="0" y="6858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457200" y="6492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457200" y="6583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>
              <a:off x="457200" y="6675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457200" y="6766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0" y="7315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57200" y="6949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457200" y="7040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57200" y="7132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457200" y="7223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457200" y="7406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57200" y="7498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457200" y="7589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457200" y="7680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flipV="1">
              <a:off x="50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flipV="1">
              <a:off x="59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flipV="1">
              <a:off x="68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flipV="1">
              <a:off x="77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86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flipV="1">
              <a:off x="96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flipV="1">
              <a:off x="105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flipV="1">
              <a:off x="114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flipV="1">
              <a:off x="123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flipV="1">
              <a:off x="132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flipV="1">
              <a:off x="141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flipV="1">
              <a:off x="150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flipV="1">
              <a:off x="160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flipV="1">
              <a:off x="169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flipV="1">
              <a:off x="178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flipV="1">
              <a:off x="187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flipV="1">
              <a:off x="196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flipV="1">
              <a:off x="205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flipV="1">
              <a:off x="214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flipV="1">
              <a:off x="224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flipV="1">
              <a:off x="2331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 flipV="1">
              <a:off x="2423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 flipV="1">
              <a:off x="2514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 flipV="1">
              <a:off x="2606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 flipV="1">
              <a:off x="2697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 flipV="1">
              <a:off x="2788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 flipV="1">
              <a:off x="2880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 flipV="1">
              <a:off x="2971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 flipV="1">
              <a:off x="3063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 flipV="1">
              <a:off x="3154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 flipV="1">
              <a:off x="3246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 flipV="1">
              <a:off x="3337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 flipV="1">
              <a:off x="3429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 flipV="1">
              <a:off x="3520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 flipV="1">
              <a:off x="3611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 flipV="1">
              <a:off x="3703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 flipV="1">
              <a:off x="3794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 flipV="1">
              <a:off x="3886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 flipV="1">
              <a:off x="3977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 flipV="1">
              <a:off x="4069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 flipV="1">
              <a:off x="4160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 flipV="1">
              <a:off x="4251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 flipV="1">
              <a:off x="4343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 flipV="1">
              <a:off x="4434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 flipV="1">
              <a:off x="4526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 flipV="1">
              <a:off x="4617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 flipV="1">
              <a:off x="4709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 flipV="1">
              <a:off x="4800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 flipV="1">
              <a:off x="4892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 flipV="1">
              <a:off x="4983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 flipV="1">
              <a:off x="5074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 flipV="1">
              <a:off x="5166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 flipV="1">
              <a:off x="5257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 flipV="1">
              <a:off x="5349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 flipV="1">
              <a:off x="5440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 flipV="1">
              <a:off x="5532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 flipV="1">
              <a:off x="5623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 flipV="1">
              <a:off x="5715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 flipV="1">
              <a:off x="5806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flipV="1">
              <a:off x="5897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flipV="1">
              <a:off x="5989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flipV="1">
              <a:off x="6080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flipV="1">
              <a:off x="6172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flipV="1">
              <a:off x="6263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flipV="1">
              <a:off x="6355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flipV="1">
              <a:off x="6446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flipV="1">
              <a:off x="6537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flipV="1">
              <a:off x="6629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flipV="1">
              <a:off x="6720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flipV="1">
              <a:off x="6812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flipV="1">
              <a:off x="6903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flipV="1">
              <a:off x="6995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flipV="1">
              <a:off x="7086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flipV="1">
              <a:off x="7178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flipV="1">
              <a:off x="7269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flipV="1">
              <a:off x="7360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flipV="1">
              <a:off x="7452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flipV="1">
              <a:off x="7543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flipV="1">
              <a:off x="7635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flipV="1">
              <a:off x="7726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flipV="1">
              <a:off x="7818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flipV="1">
              <a:off x="7909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flipV="1">
              <a:off x="8001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flipV="1">
              <a:off x="8092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flipV="1">
              <a:off x="8183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flipV="1">
              <a:off x="8275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flipV="1">
              <a:off x="8366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flipV="1">
              <a:off x="8458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flipV="1">
              <a:off x="8549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flipV="1">
              <a:off x="8641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flipV="1">
              <a:off x="8732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flipV="1">
              <a:off x="8823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flipV="1">
              <a:off x="8915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 flipV="1">
              <a:off x="9006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 flipV="1">
              <a:off x="9098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 flipV="1">
              <a:off x="9189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 flipV="1">
              <a:off x="9281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 flipV="1">
              <a:off x="9372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 flipV="1">
              <a:off x="9464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 flipV="1">
              <a:off x="9555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 flipV="1">
              <a:off x="9646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 flipV="1">
              <a:off x="9738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 flipV="1">
              <a:off x="9829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 flipV="1">
              <a:off x="9921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 flipV="1">
              <a:off x="10012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 flipV="1">
              <a:off x="10104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 flipV="1">
              <a:off x="10195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 flipV="1">
              <a:off x="10287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 flipV="1">
              <a:off x="10378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 flipV="1">
              <a:off x="10469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 flipV="1">
              <a:off x="10561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 flipV="1">
              <a:off x="10652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 flipV="1">
              <a:off x="10744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 flipV="1">
              <a:off x="10835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 flipV="1">
              <a:off x="10927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 flipV="1">
              <a:off x="11018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 flipV="1">
              <a:off x="11109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 flipV="1">
              <a:off x="11201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 flipV="1">
              <a:off x="11292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 flipV="1">
              <a:off x="11384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 flipV="1">
              <a:off x="11475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 flipV="1">
              <a:off x="11567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 flipV="1">
              <a:off x="11658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 flipV="1">
              <a:off x="11750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 flipV="1">
              <a:off x="11841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 flipV="1">
              <a:off x="1193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 flipV="1">
              <a:off x="1202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 flipV="1">
              <a:off x="1211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 flipV="1">
              <a:off x="1220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 flipV="1">
              <a:off x="1229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 flipV="1">
              <a:off x="1239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 flipV="1">
              <a:off x="1248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 flipV="1">
              <a:off x="1257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 flipV="1">
              <a:off x="1266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 flipV="1">
              <a:off x="1275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 flipV="1">
              <a:off x="1284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 flipV="1">
              <a:off x="1293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 flipV="1">
              <a:off x="1303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 flipV="1">
              <a:off x="1312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 flipV="1">
              <a:off x="1321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 flipV="1">
              <a:off x="1330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 flipV="1">
              <a:off x="1339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 flipV="1">
              <a:off x="1348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 flipV="1">
              <a:off x="1357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 flipV="1">
              <a:off x="1367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 userDrawn="1"/>
          </p:nvGrpSpPr>
          <p:grpSpPr>
            <a:xfrm>
              <a:off x="13761720" y="457200"/>
              <a:ext cx="365760" cy="7315200"/>
              <a:chOff x="12999720" y="609600"/>
              <a:chExt cx="365760" cy="7315200"/>
            </a:xfrm>
          </p:grpSpPr>
          <p:cxnSp>
            <p:nvCxnSpPr>
              <p:cNvPr id="379" name="Straight Connector 378"/>
              <p:cNvCxnSpPr/>
              <p:nvPr userDrawn="1"/>
            </p:nvCxnSpPr>
            <p:spPr>
              <a:xfrm flipV="1">
                <a:off x="1299972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 userDrawn="1"/>
            </p:nvCxnSpPr>
            <p:spPr>
              <a:xfrm flipV="1">
                <a:off x="1309116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 userDrawn="1"/>
            </p:nvCxnSpPr>
            <p:spPr>
              <a:xfrm flipV="1">
                <a:off x="1318260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 userDrawn="1"/>
            </p:nvCxnSpPr>
            <p:spPr>
              <a:xfrm flipV="1">
                <a:off x="1327404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 userDrawn="1"/>
            </p:nvCxnSpPr>
            <p:spPr>
              <a:xfrm flipV="1">
                <a:off x="1336548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4" name="Straight Connector 383"/>
            <p:cNvCxnSpPr/>
            <p:nvPr userDrawn="1"/>
          </p:nvCxnSpPr>
          <p:spPr>
            <a:xfrm>
              <a:off x="457200" y="502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457200" y="594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457200" y="685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 userDrawn="1"/>
          </p:nvCxnSpPr>
          <p:spPr>
            <a:xfrm>
              <a:off x="457200" y="777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 userDrawn="1"/>
          </p:nvCxnSpPr>
          <p:spPr>
            <a:xfrm>
              <a:off x="457200" y="960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 userDrawn="1"/>
          </p:nvCxnSpPr>
          <p:spPr>
            <a:xfrm>
              <a:off x="457200" y="1051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 userDrawn="1"/>
          </p:nvCxnSpPr>
          <p:spPr>
            <a:xfrm>
              <a:off x="457200" y="1143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 userDrawn="1"/>
          </p:nvCxnSpPr>
          <p:spPr>
            <a:xfrm>
              <a:off x="457200" y="1234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 userDrawn="1"/>
          </p:nvCxnSpPr>
          <p:spPr>
            <a:xfrm>
              <a:off x="457200" y="868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 userDrawn="1"/>
          </p:nvCxnSpPr>
          <p:spPr>
            <a:xfrm>
              <a:off x="457200" y="1325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 userDrawn="1"/>
          </p:nvCxnSpPr>
          <p:spPr>
            <a:xfrm>
              <a:off x="457200" y="1417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 userDrawn="1"/>
          </p:nvCxnSpPr>
          <p:spPr>
            <a:xfrm>
              <a:off x="457200" y="1508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 userDrawn="1"/>
          </p:nvCxnSpPr>
          <p:spPr>
            <a:xfrm>
              <a:off x="457200" y="1600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 userDrawn="1"/>
          </p:nvCxnSpPr>
          <p:spPr>
            <a:xfrm>
              <a:off x="457200" y="1691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 userDrawn="1"/>
          </p:nvCxnSpPr>
          <p:spPr>
            <a:xfrm>
              <a:off x="457200" y="1874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 userDrawn="1"/>
          </p:nvCxnSpPr>
          <p:spPr>
            <a:xfrm>
              <a:off x="457200" y="1965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 userDrawn="1"/>
          </p:nvCxnSpPr>
          <p:spPr>
            <a:xfrm>
              <a:off x="457200" y="2148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 userDrawn="1"/>
          </p:nvCxnSpPr>
          <p:spPr>
            <a:xfrm>
              <a:off x="457200" y="1783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 userDrawn="1"/>
          </p:nvCxnSpPr>
          <p:spPr>
            <a:xfrm>
              <a:off x="457200" y="2240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457200" y="2331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457200" y="2423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457200" y="2514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457200" y="2606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457200" y="2788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457200" y="2880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457200" y="2971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457200" y="3063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457200" y="2697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457200" y="3154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 userDrawn="1"/>
          </p:nvCxnSpPr>
          <p:spPr>
            <a:xfrm>
              <a:off x="457200" y="3246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 userDrawn="1"/>
          </p:nvCxnSpPr>
          <p:spPr>
            <a:xfrm>
              <a:off x="457200" y="3337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457200" y="3429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 userDrawn="1"/>
          </p:nvCxnSpPr>
          <p:spPr>
            <a:xfrm>
              <a:off x="457200" y="3520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 userDrawn="1"/>
          </p:nvCxnSpPr>
          <p:spPr>
            <a:xfrm>
              <a:off x="457200" y="3703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457200" y="3794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 userDrawn="1"/>
          </p:nvCxnSpPr>
          <p:spPr>
            <a:xfrm>
              <a:off x="457200" y="3886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 userDrawn="1"/>
          </p:nvCxnSpPr>
          <p:spPr>
            <a:xfrm>
              <a:off x="457200" y="3977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457200" y="3611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 userDrawn="1"/>
          </p:nvCxnSpPr>
          <p:spPr>
            <a:xfrm>
              <a:off x="457200" y="4069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 userDrawn="1"/>
          </p:nvCxnSpPr>
          <p:spPr>
            <a:xfrm>
              <a:off x="457200" y="4160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457200" y="4251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 userDrawn="1"/>
          </p:nvCxnSpPr>
          <p:spPr>
            <a:xfrm>
              <a:off x="457200" y="4343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 userDrawn="1"/>
          </p:nvCxnSpPr>
          <p:spPr>
            <a:xfrm>
              <a:off x="457200" y="4434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457200" y="4617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 userDrawn="1"/>
          </p:nvCxnSpPr>
          <p:spPr>
            <a:xfrm>
              <a:off x="457200" y="4709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 userDrawn="1"/>
          </p:nvCxnSpPr>
          <p:spPr>
            <a:xfrm>
              <a:off x="457200" y="4800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457200" y="4892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 userDrawn="1"/>
          </p:nvCxnSpPr>
          <p:spPr>
            <a:xfrm>
              <a:off x="457200" y="4526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 userDrawn="1"/>
          </p:nvCxnSpPr>
          <p:spPr>
            <a:xfrm>
              <a:off x="457200" y="4983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 userDrawn="1"/>
          </p:nvCxnSpPr>
          <p:spPr>
            <a:xfrm>
              <a:off x="457200" y="5074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 userDrawn="1"/>
          </p:nvCxnSpPr>
          <p:spPr>
            <a:xfrm>
              <a:off x="457200" y="5166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 userDrawn="1"/>
          </p:nvCxnSpPr>
          <p:spPr>
            <a:xfrm>
              <a:off x="457200" y="5257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 userDrawn="1"/>
          </p:nvCxnSpPr>
          <p:spPr>
            <a:xfrm>
              <a:off x="457200" y="5349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 userDrawn="1"/>
          </p:nvCxnSpPr>
          <p:spPr>
            <a:xfrm>
              <a:off x="457200" y="5532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 userDrawn="1"/>
          </p:nvCxnSpPr>
          <p:spPr>
            <a:xfrm>
              <a:off x="457200" y="5623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 userDrawn="1"/>
          </p:nvCxnSpPr>
          <p:spPr>
            <a:xfrm>
              <a:off x="457200" y="5715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 userDrawn="1"/>
          </p:nvCxnSpPr>
          <p:spPr>
            <a:xfrm>
              <a:off x="457200" y="5806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 userDrawn="1"/>
          </p:nvCxnSpPr>
          <p:spPr>
            <a:xfrm>
              <a:off x="457200" y="5440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 userDrawn="1"/>
          </p:nvCxnSpPr>
          <p:spPr>
            <a:xfrm>
              <a:off x="457200" y="5897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 userDrawn="1"/>
          </p:nvCxnSpPr>
          <p:spPr>
            <a:xfrm>
              <a:off x="457200" y="5989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 userDrawn="1"/>
          </p:nvCxnSpPr>
          <p:spPr>
            <a:xfrm>
              <a:off x="457200" y="6080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 userDrawn="1"/>
          </p:nvCxnSpPr>
          <p:spPr>
            <a:xfrm>
              <a:off x="457200" y="6263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 userDrawn="1"/>
          </p:nvCxnSpPr>
          <p:spPr>
            <a:xfrm>
              <a:off x="457200" y="6446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 userDrawn="1"/>
          </p:nvCxnSpPr>
          <p:spPr>
            <a:xfrm>
              <a:off x="457200" y="6537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 userDrawn="1"/>
          </p:nvCxnSpPr>
          <p:spPr>
            <a:xfrm>
              <a:off x="457200" y="6629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 userDrawn="1"/>
          </p:nvCxnSpPr>
          <p:spPr>
            <a:xfrm>
              <a:off x="457200" y="6720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 userDrawn="1"/>
          </p:nvCxnSpPr>
          <p:spPr>
            <a:xfrm>
              <a:off x="457200" y="6355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 userDrawn="1"/>
          </p:nvCxnSpPr>
          <p:spPr>
            <a:xfrm>
              <a:off x="457200" y="6812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 userDrawn="1"/>
          </p:nvCxnSpPr>
          <p:spPr>
            <a:xfrm>
              <a:off x="457200" y="6903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 userDrawn="1"/>
          </p:nvCxnSpPr>
          <p:spPr>
            <a:xfrm>
              <a:off x="457200" y="6995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 userDrawn="1"/>
          </p:nvCxnSpPr>
          <p:spPr>
            <a:xfrm>
              <a:off x="457200" y="7086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 userDrawn="1"/>
          </p:nvCxnSpPr>
          <p:spPr>
            <a:xfrm>
              <a:off x="457200" y="7178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 userDrawn="1"/>
          </p:nvCxnSpPr>
          <p:spPr>
            <a:xfrm>
              <a:off x="457200" y="7360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 userDrawn="1"/>
          </p:nvCxnSpPr>
          <p:spPr>
            <a:xfrm>
              <a:off x="457200" y="7452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 userDrawn="1"/>
          </p:nvCxnSpPr>
          <p:spPr>
            <a:xfrm>
              <a:off x="457200" y="7543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 userDrawn="1"/>
          </p:nvCxnSpPr>
          <p:spPr>
            <a:xfrm>
              <a:off x="457200" y="7635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 userDrawn="1"/>
          </p:nvCxnSpPr>
          <p:spPr>
            <a:xfrm>
              <a:off x="457200" y="7269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 userDrawn="1"/>
          </p:nvCxnSpPr>
          <p:spPr>
            <a:xfrm>
              <a:off x="457200" y="7726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 userDrawn="1"/>
          </p:nvSpPr>
          <p:spPr>
            <a:xfrm>
              <a:off x="0" y="4007039"/>
              <a:ext cx="14630400" cy="215521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1167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grpSp>
          <p:nvGrpSpPr>
            <p:cNvPr id="475" name="Group 474"/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476" name="Footer Placeholder 3"/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66" b="0" i="0" dirty="0">
                    <a:latin typeface="+mn-lt"/>
                    <a:ea typeface="IBM Plex Sans" charset="0"/>
                    <a:cs typeface="IBM Plex Sans" charset="0"/>
                  </a:rPr>
                  <a:t>© Copyright IBM Corporation 2018               </a:t>
                </a:r>
              </a:p>
            </p:txBody>
          </p:sp>
          <p:sp>
            <p:nvSpPr>
              <p:cNvPr id="477" name="Date Placeholder 2"/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666" b="0" i="0" dirty="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666" b="0" i="0" smtClean="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IBM Plex Sans" charset="0"/>
                    <a:cs typeface="IBM Plex Sans" charset="0"/>
                  </a:rPr>
                  <a:pPr marL="0" indent="0" algn="r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26 February 2025</a:t>
                </a:fld>
                <a:endPara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endParaRPr>
              </a:p>
            </p:txBody>
          </p:sp>
        </p:grpSp>
      </p:grpSp>
      <p:sp>
        <p:nvSpPr>
          <p:cNvPr id="479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480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94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0412" y="6354378"/>
            <a:ext cx="475811" cy="1928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8800" y="1526176"/>
            <a:ext cx="2438400" cy="466404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164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155338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7989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626543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913819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8" y="44269"/>
            <a:ext cx="1775853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5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413" y="6355140"/>
            <a:ext cx="475810" cy="192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118" y="44269"/>
            <a:ext cx="1775853" cy="707135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48800" y="1526176"/>
            <a:ext cx="2438400" cy="4663440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3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281645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55338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597989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04800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626543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138195" y="300567"/>
            <a:ext cx="0" cy="625686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2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8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2">
                  <a:lumMod val="25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0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68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286881"/>
            <a:ext cx="475811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9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6286881"/>
            <a:ext cx="475811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0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tx2">
                      <a:lumMod val="25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tx2">
                    <a:lumMod val="25000"/>
                  </a:schemeClr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tx2">
                  <a:lumMod val="25000"/>
                </a:schemeClr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0" cy="192134"/>
          </a:xfrm>
          <a:prstGeom prst="rect">
            <a:avLst/>
          </a:prstGeom>
        </p:spPr>
      </p:pic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5524500" cy="43815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6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4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940" y="2918460"/>
            <a:ext cx="188595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7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1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324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75" y="2918460"/>
            <a:ext cx="188468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7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2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5072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2453591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046" y="1296939"/>
            <a:ext cx="10322354" cy="47548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EA9-021E-CE41-BE5C-3C45879FFB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B8B686-3F2D-BA47-BCB9-D74AA6B7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9" y="264001"/>
            <a:ext cx="10322354" cy="415871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2A03-1418-564E-8DF9-77B12DF057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069" y="6182623"/>
            <a:ext cx="1719390" cy="5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63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49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89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3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7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1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04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flipH="1">
            <a:off x="4450080" y="6593021"/>
            <a:ext cx="3291840" cy="263347"/>
          </a:xfrm>
          <a:prstGeom prst="rect">
            <a:avLst/>
          </a:prstGeom>
        </p:spPr>
        <p:txBody>
          <a:bodyPr/>
          <a:lstStyle/>
          <a:p>
            <a:pPr defTabSz="914377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</a:pPr>
            <a:r>
              <a:rPr lang="pt-BR"/>
              <a:t>Consulting Template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377">
              <a:buClr>
                <a:schemeClr val="tx2"/>
              </a:buClr>
            </a:pPr>
            <a:fld id="{04DA345E-7039-4AD4-BED8-186803EA23C9}" type="datetime1">
              <a:rPr lang="pt-BR" smtClean="0"/>
              <a:pPr defTabSz="914377">
                <a:buClr>
                  <a:schemeClr val="tx2"/>
                </a:buClr>
              </a:pPr>
              <a:t>26/02/2025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254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405143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2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C43509-533A-4740-83A8-6EED771E10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501" y="1625043"/>
            <a:ext cx="11811000" cy="3925414"/>
          </a:xfrm>
        </p:spPr>
        <p:txBody>
          <a:bodyPr/>
          <a:lstStyle>
            <a:lvl1pPr>
              <a:defRPr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algn="l">
              <a:lnSpc>
                <a:spcPts val="13040"/>
              </a:lnSpc>
            </a:pPr>
            <a:r>
              <a:rPr lang="en-US" sz="13200" b="1" dirty="0">
                <a:ln w="12700">
                  <a:solidFill>
                    <a:schemeClr val="bg1"/>
                  </a:solidFill>
                </a:ln>
                <a:noFill/>
              </a:rPr>
              <a:t>Short title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7AA0D7DC-B35A-C445-A422-86F149B107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4984"/>
            <a:ext cx="4673223" cy="72476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577" y="340596"/>
            <a:ext cx="1019152" cy="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5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C43509-533A-4740-83A8-6EED771E10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501" y="1625043"/>
            <a:ext cx="11811000" cy="3925414"/>
          </a:xfrm>
        </p:spPr>
        <p:txBody>
          <a:bodyPr/>
          <a:lstStyle>
            <a:lvl1pPr>
              <a:defRPr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algn="l">
              <a:lnSpc>
                <a:spcPts val="13040"/>
              </a:lnSpc>
            </a:pPr>
            <a:r>
              <a:rPr lang="en-US" sz="13200" b="1" dirty="0">
                <a:ln w="12700">
                  <a:solidFill>
                    <a:schemeClr val="bg1"/>
                  </a:solidFill>
                </a:ln>
                <a:noFill/>
              </a:rPr>
              <a:t>Short title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7AA0D7DC-B35A-C445-A422-86F149B107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4984"/>
            <a:ext cx="4673223" cy="72476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7" y="340596"/>
            <a:ext cx="1019152" cy="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6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5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500" y="3837305"/>
            <a:ext cx="11811000" cy="2032000"/>
          </a:xfrm>
        </p:spPr>
        <p:txBody>
          <a:bodyPr>
            <a:noAutofit/>
          </a:bodyPr>
          <a:lstStyle>
            <a:lvl1pPr marL="0" indent="0">
              <a:lnSpc>
                <a:spcPts val="8200"/>
              </a:lnSpc>
              <a:buNone/>
              <a:defRPr sz="7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8EC38-148A-8540-B4AD-B8BAA18B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7" y="340596"/>
            <a:ext cx="1019152" cy="3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8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6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1943" y="1864312"/>
            <a:ext cx="7267237" cy="183402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700">
                <a:ln w="12700">
                  <a:noFill/>
                </a:ln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Place presentation section title here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67CC0A5-3F5F-4B48-9F76-D069280A1AA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500" y="1861671"/>
            <a:ext cx="1200978" cy="183402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700" b="1" i="0">
                <a:ln w="12700">
                  <a:solidFill>
                    <a:schemeClr val="accent6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A2578-9071-1F47-8D9D-238771F9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19E3E9-DC1F-254A-8259-EB3855F80B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13047-9FDA-194E-91DD-9A7D2C3E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8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1176">
          <p15:clr>
            <a:srgbClr val="FBAE40"/>
          </p15:clr>
        </p15:guide>
        <p15:guide id="5" pos="3940">
          <p15:clr>
            <a:srgbClr val="FBAE40"/>
          </p15:clr>
        </p15:guide>
        <p15:guide id="6" orient="horz" pos="232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500" y="1232133"/>
            <a:ext cx="1455420" cy="411490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5500" b="1" i="0">
                <a:ln w="12700">
                  <a:solidFill>
                    <a:schemeClr val="tx1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04DC24-C315-324C-9D46-EBAE4F47F8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5797" y="1232132"/>
            <a:ext cx="8912696" cy="411490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5500">
                <a:ln w="1270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18B50239-37A9-B745-83CE-E43173563B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0242" y="175098"/>
            <a:ext cx="5067300" cy="2865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CDD1E-9EEF-A149-BD9D-99EEEAED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7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680">
          <p15:clr>
            <a:srgbClr val="FBAE40"/>
          </p15:clr>
        </p15:guide>
        <p15:guide id="3" orient="horz" pos="768">
          <p15:clr>
            <a:srgbClr val="FBAE40"/>
          </p15:clr>
        </p15:guide>
        <p15:guide id="4" orient="horz" pos="338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04C1-60D3-B645-8E3E-7801264BD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242" y="445874"/>
            <a:ext cx="5067041" cy="286584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8422" y="1684628"/>
            <a:ext cx="8313078" cy="3400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Place body text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78238" y="5271339"/>
            <a:ext cx="2417762" cy="3286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0501" y="1684628"/>
            <a:ext cx="2727325" cy="277783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CB8481-F0E0-0547-AD93-9098DFF3A6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0242" y="175098"/>
            <a:ext cx="5067300" cy="2865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B8CE48-B84E-E14B-B298-B53BE93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7A735A-1934-3542-ADB4-75E872992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3368D9-5DD1-2744-AB72-D92E22F7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66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6">
          <p15:clr>
            <a:srgbClr val="FBAE40"/>
          </p15:clr>
        </p15:guide>
        <p15:guide id="2" orient="horz" pos="3216">
          <p15:clr>
            <a:srgbClr val="FBAE40"/>
          </p15:clr>
        </p15:guide>
        <p15:guide id="3" orient="horz" pos="3312">
          <p15:clr>
            <a:srgbClr val="FBAE40"/>
          </p15:clr>
        </p15:guide>
        <p15:guide id="4" pos="23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/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E471C5B-AB77-3042-9C6A-4DD9CCE294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96000" y="1143000"/>
            <a:ext cx="6096000" cy="48387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1" y="1143000"/>
            <a:ext cx="4724400" cy="2286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4CFC31EE-5C1D-CA4D-891B-C60FB5577A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A4BFF994-74B4-9D4B-AD4E-2CE484C496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5A2B8-5660-A24C-BD3E-F0B11C36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8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90" y="6284866"/>
            <a:ext cx="475810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4800600"/>
          </a:xfrm>
        </p:spPr>
        <p:txBody>
          <a:bodyPr>
            <a:noAutofit/>
          </a:bodyPr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3274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Description w/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E471C5B-AB77-3042-9C6A-4DD9CCE294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96000" y="1143000"/>
            <a:ext cx="6096000" cy="48387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4715455" cy="228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0A26E2A-1F3D-0C4E-8EEF-16F869265C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3587750"/>
            <a:ext cx="4715455" cy="1930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A6B757E9-BCCE-D640-BD7B-D4AD8BF205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1F34ECEE-8FD3-8B42-98F5-1A2704700E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9499AD-AC92-644C-B0C5-B407C113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5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flow / Pl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83CD6B7-D5D1-484A-AF17-BBE8A45C59BB}"/>
              </a:ext>
            </a:extLst>
          </p:cNvPr>
          <p:cNvSpPr/>
          <p:nvPr/>
        </p:nvSpPr>
        <p:spPr>
          <a:xfrm>
            <a:off x="0" y="1291142"/>
            <a:ext cx="12192000" cy="5566858"/>
          </a:xfrm>
          <a:custGeom>
            <a:avLst/>
            <a:gdLst>
              <a:gd name="connsiteX0" fmla="*/ 2796 w 12192000"/>
              <a:gd name="connsiteY0" fmla="*/ 0 h 5566858"/>
              <a:gd name="connsiteX1" fmla="*/ 2267242 w 12192000"/>
              <a:gd name="connsiteY1" fmla="*/ 0 h 5566858"/>
              <a:gd name="connsiteX2" fmla="*/ 2267242 w 12192000"/>
              <a:gd name="connsiteY2" fmla="*/ 875287 h 5566858"/>
              <a:gd name="connsiteX3" fmla="*/ 12192000 w 12192000"/>
              <a:gd name="connsiteY3" fmla="*/ 875287 h 5566858"/>
              <a:gd name="connsiteX4" fmla="*/ 12192000 w 12192000"/>
              <a:gd name="connsiteY4" fmla="*/ 5566858 h 5566858"/>
              <a:gd name="connsiteX5" fmla="*/ 0 w 12192000"/>
              <a:gd name="connsiteY5" fmla="*/ 5566858 h 5566858"/>
              <a:gd name="connsiteX6" fmla="*/ 0 w 12192000"/>
              <a:gd name="connsiteY6" fmla="*/ 875287 h 5566858"/>
              <a:gd name="connsiteX7" fmla="*/ 2796 w 12192000"/>
              <a:gd name="connsiteY7" fmla="*/ 875287 h 556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566858">
                <a:moveTo>
                  <a:pt x="2796" y="0"/>
                </a:moveTo>
                <a:lnTo>
                  <a:pt x="2267242" y="0"/>
                </a:lnTo>
                <a:lnTo>
                  <a:pt x="2267242" y="875287"/>
                </a:lnTo>
                <a:lnTo>
                  <a:pt x="12192000" y="875287"/>
                </a:lnTo>
                <a:lnTo>
                  <a:pt x="12192000" y="5566858"/>
                </a:lnTo>
                <a:lnTo>
                  <a:pt x="0" y="5566858"/>
                </a:lnTo>
                <a:lnTo>
                  <a:pt x="0" y="875287"/>
                </a:lnTo>
                <a:lnTo>
                  <a:pt x="2796" y="875287"/>
                </a:lnTo>
                <a:close/>
              </a:path>
            </a:pathLst>
          </a:custGeom>
          <a:solidFill>
            <a:srgbClr val="E3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905642C-03E7-604E-A5AE-BC1CD46DFB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B7FDE68-8157-254D-B7CE-5A12A65ED2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550" y="2905077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ACF4438A-AFDF-C74C-B2F8-9CE8F1EC12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65" y="2905077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22E5BB17-C045-8B4F-97F4-A41C0605D8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3780" y="2896754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B56A29D-BADE-6245-B586-3740CC1260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550" y="2438400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4B997B7-2B3B-414F-81FB-7EEAE31430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165" y="2441944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6F62E1DE-82A4-594F-8FBF-DAF1FDE9413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3780" y="2443442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5A77ED7-970D-F544-8991-573BF695C2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346" y="1485316"/>
            <a:ext cx="1598206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819E889-A0F6-C14C-A5C3-AC661201B0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26460" y="1465329"/>
            <a:ext cx="1598206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5F73484B-2D72-774E-A690-52527C73A8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2902" y="1476727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D96578B5-3D99-A245-AE30-8DAE547E86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81124" y="1467439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2EB9EFE5-C83C-CA45-9478-0358A73C805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4680" y="1485316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2" name="Text Placeholder 24">
            <a:extLst>
              <a:ext uri="{FF2B5EF4-FFF2-40B4-BE49-F238E27FC236}">
                <a16:creationId xmlns:a16="http://schemas.microsoft.com/office/drawing/2014/main" id="{A3AC23B4-C37B-6942-8A0A-F7FD842394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3" name="Text Placeholder 24">
            <a:extLst>
              <a:ext uri="{FF2B5EF4-FFF2-40B4-BE49-F238E27FC236}">
                <a16:creationId xmlns:a16="http://schemas.microsoft.com/office/drawing/2014/main" id="{3A40C4EB-1200-B448-93E5-97387B75EF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F1C72F-B161-6743-829C-E37E1E27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>
          <p15:clr>
            <a:srgbClr val="FBAE40"/>
          </p15:clr>
        </p15:guide>
        <p15:guide id="2" orient="horz" pos="912">
          <p15:clr>
            <a:srgbClr val="FBAE40"/>
          </p15:clr>
        </p15:guide>
        <p15:guide id="3" orient="horz" pos="1536">
          <p15:clr>
            <a:srgbClr val="FBAE40"/>
          </p15:clr>
        </p15:guide>
        <p15:guide id="4" pos="2352">
          <p15:clr>
            <a:srgbClr val="FBAE40"/>
          </p15:clr>
        </p15:guide>
        <p15:guide id="5" orient="horz" pos="1824">
          <p15:clr>
            <a:srgbClr val="FBAE40"/>
          </p15:clr>
        </p15:guide>
        <p15:guide id="6" pos="61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w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D1090-BF05-D04B-AF06-35FC4A4C8571}"/>
              </a:ext>
            </a:extLst>
          </p:cNvPr>
          <p:cNvSpPr/>
          <p:nvPr/>
        </p:nvSpPr>
        <p:spPr>
          <a:xfrm>
            <a:off x="164814" y="3408946"/>
            <a:ext cx="3046164" cy="55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9C6EC-023D-E248-95FC-5FA0EAA686F0}"/>
              </a:ext>
            </a:extLst>
          </p:cNvPr>
          <p:cNvSpPr/>
          <p:nvPr/>
        </p:nvSpPr>
        <p:spPr>
          <a:xfrm>
            <a:off x="3228143" y="3408946"/>
            <a:ext cx="3020257" cy="55084"/>
          </a:xfrm>
          <a:prstGeom prst="rect">
            <a:avLst/>
          </a:prstGeom>
          <a:solidFill>
            <a:srgbClr val="B0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6530D-C4E8-8B44-BF0D-739D50C426D0}"/>
              </a:ext>
            </a:extLst>
          </p:cNvPr>
          <p:cNvSpPr/>
          <p:nvPr/>
        </p:nvSpPr>
        <p:spPr>
          <a:xfrm>
            <a:off x="6272393" y="3408946"/>
            <a:ext cx="3020257" cy="55084"/>
          </a:xfrm>
          <a:prstGeom prst="rect">
            <a:avLst/>
          </a:prstGeom>
          <a:solidFill>
            <a:srgbClr val="D8D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76E3A-F443-3D43-A07E-41A15F8DA4B1}"/>
              </a:ext>
            </a:extLst>
          </p:cNvPr>
          <p:cNvSpPr/>
          <p:nvPr/>
        </p:nvSpPr>
        <p:spPr>
          <a:xfrm>
            <a:off x="9316643" y="3408946"/>
            <a:ext cx="3020257" cy="55084"/>
          </a:xfrm>
          <a:prstGeom prst="rect">
            <a:avLst/>
          </a:prstGeom>
          <a:solidFill>
            <a:srgbClr val="EC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9D02AFF-CB91-2342-B23D-4404685A7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FDB4035-BC72-8841-8936-EDE2B51E7C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1F0C0EAC-3853-734A-A5A0-0BBD516972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4319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24A58D7-BEE7-1C42-A094-2DB2E014935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62499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6ABC9543-3094-F84A-9D92-C17BCA4B46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3105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C271F7AF-6B12-E54B-A003-6117409F6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23712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3935B0DA-9043-0544-B151-E43DDF503C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65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CBF1EE23-DD1C-154D-914A-BA523DC70B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88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7D9E9EE2-5C31-F74E-9C27-7B61C6BA21C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711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70C1B6CE-8BFF-5747-BEFB-44180EC081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034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4EFF89-22AC-CE4E-82AB-A429743F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9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2016">
          <p15:clr>
            <a:srgbClr val="FBAE40"/>
          </p15:clr>
        </p15:guide>
        <p15:guide id="3" pos="3936">
          <p15:clr>
            <a:srgbClr val="FBAE40"/>
          </p15:clr>
        </p15:guide>
        <p15:guide id="4" pos="583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5476875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120B5-917A-F14D-9BBD-5D0B8A74B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3587750"/>
            <a:ext cx="5476875" cy="1930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CA09B7-80BE-9442-BA4D-F6F15B3A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1" y="1142999"/>
            <a:ext cx="4991099" cy="255269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120B5-917A-F14D-9BBD-5D0B8A74B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1158901"/>
            <a:ext cx="5476875" cy="482279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Add text—lorem ipsum dolor sit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imperdiet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proin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leo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vel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orci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Dictumst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quisque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sagittis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purus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sit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volutpat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/>
        </p:nvCxnSpPr>
        <p:spPr>
          <a:xfrm>
            <a:off x="6096000" y="1141947"/>
            <a:ext cx="45636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9FC6CA2-8C90-0E4F-A03B-0E5C88D5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26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264">
          <p15:clr>
            <a:srgbClr val="FBAE40"/>
          </p15:clr>
        </p15:guide>
        <p15:guide id="3" pos="729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 Quote and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9832" y="1143000"/>
            <a:ext cx="5061752" cy="124150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51C6-1E75-2541-A17C-C23BB84F50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3117127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F70D999-88B1-6E43-A886-21853FE921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9832" y="4838700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3DC8C95E-1FEF-FA42-8BE0-F0DEDE2178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0401" y="3124200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96BB525-A7EB-3046-AE47-0324227D37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34500" y="4851318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2628900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34500" y="2629778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09832" y="4381500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34499" y="4381499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7AC2D9-1E35-C04A-B057-D3DEC03F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2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1656">
          <p15:clr>
            <a:srgbClr val="FBAE40"/>
          </p15:clr>
        </p15:guide>
        <p15:guide id="3" orient="horz" pos="1968">
          <p15:clr>
            <a:srgbClr val="FBAE40"/>
          </p15:clr>
        </p15:guide>
        <p15:guide id="4" orient="horz" pos="2760">
          <p15:clr>
            <a:srgbClr val="FBAE40"/>
          </p15:clr>
        </p15:guide>
        <p15:guide id="5" orient="horz" pos="3048">
          <p15:clr>
            <a:srgbClr val="FBAE40"/>
          </p15:clr>
        </p15:guide>
        <p15:guide id="6" pos="5880">
          <p15:clr>
            <a:srgbClr val="FBAE40"/>
          </p15:clr>
        </p15:guide>
        <p15:guide id="7" pos="326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ody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618E4-7F33-0547-8DC7-A468D61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4C5078-B6A8-A044-8E90-20A19F4B7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08A71E52-2C56-E643-A36D-448B62D7E6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B0740A6C-3224-6241-9712-AC1E03449C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2C0719B-7875-4F4E-A67D-A9EC48F136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1143001"/>
            <a:ext cx="7124700" cy="4838700"/>
          </a:xfrm>
        </p:spPr>
        <p:txBody>
          <a:bodyPr lIns="0" tIns="0" rIns="0" bIns="0" numCol="1" spcCol="45720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2pPr>
            <a:lvl3pPr marL="9144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3pPr>
            <a:lvl4pPr marL="13716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4pPr>
            <a:lvl5pPr marL="18288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5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Add body text here—Lorem ipsum dolor sit </a:t>
            </a:r>
            <a:r>
              <a:rPr lang="en-US" dirty="0" err="1">
                <a:latin typeface="Arial" panose="020B0604020202020204" pitchFamily="34" charset="0"/>
              </a:rPr>
              <a:t>amet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consectetur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adipiscing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elit</a:t>
            </a:r>
            <a:r>
              <a:rPr lang="en-US" dirty="0">
                <a:latin typeface="Arial" panose="020B0604020202020204" pitchFamily="34" charset="0"/>
              </a:rPr>
              <a:t>, sed do </a:t>
            </a:r>
            <a:r>
              <a:rPr lang="en-US" dirty="0" err="1">
                <a:latin typeface="Arial" panose="020B0604020202020204" pitchFamily="34" charset="0"/>
              </a:rPr>
              <a:t>eiusmod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tempor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incididunt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labore</a:t>
            </a:r>
            <a:r>
              <a:rPr lang="en-US" dirty="0">
                <a:latin typeface="Arial" panose="020B0604020202020204" pitchFamily="34" charset="0"/>
              </a:rPr>
              <a:t> et dolore magna </a:t>
            </a:r>
            <a:r>
              <a:rPr lang="en-US" dirty="0" err="1">
                <a:latin typeface="Arial" panose="020B0604020202020204" pitchFamily="34" charset="0"/>
              </a:rPr>
              <a:t>aliqua</a:t>
            </a:r>
            <a:r>
              <a:rPr lang="en-US" dirty="0">
                <a:latin typeface="Arial" panose="020B0604020202020204" pitchFamily="34" charset="0"/>
              </a:rPr>
              <a:t>. Ut </a:t>
            </a:r>
            <a:r>
              <a:rPr lang="en-US" dirty="0" err="1">
                <a:latin typeface="Arial" panose="020B0604020202020204" pitchFamily="34" charset="0"/>
              </a:rPr>
              <a:t>enim</a:t>
            </a:r>
            <a:r>
              <a:rPr lang="en-US" dirty="0">
                <a:latin typeface="Arial" panose="020B0604020202020204" pitchFamily="34" charset="0"/>
              </a:rPr>
              <a:t> ad minim </a:t>
            </a:r>
            <a:r>
              <a:rPr lang="en-US" dirty="0" err="1">
                <a:latin typeface="Arial" panose="020B0604020202020204" pitchFamily="34" charset="0"/>
              </a:rPr>
              <a:t>veniam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quis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nostrud</a:t>
            </a:r>
            <a:r>
              <a:rPr lang="en-US" dirty="0">
                <a:latin typeface="Arial" panose="020B0604020202020204" pitchFamily="34" charset="0"/>
              </a:rPr>
              <a:t> exercitation </a:t>
            </a:r>
            <a:r>
              <a:rPr lang="en-US" dirty="0" err="1">
                <a:latin typeface="Arial" panose="020B0604020202020204" pitchFamily="34" charset="0"/>
              </a:rPr>
              <a:t>ullamco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laboris</a:t>
            </a:r>
            <a:r>
              <a:rPr lang="en-US" dirty="0">
                <a:latin typeface="Arial" panose="020B0604020202020204" pitchFamily="34" charset="0"/>
              </a:rPr>
              <a:t> nisi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aliquip</a:t>
            </a:r>
            <a:r>
              <a:rPr lang="en-US" dirty="0">
                <a:latin typeface="Arial" panose="020B0604020202020204" pitchFamily="34" charset="0"/>
              </a:rPr>
              <a:t> ex </a:t>
            </a:r>
            <a:r>
              <a:rPr lang="en-US" dirty="0" err="1">
                <a:latin typeface="Arial" panose="020B0604020202020204" pitchFamily="34" charset="0"/>
              </a:rPr>
              <a:t>ea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commodo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consequat</a:t>
            </a:r>
            <a:r>
              <a:rPr lang="en-US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Duis </a:t>
            </a:r>
            <a:r>
              <a:rPr lang="en-US" dirty="0" err="1">
                <a:latin typeface="Arial" panose="020B0604020202020204" pitchFamily="34" charset="0"/>
              </a:rPr>
              <a:t>aute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irure</a:t>
            </a:r>
            <a:r>
              <a:rPr lang="en-US" dirty="0">
                <a:latin typeface="Arial" panose="020B0604020202020204" pitchFamily="34" charset="0"/>
              </a:rPr>
              <a:t> dolor in </a:t>
            </a:r>
            <a:r>
              <a:rPr lang="en-US" dirty="0" err="1">
                <a:latin typeface="Arial" panose="020B0604020202020204" pitchFamily="34" charset="0"/>
              </a:rPr>
              <a:t>reprehenderit</a:t>
            </a:r>
            <a:r>
              <a:rPr lang="en-US" dirty="0">
                <a:latin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</a:rPr>
              <a:t>voluptate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velit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esse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cillum</a:t>
            </a:r>
            <a:r>
              <a:rPr lang="en-US" dirty="0">
                <a:latin typeface="Arial" panose="020B0604020202020204" pitchFamily="34" charset="0"/>
              </a:rPr>
              <a:t> dolore </a:t>
            </a:r>
            <a:r>
              <a:rPr lang="en-US" dirty="0" err="1">
                <a:latin typeface="Arial" panose="020B0604020202020204" pitchFamily="34" charset="0"/>
              </a:rPr>
              <a:t>eu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fugiat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nulla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pariatur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Excepteur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occaecat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cupidatat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proident</a:t>
            </a:r>
            <a:r>
              <a:rPr lang="en-US" dirty="0">
                <a:latin typeface="Arial" panose="020B0604020202020204" pitchFamily="34" charset="0"/>
              </a:rPr>
              <a:t>, sunt in culpa qui </a:t>
            </a:r>
            <a:r>
              <a:rPr lang="en-US" dirty="0" err="1">
                <a:latin typeface="Arial" panose="020B0604020202020204" pitchFamily="34" charset="0"/>
              </a:rPr>
              <a:t>officia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deserunt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mollit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anim</a:t>
            </a:r>
            <a:r>
              <a:rPr lang="en-US" dirty="0">
                <a:latin typeface="Arial" panose="020B0604020202020204" pitchFamily="34" charset="0"/>
              </a:rPr>
              <a:t> id </a:t>
            </a:r>
            <a:r>
              <a:rPr lang="en-US" dirty="0" err="1">
                <a:latin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laborum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Lorem ipsum dolor sit </a:t>
            </a:r>
            <a:r>
              <a:rPr lang="en-US" dirty="0" err="1">
                <a:latin typeface="Arial" panose="020B0604020202020204" pitchFamily="34" charset="0"/>
              </a:rPr>
              <a:t>amet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consectetur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adipiscing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elit</a:t>
            </a:r>
            <a:r>
              <a:rPr lang="en-US" dirty="0">
                <a:latin typeface="Arial" panose="020B0604020202020204" pitchFamily="34" charset="0"/>
              </a:rPr>
              <a:t>, sed do </a:t>
            </a:r>
            <a:r>
              <a:rPr lang="en-US" dirty="0" err="1">
                <a:latin typeface="Arial" panose="020B0604020202020204" pitchFamily="34" charset="0"/>
              </a:rPr>
              <a:t>eiusmod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tempor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incididunt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labore</a:t>
            </a:r>
            <a:r>
              <a:rPr lang="en-US" dirty="0">
                <a:latin typeface="Arial" panose="020B0604020202020204" pitchFamily="34" charset="0"/>
              </a:rPr>
              <a:t> et dolore magna </a:t>
            </a:r>
            <a:r>
              <a:rPr lang="en-US" dirty="0" err="1">
                <a:latin typeface="Arial" panose="020B0604020202020204" pitchFamily="34" charset="0"/>
              </a:rPr>
              <a:t>aliqua</a:t>
            </a:r>
            <a:r>
              <a:rPr lang="en-US" dirty="0">
                <a:latin typeface="Arial" panose="020B0604020202020204" pitchFamily="34" charset="0"/>
              </a:rPr>
              <a:t>. Ut </a:t>
            </a:r>
            <a:r>
              <a:rPr lang="en-US" dirty="0" err="1">
                <a:latin typeface="Arial" panose="020B0604020202020204" pitchFamily="34" charset="0"/>
              </a:rPr>
              <a:t>enim</a:t>
            </a:r>
            <a:r>
              <a:rPr lang="en-US" dirty="0">
                <a:latin typeface="Arial" panose="020B0604020202020204" pitchFamily="34" charset="0"/>
              </a:rPr>
              <a:t> ad minim </a:t>
            </a:r>
            <a:r>
              <a:rPr lang="en-US" dirty="0" err="1">
                <a:latin typeface="Arial" panose="020B0604020202020204" pitchFamily="34" charset="0"/>
              </a:rPr>
              <a:t>veniam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quis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nostrud</a:t>
            </a:r>
            <a:r>
              <a:rPr lang="en-US" dirty="0">
                <a:latin typeface="Arial" panose="020B0604020202020204" pitchFamily="34" charset="0"/>
              </a:rPr>
              <a:t> exercitation </a:t>
            </a:r>
            <a:r>
              <a:rPr lang="en-US" dirty="0" err="1">
                <a:latin typeface="Arial" panose="020B0604020202020204" pitchFamily="34" charset="0"/>
              </a:rPr>
              <a:t>ullamco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laboris</a:t>
            </a:r>
            <a:r>
              <a:rPr lang="en-US" dirty="0">
                <a:latin typeface="Arial" panose="020B0604020202020204" pitchFamily="34" charset="0"/>
              </a:rPr>
              <a:t> nisi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aliquip</a:t>
            </a:r>
            <a:r>
              <a:rPr lang="en-US" dirty="0">
                <a:latin typeface="Arial" panose="020B0604020202020204" pitchFamily="34" charset="0"/>
              </a:rPr>
              <a:t> ex </a:t>
            </a:r>
            <a:r>
              <a:rPr lang="en-US" dirty="0" err="1">
                <a:latin typeface="Arial" panose="020B0604020202020204" pitchFamily="34" charset="0"/>
              </a:rPr>
              <a:t>ea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commodo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consequat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Excepteur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occaecat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cupidatat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proident</a:t>
            </a:r>
            <a:r>
              <a:rPr lang="en-US" dirty="0">
                <a:latin typeface="Arial" panose="020B0604020202020204" pitchFamily="34" charset="0"/>
              </a:rPr>
              <a:t>, sunt in culpa qui </a:t>
            </a:r>
            <a:r>
              <a:rPr lang="en-US" dirty="0" err="1">
                <a:latin typeface="Arial" panose="020B0604020202020204" pitchFamily="34" charset="0"/>
              </a:rPr>
              <a:t>officia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deserunt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mollit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anim</a:t>
            </a:r>
            <a:r>
              <a:rPr lang="en-US" dirty="0">
                <a:latin typeface="Arial" panose="020B0604020202020204" pitchFamily="34" charset="0"/>
              </a:rPr>
              <a:t> id </a:t>
            </a:r>
            <a:r>
              <a:rPr lang="en-US" dirty="0" err="1">
                <a:latin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laborum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A71F1-D231-A244-9BE6-D71B3586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 Quote and Categori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74E0C-2263-7849-9782-2593ACA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078FD4-ADF7-6347-A23C-05F61272F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C8CC7A-36A1-0041-A14B-CDF4525A35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1200" y="1143001"/>
            <a:ext cx="6210300" cy="3505200"/>
          </a:xfrm>
        </p:spPr>
        <p:txBody>
          <a:bodyPr anchor="t">
            <a:noAutofit/>
          </a:bodyPr>
          <a:lstStyle>
            <a:lvl1pPr algn="l">
              <a:defRPr sz="8000" b="1">
                <a:ln>
                  <a:solidFill>
                    <a:schemeClr val="accent3"/>
                  </a:solidFill>
                </a:ln>
                <a:noFill/>
              </a:defRPr>
            </a:lvl1pPr>
          </a:lstStyle>
          <a:p>
            <a:r>
              <a:rPr lang="en-US" dirty="0"/>
              <a:t>Quote or statement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DE620ED-CB42-784F-8099-AF585D9A18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5915" y="4676254"/>
            <a:ext cx="4183205" cy="2253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63FE12-E90E-7848-9182-AF1C47033E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6375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6A2441A-3DA9-1D4E-998C-09F65B68C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72500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69CE56A-C60E-DA44-BD03-D52D1CC6B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95083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1280FAB-BC27-C247-B2AA-F215BC8854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3791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9078B5C-6713-CB4A-A281-5400436227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1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1E8B9458-2ADA-A049-90FE-0FB40F4047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7692DA-A98D-8F4F-BB0C-CD58D5BD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6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>
          <p15:clr>
            <a:srgbClr val="FBAE40"/>
          </p15:clr>
        </p15:guide>
        <p15:guide id="2" orient="horz" pos="3192">
          <p15:clr>
            <a:srgbClr val="FBAE40"/>
          </p15:clr>
        </p15:guide>
        <p15:guide id="3" pos="5400">
          <p15:clr>
            <a:srgbClr val="FBAE40"/>
          </p15:clr>
        </p15:guide>
        <p15:guide id="4" pos="3264">
          <p15:clr>
            <a:srgbClr val="FBAE40"/>
          </p15:clr>
        </p15:guide>
        <p15:guide id="5" pos="1872">
          <p15:clr>
            <a:srgbClr val="FBAE40"/>
          </p15:clr>
        </p15:guide>
        <p15:guide id="6" pos="364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sections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618E4-7F33-0547-8DC7-A468D61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4C5078-B6A8-A044-8E90-20A19F4B7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5915" y="3413984"/>
            <a:ext cx="4183205" cy="2253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C9C4BF0-A308-5241-8C03-8D24FB5A60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1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0500" y="3695700"/>
            <a:ext cx="4991100" cy="228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6DD77D-E9AB-6645-B39A-2A12C74D59F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1147548"/>
            <a:ext cx="5476875" cy="48341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here-–Lorem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8630D5DC-43B2-4446-BEB5-91609C391C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7C1C8AF4-CA51-4446-9B4B-CCD3970AF3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C662C-A633-0649-8A55-4D6F7F62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81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Qu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28F0-0C5F-2C4E-9D8D-F83704D564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500" y="3725779"/>
            <a:ext cx="2519362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5770A5E-C724-CA49-A03F-565560E5E7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43000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8F13A7D-6C4C-6F4B-8F1A-29E28B946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274" y="1143000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E134F002-40B3-4A42-9658-416722BFCA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72637" y="1147737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9F39171-E780-844A-8D7D-85DA590E7A4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914274" y="3725779"/>
            <a:ext cx="2519362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86ED91B-28CC-5749-B859-D1F509D3629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672637" y="3725779"/>
            <a:ext cx="2487278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9BCF44A-F3BF-364F-AAE1-5078FBC8FC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0500" y="5828906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B4722C7-AFCC-A549-B88D-8CA1EA0CC2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4274" y="5817104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1F7A5D8-E58B-904D-96D5-B1323755F5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2637" y="5817104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6CAAE23-9718-0B46-B28A-1EF30BB5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E7EFCB-C1F9-D846-B071-DCC53A4AC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555953-4BFF-5F44-9B48-CE8A4C78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4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  <p15:guide id="2" pos="2448">
          <p15:clr>
            <a:srgbClr val="FBAE40"/>
          </p15:clr>
        </p15:guide>
        <p15:guide id="3" pos="60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900"/>
            <a:ext cx="8382000" cy="2819400"/>
          </a:xfrm>
        </p:spPr>
        <p:txBody>
          <a:bodyPr>
            <a:noAutofit/>
          </a:bodyPr>
          <a:lstStyle>
            <a:lvl1pPr>
              <a:defRPr sz="4500" b="1">
                <a:latin typeface="+mj-lt"/>
                <a:ea typeface="IBM Plex Sans" panose="020B0503050000000000" pitchFamily="34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956" y="6284866"/>
            <a:ext cx="475811" cy="1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035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8B2BC5-1B85-574F-8BB5-69625A5B7E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500" y="1143000"/>
            <a:ext cx="4383088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476ED19-3594-9048-B39A-BDC4B64D0B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80147" y="1143000"/>
            <a:ext cx="4383088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9034AD5-09D2-7F49-BCA0-D1AC11943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0500" y="4343400"/>
            <a:ext cx="3300124" cy="1638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Add text here—lorem ipsum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CEFAFCB-CB04-704B-8F6F-9A740D64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1C64077-85C9-6C4F-BE9E-B7B7E21D9B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315DF49-AC17-D94E-8F18-3FCE42A2E1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9D5316-2A94-014B-90B6-041EF11AEA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ACDDBC-4208-8C4E-9533-E347DA96E88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803431" y="4552596"/>
            <a:ext cx="3300124" cy="14291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33922D-E1F6-FC45-922C-4C63B61B38EF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7318533" y="4552596"/>
            <a:ext cx="3300124" cy="14291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lvl="0"/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7D94485-817E-5340-B0E9-3B3DA04518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69794" y="1143000"/>
            <a:ext cx="2822206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5D94398-747E-5649-97E6-7E6999D00B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3431" y="4343401"/>
            <a:ext cx="3300124" cy="2091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E2F43B2-1A09-BF4A-9CC7-336C01DFD3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18532" y="4343400"/>
            <a:ext cx="3300124" cy="2091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640D3-A6EA-B944-946E-387D559A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orient="horz" pos="2616">
          <p15:clr>
            <a:srgbClr val="FBAE40"/>
          </p15:clr>
        </p15:guide>
        <p15:guide id="4" pos="2400">
          <p15:clr>
            <a:srgbClr val="FBAE40"/>
          </p15:clr>
        </p15:guide>
        <p15:guide id="5" pos="44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6954CE-D119-5E4B-A3A0-52DFE84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288E474-23F1-744A-94F1-B41E7C73C4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BB0F0FEE-D169-AE4F-916B-D770704074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499" y="1500917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5B354A-F459-B843-BBEE-2168EAB99D97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190500" y="1851769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B7E20E23-6351-BE4B-81D8-F7BFEE6548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86200" y="1500917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4124DEA-2535-0646-AAD9-83BD9F10B3D8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3886201" y="1851769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ts val="2500"/>
              </a:lnSpc>
            </a:pPr>
            <a:r>
              <a:rPr lang="en-US" sz="2000" dirty="0">
                <a:latin typeface="Arial" panose="020B0604020202020204" pitchFamily="34" charset="0"/>
              </a:rPr>
              <a:t>Add text here—lorem ipsum dolor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consectetur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adipiscing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elit</a:t>
            </a:r>
            <a:r>
              <a:rPr lang="en-US" sz="2000" dirty="0"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latin typeface="Arial" panose="020B0604020202020204" pitchFamily="34" charset="0"/>
              </a:rPr>
              <a:t>eiusmod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tempor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incididunt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labore</a:t>
            </a:r>
            <a:r>
              <a:rPr lang="en-US" sz="2000" dirty="0"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latin typeface="Arial" panose="020B0604020202020204" pitchFamily="34" charset="0"/>
              </a:rPr>
              <a:t>aliqua</a:t>
            </a:r>
            <a:r>
              <a:rPr lang="en-US" sz="2000" dirty="0"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latin typeface="Arial" panose="020B0604020202020204" pitchFamily="34" charset="0"/>
              </a:rPr>
              <a:t>imperdiet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proin</a:t>
            </a:r>
            <a:r>
              <a:rPr lang="en-US" sz="2000" dirty="0"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latin typeface="Arial" panose="020B0604020202020204" pitchFamily="34" charset="0"/>
              </a:rPr>
              <a:t>leo</a:t>
            </a:r>
            <a:r>
              <a:rPr lang="en-US" sz="2000" dirty="0">
                <a:latin typeface="Arial" panose="020B0604020202020204" pitchFamily="34" charset="0"/>
              </a:rPr>
              <a:t> vel </a:t>
            </a:r>
            <a:r>
              <a:rPr lang="en-US" sz="2000" dirty="0" err="1">
                <a:latin typeface="Arial" panose="020B0604020202020204" pitchFamily="34" charset="0"/>
              </a:rPr>
              <a:t>orci</a:t>
            </a:r>
            <a:r>
              <a:rPr lang="en-US" sz="2000" dirty="0"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latin typeface="Arial" panose="020B0604020202020204" pitchFamily="34" charset="0"/>
              </a:rPr>
              <a:t>Dictumst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quisque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sagittis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purus</a:t>
            </a:r>
            <a:r>
              <a:rPr lang="en-US" sz="2000" dirty="0">
                <a:latin typeface="Arial" panose="020B0604020202020204" pitchFamily="34" charset="0"/>
              </a:rPr>
              <a:t>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volutpat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31120FE-7F28-2345-856B-68CFD0DCCC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26451" y="1516049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12D8363-2485-DB4A-A5A6-9E63995A5A58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8526452" y="1866901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ts val="2500"/>
              </a:lnSpc>
            </a:pPr>
            <a:r>
              <a:rPr lang="en-US" sz="2000" dirty="0">
                <a:latin typeface="Arial" panose="020B0604020202020204" pitchFamily="34" charset="0"/>
              </a:rPr>
              <a:t>Add text here—lorem ipsum dolor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consectetur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adipiscing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elit</a:t>
            </a:r>
            <a:r>
              <a:rPr lang="en-US" sz="2000" dirty="0"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latin typeface="Arial" panose="020B0604020202020204" pitchFamily="34" charset="0"/>
              </a:rPr>
              <a:t>eiusmod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tempor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incididunt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labore</a:t>
            </a:r>
            <a:r>
              <a:rPr lang="en-US" sz="2000" dirty="0"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latin typeface="Arial" panose="020B0604020202020204" pitchFamily="34" charset="0"/>
              </a:rPr>
              <a:t>aliqua</a:t>
            </a:r>
            <a:r>
              <a:rPr lang="en-US" sz="2000" dirty="0"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latin typeface="Arial" panose="020B0604020202020204" pitchFamily="34" charset="0"/>
              </a:rPr>
              <a:t>imperdiet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proin</a:t>
            </a:r>
            <a:r>
              <a:rPr lang="en-US" sz="2000" dirty="0"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latin typeface="Arial" panose="020B0604020202020204" pitchFamily="34" charset="0"/>
              </a:rPr>
              <a:t>leo</a:t>
            </a:r>
            <a:r>
              <a:rPr lang="en-US" sz="2000" dirty="0">
                <a:latin typeface="Arial" panose="020B0604020202020204" pitchFamily="34" charset="0"/>
              </a:rPr>
              <a:t> vel </a:t>
            </a:r>
            <a:r>
              <a:rPr lang="en-US" sz="2000" dirty="0" err="1">
                <a:latin typeface="Arial" panose="020B0604020202020204" pitchFamily="34" charset="0"/>
              </a:rPr>
              <a:t>orci</a:t>
            </a:r>
            <a:r>
              <a:rPr lang="en-US" sz="2000" dirty="0"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latin typeface="Arial" panose="020B0604020202020204" pitchFamily="34" charset="0"/>
              </a:rPr>
              <a:t>Dictumst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quisque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sagittis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purus</a:t>
            </a:r>
            <a:r>
              <a:rPr lang="en-US" sz="2000" dirty="0">
                <a:latin typeface="Arial" panose="020B0604020202020204" pitchFamily="34" charset="0"/>
              </a:rPr>
              <a:t>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volutpat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B46CB63A-9C49-084E-B86A-A9A88A79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732BF418-CBCE-EC41-B0A4-291888E13E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2AFEF2-F72C-E24D-98C7-4ABCE492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00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1176">
          <p15:clr>
            <a:srgbClr val="FBAE40"/>
          </p15:clr>
        </p15:guide>
        <p15:guide id="3" pos="2448">
          <p15:clr>
            <a:srgbClr val="FBAE40"/>
          </p15:clr>
        </p15:guide>
        <p15:guide id="4" pos="535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CC161F-7960-D04A-99D8-B7D7D7552B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0500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27F35E-8DCB-644B-8BF6-BC25E3A8368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767474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67474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FC4ECF-E201-3D4C-B3F8-A9BB1DF2EBE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978764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78764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EC67FF-B049-914F-B99F-B4ABDDF1FC1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93539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738305-AB89-1E4A-8C75-74D52ACB8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539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DF45DC-84B7-5347-8E83-CE81DADF64F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67474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56E6FF5-3A41-8C4C-B831-C6C42552BF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74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A5274F-82C2-1043-8D4E-7AB2B5D30D5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978764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F0E0456-C76C-E440-84CD-7262A2B3F3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78764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AE3313F-BCCB-564E-8004-A50F9ECA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DEA30FE-0F4E-A140-89FD-9A40B7C2AD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64225CC-E553-AA42-83B4-A3E8E2752C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C8FFE3A-74AB-954E-9763-30A8B67BB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493D12-8B05-C84F-80E4-B07908B9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4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8412C-842E-FB4A-8EEF-4304F60BD558}"/>
              </a:ext>
            </a:extLst>
          </p:cNvPr>
          <p:cNvCxnSpPr>
            <a:cxnSpLocks/>
          </p:cNvCxnSpPr>
          <p:nvPr/>
        </p:nvCxnSpPr>
        <p:spPr>
          <a:xfrm>
            <a:off x="3051093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6B6B4-CFD9-154A-BAED-C0DF74DAAF39}"/>
              </a:ext>
            </a:extLst>
          </p:cNvPr>
          <p:cNvCxnSpPr>
            <a:cxnSpLocks/>
          </p:cNvCxnSpPr>
          <p:nvPr/>
        </p:nvCxnSpPr>
        <p:spPr>
          <a:xfrm>
            <a:off x="6059510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3B1B6F-E748-6B4F-9AE0-57EC5EE3D586}"/>
              </a:ext>
            </a:extLst>
          </p:cNvPr>
          <p:cNvCxnSpPr>
            <a:cxnSpLocks/>
          </p:cNvCxnSpPr>
          <p:nvPr/>
        </p:nvCxnSpPr>
        <p:spPr>
          <a:xfrm>
            <a:off x="9067926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CE11D43-B819-CD4A-80D8-B1BDB8E676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6023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9A73BEBC-B818-2843-9384-030E9D709F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6076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2C13D9D5-ADCF-154D-9EF5-9BCCEB56FF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12707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CF4A146-2EEF-7848-AEEB-764F251A0A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9391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99FBA1B-2CBC-284D-AD63-65CE8A5BFC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FD6880CB-9596-174C-BF92-79F33C9DFD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699B0E-A01C-B94F-80F0-22FDA7B1E0C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6375" y="2247900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C947E451-BF9B-D449-8F67-6506A533D7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6375" y="2522379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04C0D3E8-6C78-B44B-A790-DF66523F6E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6375" y="2796858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92AF34A3-EFAA-024E-A82C-BC6EDC8646C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13852" y="2247900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763C72F8-C5D5-B647-94E0-B26A16D9F99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13852" y="2522379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8CF40BA8-1687-C346-921F-0F9D38BAC5D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13852" y="2796858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6AD7C888-C473-0C47-94EF-6B855B5E75B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20536" y="2267226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B4F55B69-5CF8-9244-814F-D8C0A3B64BE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20536" y="2541705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7A5D6CD1-EAEC-4942-A4C5-B1562ABEE5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20536" y="2816184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2A301DEF-01E4-FB40-9761-95E605CCDBE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30360" y="2267226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C8E9EF8C-C898-4849-951C-0BF849A46AE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30360" y="2541705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7" name="Text Placeholder 35">
            <a:extLst>
              <a:ext uri="{FF2B5EF4-FFF2-40B4-BE49-F238E27FC236}">
                <a16:creationId xmlns:a16="http://schemas.microsoft.com/office/drawing/2014/main" id="{BB22E2F4-6576-F440-9445-9BD2FB8510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230360" y="2816184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8F701A-11F6-F94E-998D-2ADA60BB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4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680">
          <p15:clr>
            <a:srgbClr val="FBAE40"/>
          </p15:clr>
        </p15:guide>
        <p15:guide id="3" orient="horz" pos="768">
          <p15:clr>
            <a:srgbClr val="FBAE40"/>
          </p15:clr>
        </p15:guide>
        <p15:guide id="4" orient="horz" pos="3384">
          <p15:clr>
            <a:srgbClr val="FBAE40"/>
          </p15:clr>
        </p15:guide>
        <p15:guide id="5" pos="2016">
          <p15:clr>
            <a:srgbClr val="FBAE40"/>
          </p15:clr>
        </p15:guide>
        <p15:guide id="6" pos="3912">
          <p15:clr>
            <a:srgbClr val="FBAE40"/>
          </p15:clr>
        </p15:guide>
        <p15:guide id="7" pos="5808">
          <p15:clr>
            <a:srgbClr val="FBAE40"/>
          </p15:clr>
        </p15:guide>
        <p15:guide id="8" orient="horz" pos="141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8412C-842E-FB4A-8EEF-4304F60BD558}"/>
              </a:ext>
            </a:extLst>
          </p:cNvPr>
          <p:cNvCxnSpPr/>
          <p:nvPr/>
        </p:nvCxnSpPr>
        <p:spPr>
          <a:xfrm>
            <a:off x="4495800" y="952901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CE11D43-B819-CD4A-80D8-B1BDB8E676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6023" y="1132840"/>
            <a:ext cx="3886200" cy="10054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8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2C13D9D5-ADCF-154D-9EF5-9BCCEB56FF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4400" y="1132840"/>
            <a:ext cx="3886200" cy="10054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8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16E7-8CFA-844C-8C09-DCC721A91CA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0500" y="2254194"/>
            <a:ext cx="3886200" cy="3727505"/>
          </a:xfrm>
        </p:spPr>
        <p:txBody>
          <a:bodyPr lIns="0" tIns="0" rIns="0" bIns="0">
            <a:noAutofit/>
          </a:bodyPr>
          <a:lstStyle>
            <a:lvl1pPr marL="114300" marR="0" indent="-114300" algn="l" defTabSz="45702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12700" indent="0">
              <a:buFont typeface="Arial" panose="020B0604020202020204" pitchFamily="34" charset="0"/>
              <a:buNone/>
              <a:defRPr/>
            </a:lvl2pPr>
          </a:lstStyle>
          <a:p>
            <a:pPr lvl="1">
              <a:defRPr/>
            </a:pPr>
            <a:r>
              <a:rPr 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Subheading </a:t>
            </a: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841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sz="1400" strike="sngStrike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F7FBF-014B-E04C-A65B-8B0FE60016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24400" y="2254194"/>
            <a:ext cx="3886200" cy="3727505"/>
          </a:xfrm>
        </p:spPr>
        <p:txBody>
          <a:bodyPr lIns="0" tIns="0" rIns="0" bIns="0">
            <a:noAutofit/>
          </a:bodyPr>
          <a:lstStyle>
            <a:lvl1pPr marL="114300" indent="-114300" defTabSz="457029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  <a:lvl2pPr marL="12700" marR="0" indent="0" algn="l" defTabSz="45702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>
              <a:defRPr/>
            </a:pPr>
            <a:r>
              <a:rPr 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Subheading </a:t>
            </a: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841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sz="1400" strike="sngStrike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dirty="0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847F78A1-6877-714D-9F10-86EC3F69B0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3AD99D76-E1AF-2A4D-A66F-44924611D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DDAAB-E21E-3E47-9E61-04EED57C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1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6">
          <p15:clr>
            <a:srgbClr val="FBAE40"/>
          </p15:clr>
        </p15:guide>
        <p15:guide id="2" pos="7680">
          <p15:clr>
            <a:srgbClr val="FBAE40"/>
          </p15:clr>
        </p15:guide>
        <p15:guide id="3" orient="horz" pos="768">
          <p15:clr>
            <a:srgbClr val="FBAE40"/>
          </p15:clr>
        </p15:guide>
        <p15:guide id="4" orient="horz" pos="3384">
          <p15:clr>
            <a:srgbClr val="FBAE40"/>
          </p15:clr>
        </p15:guide>
        <p15:guide id="5" pos="2568">
          <p15:clr>
            <a:srgbClr val="FBAE40"/>
          </p15:clr>
        </p15:guide>
        <p15:guide id="6" pos="5424">
          <p15:clr>
            <a:srgbClr val="FBAE40"/>
          </p15:clr>
        </p15:guide>
        <p15:guide id="7" pos="5808">
          <p15:clr>
            <a:srgbClr val="FBAE40"/>
          </p15:clr>
        </p15:guide>
        <p15:guide id="8" orient="horz" pos="141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B6290F8-51BB-A740-9872-1C61DD61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1163402"/>
            <a:ext cx="4686299" cy="24243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r>
              <a:rPr lang="en-US" dirty="0"/>
              <a:t>Add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dolore.</a:t>
            </a:r>
          </a:p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11C14E-60DC-7743-A285-1F469E5F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220EDBE-9C08-174D-A72A-4CD595F4BA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813A8547-0EAC-CC4E-867C-9A85B5BE6B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F1149DAC-0D89-BD4C-A14E-166F8FE05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E2142EB-E4C0-654F-9B4B-A56FC7D0AE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4425" y="1553817"/>
            <a:ext cx="2968487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07E1783-3F13-914C-8502-71665F76A5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54426" y="1163403"/>
            <a:ext cx="2968487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550ABDE-AE60-9F49-A350-9DE86F279F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3012" y="1553817"/>
            <a:ext cx="2968487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B9C4D1D-E979-BA4F-961F-FCB3496FAF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33013" y="1163403"/>
            <a:ext cx="2968487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9595CA-42EE-EE4A-9C1D-BCA6B1E4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68">
          <p15:clr>
            <a:srgbClr val="FBAE40"/>
          </p15:clr>
        </p15:guide>
        <p15:guide id="2" pos="3624">
          <p15:clr>
            <a:srgbClr val="FBAE40"/>
          </p15:clr>
        </p15:guide>
        <p15:guide id="3" pos="307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One Column w 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4991101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4991101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CABD59-D66C-C843-B0BC-598E3C16F0E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096000" y="1143000"/>
            <a:ext cx="6096000" cy="48387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4798BA49-171A-424C-A55C-A31CAEB152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1EBDE19-26FD-A348-B229-7FB0FA8C4F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9F6E1-96CA-774A-90A2-C507ADE4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5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9939464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9939464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09783009-87B7-6F4A-8577-FE8C53862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5B5A750-DB2D-A14A-A006-3DE2B1CB26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492BD-9AA7-2645-BA59-9A0382D9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6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B96085-FF86-A044-A894-144CB13F74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89E937-1421-E842-A0E8-02E5F0C583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474CD7F-534B-C44D-B92D-F04F0062BB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5E916E7-8C0F-9447-84BE-D34970C80D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F63B7B-2CE4-EA4D-A2B5-002A2C05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011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9F453F-6146-C74A-BA9B-2FB1D4965F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83379" y="1533414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83380" y="1143000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E591E7-112C-8742-A1BA-5E591C3039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76258" y="1533414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76259" y="1143000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5E9DB98F-7410-B44E-8C69-BC5C5C654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FC13561-98CD-C84A-8A7E-F7177D86A9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9A222-48FC-154E-888C-D4E570A5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29000" y="342009"/>
            <a:ext cx="8191500" cy="990600"/>
          </a:xfrm>
        </p:spPr>
        <p:txBody>
          <a:bodyPr>
            <a:noAutofit/>
          </a:bodyPr>
          <a:lstStyle>
            <a:lvl1pPr marL="0" indent="0">
              <a:tabLst/>
              <a:defRPr sz="3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1" cy="1921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39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50D230-A2D4-C54B-9864-2B717652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52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68E3C84A-25C6-824B-B30E-DC5AD0A505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542FEA59-84E4-A74D-9041-E1CFF3D1A7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BF913-44F4-5341-AABE-5D743704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9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E793E787-42D8-CD4A-88D2-EFC75AE2A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F97262B8-2966-0D46-B792-83ECE80FC8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A2E2D-9037-9244-8533-BBA8A434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64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55532D-E3A8-6940-A851-2B488F0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354536-DC76-7545-8B0E-F7FE291397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15CD4-5169-0A4F-A8BE-E3D87B38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087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Red Foo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74E0C-2263-7849-9782-2593ACA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078FD4-ADF7-6347-A23C-05F61272F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392F8-4D5F-1A48-8E2A-970969B8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8" y="6493758"/>
            <a:ext cx="730344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2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397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3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775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902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flipH="1">
            <a:off x="4450080" y="6593021"/>
            <a:ext cx="3291840" cy="263347"/>
          </a:xfrm>
          <a:prstGeom prst="rect">
            <a:avLst/>
          </a:prstGeom>
        </p:spPr>
        <p:txBody>
          <a:bodyPr/>
          <a:lstStyle/>
          <a:p>
            <a:pPr defTabSz="914377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</a:pPr>
            <a:r>
              <a:rPr lang="pt-BR" dirty="0"/>
              <a:t>Consulting Template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defTabSz="914377">
              <a:buClr>
                <a:schemeClr val="tx2"/>
              </a:buClr>
            </a:pPr>
            <a:fld id="{04DA345E-7039-4AD4-BED8-186803EA23C9}" type="datetime1">
              <a:rPr lang="pt-BR" smtClean="0"/>
              <a:pPr defTabSz="914377">
                <a:buClr>
                  <a:schemeClr val="tx2"/>
                </a:buClr>
              </a:pPr>
              <a:t>26/02/2025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7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1" cy="19213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3429000" y="342009"/>
            <a:ext cx="8191500" cy="990600"/>
          </a:xfrm>
        </p:spPr>
        <p:txBody>
          <a:bodyPr>
            <a:noAutofit/>
          </a:bodyPr>
          <a:lstStyle>
            <a:lvl1pPr marL="0" indent="0">
              <a:tabLst/>
              <a:defRPr sz="3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21693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ver">
    <p:bg>
      <p:bgPr>
        <a:solidFill>
          <a:srgbClr val="FF4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-146307" y="-146474"/>
            <a:ext cx="12485628" cy="7152641"/>
            <a:chOff x="0" y="0"/>
            <a:chExt cx="24971254" cy="14305280"/>
          </a:xfrm>
        </p:grpSpPr>
        <p:grpSp>
          <p:nvGrpSpPr>
            <p:cNvPr id="23" name="Group 59"/>
            <p:cNvGrpSpPr/>
            <p:nvPr/>
          </p:nvGrpSpPr>
          <p:grpSpPr>
            <a:xfrm>
              <a:off x="903906" y="-1"/>
              <a:ext cx="23164620" cy="243842"/>
              <a:chOff x="0" y="0"/>
              <a:chExt cx="23164618" cy="243840"/>
            </a:xfrm>
          </p:grpSpPr>
          <p:sp>
            <p:nvSpPr>
              <p:cNvPr id="12" name="Straight Connector 92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3" name="Straight Connector 93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4" name="Straight Connector 94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5" name="Straight Connector 95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6" name="Straight Connector 96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7" name="Straight Connector 97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8" name="Straight Connector 98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9" name="Straight Connector 99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0" name="Straight Connector 100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1" name="Straight Connector 101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2" name="Straight Connector 102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35" name="Group 60"/>
            <p:cNvGrpSpPr/>
            <p:nvPr/>
          </p:nvGrpSpPr>
          <p:grpSpPr>
            <a:xfrm>
              <a:off x="903906" y="14061440"/>
              <a:ext cx="23164620" cy="243841"/>
              <a:chOff x="0" y="0"/>
              <a:chExt cx="23164618" cy="243840"/>
            </a:xfrm>
          </p:grpSpPr>
          <p:sp>
            <p:nvSpPr>
              <p:cNvPr id="24" name="Straight Connector 81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5" name="Straight Connector 82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6" name="Straight Connector 83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7" name="Straight Connector 84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8" name="Straight Connector 85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9" name="Straight Connector 86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0" name="Straight Connector 87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1" name="Straight Connector 88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2" name="Straight Connector 89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3" name="Straight Connector 90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4" name="Straight Connector 91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45" name="Group 61"/>
            <p:cNvGrpSpPr/>
            <p:nvPr/>
          </p:nvGrpSpPr>
          <p:grpSpPr>
            <a:xfrm>
              <a:off x="-1" y="926930"/>
              <a:ext cx="243842" cy="12438551"/>
              <a:chOff x="0" y="0"/>
              <a:chExt cx="243840" cy="12438549"/>
            </a:xfrm>
          </p:grpSpPr>
          <p:sp>
            <p:nvSpPr>
              <p:cNvPr id="36" name="Straight Connector 72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7" name="Straight Connector 73"/>
              <p:cNvSpPr/>
              <p:nvPr/>
            </p:nvSpPr>
            <p:spPr>
              <a:xfrm flipH="1">
                <a:off x="0" y="280415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8" name="Straight Connector 74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9" name="Straight Connector 75"/>
              <p:cNvSpPr/>
              <p:nvPr/>
            </p:nvSpPr>
            <p:spPr>
              <a:xfrm flipH="1">
                <a:off x="0" y="622198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0" name="Straight Connector 76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1" name="Straight Connector 77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2" name="Straight Connector 78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3" name="Straight Connector 79"/>
              <p:cNvSpPr/>
              <p:nvPr/>
            </p:nvSpPr>
            <p:spPr>
              <a:xfrm flipH="1" flipV="1">
                <a:off x="0" y="-1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4" name="Straight Connector 80"/>
              <p:cNvSpPr/>
              <p:nvPr/>
            </p:nvSpPr>
            <p:spPr>
              <a:xfrm flipH="1">
                <a:off x="0" y="1243854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55" name="Group 62"/>
            <p:cNvGrpSpPr/>
            <p:nvPr/>
          </p:nvGrpSpPr>
          <p:grpSpPr>
            <a:xfrm>
              <a:off x="24727414" y="926930"/>
              <a:ext cx="243841" cy="12435842"/>
              <a:chOff x="0" y="0"/>
              <a:chExt cx="243840" cy="12435840"/>
            </a:xfrm>
          </p:grpSpPr>
          <p:sp>
            <p:nvSpPr>
              <p:cNvPr id="46" name="Straight Connector 63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7" name="Straight Connector 64"/>
              <p:cNvSpPr/>
              <p:nvPr/>
            </p:nvSpPr>
            <p:spPr>
              <a:xfrm flipH="1">
                <a:off x="0" y="280416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8" name="Straight Connector 65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9" name="Straight Connector 66"/>
              <p:cNvSpPr/>
              <p:nvPr/>
            </p:nvSpPr>
            <p:spPr>
              <a:xfrm flipH="1">
                <a:off x="0" y="621792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0" name="Straight Connector 67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1" name="Straight Connector 68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2" name="Straight Connector 69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3" name="Straight Connector 70"/>
              <p:cNvSpPr/>
              <p:nvPr/>
            </p:nvSpPr>
            <p:spPr>
              <a:xfrm flipH="1" flipV="1">
                <a:off x="0" y="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4" name="Straight Connector 71"/>
              <p:cNvSpPr/>
              <p:nvPr/>
            </p:nvSpPr>
            <p:spPr>
              <a:xfrm flipH="1">
                <a:off x="0" y="124358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</p:grp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94795"/>
            <a:ext cx="134652" cy="123111"/>
          </a:xfrm>
          <a:prstGeom prst="rect">
            <a:avLst/>
          </a:prstGeom>
        </p:spPr>
        <p:txBody>
          <a:bodyPr/>
          <a:lstStyle>
            <a:lvl1pPr defTabSz="914644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196277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pic>
        <p:nvPicPr>
          <p:cNvPr id="24" name="Gráfico 10" descr="Medalha com preenchimento sólido">
            <a:extLst>
              <a:ext uri="{FF2B5EF4-FFF2-40B4-BE49-F238E27FC236}">
                <a16:creationId xmlns:a16="http://schemas.microsoft.com/office/drawing/2014/main" id="{A4303ED0-CB9B-4A8E-948E-899A46B570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462" y="4058920"/>
            <a:ext cx="535043" cy="535043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3AD750-64FE-4C8C-9C33-5EB12A09F265}"/>
              </a:ext>
            </a:extLst>
          </p:cNvPr>
          <p:cNvSpPr/>
          <p:nvPr userDrawn="1"/>
        </p:nvSpPr>
        <p:spPr>
          <a:xfrm>
            <a:off x="-586" y="4131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Client Success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7"/>
            <a:ext cx="4395708" cy="299294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0">
            <a:extLst>
              <a:ext uri="{FF2B5EF4-FFF2-40B4-BE49-F238E27FC236}">
                <a16:creationId xmlns:a16="http://schemas.microsoft.com/office/drawing/2014/main" id="{258C4A3C-79DE-4164-9BE3-5C1C015B86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422" y="4666077"/>
            <a:ext cx="4395708" cy="212729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778289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6"/>
            <a:ext cx="4395708" cy="5741325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460703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wCo • Charcoal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309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Blank (Dark)">
    <p:bg>
      <p:bgPr>
        <a:solidFill>
          <a:srgbClr val="3148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483025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Whit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58"/>
          <p:cNvGrpSpPr/>
          <p:nvPr/>
        </p:nvGrpSpPr>
        <p:grpSpPr>
          <a:xfrm>
            <a:off x="-146308" y="-146475"/>
            <a:ext cx="12485631" cy="7152643"/>
            <a:chOff x="-1" y="0"/>
            <a:chExt cx="24971259" cy="14305283"/>
          </a:xfrm>
        </p:grpSpPr>
        <p:grpSp>
          <p:nvGrpSpPr>
            <p:cNvPr id="91" name="Group 59"/>
            <p:cNvGrpSpPr/>
            <p:nvPr/>
          </p:nvGrpSpPr>
          <p:grpSpPr>
            <a:xfrm>
              <a:off x="903904" y="-1"/>
              <a:ext cx="23164626" cy="243844"/>
              <a:chOff x="-1" y="0"/>
              <a:chExt cx="23164624" cy="243843"/>
            </a:xfrm>
          </p:grpSpPr>
          <p:sp>
            <p:nvSpPr>
              <p:cNvPr id="80" name="Straight Connector 92"/>
              <p:cNvSpPr/>
              <p:nvPr/>
            </p:nvSpPr>
            <p:spPr>
              <a:xfrm flipV="1">
                <a:off x="-2" y="-1"/>
                <a:ext cx="3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1" name="Straight Connector 93"/>
              <p:cNvSpPr/>
              <p:nvPr/>
            </p:nvSpPr>
            <p:spPr>
              <a:xfrm flipV="1">
                <a:off x="48768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2" name="Straight Connector 94"/>
              <p:cNvSpPr/>
              <p:nvPr/>
            </p:nvSpPr>
            <p:spPr>
              <a:xfrm flipV="1">
                <a:off x="54864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3" name="Straight Connector 95"/>
              <p:cNvSpPr/>
              <p:nvPr/>
            </p:nvSpPr>
            <p:spPr>
              <a:xfrm flipV="1">
                <a:off x="60960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4" name="Straight Connector 96"/>
              <p:cNvSpPr/>
              <p:nvPr/>
            </p:nvSpPr>
            <p:spPr>
              <a:xfrm flipV="1">
                <a:off x="109728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5" name="Straight Connector 97"/>
              <p:cNvSpPr/>
              <p:nvPr/>
            </p:nvSpPr>
            <p:spPr>
              <a:xfrm flipV="1">
                <a:off x="115824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6" name="Straight Connector 98"/>
              <p:cNvSpPr/>
              <p:nvPr/>
            </p:nvSpPr>
            <p:spPr>
              <a:xfrm flipV="1">
                <a:off x="121920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7" name="Straight Connector 99"/>
              <p:cNvSpPr/>
              <p:nvPr/>
            </p:nvSpPr>
            <p:spPr>
              <a:xfrm flipV="1">
                <a:off x="1706880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8" name="Straight Connector 100"/>
              <p:cNvSpPr/>
              <p:nvPr/>
            </p:nvSpPr>
            <p:spPr>
              <a:xfrm flipV="1">
                <a:off x="176784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9" name="Straight Connector 101"/>
              <p:cNvSpPr/>
              <p:nvPr/>
            </p:nvSpPr>
            <p:spPr>
              <a:xfrm flipV="1">
                <a:off x="182880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0" name="Straight Connector 102"/>
              <p:cNvSpPr/>
              <p:nvPr/>
            </p:nvSpPr>
            <p:spPr>
              <a:xfrm flipV="1">
                <a:off x="2316462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03" name="Group 60"/>
            <p:cNvGrpSpPr/>
            <p:nvPr/>
          </p:nvGrpSpPr>
          <p:grpSpPr>
            <a:xfrm>
              <a:off x="903904" y="14061440"/>
              <a:ext cx="23164626" cy="243843"/>
              <a:chOff x="-1" y="0"/>
              <a:chExt cx="23164624" cy="243841"/>
            </a:xfrm>
          </p:grpSpPr>
          <p:sp>
            <p:nvSpPr>
              <p:cNvPr id="92" name="Straight Connector 81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3" name="Straight Connector 82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4" name="Straight Connector 83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5" name="Straight Connector 84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6" name="Straight Connector 85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7" name="Straight Connector 86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8" name="Straight Connector 87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9" name="Straight Connector 88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0" name="Straight Connector 89"/>
              <p:cNvSpPr/>
              <p:nvPr/>
            </p:nvSpPr>
            <p:spPr>
              <a:xfrm flipV="1">
                <a:off x="176784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1" name="Straight Connector 90"/>
              <p:cNvSpPr/>
              <p:nvPr/>
            </p:nvSpPr>
            <p:spPr>
              <a:xfrm flipV="1">
                <a:off x="182880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2" name="Straight Connector 91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13" name="Group 61"/>
            <p:cNvGrpSpPr/>
            <p:nvPr/>
          </p:nvGrpSpPr>
          <p:grpSpPr>
            <a:xfrm>
              <a:off x="-2" y="926929"/>
              <a:ext cx="243844" cy="12438553"/>
              <a:chOff x="0" y="0"/>
              <a:chExt cx="243843" cy="12438552"/>
            </a:xfrm>
          </p:grpSpPr>
          <p:sp>
            <p:nvSpPr>
              <p:cNvPr id="104" name="Straight Connector 72"/>
              <p:cNvSpPr/>
              <p:nvPr/>
            </p:nvSpPr>
            <p:spPr>
              <a:xfrm flipH="1">
                <a:off x="0" y="1109472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5" name="Straight Connector 73"/>
              <p:cNvSpPr/>
              <p:nvPr/>
            </p:nvSpPr>
            <p:spPr>
              <a:xfrm flipH="1">
                <a:off x="0" y="280415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6" name="Straight Connector 74"/>
              <p:cNvSpPr/>
              <p:nvPr/>
            </p:nvSpPr>
            <p:spPr>
              <a:xfrm flipH="1">
                <a:off x="0" y="451104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7" name="Straight Connector 75"/>
              <p:cNvSpPr/>
              <p:nvPr/>
            </p:nvSpPr>
            <p:spPr>
              <a:xfrm flipH="1">
                <a:off x="0" y="622198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8" name="Straight Connector 76"/>
              <p:cNvSpPr/>
              <p:nvPr/>
            </p:nvSpPr>
            <p:spPr>
              <a:xfrm flipH="1">
                <a:off x="0" y="7924801"/>
                <a:ext cx="243844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9" name="Straight Connector 77"/>
              <p:cNvSpPr/>
              <p:nvPr/>
            </p:nvSpPr>
            <p:spPr>
              <a:xfrm flipH="1">
                <a:off x="0" y="963168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0" name="Straight Connector 78"/>
              <p:cNvSpPr/>
              <p:nvPr/>
            </p:nvSpPr>
            <p:spPr>
              <a:xfrm flipH="1">
                <a:off x="0" y="11350753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1" name="Straight Connector 79"/>
              <p:cNvSpPr/>
              <p:nvPr/>
            </p:nvSpPr>
            <p:spPr>
              <a:xfrm flipH="1" flipV="1">
                <a:off x="0" y="-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2" name="Straight Connector 80"/>
              <p:cNvSpPr/>
              <p:nvPr/>
            </p:nvSpPr>
            <p:spPr>
              <a:xfrm flipH="1">
                <a:off x="0" y="1243855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23" name="Group 62"/>
            <p:cNvGrpSpPr/>
            <p:nvPr/>
          </p:nvGrpSpPr>
          <p:grpSpPr>
            <a:xfrm>
              <a:off x="24727416" y="926930"/>
              <a:ext cx="243843" cy="12435844"/>
              <a:chOff x="0" y="0"/>
              <a:chExt cx="243841" cy="12435843"/>
            </a:xfrm>
          </p:grpSpPr>
          <p:sp>
            <p:nvSpPr>
              <p:cNvPr id="114" name="Straight Connector 63"/>
              <p:cNvSpPr/>
              <p:nvPr/>
            </p:nvSpPr>
            <p:spPr>
              <a:xfrm flipH="1">
                <a:off x="0" y="110947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5" name="Straight Connector 64"/>
              <p:cNvSpPr/>
              <p:nvPr/>
            </p:nvSpPr>
            <p:spPr>
              <a:xfrm flipH="1">
                <a:off x="0" y="280416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6" name="Straight Connector 65"/>
              <p:cNvSpPr/>
              <p:nvPr/>
            </p:nvSpPr>
            <p:spPr>
              <a:xfrm flipH="1">
                <a:off x="0" y="451104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7" name="Straight Connector 66"/>
              <p:cNvSpPr/>
              <p:nvPr/>
            </p:nvSpPr>
            <p:spPr>
              <a:xfrm flipH="1">
                <a:off x="0" y="621792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8" name="Straight Connector 67"/>
              <p:cNvSpPr/>
              <p:nvPr/>
            </p:nvSpPr>
            <p:spPr>
              <a:xfrm flipH="1">
                <a:off x="0" y="7924801"/>
                <a:ext cx="243843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9" name="Straight Connector 68"/>
              <p:cNvSpPr/>
              <p:nvPr/>
            </p:nvSpPr>
            <p:spPr>
              <a:xfrm flipH="1">
                <a:off x="0" y="963168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0" name="Straight Connector 69"/>
              <p:cNvSpPr/>
              <p:nvPr/>
            </p:nvSpPr>
            <p:spPr>
              <a:xfrm flipH="1">
                <a:off x="0" y="11350754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1" name="Straight Connector 70"/>
              <p:cNvSpPr/>
              <p:nvPr/>
            </p:nvSpPr>
            <p:spPr>
              <a:xfrm flipH="1" flipV="1">
                <a:off x="0" y="-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2" name="Straight Connector 71"/>
              <p:cNvSpPr/>
              <p:nvPr/>
            </p:nvSpPr>
            <p:spPr>
              <a:xfrm flipH="1">
                <a:off x="0" y="1243584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</p:grpSp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5522977" cy="57261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Footer Placeholder 7"/>
          <p:cNvSpPr txBox="1"/>
          <p:nvPr/>
        </p:nvSpPr>
        <p:spPr>
          <a:xfrm>
            <a:off x="224241" y="641544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pt-BR" sz="800" dirty="0"/>
              <a:t>Kyndryl</a:t>
            </a:r>
            <a:endParaRPr sz="800"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58259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726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259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982513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over">
    <p:bg>
      <p:bgPr>
        <a:solidFill>
          <a:srgbClr val="FF4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"/>
          <p:cNvGrpSpPr/>
          <p:nvPr/>
        </p:nvGrpSpPr>
        <p:grpSpPr>
          <a:xfrm>
            <a:off x="-146307" y="-146474"/>
            <a:ext cx="12485628" cy="7152641"/>
            <a:chOff x="0" y="0"/>
            <a:chExt cx="24971254" cy="14305280"/>
          </a:xfrm>
        </p:grpSpPr>
        <p:grpSp>
          <p:nvGrpSpPr>
            <p:cNvPr id="23" name="Group 59"/>
            <p:cNvGrpSpPr/>
            <p:nvPr/>
          </p:nvGrpSpPr>
          <p:grpSpPr>
            <a:xfrm>
              <a:off x="903906" y="-1"/>
              <a:ext cx="23164620" cy="243842"/>
              <a:chOff x="0" y="0"/>
              <a:chExt cx="23164618" cy="243840"/>
            </a:xfrm>
          </p:grpSpPr>
          <p:sp>
            <p:nvSpPr>
              <p:cNvPr id="12" name="Straight Connector 92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3" name="Straight Connector 93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4" name="Straight Connector 94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5" name="Straight Connector 95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6" name="Straight Connector 96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7" name="Straight Connector 97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8" name="Straight Connector 98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19" name="Straight Connector 99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0" name="Straight Connector 100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1" name="Straight Connector 101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2" name="Straight Connector 102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35" name="Group 60"/>
            <p:cNvGrpSpPr/>
            <p:nvPr/>
          </p:nvGrpSpPr>
          <p:grpSpPr>
            <a:xfrm>
              <a:off x="903906" y="14061440"/>
              <a:ext cx="23164620" cy="243841"/>
              <a:chOff x="0" y="0"/>
              <a:chExt cx="23164618" cy="243840"/>
            </a:xfrm>
          </p:grpSpPr>
          <p:sp>
            <p:nvSpPr>
              <p:cNvPr id="24" name="Straight Connector 81"/>
              <p:cNvSpPr/>
              <p:nvPr/>
            </p:nvSpPr>
            <p:spPr>
              <a:xfrm flipV="1">
                <a:off x="-1" y="-1"/>
                <a:ext cx="2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5" name="Straight Connector 82"/>
              <p:cNvSpPr/>
              <p:nvPr/>
            </p:nvSpPr>
            <p:spPr>
              <a:xfrm flipV="1">
                <a:off x="4876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6" name="Straight Connector 83"/>
              <p:cNvSpPr/>
              <p:nvPr/>
            </p:nvSpPr>
            <p:spPr>
              <a:xfrm flipV="1">
                <a:off x="5486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7" name="Straight Connector 84"/>
              <p:cNvSpPr/>
              <p:nvPr/>
            </p:nvSpPr>
            <p:spPr>
              <a:xfrm flipV="1">
                <a:off x="6096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8" name="Straight Connector 85"/>
              <p:cNvSpPr/>
              <p:nvPr/>
            </p:nvSpPr>
            <p:spPr>
              <a:xfrm flipV="1">
                <a:off x="10972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29" name="Straight Connector 86"/>
              <p:cNvSpPr/>
              <p:nvPr/>
            </p:nvSpPr>
            <p:spPr>
              <a:xfrm flipV="1">
                <a:off x="115824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0" name="Straight Connector 87"/>
              <p:cNvSpPr/>
              <p:nvPr/>
            </p:nvSpPr>
            <p:spPr>
              <a:xfrm flipV="1">
                <a:off x="121920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1" name="Straight Connector 88"/>
              <p:cNvSpPr/>
              <p:nvPr/>
            </p:nvSpPr>
            <p:spPr>
              <a:xfrm flipV="1">
                <a:off x="17068800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2" name="Straight Connector 89"/>
              <p:cNvSpPr/>
              <p:nvPr/>
            </p:nvSpPr>
            <p:spPr>
              <a:xfrm flipV="1">
                <a:off x="176784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3" name="Straight Connector 90"/>
              <p:cNvSpPr/>
              <p:nvPr/>
            </p:nvSpPr>
            <p:spPr>
              <a:xfrm flipV="1">
                <a:off x="18288001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4" name="Straight Connector 91"/>
              <p:cNvSpPr/>
              <p:nvPr/>
            </p:nvSpPr>
            <p:spPr>
              <a:xfrm flipV="1">
                <a:off x="23164618" y="-1"/>
                <a:ext cx="1" cy="24384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45" name="Group 61"/>
            <p:cNvGrpSpPr/>
            <p:nvPr/>
          </p:nvGrpSpPr>
          <p:grpSpPr>
            <a:xfrm>
              <a:off x="-1" y="926930"/>
              <a:ext cx="243842" cy="12438551"/>
              <a:chOff x="0" y="0"/>
              <a:chExt cx="243840" cy="12438549"/>
            </a:xfrm>
          </p:grpSpPr>
          <p:sp>
            <p:nvSpPr>
              <p:cNvPr id="36" name="Straight Connector 72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7" name="Straight Connector 73"/>
              <p:cNvSpPr/>
              <p:nvPr/>
            </p:nvSpPr>
            <p:spPr>
              <a:xfrm flipH="1">
                <a:off x="0" y="280415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8" name="Straight Connector 74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39" name="Straight Connector 75"/>
              <p:cNvSpPr/>
              <p:nvPr/>
            </p:nvSpPr>
            <p:spPr>
              <a:xfrm flipH="1">
                <a:off x="0" y="622198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0" name="Straight Connector 76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1" name="Straight Connector 77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2" name="Straight Connector 78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3" name="Straight Connector 79"/>
              <p:cNvSpPr/>
              <p:nvPr/>
            </p:nvSpPr>
            <p:spPr>
              <a:xfrm flipH="1" flipV="1">
                <a:off x="0" y="-1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4" name="Straight Connector 80"/>
              <p:cNvSpPr/>
              <p:nvPr/>
            </p:nvSpPr>
            <p:spPr>
              <a:xfrm flipH="1">
                <a:off x="0" y="12438549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  <p:grpSp>
          <p:nvGrpSpPr>
            <p:cNvPr id="55" name="Group 62"/>
            <p:cNvGrpSpPr/>
            <p:nvPr/>
          </p:nvGrpSpPr>
          <p:grpSpPr>
            <a:xfrm>
              <a:off x="24727414" y="926930"/>
              <a:ext cx="243841" cy="12435842"/>
              <a:chOff x="0" y="0"/>
              <a:chExt cx="243840" cy="12435840"/>
            </a:xfrm>
          </p:grpSpPr>
          <p:sp>
            <p:nvSpPr>
              <p:cNvPr id="46" name="Straight Connector 63"/>
              <p:cNvSpPr/>
              <p:nvPr/>
            </p:nvSpPr>
            <p:spPr>
              <a:xfrm flipH="1">
                <a:off x="0" y="110947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7" name="Straight Connector 64"/>
              <p:cNvSpPr/>
              <p:nvPr/>
            </p:nvSpPr>
            <p:spPr>
              <a:xfrm flipH="1">
                <a:off x="0" y="280416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8" name="Straight Connector 65"/>
              <p:cNvSpPr/>
              <p:nvPr/>
            </p:nvSpPr>
            <p:spPr>
              <a:xfrm flipH="1">
                <a:off x="0" y="45110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49" name="Straight Connector 66"/>
              <p:cNvSpPr/>
              <p:nvPr/>
            </p:nvSpPr>
            <p:spPr>
              <a:xfrm flipH="1">
                <a:off x="0" y="621792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0" name="Straight Connector 67"/>
              <p:cNvSpPr/>
              <p:nvPr/>
            </p:nvSpPr>
            <p:spPr>
              <a:xfrm flipH="1">
                <a:off x="0" y="7924800"/>
                <a:ext cx="243841" cy="0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1" name="Straight Connector 68"/>
              <p:cNvSpPr/>
              <p:nvPr/>
            </p:nvSpPr>
            <p:spPr>
              <a:xfrm flipH="1">
                <a:off x="0" y="963168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2" name="Straight Connector 69"/>
              <p:cNvSpPr/>
              <p:nvPr/>
            </p:nvSpPr>
            <p:spPr>
              <a:xfrm flipH="1">
                <a:off x="0" y="11350752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3" name="Straight Connector 70"/>
              <p:cNvSpPr/>
              <p:nvPr/>
            </p:nvSpPr>
            <p:spPr>
              <a:xfrm flipH="1" flipV="1">
                <a:off x="0" y="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  <p:sp>
            <p:nvSpPr>
              <p:cNvPr id="54" name="Straight Connector 71"/>
              <p:cNvSpPr/>
              <p:nvPr/>
            </p:nvSpPr>
            <p:spPr>
              <a:xfrm flipH="1">
                <a:off x="0" y="12435840"/>
                <a:ext cx="243841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121919" tIns="121919" rIns="121919" bIns="121919" numCol="1" anchor="t">
                <a:noAutofit/>
              </a:bodyPr>
              <a:lstStyle/>
              <a:p>
                <a:pPr defTabSz="914644">
                  <a:defRPr>
                    <a:latin typeface="IBM Plex Sans Regular"/>
                    <a:ea typeface="IBM Plex Sans Regular"/>
                    <a:cs typeface="IBM Plex Sans Regular"/>
                    <a:sym typeface="IBM Plex Sans Regular"/>
                  </a:defRPr>
                </a:pPr>
                <a:endParaRPr sz="900"/>
              </a:p>
            </p:txBody>
          </p:sp>
        </p:grpSp>
      </p:grp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02949" y="6294795"/>
            <a:ext cx="134652" cy="123111"/>
          </a:xfrm>
          <a:prstGeom prst="rect">
            <a:avLst/>
          </a:prstGeom>
        </p:spPr>
        <p:txBody>
          <a:bodyPr/>
          <a:lstStyle>
            <a:lvl1pPr defTabSz="914644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537626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5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1524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6881"/>
            <a:ext cx="475810" cy="192134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953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8763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04800" y="381000"/>
            <a:ext cx="0" cy="60960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3429000" y="342009"/>
            <a:ext cx="8191500" cy="990600"/>
          </a:xfrm>
        </p:spPr>
        <p:txBody>
          <a:bodyPr>
            <a:noAutofit/>
          </a:bodyPr>
          <a:lstStyle>
            <a:lvl1pPr marL="0" indent="0">
              <a:tabLst/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2617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pic>
        <p:nvPicPr>
          <p:cNvPr id="24" name="Gráfico 10" descr="Medalha com preenchimento sólido">
            <a:extLst>
              <a:ext uri="{FF2B5EF4-FFF2-40B4-BE49-F238E27FC236}">
                <a16:creationId xmlns:a16="http://schemas.microsoft.com/office/drawing/2014/main" id="{A4303ED0-CB9B-4A8E-948E-899A46B570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936" y="3348883"/>
            <a:ext cx="535043" cy="535043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3AD750-64FE-4C8C-9C33-5EB12A09F265}"/>
              </a:ext>
            </a:extLst>
          </p:cNvPr>
          <p:cNvSpPr/>
          <p:nvPr userDrawn="1"/>
        </p:nvSpPr>
        <p:spPr>
          <a:xfrm>
            <a:off x="47651" y="3495558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Client Success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7"/>
            <a:ext cx="4395708" cy="2282146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0">
            <a:extLst>
              <a:ext uri="{FF2B5EF4-FFF2-40B4-BE49-F238E27FC236}">
                <a16:creationId xmlns:a16="http://schemas.microsoft.com/office/drawing/2014/main" id="{258C4A3C-79DE-4164-9BE3-5C1C015B86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422" y="4030601"/>
            <a:ext cx="4395708" cy="2762774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92307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FB1C4-CF18-45B2-BF50-FB414AC66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23DB9-193B-4643-994F-F48C46A18CFE}"/>
              </a:ext>
            </a:extLst>
          </p:cNvPr>
          <p:cNvSpPr/>
          <p:nvPr userDrawn="1"/>
        </p:nvSpPr>
        <p:spPr>
          <a:xfrm>
            <a:off x="3555" y="508"/>
            <a:ext cx="4589396" cy="6858000"/>
          </a:xfrm>
          <a:prstGeom prst="rect">
            <a:avLst/>
          </a:prstGeom>
          <a:solidFill>
            <a:srgbClr val="FF4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endParaRPr lang="pt-BR" sz="1100" dirty="0">
              <a:solidFill>
                <a:schemeClr val="bg1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88197-6A90-4AC3-BA2E-F335056B0606}"/>
              </a:ext>
            </a:extLst>
          </p:cNvPr>
          <p:cNvSpPr/>
          <p:nvPr userDrawn="1"/>
        </p:nvSpPr>
        <p:spPr>
          <a:xfrm>
            <a:off x="4592951" y="342900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100" dirty="0">
              <a:solidFill>
                <a:schemeClr val="bg2"/>
              </a:solidFill>
              <a:ea typeface="IBM Plex Sans" charset="0"/>
              <a:cs typeface="IBM Plex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57437-D0F5-41A6-B07B-BFE55A20B729}"/>
              </a:ext>
            </a:extLst>
          </p:cNvPr>
          <p:cNvSpPr/>
          <p:nvPr userDrawn="1"/>
        </p:nvSpPr>
        <p:spPr>
          <a:xfrm>
            <a:off x="8397240" y="342900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F3B72-EDD1-4F57-AF8A-F2F14995222B}"/>
              </a:ext>
            </a:extLst>
          </p:cNvPr>
          <p:cNvSpPr/>
          <p:nvPr userDrawn="1"/>
        </p:nvSpPr>
        <p:spPr>
          <a:xfrm>
            <a:off x="4592951" y="0"/>
            <a:ext cx="3794760" cy="3429000"/>
          </a:xfrm>
          <a:prstGeom prst="rect">
            <a:avLst/>
          </a:prstGeom>
          <a:solidFill>
            <a:srgbClr val="2A4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>
              <a:spcAft>
                <a:spcPts val="800"/>
              </a:spcAft>
            </a:pPr>
            <a:endParaRPr lang="pt-BR" sz="13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276B4D-1746-4BB1-81F2-67FD020E55F6}"/>
              </a:ext>
            </a:extLst>
          </p:cNvPr>
          <p:cNvSpPr/>
          <p:nvPr userDrawn="1"/>
        </p:nvSpPr>
        <p:spPr>
          <a:xfrm>
            <a:off x="8397240" y="0"/>
            <a:ext cx="379476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274320" rtlCol="0" anchor="t"/>
          <a:lstStyle/>
          <a:p>
            <a:pPr algn="l">
              <a:spcAft>
                <a:spcPts val="800"/>
              </a:spcAft>
            </a:pPr>
            <a:endParaRPr lang="pt-BR" sz="1000" dirty="0">
              <a:solidFill>
                <a:schemeClr val="bg2"/>
              </a:solidFill>
            </a:endParaRPr>
          </a:p>
        </p:txBody>
      </p:sp>
      <p:grpSp>
        <p:nvGrpSpPr>
          <p:cNvPr id="9" name="bcgIcons_QualityAssurance">
            <a:extLst>
              <a:ext uri="{FF2B5EF4-FFF2-40B4-BE49-F238E27FC236}">
                <a16:creationId xmlns:a16="http://schemas.microsoft.com/office/drawing/2014/main" id="{ED240FA2-1F5E-42F5-8615-0CD4B9A84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959275" y="519952"/>
            <a:ext cx="580705" cy="581243"/>
            <a:chOff x="1682" y="0"/>
            <a:chExt cx="4316" cy="4320"/>
          </a:xfrm>
        </p:grpSpPr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498D6E89-C2E4-4FE9-8D72-4063A4C2049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75">
              <a:extLst>
                <a:ext uri="{FF2B5EF4-FFF2-40B4-BE49-F238E27FC236}">
                  <a16:creationId xmlns:a16="http://schemas.microsoft.com/office/drawing/2014/main" id="{4E40EE1B-C42E-4222-8DA4-1FC036A4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0" y="649"/>
              <a:ext cx="1716" cy="1674"/>
            </a:xfrm>
            <a:custGeom>
              <a:avLst/>
              <a:gdLst>
                <a:gd name="T0" fmla="*/ 350 w 916"/>
                <a:gd name="T1" fmla="*/ 751 h 893"/>
                <a:gd name="T2" fmla="*/ 184 w 916"/>
                <a:gd name="T3" fmla="*/ 808 h 893"/>
                <a:gd name="T4" fmla="*/ 172 w 916"/>
                <a:gd name="T5" fmla="*/ 799 h 893"/>
                <a:gd name="T6" fmla="*/ 176 w 916"/>
                <a:gd name="T7" fmla="*/ 643 h 893"/>
                <a:gd name="T8" fmla="*/ 169 w 916"/>
                <a:gd name="T9" fmla="*/ 634 h 893"/>
                <a:gd name="T10" fmla="*/ 9 w 916"/>
                <a:gd name="T11" fmla="*/ 590 h 893"/>
                <a:gd name="T12" fmla="*/ 4 w 916"/>
                <a:gd name="T13" fmla="*/ 575 h 893"/>
                <a:gd name="T14" fmla="*/ 107 w 916"/>
                <a:gd name="T15" fmla="*/ 454 h 893"/>
                <a:gd name="T16" fmla="*/ 107 w 916"/>
                <a:gd name="T17" fmla="*/ 442 h 893"/>
                <a:gd name="T18" fmla="*/ 4 w 916"/>
                <a:gd name="T19" fmla="*/ 317 h 893"/>
                <a:gd name="T20" fmla="*/ 9 w 916"/>
                <a:gd name="T21" fmla="*/ 303 h 893"/>
                <a:gd name="T22" fmla="*/ 169 w 916"/>
                <a:gd name="T23" fmla="*/ 261 h 893"/>
                <a:gd name="T24" fmla="*/ 176 w 916"/>
                <a:gd name="T25" fmla="*/ 252 h 893"/>
                <a:gd name="T26" fmla="*/ 172 w 916"/>
                <a:gd name="T27" fmla="*/ 95 h 893"/>
                <a:gd name="T28" fmla="*/ 184 w 916"/>
                <a:gd name="T29" fmla="*/ 86 h 893"/>
                <a:gd name="T30" fmla="*/ 344 w 916"/>
                <a:gd name="T31" fmla="*/ 140 h 893"/>
                <a:gd name="T32" fmla="*/ 354 w 916"/>
                <a:gd name="T33" fmla="*/ 137 h 893"/>
                <a:gd name="T34" fmla="*/ 449 w 916"/>
                <a:gd name="T35" fmla="*/ 6 h 893"/>
                <a:gd name="T36" fmla="*/ 463 w 916"/>
                <a:gd name="T37" fmla="*/ 5 h 893"/>
                <a:gd name="T38" fmla="*/ 560 w 916"/>
                <a:gd name="T39" fmla="*/ 137 h 893"/>
                <a:gd name="T40" fmla="*/ 571 w 916"/>
                <a:gd name="T41" fmla="*/ 140 h 893"/>
                <a:gd name="T42" fmla="*/ 731 w 916"/>
                <a:gd name="T43" fmla="*/ 86 h 893"/>
                <a:gd name="T44" fmla="*/ 744 w 916"/>
                <a:gd name="T45" fmla="*/ 95 h 893"/>
                <a:gd name="T46" fmla="*/ 738 w 916"/>
                <a:gd name="T47" fmla="*/ 252 h 893"/>
                <a:gd name="T48" fmla="*/ 744 w 916"/>
                <a:gd name="T49" fmla="*/ 261 h 893"/>
                <a:gd name="T50" fmla="*/ 907 w 916"/>
                <a:gd name="T51" fmla="*/ 303 h 893"/>
                <a:gd name="T52" fmla="*/ 912 w 916"/>
                <a:gd name="T53" fmla="*/ 317 h 893"/>
                <a:gd name="T54" fmla="*/ 808 w 916"/>
                <a:gd name="T55" fmla="*/ 442 h 893"/>
                <a:gd name="T56" fmla="*/ 808 w 916"/>
                <a:gd name="T57" fmla="*/ 454 h 893"/>
                <a:gd name="T58" fmla="*/ 912 w 916"/>
                <a:gd name="T59" fmla="*/ 575 h 893"/>
                <a:gd name="T60" fmla="*/ 907 w 916"/>
                <a:gd name="T61" fmla="*/ 590 h 893"/>
                <a:gd name="T62" fmla="*/ 744 w 916"/>
                <a:gd name="T63" fmla="*/ 634 h 893"/>
                <a:gd name="T64" fmla="*/ 738 w 916"/>
                <a:gd name="T65" fmla="*/ 643 h 893"/>
                <a:gd name="T66" fmla="*/ 744 w 916"/>
                <a:gd name="T67" fmla="*/ 799 h 893"/>
                <a:gd name="T68" fmla="*/ 731 w 916"/>
                <a:gd name="T69" fmla="*/ 808 h 893"/>
                <a:gd name="T70" fmla="*/ 571 w 916"/>
                <a:gd name="T71" fmla="*/ 754 h 893"/>
                <a:gd name="T72" fmla="*/ 560 w 916"/>
                <a:gd name="T73" fmla="*/ 757 h 893"/>
                <a:gd name="T74" fmla="*/ 463 w 916"/>
                <a:gd name="T75" fmla="*/ 888 h 893"/>
                <a:gd name="T76" fmla="*/ 449 w 916"/>
                <a:gd name="T77" fmla="*/ 888 h 893"/>
                <a:gd name="T78" fmla="*/ 350 w 916"/>
                <a:gd name="T79" fmla="*/ 751 h 893"/>
                <a:gd name="T80" fmla="*/ 350 w 916"/>
                <a:gd name="T81" fmla="*/ 751 h 893"/>
                <a:gd name="T82" fmla="*/ 458 w 916"/>
                <a:gd name="T83" fmla="*/ 230 h 893"/>
                <a:gd name="T84" fmla="*/ 242 w 916"/>
                <a:gd name="T85" fmla="*/ 446 h 893"/>
                <a:gd name="T86" fmla="*/ 458 w 916"/>
                <a:gd name="T87" fmla="*/ 663 h 893"/>
                <a:gd name="T88" fmla="*/ 674 w 916"/>
                <a:gd name="T89" fmla="*/ 446 h 893"/>
                <a:gd name="T90" fmla="*/ 458 w 916"/>
                <a:gd name="T91" fmla="*/ 23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6" h="893">
                  <a:moveTo>
                    <a:pt x="350" y="751"/>
                  </a:moveTo>
                  <a:cubicBezTo>
                    <a:pt x="184" y="808"/>
                    <a:pt x="184" y="808"/>
                    <a:pt x="184" y="808"/>
                  </a:cubicBezTo>
                  <a:cubicBezTo>
                    <a:pt x="178" y="810"/>
                    <a:pt x="171" y="805"/>
                    <a:pt x="172" y="799"/>
                  </a:cubicBezTo>
                  <a:cubicBezTo>
                    <a:pt x="176" y="643"/>
                    <a:pt x="176" y="643"/>
                    <a:pt x="176" y="643"/>
                  </a:cubicBezTo>
                  <a:cubicBezTo>
                    <a:pt x="176" y="639"/>
                    <a:pt x="174" y="635"/>
                    <a:pt x="169" y="634"/>
                  </a:cubicBezTo>
                  <a:cubicBezTo>
                    <a:pt x="9" y="590"/>
                    <a:pt x="9" y="590"/>
                    <a:pt x="9" y="590"/>
                  </a:cubicBezTo>
                  <a:cubicBezTo>
                    <a:pt x="2" y="588"/>
                    <a:pt x="0" y="580"/>
                    <a:pt x="4" y="575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110" y="451"/>
                    <a:pt x="110" y="446"/>
                    <a:pt x="107" y="442"/>
                  </a:cubicBezTo>
                  <a:cubicBezTo>
                    <a:pt x="4" y="317"/>
                    <a:pt x="4" y="317"/>
                    <a:pt x="4" y="317"/>
                  </a:cubicBezTo>
                  <a:cubicBezTo>
                    <a:pt x="0" y="312"/>
                    <a:pt x="2" y="304"/>
                    <a:pt x="9" y="303"/>
                  </a:cubicBezTo>
                  <a:cubicBezTo>
                    <a:pt x="169" y="261"/>
                    <a:pt x="169" y="261"/>
                    <a:pt x="169" y="261"/>
                  </a:cubicBezTo>
                  <a:cubicBezTo>
                    <a:pt x="173" y="260"/>
                    <a:pt x="176" y="256"/>
                    <a:pt x="176" y="252"/>
                  </a:cubicBezTo>
                  <a:cubicBezTo>
                    <a:pt x="172" y="95"/>
                    <a:pt x="172" y="95"/>
                    <a:pt x="172" y="95"/>
                  </a:cubicBezTo>
                  <a:cubicBezTo>
                    <a:pt x="171" y="88"/>
                    <a:pt x="178" y="84"/>
                    <a:pt x="184" y="86"/>
                  </a:cubicBezTo>
                  <a:cubicBezTo>
                    <a:pt x="344" y="140"/>
                    <a:pt x="344" y="140"/>
                    <a:pt x="344" y="140"/>
                  </a:cubicBezTo>
                  <a:cubicBezTo>
                    <a:pt x="348" y="141"/>
                    <a:pt x="352" y="140"/>
                    <a:pt x="354" y="137"/>
                  </a:cubicBezTo>
                  <a:cubicBezTo>
                    <a:pt x="449" y="6"/>
                    <a:pt x="449" y="6"/>
                    <a:pt x="449" y="6"/>
                  </a:cubicBezTo>
                  <a:cubicBezTo>
                    <a:pt x="452" y="1"/>
                    <a:pt x="460" y="0"/>
                    <a:pt x="463" y="5"/>
                  </a:cubicBezTo>
                  <a:cubicBezTo>
                    <a:pt x="560" y="137"/>
                    <a:pt x="560" y="137"/>
                    <a:pt x="560" y="137"/>
                  </a:cubicBezTo>
                  <a:cubicBezTo>
                    <a:pt x="563" y="140"/>
                    <a:pt x="567" y="141"/>
                    <a:pt x="571" y="140"/>
                  </a:cubicBezTo>
                  <a:cubicBezTo>
                    <a:pt x="731" y="86"/>
                    <a:pt x="731" y="86"/>
                    <a:pt x="731" y="86"/>
                  </a:cubicBezTo>
                  <a:cubicBezTo>
                    <a:pt x="738" y="84"/>
                    <a:pt x="744" y="89"/>
                    <a:pt x="744" y="95"/>
                  </a:cubicBezTo>
                  <a:cubicBezTo>
                    <a:pt x="738" y="252"/>
                    <a:pt x="738" y="252"/>
                    <a:pt x="738" y="252"/>
                  </a:cubicBezTo>
                  <a:cubicBezTo>
                    <a:pt x="737" y="256"/>
                    <a:pt x="740" y="260"/>
                    <a:pt x="744" y="261"/>
                  </a:cubicBezTo>
                  <a:cubicBezTo>
                    <a:pt x="907" y="303"/>
                    <a:pt x="907" y="303"/>
                    <a:pt x="907" y="303"/>
                  </a:cubicBezTo>
                  <a:cubicBezTo>
                    <a:pt x="914" y="304"/>
                    <a:pt x="916" y="312"/>
                    <a:pt x="912" y="317"/>
                  </a:cubicBezTo>
                  <a:cubicBezTo>
                    <a:pt x="808" y="442"/>
                    <a:pt x="808" y="442"/>
                    <a:pt x="808" y="442"/>
                  </a:cubicBezTo>
                  <a:cubicBezTo>
                    <a:pt x="805" y="446"/>
                    <a:pt x="805" y="451"/>
                    <a:pt x="808" y="454"/>
                  </a:cubicBezTo>
                  <a:cubicBezTo>
                    <a:pt x="912" y="575"/>
                    <a:pt x="912" y="575"/>
                    <a:pt x="912" y="575"/>
                  </a:cubicBezTo>
                  <a:cubicBezTo>
                    <a:pt x="916" y="580"/>
                    <a:pt x="914" y="588"/>
                    <a:pt x="907" y="590"/>
                  </a:cubicBezTo>
                  <a:cubicBezTo>
                    <a:pt x="744" y="634"/>
                    <a:pt x="744" y="634"/>
                    <a:pt x="744" y="634"/>
                  </a:cubicBezTo>
                  <a:cubicBezTo>
                    <a:pt x="740" y="635"/>
                    <a:pt x="737" y="639"/>
                    <a:pt x="738" y="643"/>
                  </a:cubicBezTo>
                  <a:cubicBezTo>
                    <a:pt x="744" y="799"/>
                    <a:pt x="744" y="799"/>
                    <a:pt x="744" y="799"/>
                  </a:cubicBezTo>
                  <a:cubicBezTo>
                    <a:pt x="744" y="805"/>
                    <a:pt x="738" y="810"/>
                    <a:pt x="731" y="808"/>
                  </a:cubicBezTo>
                  <a:cubicBezTo>
                    <a:pt x="571" y="754"/>
                    <a:pt x="571" y="754"/>
                    <a:pt x="571" y="754"/>
                  </a:cubicBezTo>
                  <a:cubicBezTo>
                    <a:pt x="567" y="752"/>
                    <a:pt x="563" y="754"/>
                    <a:pt x="560" y="757"/>
                  </a:cubicBezTo>
                  <a:cubicBezTo>
                    <a:pt x="463" y="888"/>
                    <a:pt x="463" y="888"/>
                    <a:pt x="463" y="888"/>
                  </a:cubicBezTo>
                  <a:cubicBezTo>
                    <a:pt x="460" y="893"/>
                    <a:pt x="452" y="893"/>
                    <a:pt x="449" y="888"/>
                  </a:cubicBezTo>
                  <a:cubicBezTo>
                    <a:pt x="350" y="751"/>
                    <a:pt x="350" y="751"/>
                    <a:pt x="350" y="751"/>
                  </a:cubicBezTo>
                  <a:cubicBezTo>
                    <a:pt x="350" y="751"/>
                    <a:pt x="350" y="751"/>
                    <a:pt x="350" y="751"/>
                  </a:cubicBezTo>
                  <a:close/>
                  <a:moveTo>
                    <a:pt x="458" y="230"/>
                  </a:moveTo>
                  <a:cubicBezTo>
                    <a:pt x="340" y="230"/>
                    <a:pt x="242" y="327"/>
                    <a:pt x="242" y="446"/>
                  </a:cubicBezTo>
                  <a:cubicBezTo>
                    <a:pt x="242" y="567"/>
                    <a:pt x="340" y="663"/>
                    <a:pt x="458" y="663"/>
                  </a:cubicBezTo>
                  <a:cubicBezTo>
                    <a:pt x="576" y="663"/>
                    <a:pt x="674" y="567"/>
                    <a:pt x="674" y="446"/>
                  </a:cubicBezTo>
                  <a:cubicBezTo>
                    <a:pt x="674" y="327"/>
                    <a:pt x="576" y="230"/>
                    <a:pt x="458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Freeform 76">
              <a:extLst>
                <a:ext uri="{FF2B5EF4-FFF2-40B4-BE49-F238E27FC236}">
                  <a16:creationId xmlns:a16="http://schemas.microsoft.com/office/drawing/2014/main" id="{A8AA3333-CA91-41BC-8B52-B0E888B87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7" y="412"/>
              <a:ext cx="2203" cy="3486"/>
            </a:xfrm>
            <a:custGeom>
              <a:avLst/>
              <a:gdLst>
                <a:gd name="T0" fmla="*/ 844 w 1176"/>
                <a:gd name="T1" fmla="*/ 1847 h 1859"/>
                <a:gd name="T2" fmla="*/ 588 w 1176"/>
                <a:gd name="T3" fmla="*/ 1660 h 1859"/>
                <a:gd name="T4" fmla="*/ 332 w 1176"/>
                <a:gd name="T5" fmla="*/ 1847 h 1859"/>
                <a:gd name="T6" fmla="*/ 433 w 1176"/>
                <a:gd name="T7" fmla="*/ 1019 h 1859"/>
                <a:gd name="T8" fmla="*/ 585 w 1176"/>
                <a:gd name="T9" fmla="*/ 1185 h 1859"/>
                <a:gd name="T10" fmla="*/ 638 w 1176"/>
                <a:gd name="T11" fmla="*/ 1159 h 1859"/>
                <a:gd name="T12" fmla="*/ 844 w 1176"/>
                <a:gd name="T13" fmla="*/ 1053 h 1859"/>
                <a:gd name="T14" fmla="*/ 726 w 1176"/>
                <a:gd name="T15" fmla="*/ 970 h 1859"/>
                <a:gd name="T16" fmla="*/ 950 w 1176"/>
                <a:gd name="T17" fmla="*/ 1036 h 1859"/>
                <a:gd name="T18" fmla="*/ 951 w 1176"/>
                <a:gd name="T19" fmla="*/ 820 h 1859"/>
                <a:gd name="T20" fmla="*/ 1174 w 1176"/>
                <a:gd name="T21" fmla="*/ 749 h 1859"/>
                <a:gd name="T22" fmla="*/ 1037 w 1176"/>
                <a:gd name="T23" fmla="*/ 574 h 1859"/>
                <a:gd name="T24" fmla="*/ 1174 w 1176"/>
                <a:gd name="T25" fmla="*/ 395 h 1859"/>
                <a:gd name="T26" fmla="*/ 951 w 1176"/>
                <a:gd name="T27" fmla="*/ 327 h 1859"/>
                <a:gd name="T28" fmla="*/ 950 w 1176"/>
                <a:gd name="T29" fmla="*/ 110 h 1859"/>
                <a:gd name="T30" fmla="*/ 726 w 1176"/>
                <a:gd name="T31" fmla="*/ 175 h 1859"/>
                <a:gd name="T32" fmla="*/ 585 w 1176"/>
                <a:gd name="T33" fmla="*/ 0 h 1859"/>
                <a:gd name="T34" fmla="*/ 568 w 1176"/>
                <a:gd name="T35" fmla="*/ 9 h 1859"/>
                <a:gd name="T36" fmla="*/ 245 w 1176"/>
                <a:gd name="T37" fmla="*/ 106 h 1859"/>
                <a:gd name="T38" fmla="*/ 216 w 1176"/>
                <a:gd name="T39" fmla="*/ 128 h 1859"/>
                <a:gd name="T40" fmla="*/ 17 w 1176"/>
                <a:gd name="T41" fmla="*/ 380 h 1859"/>
                <a:gd name="T42" fmla="*/ 6 w 1176"/>
                <a:gd name="T43" fmla="*/ 415 h 1859"/>
                <a:gd name="T44" fmla="*/ 6 w 1176"/>
                <a:gd name="T45" fmla="*/ 728 h 1859"/>
                <a:gd name="T46" fmla="*/ 17 w 1176"/>
                <a:gd name="T47" fmla="*/ 763 h 1859"/>
                <a:gd name="T48" fmla="*/ 216 w 1176"/>
                <a:gd name="T49" fmla="*/ 1018 h 1859"/>
                <a:gd name="T50" fmla="*/ 245 w 1176"/>
                <a:gd name="T51" fmla="*/ 1039 h 1859"/>
                <a:gd name="T52" fmla="*/ 568 w 1176"/>
                <a:gd name="T53" fmla="*/ 1137 h 1859"/>
                <a:gd name="T54" fmla="*/ 585 w 1176"/>
                <a:gd name="T55" fmla="*/ 1146 h 1859"/>
                <a:gd name="T56" fmla="*/ 449 w 1176"/>
                <a:gd name="T57" fmla="*/ 924 h 1859"/>
                <a:gd name="T58" fmla="*/ 266 w 1176"/>
                <a:gd name="T59" fmla="*/ 804 h 1859"/>
                <a:gd name="T60" fmla="*/ 62 w 1176"/>
                <a:gd name="T61" fmla="*/ 730 h 1859"/>
                <a:gd name="T62" fmla="*/ 182 w 1176"/>
                <a:gd name="T63" fmla="*/ 560 h 1859"/>
                <a:gd name="T64" fmla="*/ 250 w 1176"/>
                <a:gd name="T65" fmla="*/ 365 h 1859"/>
                <a:gd name="T66" fmla="*/ 261 w 1176"/>
                <a:gd name="T67" fmla="*/ 158 h 1859"/>
                <a:gd name="T68" fmla="*/ 474 w 1176"/>
                <a:gd name="T69" fmla="*/ 214 h 1859"/>
                <a:gd name="T70" fmla="*/ 700 w 1176"/>
                <a:gd name="T71" fmla="*/ 214 h 1859"/>
                <a:gd name="T72" fmla="*/ 914 w 1176"/>
                <a:gd name="T73" fmla="*/ 158 h 1859"/>
                <a:gd name="T74" fmla="*/ 923 w 1176"/>
                <a:gd name="T75" fmla="*/ 365 h 1859"/>
                <a:gd name="T76" fmla="*/ 992 w 1176"/>
                <a:gd name="T77" fmla="*/ 560 h 1859"/>
                <a:gd name="T78" fmla="*/ 1114 w 1176"/>
                <a:gd name="T79" fmla="*/ 730 h 1859"/>
                <a:gd name="T80" fmla="*/ 907 w 1176"/>
                <a:gd name="T81" fmla="*/ 805 h 1859"/>
                <a:gd name="T82" fmla="*/ 724 w 1176"/>
                <a:gd name="T83" fmla="*/ 924 h 1859"/>
                <a:gd name="T84" fmla="*/ 586 w 1176"/>
                <a:gd name="T85" fmla="*/ 1086 h 1859"/>
                <a:gd name="T86" fmla="*/ 456 w 1176"/>
                <a:gd name="T87" fmla="*/ 922 h 1859"/>
                <a:gd name="T88" fmla="*/ 563 w 1176"/>
                <a:gd name="T89" fmla="*/ 672 h 1859"/>
                <a:gd name="T90" fmla="*/ 720 w 1176"/>
                <a:gd name="T91" fmla="*/ 483 h 1859"/>
                <a:gd name="T92" fmla="*/ 547 w 1176"/>
                <a:gd name="T93" fmla="*/ 626 h 1859"/>
                <a:gd name="T94" fmla="*/ 456 w 1176"/>
                <a:gd name="T95" fmla="*/ 565 h 1859"/>
                <a:gd name="T96" fmla="*/ 531 w 1176"/>
                <a:gd name="T97" fmla="*/ 672 h 1859"/>
                <a:gd name="T98" fmla="*/ 563 w 1176"/>
                <a:gd name="T99" fmla="*/ 672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6" h="1859">
                  <a:moveTo>
                    <a:pt x="844" y="1053"/>
                  </a:moveTo>
                  <a:cubicBezTo>
                    <a:pt x="844" y="1847"/>
                    <a:pt x="844" y="1847"/>
                    <a:pt x="844" y="1847"/>
                  </a:cubicBezTo>
                  <a:cubicBezTo>
                    <a:pt x="844" y="1855"/>
                    <a:pt x="835" y="1859"/>
                    <a:pt x="829" y="1854"/>
                  </a:cubicBezTo>
                  <a:cubicBezTo>
                    <a:pt x="588" y="1660"/>
                    <a:pt x="588" y="1660"/>
                    <a:pt x="588" y="1660"/>
                  </a:cubicBezTo>
                  <a:cubicBezTo>
                    <a:pt x="347" y="1854"/>
                    <a:pt x="347" y="1854"/>
                    <a:pt x="347" y="1854"/>
                  </a:cubicBezTo>
                  <a:cubicBezTo>
                    <a:pt x="341" y="1859"/>
                    <a:pt x="332" y="1855"/>
                    <a:pt x="332" y="1847"/>
                  </a:cubicBezTo>
                  <a:cubicBezTo>
                    <a:pt x="332" y="1053"/>
                    <a:pt x="332" y="1053"/>
                    <a:pt x="332" y="1053"/>
                  </a:cubicBezTo>
                  <a:cubicBezTo>
                    <a:pt x="433" y="1019"/>
                    <a:pt x="433" y="1019"/>
                    <a:pt x="433" y="1019"/>
                  </a:cubicBezTo>
                  <a:cubicBezTo>
                    <a:pt x="533" y="1158"/>
                    <a:pt x="533" y="1158"/>
                    <a:pt x="533" y="1158"/>
                  </a:cubicBezTo>
                  <a:cubicBezTo>
                    <a:pt x="545" y="1175"/>
                    <a:pt x="564" y="1185"/>
                    <a:pt x="585" y="1185"/>
                  </a:cubicBezTo>
                  <a:cubicBezTo>
                    <a:pt x="585" y="1185"/>
                    <a:pt x="585" y="1185"/>
                    <a:pt x="585" y="1185"/>
                  </a:cubicBezTo>
                  <a:cubicBezTo>
                    <a:pt x="606" y="1185"/>
                    <a:pt x="625" y="1175"/>
                    <a:pt x="638" y="1159"/>
                  </a:cubicBezTo>
                  <a:cubicBezTo>
                    <a:pt x="741" y="1019"/>
                    <a:pt x="741" y="1019"/>
                    <a:pt x="741" y="1019"/>
                  </a:cubicBezTo>
                  <a:lnTo>
                    <a:pt x="844" y="1053"/>
                  </a:lnTo>
                  <a:close/>
                  <a:moveTo>
                    <a:pt x="603" y="1137"/>
                  </a:moveTo>
                  <a:cubicBezTo>
                    <a:pt x="726" y="970"/>
                    <a:pt x="726" y="970"/>
                    <a:pt x="726" y="970"/>
                  </a:cubicBezTo>
                  <a:cubicBezTo>
                    <a:pt x="930" y="1039"/>
                    <a:pt x="930" y="1039"/>
                    <a:pt x="930" y="1039"/>
                  </a:cubicBezTo>
                  <a:cubicBezTo>
                    <a:pt x="937" y="1042"/>
                    <a:pt x="944" y="1040"/>
                    <a:pt x="950" y="1036"/>
                  </a:cubicBezTo>
                  <a:cubicBezTo>
                    <a:pt x="956" y="1032"/>
                    <a:pt x="959" y="1025"/>
                    <a:pt x="959" y="1018"/>
                  </a:cubicBezTo>
                  <a:cubicBezTo>
                    <a:pt x="951" y="820"/>
                    <a:pt x="951" y="820"/>
                    <a:pt x="951" y="820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66" y="761"/>
                    <a:pt x="1172" y="756"/>
                    <a:pt x="1174" y="749"/>
                  </a:cubicBezTo>
                  <a:cubicBezTo>
                    <a:pt x="1176" y="741"/>
                    <a:pt x="1175" y="734"/>
                    <a:pt x="1170" y="728"/>
                  </a:cubicBezTo>
                  <a:cubicBezTo>
                    <a:pt x="1037" y="574"/>
                    <a:pt x="1037" y="574"/>
                    <a:pt x="1037" y="574"/>
                  </a:cubicBezTo>
                  <a:cubicBezTo>
                    <a:pt x="1170" y="416"/>
                    <a:pt x="1170" y="416"/>
                    <a:pt x="1170" y="416"/>
                  </a:cubicBezTo>
                  <a:cubicBezTo>
                    <a:pt x="1175" y="410"/>
                    <a:pt x="1176" y="402"/>
                    <a:pt x="1174" y="395"/>
                  </a:cubicBezTo>
                  <a:cubicBezTo>
                    <a:pt x="1172" y="387"/>
                    <a:pt x="1166" y="382"/>
                    <a:pt x="1159" y="380"/>
                  </a:cubicBezTo>
                  <a:cubicBezTo>
                    <a:pt x="951" y="327"/>
                    <a:pt x="951" y="327"/>
                    <a:pt x="951" y="327"/>
                  </a:cubicBezTo>
                  <a:cubicBezTo>
                    <a:pt x="959" y="128"/>
                    <a:pt x="959" y="128"/>
                    <a:pt x="959" y="128"/>
                  </a:cubicBezTo>
                  <a:cubicBezTo>
                    <a:pt x="959" y="121"/>
                    <a:pt x="956" y="114"/>
                    <a:pt x="950" y="110"/>
                  </a:cubicBezTo>
                  <a:cubicBezTo>
                    <a:pt x="944" y="105"/>
                    <a:pt x="937" y="104"/>
                    <a:pt x="930" y="106"/>
                  </a:cubicBezTo>
                  <a:cubicBezTo>
                    <a:pt x="726" y="175"/>
                    <a:pt x="726" y="175"/>
                    <a:pt x="726" y="175"/>
                  </a:cubicBezTo>
                  <a:cubicBezTo>
                    <a:pt x="603" y="9"/>
                    <a:pt x="603" y="9"/>
                    <a:pt x="603" y="9"/>
                  </a:cubicBezTo>
                  <a:cubicBezTo>
                    <a:pt x="599" y="3"/>
                    <a:pt x="592" y="0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8" y="0"/>
                    <a:pt x="572" y="3"/>
                    <a:pt x="568" y="9"/>
                  </a:cubicBezTo>
                  <a:cubicBezTo>
                    <a:pt x="448" y="175"/>
                    <a:pt x="448" y="175"/>
                    <a:pt x="448" y="17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38" y="104"/>
                    <a:pt x="231" y="105"/>
                    <a:pt x="225" y="110"/>
                  </a:cubicBezTo>
                  <a:cubicBezTo>
                    <a:pt x="219" y="114"/>
                    <a:pt x="216" y="121"/>
                    <a:pt x="216" y="128"/>
                  </a:cubicBezTo>
                  <a:cubicBezTo>
                    <a:pt x="222" y="327"/>
                    <a:pt x="222" y="327"/>
                    <a:pt x="222" y="327"/>
                  </a:cubicBezTo>
                  <a:cubicBezTo>
                    <a:pt x="17" y="380"/>
                    <a:pt x="17" y="380"/>
                    <a:pt x="17" y="380"/>
                  </a:cubicBezTo>
                  <a:cubicBezTo>
                    <a:pt x="10" y="382"/>
                    <a:pt x="4" y="387"/>
                    <a:pt x="2" y="395"/>
                  </a:cubicBezTo>
                  <a:cubicBezTo>
                    <a:pt x="0" y="402"/>
                    <a:pt x="1" y="410"/>
                    <a:pt x="6" y="415"/>
                  </a:cubicBezTo>
                  <a:cubicBezTo>
                    <a:pt x="137" y="574"/>
                    <a:pt x="137" y="574"/>
                    <a:pt x="137" y="574"/>
                  </a:cubicBezTo>
                  <a:cubicBezTo>
                    <a:pt x="6" y="728"/>
                    <a:pt x="6" y="728"/>
                    <a:pt x="6" y="728"/>
                  </a:cubicBezTo>
                  <a:cubicBezTo>
                    <a:pt x="1" y="734"/>
                    <a:pt x="0" y="742"/>
                    <a:pt x="2" y="749"/>
                  </a:cubicBezTo>
                  <a:cubicBezTo>
                    <a:pt x="4" y="756"/>
                    <a:pt x="10" y="761"/>
                    <a:pt x="17" y="763"/>
                  </a:cubicBezTo>
                  <a:cubicBezTo>
                    <a:pt x="222" y="820"/>
                    <a:pt x="222" y="820"/>
                    <a:pt x="222" y="820"/>
                  </a:cubicBezTo>
                  <a:cubicBezTo>
                    <a:pt x="216" y="1018"/>
                    <a:pt x="216" y="1018"/>
                    <a:pt x="216" y="1018"/>
                  </a:cubicBezTo>
                  <a:cubicBezTo>
                    <a:pt x="216" y="1025"/>
                    <a:pt x="219" y="1032"/>
                    <a:pt x="225" y="1036"/>
                  </a:cubicBezTo>
                  <a:cubicBezTo>
                    <a:pt x="231" y="1040"/>
                    <a:pt x="238" y="1042"/>
                    <a:pt x="245" y="1039"/>
                  </a:cubicBezTo>
                  <a:cubicBezTo>
                    <a:pt x="448" y="971"/>
                    <a:pt x="448" y="971"/>
                    <a:pt x="448" y="971"/>
                  </a:cubicBezTo>
                  <a:cubicBezTo>
                    <a:pt x="568" y="1137"/>
                    <a:pt x="568" y="1137"/>
                    <a:pt x="568" y="1137"/>
                  </a:cubicBezTo>
                  <a:cubicBezTo>
                    <a:pt x="572" y="1142"/>
                    <a:pt x="578" y="1146"/>
                    <a:pt x="585" y="1146"/>
                  </a:cubicBezTo>
                  <a:cubicBezTo>
                    <a:pt x="585" y="1146"/>
                    <a:pt x="585" y="1146"/>
                    <a:pt x="585" y="1146"/>
                  </a:cubicBezTo>
                  <a:cubicBezTo>
                    <a:pt x="592" y="1146"/>
                    <a:pt x="599" y="1142"/>
                    <a:pt x="603" y="1137"/>
                  </a:cubicBezTo>
                  <a:close/>
                  <a:moveTo>
                    <a:pt x="449" y="924"/>
                  </a:moveTo>
                  <a:cubicBezTo>
                    <a:pt x="261" y="987"/>
                    <a:pt x="261" y="987"/>
                    <a:pt x="261" y="987"/>
                  </a:cubicBezTo>
                  <a:cubicBezTo>
                    <a:pt x="266" y="804"/>
                    <a:pt x="266" y="804"/>
                    <a:pt x="266" y="804"/>
                  </a:cubicBezTo>
                  <a:cubicBezTo>
                    <a:pt x="267" y="794"/>
                    <a:pt x="260" y="785"/>
                    <a:pt x="250" y="783"/>
                  </a:cubicBezTo>
                  <a:cubicBezTo>
                    <a:pt x="62" y="730"/>
                    <a:pt x="62" y="730"/>
                    <a:pt x="62" y="730"/>
                  </a:cubicBezTo>
                  <a:cubicBezTo>
                    <a:pt x="182" y="589"/>
                    <a:pt x="182" y="589"/>
                    <a:pt x="182" y="589"/>
                  </a:cubicBezTo>
                  <a:cubicBezTo>
                    <a:pt x="189" y="581"/>
                    <a:pt x="189" y="569"/>
                    <a:pt x="182" y="560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60" y="363"/>
                    <a:pt x="267" y="354"/>
                    <a:pt x="266" y="343"/>
                  </a:cubicBezTo>
                  <a:cubicBezTo>
                    <a:pt x="261" y="158"/>
                    <a:pt x="261" y="158"/>
                    <a:pt x="261" y="158"/>
                  </a:cubicBezTo>
                  <a:cubicBezTo>
                    <a:pt x="449" y="222"/>
                    <a:pt x="449" y="222"/>
                    <a:pt x="449" y="222"/>
                  </a:cubicBezTo>
                  <a:cubicBezTo>
                    <a:pt x="459" y="225"/>
                    <a:pt x="469" y="222"/>
                    <a:pt x="474" y="214"/>
                  </a:cubicBezTo>
                  <a:cubicBezTo>
                    <a:pt x="586" y="59"/>
                    <a:pt x="586" y="59"/>
                    <a:pt x="586" y="59"/>
                  </a:cubicBezTo>
                  <a:cubicBezTo>
                    <a:pt x="700" y="214"/>
                    <a:pt x="700" y="214"/>
                    <a:pt x="700" y="214"/>
                  </a:cubicBezTo>
                  <a:cubicBezTo>
                    <a:pt x="705" y="222"/>
                    <a:pt x="715" y="225"/>
                    <a:pt x="724" y="222"/>
                  </a:cubicBezTo>
                  <a:cubicBezTo>
                    <a:pt x="914" y="158"/>
                    <a:pt x="914" y="158"/>
                    <a:pt x="914" y="158"/>
                  </a:cubicBezTo>
                  <a:cubicBezTo>
                    <a:pt x="907" y="343"/>
                    <a:pt x="907" y="343"/>
                    <a:pt x="907" y="343"/>
                  </a:cubicBezTo>
                  <a:cubicBezTo>
                    <a:pt x="906" y="354"/>
                    <a:pt x="913" y="363"/>
                    <a:pt x="923" y="365"/>
                  </a:cubicBezTo>
                  <a:cubicBezTo>
                    <a:pt x="1114" y="414"/>
                    <a:pt x="1114" y="414"/>
                    <a:pt x="1114" y="414"/>
                  </a:cubicBezTo>
                  <a:cubicBezTo>
                    <a:pt x="992" y="560"/>
                    <a:pt x="992" y="560"/>
                    <a:pt x="992" y="560"/>
                  </a:cubicBezTo>
                  <a:cubicBezTo>
                    <a:pt x="985" y="569"/>
                    <a:pt x="985" y="581"/>
                    <a:pt x="992" y="589"/>
                  </a:cubicBezTo>
                  <a:cubicBezTo>
                    <a:pt x="1114" y="730"/>
                    <a:pt x="1114" y="730"/>
                    <a:pt x="1114" y="730"/>
                  </a:cubicBezTo>
                  <a:cubicBezTo>
                    <a:pt x="923" y="783"/>
                    <a:pt x="923" y="783"/>
                    <a:pt x="923" y="783"/>
                  </a:cubicBezTo>
                  <a:cubicBezTo>
                    <a:pt x="913" y="785"/>
                    <a:pt x="906" y="794"/>
                    <a:pt x="907" y="805"/>
                  </a:cubicBezTo>
                  <a:cubicBezTo>
                    <a:pt x="914" y="987"/>
                    <a:pt x="914" y="987"/>
                    <a:pt x="914" y="987"/>
                  </a:cubicBezTo>
                  <a:cubicBezTo>
                    <a:pt x="724" y="924"/>
                    <a:pt x="724" y="924"/>
                    <a:pt x="724" y="924"/>
                  </a:cubicBezTo>
                  <a:cubicBezTo>
                    <a:pt x="715" y="921"/>
                    <a:pt x="705" y="924"/>
                    <a:pt x="700" y="931"/>
                  </a:cubicBezTo>
                  <a:cubicBezTo>
                    <a:pt x="586" y="1086"/>
                    <a:pt x="586" y="1086"/>
                    <a:pt x="586" y="1086"/>
                  </a:cubicBezTo>
                  <a:cubicBezTo>
                    <a:pt x="474" y="932"/>
                    <a:pt x="474" y="932"/>
                    <a:pt x="474" y="932"/>
                  </a:cubicBezTo>
                  <a:cubicBezTo>
                    <a:pt x="470" y="926"/>
                    <a:pt x="463" y="922"/>
                    <a:pt x="456" y="922"/>
                  </a:cubicBezTo>
                  <a:cubicBezTo>
                    <a:pt x="454" y="922"/>
                    <a:pt x="452" y="923"/>
                    <a:pt x="449" y="924"/>
                  </a:cubicBezTo>
                  <a:close/>
                  <a:moveTo>
                    <a:pt x="563" y="672"/>
                  </a:moveTo>
                  <a:cubicBezTo>
                    <a:pt x="720" y="515"/>
                    <a:pt x="720" y="515"/>
                    <a:pt x="720" y="515"/>
                  </a:cubicBezTo>
                  <a:cubicBezTo>
                    <a:pt x="729" y="506"/>
                    <a:pt x="729" y="492"/>
                    <a:pt x="720" y="483"/>
                  </a:cubicBezTo>
                  <a:cubicBezTo>
                    <a:pt x="712" y="475"/>
                    <a:pt x="698" y="475"/>
                    <a:pt x="689" y="483"/>
                  </a:cubicBezTo>
                  <a:cubicBezTo>
                    <a:pt x="547" y="626"/>
                    <a:pt x="547" y="626"/>
                    <a:pt x="547" y="626"/>
                  </a:cubicBezTo>
                  <a:cubicBezTo>
                    <a:pt x="487" y="565"/>
                    <a:pt x="487" y="565"/>
                    <a:pt x="487" y="565"/>
                  </a:cubicBezTo>
                  <a:cubicBezTo>
                    <a:pt x="478" y="557"/>
                    <a:pt x="464" y="557"/>
                    <a:pt x="456" y="565"/>
                  </a:cubicBezTo>
                  <a:cubicBezTo>
                    <a:pt x="447" y="574"/>
                    <a:pt x="447" y="588"/>
                    <a:pt x="456" y="596"/>
                  </a:cubicBezTo>
                  <a:cubicBezTo>
                    <a:pt x="531" y="672"/>
                    <a:pt x="531" y="672"/>
                    <a:pt x="531" y="672"/>
                  </a:cubicBezTo>
                  <a:cubicBezTo>
                    <a:pt x="536" y="676"/>
                    <a:pt x="541" y="679"/>
                    <a:pt x="547" y="679"/>
                  </a:cubicBezTo>
                  <a:cubicBezTo>
                    <a:pt x="553" y="679"/>
                    <a:pt x="558" y="676"/>
                    <a:pt x="563" y="6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3FD6-D338-40C3-AEF4-85C45DEA24F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499347" y="-23191"/>
            <a:ext cx="580705" cy="581243"/>
            <a:chOff x="5273801" y="2606040"/>
            <a:chExt cx="1644396" cy="164592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053C1BD9-6CA0-4418-9838-B2E566C488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C2D1A2-1C32-4F34-A6F2-E98229F31D5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2D9CC9F6-E96E-4357-9E1B-D7CEAEC20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4F082276-F0EF-4B5C-9734-C95E2C7188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07E08-5267-4CDB-BB2B-9BBD595C28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32830" y="3359257"/>
            <a:ext cx="581243" cy="581243"/>
            <a:chOff x="5274989" y="2606676"/>
            <a:chExt cx="1644650" cy="1644650"/>
          </a:xfrm>
        </p:grpSpPr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6DDAF498-CA8F-47E6-ABC1-5F93397977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4989" y="2606676"/>
              <a:ext cx="1644650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548274-C0D3-446A-A6C1-9AC05027BD9F}"/>
                </a:ext>
              </a:extLst>
            </p:cNvPr>
            <p:cNvGrpSpPr/>
            <p:nvPr/>
          </p:nvGrpSpPr>
          <p:grpSpPr>
            <a:xfrm>
              <a:off x="5382474" y="2932113"/>
              <a:ext cx="1429679" cy="993775"/>
              <a:chOff x="5382474" y="2932113"/>
              <a:chExt cx="1429679" cy="993775"/>
            </a:xfrm>
          </p:grpSpPr>
          <p:sp>
            <p:nvSpPr>
              <p:cNvPr id="21" name="Freeform 80">
                <a:extLst>
                  <a:ext uri="{FF2B5EF4-FFF2-40B4-BE49-F238E27FC236}">
                    <a16:creationId xmlns:a16="http://schemas.microsoft.com/office/drawing/2014/main" id="{A9DAD222-C491-4918-8AAC-D949AC268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2474" y="2932113"/>
                <a:ext cx="1429679" cy="993775"/>
              </a:xfrm>
              <a:custGeom>
                <a:avLst/>
                <a:gdLst>
                  <a:gd name="connsiteX0" fmla="*/ 154359 w 1429679"/>
                  <a:gd name="connsiteY0" fmla="*/ 31750 h 993775"/>
                  <a:gd name="connsiteX1" fmla="*/ 105147 w 1429679"/>
                  <a:gd name="connsiteY1" fmla="*/ 35317 h 993775"/>
                  <a:gd name="connsiteX2" fmla="*/ 33111 w 1429679"/>
                  <a:gd name="connsiteY2" fmla="*/ 134480 h 993775"/>
                  <a:gd name="connsiteX3" fmla="*/ 33111 w 1429679"/>
                  <a:gd name="connsiteY3" fmla="*/ 138047 h 993775"/>
                  <a:gd name="connsiteX4" fmla="*/ 36677 w 1429679"/>
                  <a:gd name="connsiteY4" fmla="*/ 154455 h 993775"/>
                  <a:gd name="connsiteX5" fmla="*/ 229248 w 1429679"/>
                  <a:gd name="connsiteY5" fmla="*/ 546112 h 993775"/>
                  <a:gd name="connsiteX6" fmla="*/ 305563 w 1429679"/>
                  <a:gd name="connsiteY6" fmla="*/ 599617 h 993775"/>
                  <a:gd name="connsiteX7" fmla="*/ 304850 w 1429679"/>
                  <a:gd name="connsiteY7" fmla="*/ 601758 h 993775"/>
                  <a:gd name="connsiteX8" fmla="*/ 314121 w 1429679"/>
                  <a:gd name="connsiteY8" fmla="*/ 846454 h 993775"/>
                  <a:gd name="connsiteX9" fmla="*/ 509545 w 1429679"/>
                  <a:gd name="connsiteY9" fmla="*/ 960598 h 993775"/>
                  <a:gd name="connsiteX10" fmla="*/ 538787 w 1429679"/>
                  <a:gd name="connsiteY10" fmla="*/ 959172 h 993775"/>
                  <a:gd name="connsiteX11" fmla="*/ 662888 w 1429679"/>
                  <a:gd name="connsiteY11" fmla="*/ 867143 h 993775"/>
                  <a:gd name="connsiteX12" fmla="*/ 672160 w 1429679"/>
                  <a:gd name="connsiteY12" fmla="*/ 917794 h 993775"/>
                  <a:gd name="connsiteX13" fmla="*/ 713527 w 1429679"/>
                  <a:gd name="connsiteY13" fmla="*/ 947044 h 993775"/>
                  <a:gd name="connsiteX14" fmla="*/ 754894 w 1429679"/>
                  <a:gd name="connsiteY14" fmla="*/ 921361 h 993775"/>
                  <a:gd name="connsiteX15" fmla="*/ 763453 w 1429679"/>
                  <a:gd name="connsiteY15" fmla="*/ 892112 h 993775"/>
                  <a:gd name="connsiteX16" fmla="*/ 764166 w 1429679"/>
                  <a:gd name="connsiteY16" fmla="*/ 864289 h 993775"/>
                  <a:gd name="connsiteX17" fmla="*/ 764166 w 1429679"/>
                  <a:gd name="connsiteY17" fmla="*/ 865716 h 993775"/>
                  <a:gd name="connsiteX18" fmla="*/ 916796 w 1429679"/>
                  <a:gd name="connsiteY18" fmla="*/ 962025 h 993775"/>
                  <a:gd name="connsiteX19" fmla="*/ 943899 w 1429679"/>
                  <a:gd name="connsiteY19" fmla="*/ 959885 h 993775"/>
                  <a:gd name="connsiteX20" fmla="*/ 1143602 w 1429679"/>
                  <a:gd name="connsiteY20" fmla="*/ 770120 h 993775"/>
                  <a:gd name="connsiteX21" fmla="*/ 1122918 w 1429679"/>
                  <a:gd name="connsiteY21" fmla="*/ 598904 h 993775"/>
                  <a:gd name="connsiteX22" fmla="*/ 1208505 w 1429679"/>
                  <a:gd name="connsiteY22" fmla="*/ 533984 h 993775"/>
                  <a:gd name="connsiteX23" fmla="*/ 1351150 w 1429679"/>
                  <a:gd name="connsiteY23" fmla="*/ 275733 h 993775"/>
                  <a:gd name="connsiteX24" fmla="*/ 1396083 w 1429679"/>
                  <a:gd name="connsiteY24" fmla="*/ 128773 h 993775"/>
                  <a:gd name="connsiteX25" fmla="*/ 1330466 w 1429679"/>
                  <a:gd name="connsiteY25" fmla="*/ 36744 h 993775"/>
                  <a:gd name="connsiteX26" fmla="*/ 1273409 w 1429679"/>
                  <a:gd name="connsiteY26" fmla="*/ 31750 h 993775"/>
                  <a:gd name="connsiteX27" fmla="*/ 1156440 w 1429679"/>
                  <a:gd name="connsiteY27" fmla="*/ 52439 h 993775"/>
                  <a:gd name="connsiteX28" fmla="*/ 876856 w 1429679"/>
                  <a:gd name="connsiteY28" fmla="*/ 235783 h 993775"/>
                  <a:gd name="connsiteX29" fmla="*/ 874003 w 1429679"/>
                  <a:gd name="connsiteY29" fmla="*/ 236496 h 993775"/>
                  <a:gd name="connsiteX30" fmla="*/ 870437 w 1429679"/>
                  <a:gd name="connsiteY30" fmla="*/ 232929 h 993775"/>
                  <a:gd name="connsiteX31" fmla="*/ 852606 w 1429679"/>
                  <a:gd name="connsiteY31" fmla="*/ 203680 h 993775"/>
                  <a:gd name="connsiteX32" fmla="*/ 849753 w 1429679"/>
                  <a:gd name="connsiteY32" fmla="*/ 202966 h 993775"/>
                  <a:gd name="connsiteX33" fmla="*/ 836202 w 1429679"/>
                  <a:gd name="connsiteY33" fmla="*/ 199399 h 993775"/>
                  <a:gd name="connsiteX34" fmla="*/ 816232 w 1429679"/>
                  <a:gd name="connsiteY34" fmla="*/ 207247 h 993775"/>
                  <a:gd name="connsiteX35" fmla="*/ 790555 w 1429679"/>
                  <a:gd name="connsiteY35" fmla="*/ 232929 h 993775"/>
                  <a:gd name="connsiteX36" fmla="*/ 770585 w 1429679"/>
                  <a:gd name="connsiteY36" fmla="*/ 258612 h 993775"/>
                  <a:gd name="connsiteX37" fmla="*/ 752755 w 1429679"/>
                  <a:gd name="connsiteY37" fmla="*/ 287861 h 993775"/>
                  <a:gd name="connsiteX38" fmla="*/ 750615 w 1429679"/>
                  <a:gd name="connsiteY38" fmla="*/ 292142 h 993775"/>
                  <a:gd name="connsiteX39" fmla="*/ 740630 w 1429679"/>
                  <a:gd name="connsiteY39" fmla="*/ 311403 h 993775"/>
                  <a:gd name="connsiteX40" fmla="*/ 731358 w 1429679"/>
                  <a:gd name="connsiteY40" fmla="*/ 325671 h 993775"/>
                  <a:gd name="connsiteX41" fmla="*/ 729218 w 1429679"/>
                  <a:gd name="connsiteY41" fmla="*/ 329238 h 993775"/>
                  <a:gd name="connsiteX42" fmla="*/ 723512 w 1429679"/>
                  <a:gd name="connsiteY42" fmla="*/ 340653 h 993775"/>
                  <a:gd name="connsiteX43" fmla="*/ 722799 w 1429679"/>
                  <a:gd name="connsiteY43" fmla="*/ 341366 h 993775"/>
                  <a:gd name="connsiteX44" fmla="*/ 714240 w 1429679"/>
                  <a:gd name="connsiteY44" fmla="*/ 346360 h 993775"/>
                  <a:gd name="connsiteX45" fmla="*/ 705682 w 1429679"/>
                  <a:gd name="connsiteY45" fmla="*/ 341366 h 993775"/>
                  <a:gd name="connsiteX46" fmla="*/ 705682 w 1429679"/>
                  <a:gd name="connsiteY46" fmla="*/ 340653 h 993775"/>
                  <a:gd name="connsiteX47" fmla="*/ 699263 w 1429679"/>
                  <a:gd name="connsiteY47" fmla="*/ 329238 h 993775"/>
                  <a:gd name="connsiteX48" fmla="*/ 697123 w 1429679"/>
                  <a:gd name="connsiteY48" fmla="*/ 325671 h 993775"/>
                  <a:gd name="connsiteX49" fmla="*/ 687851 w 1429679"/>
                  <a:gd name="connsiteY49" fmla="*/ 311403 h 993775"/>
                  <a:gd name="connsiteX50" fmla="*/ 677866 w 1429679"/>
                  <a:gd name="connsiteY50" fmla="*/ 292142 h 993775"/>
                  <a:gd name="connsiteX51" fmla="*/ 675726 w 1429679"/>
                  <a:gd name="connsiteY51" fmla="*/ 287861 h 993775"/>
                  <a:gd name="connsiteX52" fmla="*/ 657896 w 1429679"/>
                  <a:gd name="connsiteY52" fmla="*/ 258612 h 993775"/>
                  <a:gd name="connsiteX53" fmla="*/ 637925 w 1429679"/>
                  <a:gd name="connsiteY53" fmla="*/ 232929 h 993775"/>
                  <a:gd name="connsiteX54" fmla="*/ 612249 w 1429679"/>
                  <a:gd name="connsiteY54" fmla="*/ 207247 h 993775"/>
                  <a:gd name="connsiteX55" fmla="*/ 592279 w 1429679"/>
                  <a:gd name="connsiteY55" fmla="*/ 199399 h 993775"/>
                  <a:gd name="connsiteX56" fmla="*/ 578728 w 1429679"/>
                  <a:gd name="connsiteY56" fmla="*/ 202966 h 993775"/>
                  <a:gd name="connsiteX57" fmla="*/ 575875 w 1429679"/>
                  <a:gd name="connsiteY57" fmla="*/ 203680 h 993775"/>
                  <a:gd name="connsiteX58" fmla="*/ 558044 w 1429679"/>
                  <a:gd name="connsiteY58" fmla="*/ 232929 h 993775"/>
                  <a:gd name="connsiteX59" fmla="*/ 554478 w 1429679"/>
                  <a:gd name="connsiteY59" fmla="*/ 236496 h 993775"/>
                  <a:gd name="connsiteX60" fmla="*/ 552338 w 1429679"/>
                  <a:gd name="connsiteY60" fmla="*/ 235783 h 993775"/>
                  <a:gd name="connsiteX61" fmla="*/ 494567 w 1429679"/>
                  <a:gd name="connsiteY61" fmla="*/ 183705 h 993775"/>
                  <a:gd name="connsiteX62" fmla="*/ 272041 w 1429679"/>
                  <a:gd name="connsiteY62" fmla="*/ 52439 h 993775"/>
                  <a:gd name="connsiteX63" fmla="*/ 154359 w 1429679"/>
                  <a:gd name="connsiteY63" fmla="*/ 31750 h 993775"/>
                  <a:gd name="connsiteX64" fmla="*/ 154627 w 1429679"/>
                  <a:gd name="connsiteY64" fmla="*/ 0 h 993775"/>
                  <a:gd name="connsiteX65" fmla="*/ 282360 w 1429679"/>
                  <a:gd name="connsiteY65" fmla="*/ 22132 h 993775"/>
                  <a:gd name="connsiteX66" fmla="*/ 514990 w 1429679"/>
                  <a:gd name="connsiteY66" fmla="*/ 159204 h 993775"/>
                  <a:gd name="connsiteX67" fmla="*/ 546388 w 1429679"/>
                  <a:gd name="connsiteY67" fmla="*/ 186333 h 993775"/>
                  <a:gd name="connsiteX68" fmla="*/ 562800 w 1429679"/>
                  <a:gd name="connsiteY68" fmla="*/ 174910 h 993775"/>
                  <a:gd name="connsiteX69" fmla="*/ 565654 w 1429679"/>
                  <a:gd name="connsiteY69" fmla="*/ 174196 h 993775"/>
                  <a:gd name="connsiteX70" fmla="*/ 592771 w 1429679"/>
                  <a:gd name="connsiteY70" fmla="*/ 167771 h 993775"/>
                  <a:gd name="connsiteX71" fmla="*/ 633445 w 1429679"/>
                  <a:gd name="connsiteY71" fmla="*/ 182763 h 993775"/>
                  <a:gd name="connsiteX72" fmla="*/ 661989 w 1429679"/>
                  <a:gd name="connsiteY72" fmla="*/ 212034 h 993775"/>
                  <a:gd name="connsiteX73" fmla="*/ 661989 w 1429679"/>
                  <a:gd name="connsiteY73" fmla="*/ 212748 h 993775"/>
                  <a:gd name="connsiteX74" fmla="*/ 684110 w 1429679"/>
                  <a:gd name="connsiteY74" fmla="*/ 240591 h 993775"/>
                  <a:gd name="connsiteX75" fmla="*/ 704091 w 1429679"/>
                  <a:gd name="connsiteY75" fmla="*/ 273431 h 993775"/>
                  <a:gd name="connsiteX76" fmla="*/ 706232 w 1429679"/>
                  <a:gd name="connsiteY76" fmla="*/ 277715 h 993775"/>
                  <a:gd name="connsiteX77" fmla="*/ 714795 w 1429679"/>
                  <a:gd name="connsiteY77" fmla="*/ 293421 h 993775"/>
                  <a:gd name="connsiteX78" fmla="*/ 723358 w 1429679"/>
                  <a:gd name="connsiteY78" fmla="*/ 277715 h 993775"/>
                  <a:gd name="connsiteX79" fmla="*/ 725498 w 1429679"/>
                  <a:gd name="connsiteY79" fmla="*/ 273431 h 993775"/>
                  <a:gd name="connsiteX80" fmla="*/ 745479 w 1429679"/>
                  <a:gd name="connsiteY80" fmla="*/ 240591 h 993775"/>
                  <a:gd name="connsiteX81" fmla="*/ 767600 w 1429679"/>
                  <a:gd name="connsiteY81" fmla="*/ 212748 h 993775"/>
                  <a:gd name="connsiteX82" fmla="*/ 796144 w 1429679"/>
                  <a:gd name="connsiteY82" fmla="*/ 182763 h 993775"/>
                  <a:gd name="connsiteX83" fmla="*/ 836818 w 1429679"/>
                  <a:gd name="connsiteY83" fmla="*/ 167771 h 993775"/>
                  <a:gd name="connsiteX84" fmla="*/ 863935 w 1429679"/>
                  <a:gd name="connsiteY84" fmla="*/ 174196 h 993775"/>
                  <a:gd name="connsiteX85" fmla="*/ 866789 w 1429679"/>
                  <a:gd name="connsiteY85" fmla="*/ 174910 h 993775"/>
                  <a:gd name="connsiteX86" fmla="*/ 883202 w 1429679"/>
                  <a:gd name="connsiteY86" fmla="*/ 186333 h 993775"/>
                  <a:gd name="connsiteX87" fmla="*/ 1146516 w 1429679"/>
                  <a:gd name="connsiteY87" fmla="*/ 22132 h 993775"/>
                  <a:gd name="connsiteX88" fmla="*/ 1274248 w 1429679"/>
                  <a:gd name="connsiteY88" fmla="*/ 0 h 993775"/>
                  <a:gd name="connsiteX89" fmla="*/ 1337044 w 1429679"/>
                  <a:gd name="connsiteY89" fmla="*/ 5711 h 993775"/>
                  <a:gd name="connsiteX90" fmla="*/ 1410544 w 1429679"/>
                  <a:gd name="connsiteY90" fmla="*/ 48547 h 993775"/>
                  <a:gd name="connsiteX91" fmla="*/ 1428384 w 1429679"/>
                  <a:gd name="connsiteY91" fmla="*/ 132075 h 993775"/>
                  <a:gd name="connsiteX92" fmla="*/ 1380573 w 1429679"/>
                  <a:gd name="connsiteY92" fmla="*/ 287709 h 993775"/>
                  <a:gd name="connsiteX93" fmla="*/ 1235001 w 1429679"/>
                  <a:gd name="connsiteY93" fmla="*/ 552573 h 993775"/>
                  <a:gd name="connsiteX94" fmla="*/ 1166496 w 1429679"/>
                  <a:gd name="connsiteY94" fmla="*/ 616826 h 993775"/>
                  <a:gd name="connsiteX95" fmla="*/ 1175060 w 1429679"/>
                  <a:gd name="connsiteY95" fmla="*/ 776744 h 993775"/>
                  <a:gd name="connsiteX96" fmla="*/ 1098705 w 1429679"/>
                  <a:gd name="connsiteY96" fmla="*/ 920955 h 993775"/>
                  <a:gd name="connsiteX97" fmla="*/ 950279 w 1429679"/>
                  <a:gd name="connsiteY97" fmla="*/ 990919 h 993775"/>
                  <a:gd name="connsiteX98" fmla="*/ 917454 w 1429679"/>
                  <a:gd name="connsiteY98" fmla="*/ 993775 h 993775"/>
                  <a:gd name="connsiteX99" fmla="*/ 781158 w 1429679"/>
                  <a:gd name="connsiteY99" fmla="*/ 939517 h 993775"/>
                  <a:gd name="connsiteX100" fmla="*/ 714081 w 1429679"/>
                  <a:gd name="connsiteY100" fmla="*/ 978783 h 993775"/>
                  <a:gd name="connsiteX101" fmla="*/ 649144 w 1429679"/>
                  <a:gd name="connsiteY101" fmla="*/ 940945 h 993775"/>
                  <a:gd name="connsiteX102" fmla="*/ 542106 w 1429679"/>
                  <a:gd name="connsiteY102" fmla="*/ 990919 h 993775"/>
                  <a:gd name="connsiteX103" fmla="*/ 509995 w 1429679"/>
                  <a:gd name="connsiteY103" fmla="*/ 992347 h 993775"/>
                  <a:gd name="connsiteX104" fmla="*/ 380121 w 1429679"/>
                  <a:gd name="connsiteY104" fmla="*/ 959507 h 993775"/>
                  <a:gd name="connsiteX105" fmla="*/ 287355 w 1429679"/>
                  <a:gd name="connsiteY105" fmla="*/ 862414 h 993775"/>
                  <a:gd name="connsiteX106" fmla="*/ 245967 w 1429679"/>
                  <a:gd name="connsiteY106" fmla="*/ 724628 h 993775"/>
                  <a:gd name="connsiteX107" fmla="*/ 263806 w 1429679"/>
                  <a:gd name="connsiteY107" fmla="*/ 617540 h 993775"/>
                  <a:gd name="connsiteX108" fmla="*/ 203865 w 1429679"/>
                  <a:gd name="connsiteY108" fmla="*/ 564710 h 993775"/>
                  <a:gd name="connsiteX109" fmla="*/ 6201 w 1429679"/>
                  <a:gd name="connsiteY109" fmla="*/ 162060 h 993775"/>
                  <a:gd name="connsiteX110" fmla="*/ 2633 w 1429679"/>
                  <a:gd name="connsiteY110" fmla="*/ 141356 h 993775"/>
                  <a:gd name="connsiteX111" fmla="*/ 1919 w 1429679"/>
                  <a:gd name="connsiteY111" fmla="*/ 139214 h 993775"/>
                  <a:gd name="connsiteX112" fmla="*/ 100394 w 1429679"/>
                  <a:gd name="connsiteY112" fmla="*/ 4284 h 993775"/>
                  <a:gd name="connsiteX113" fmla="*/ 154627 w 1429679"/>
                  <a:gd name="connsiteY113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1429679" h="993775">
                    <a:moveTo>
                      <a:pt x="154359" y="31750"/>
                    </a:moveTo>
                    <a:cubicBezTo>
                      <a:pt x="137955" y="31750"/>
                      <a:pt x="121551" y="32464"/>
                      <a:pt x="105147" y="35317"/>
                    </a:cubicBezTo>
                    <a:cubicBezTo>
                      <a:pt x="46662" y="44591"/>
                      <a:pt x="24552" y="75268"/>
                      <a:pt x="33111" y="134480"/>
                    </a:cubicBezTo>
                    <a:cubicBezTo>
                      <a:pt x="33111" y="135907"/>
                      <a:pt x="33111" y="136620"/>
                      <a:pt x="33111" y="138047"/>
                    </a:cubicBezTo>
                    <a:cubicBezTo>
                      <a:pt x="33824" y="142327"/>
                      <a:pt x="34537" y="148035"/>
                      <a:pt x="36677" y="154455"/>
                    </a:cubicBezTo>
                    <a:cubicBezTo>
                      <a:pt x="73052" y="290715"/>
                      <a:pt x="136529" y="419127"/>
                      <a:pt x="229248" y="546112"/>
                    </a:cubicBezTo>
                    <a:cubicBezTo>
                      <a:pt x="249931" y="574648"/>
                      <a:pt x="275607" y="592483"/>
                      <a:pt x="305563" y="599617"/>
                    </a:cubicBezTo>
                    <a:cubicBezTo>
                      <a:pt x="305563" y="600331"/>
                      <a:pt x="304850" y="601044"/>
                      <a:pt x="304850" y="601758"/>
                    </a:cubicBezTo>
                    <a:cubicBezTo>
                      <a:pt x="264909" y="680232"/>
                      <a:pt x="267762" y="765126"/>
                      <a:pt x="314121" y="846454"/>
                    </a:cubicBezTo>
                    <a:cubicBezTo>
                      <a:pt x="356915" y="921361"/>
                      <a:pt x="423958" y="960598"/>
                      <a:pt x="509545" y="960598"/>
                    </a:cubicBezTo>
                    <a:cubicBezTo>
                      <a:pt x="518817" y="960598"/>
                      <a:pt x="528802" y="960598"/>
                      <a:pt x="538787" y="959172"/>
                    </a:cubicBezTo>
                    <a:cubicBezTo>
                      <a:pt x="593705" y="954178"/>
                      <a:pt x="635786" y="922788"/>
                      <a:pt x="662888" y="867143"/>
                    </a:cubicBezTo>
                    <a:cubicBezTo>
                      <a:pt x="662175" y="883551"/>
                      <a:pt x="665741" y="901386"/>
                      <a:pt x="672160" y="917794"/>
                    </a:cubicBezTo>
                    <a:cubicBezTo>
                      <a:pt x="679292" y="935629"/>
                      <a:pt x="694983" y="947044"/>
                      <a:pt x="713527" y="947044"/>
                    </a:cubicBezTo>
                    <a:cubicBezTo>
                      <a:pt x="730645" y="947044"/>
                      <a:pt x="745622" y="937770"/>
                      <a:pt x="754894" y="921361"/>
                    </a:cubicBezTo>
                    <a:cubicBezTo>
                      <a:pt x="759887" y="911374"/>
                      <a:pt x="762740" y="901386"/>
                      <a:pt x="763453" y="892112"/>
                    </a:cubicBezTo>
                    <a:cubicBezTo>
                      <a:pt x="763453" y="883551"/>
                      <a:pt x="763453" y="874277"/>
                      <a:pt x="764166" y="864289"/>
                    </a:cubicBezTo>
                    <a:cubicBezTo>
                      <a:pt x="764166" y="865003"/>
                      <a:pt x="764166" y="865003"/>
                      <a:pt x="764166" y="865716"/>
                    </a:cubicBezTo>
                    <a:cubicBezTo>
                      <a:pt x="791982" y="924215"/>
                      <a:pt x="851893" y="962025"/>
                      <a:pt x="916796" y="962025"/>
                    </a:cubicBezTo>
                    <a:cubicBezTo>
                      <a:pt x="926068" y="962025"/>
                      <a:pt x="935340" y="961312"/>
                      <a:pt x="943899" y="959885"/>
                    </a:cubicBezTo>
                    <a:cubicBezTo>
                      <a:pt x="1051596" y="942050"/>
                      <a:pt x="1122205" y="874990"/>
                      <a:pt x="1143602" y="770120"/>
                    </a:cubicBezTo>
                    <a:cubicBezTo>
                      <a:pt x="1157153" y="702347"/>
                      <a:pt x="1150734" y="645988"/>
                      <a:pt x="1122918" y="598904"/>
                    </a:cubicBezTo>
                    <a:cubicBezTo>
                      <a:pt x="1162859" y="590343"/>
                      <a:pt x="1187822" y="563234"/>
                      <a:pt x="1208505" y="533984"/>
                    </a:cubicBezTo>
                    <a:cubicBezTo>
                      <a:pt x="1261284" y="461218"/>
                      <a:pt x="1306217" y="379176"/>
                      <a:pt x="1351150" y="275733"/>
                    </a:cubicBezTo>
                    <a:cubicBezTo>
                      <a:pt x="1370407" y="230789"/>
                      <a:pt x="1389664" y="182278"/>
                      <a:pt x="1396083" y="128773"/>
                    </a:cubicBezTo>
                    <a:cubicBezTo>
                      <a:pt x="1402502" y="78121"/>
                      <a:pt x="1379679" y="46018"/>
                      <a:pt x="1330466" y="36744"/>
                    </a:cubicBezTo>
                    <a:cubicBezTo>
                      <a:pt x="1311209" y="33177"/>
                      <a:pt x="1292666" y="31750"/>
                      <a:pt x="1273409" y="31750"/>
                    </a:cubicBezTo>
                    <a:cubicBezTo>
                      <a:pt x="1234894" y="31750"/>
                      <a:pt x="1195667" y="38171"/>
                      <a:pt x="1156440" y="52439"/>
                    </a:cubicBezTo>
                    <a:cubicBezTo>
                      <a:pt x="1056588" y="87395"/>
                      <a:pt x="964582" y="148035"/>
                      <a:pt x="876856" y="235783"/>
                    </a:cubicBezTo>
                    <a:cubicBezTo>
                      <a:pt x="876142" y="236496"/>
                      <a:pt x="874716" y="236496"/>
                      <a:pt x="874003" y="236496"/>
                    </a:cubicBezTo>
                    <a:cubicBezTo>
                      <a:pt x="872576" y="236496"/>
                      <a:pt x="870437" y="235069"/>
                      <a:pt x="870437" y="232929"/>
                    </a:cubicBezTo>
                    <a:cubicBezTo>
                      <a:pt x="871150" y="220801"/>
                      <a:pt x="864018" y="209387"/>
                      <a:pt x="852606" y="203680"/>
                    </a:cubicBezTo>
                    <a:cubicBezTo>
                      <a:pt x="852606" y="203680"/>
                      <a:pt x="852606" y="203680"/>
                      <a:pt x="849753" y="202966"/>
                    </a:cubicBezTo>
                    <a:cubicBezTo>
                      <a:pt x="845474" y="200826"/>
                      <a:pt x="841194" y="199399"/>
                      <a:pt x="836202" y="199399"/>
                    </a:cubicBezTo>
                    <a:cubicBezTo>
                      <a:pt x="829070" y="199399"/>
                      <a:pt x="821937" y="202253"/>
                      <a:pt x="816232" y="207247"/>
                    </a:cubicBezTo>
                    <a:cubicBezTo>
                      <a:pt x="805533" y="215808"/>
                      <a:pt x="797688" y="225082"/>
                      <a:pt x="790555" y="232929"/>
                    </a:cubicBezTo>
                    <a:cubicBezTo>
                      <a:pt x="783423" y="241490"/>
                      <a:pt x="777004" y="250051"/>
                      <a:pt x="770585" y="258612"/>
                    </a:cubicBezTo>
                    <a:cubicBezTo>
                      <a:pt x="764166" y="268599"/>
                      <a:pt x="757747" y="277874"/>
                      <a:pt x="752755" y="287861"/>
                    </a:cubicBezTo>
                    <a:cubicBezTo>
                      <a:pt x="752755" y="287861"/>
                      <a:pt x="752755" y="287861"/>
                      <a:pt x="750615" y="292142"/>
                    </a:cubicBezTo>
                    <a:cubicBezTo>
                      <a:pt x="747049" y="299276"/>
                      <a:pt x="744196" y="305696"/>
                      <a:pt x="740630" y="311403"/>
                    </a:cubicBezTo>
                    <a:cubicBezTo>
                      <a:pt x="740630" y="311403"/>
                      <a:pt x="740630" y="311403"/>
                      <a:pt x="731358" y="325671"/>
                    </a:cubicBezTo>
                    <a:cubicBezTo>
                      <a:pt x="731358" y="325671"/>
                      <a:pt x="731358" y="325671"/>
                      <a:pt x="729218" y="329238"/>
                    </a:cubicBezTo>
                    <a:cubicBezTo>
                      <a:pt x="727078" y="332805"/>
                      <a:pt x="724939" y="337086"/>
                      <a:pt x="723512" y="340653"/>
                    </a:cubicBezTo>
                    <a:cubicBezTo>
                      <a:pt x="722799" y="340653"/>
                      <a:pt x="722799" y="340653"/>
                      <a:pt x="722799" y="341366"/>
                    </a:cubicBezTo>
                    <a:cubicBezTo>
                      <a:pt x="721373" y="344933"/>
                      <a:pt x="717807" y="346360"/>
                      <a:pt x="714240" y="346360"/>
                    </a:cubicBezTo>
                    <a:cubicBezTo>
                      <a:pt x="710674" y="346360"/>
                      <a:pt x="707108" y="344933"/>
                      <a:pt x="705682" y="341366"/>
                    </a:cubicBezTo>
                    <a:cubicBezTo>
                      <a:pt x="705682" y="341366"/>
                      <a:pt x="705682" y="340653"/>
                      <a:pt x="705682" y="340653"/>
                    </a:cubicBezTo>
                    <a:cubicBezTo>
                      <a:pt x="703542" y="337086"/>
                      <a:pt x="701402" y="332805"/>
                      <a:pt x="699263" y="329238"/>
                    </a:cubicBezTo>
                    <a:cubicBezTo>
                      <a:pt x="699263" y="329238"/>
                      <a:pt x="699263" y="329238"/>
                      <a:pt x="697123" y="325671"/>
                    </a:cubicBezTo>
                    <a:cubicBezTo>
                      <a:pt x="697123" y="325671"/>
                      <a:pt x="697123" y="325671"/>
                      <a:pt x="687851" y="311403"/>
                    </a:cubicBezTo>
                    <a:cubicBezTo>
                      <a:pt x="684285" y="305696"/>
                      <a:pt x="681432" y="299276"/>
                      <a:pt x="677866" y="292142"/>
                    </a:cubicBezTo>
                    <a:cubicBezTo>
                      <a:pt x="677866" y="292142"/>
                      <a:pt x="677866" y="292142"/>
                      <a:pt x="675726" y="287861"/>
                    </a:cubicBezTo>
                    <a:cubicBezTo>
                      <a:pt x="670734" y="277874"/>
                      <a:pt x="664315" y="268599"/>
                      <a:pt x="657896" y="258612"/>
                    </a:cubicBezTo>
                    <a:cubicBezTo>
                      <a:pt x="651477" y="250051"/>
                      <a:pt x="645058" y="241490"/>
                      <a:pt x="637925" y="232929"/>
                    </a:cubicBezTo>
                    <a:cubicBezTo>
                      <a:pt x="630793" y="225082"/>
                      <a:pt x="622948" y="215808"/>
                      <a:pt x="612249" y="207247"/>
                    </a:cubicBezTo>
                    <a:cubicBezTo>
                      <a:pt x="606544" y="202253"/>
                      <a:pt x="599411" y="199399"/>
                      <a:pt x="592279" y="199399"/>
                    </a:cubicBezTo>
                    <a:cubicBezTo>
                      <a:pt x="587286" y="199399"/>
                      <a:pt x="583007" y="200826"/>
                      <a:pt x="578728" y="202966"/>
                    </a:cubicBezTo>
                    <a:cubicBezTo>
                      <a:pt x="578728" y="202966"/>
                      <a:pt x="578728" y="202966"/>
                      <a:pt x="575875" y="203680"/>
                    </a:cubicBezTo>
                    <a:cubicBezTo>
                      <a:pt x="564463" y="209387"/>
                      <a:pt x="557331" y="220801"/>
                      <a:pt x="558044" y="232929"/>
                    </a:cubicBezTo>
                    <a:cubicBezTo>
                      <a:pt x="558044" y="235069"/>
                      <a:pt x="555905" y="236496"/>
                      <a:pt x="554478" y="236496"/>
                    </a:cubicBezTo>
                    <a:cubicBezTo>
                      <a:pt x="553765" y="236496"/>
                      <a:pt x="553052" y="236496"/>
                      <a:pt x="552338" y="235783"/>
                    </a:cubicBezTo>
                    <a:cubicBezTo>
                      <a:pt x="534508" y="217948"/>
                      <a:pt x="515251" y="200826"/>
                      <a:pt x="494567" y="183705"/>
                    </a:cubicBezTo>
                    <a:cubicBezTo>
                      <a:pt x="419679" y="120925"/>
                      <a:pt x="346930" y="78121"/>
                      <a:pt x="272041" y="52439"/>
                    </a:cubicBezTo>
                    <a:cubicBezTo>
                      <a:pt x="231387" y="38171"/>
                      <a:pt x="192873" y="31750"/>
                      <a:pt x="154359" y="31750"/>
                    </a:cubicBezTo>
                    <a:close/>
                    <a:moveTo>
                      <a:pt x="154627" y="0"/>
                    </a:moveTo>
                    <a:cubicBezTo>
                      <a:pt x="196729" y="0"/>
                      <a:pt x="238117" y="7139"/>
                      <a:pt x="282360" y="22132"/>
                    </a:cubicBezTo>
                    <a:cubicBezTo>
                      <a:pt x="360854" y="49261"/>
                      <a:pt x="437208" y="94237"/>
                      <a:pt x="514990" y="159204"/>
                    </a:cubicBezTo>
                    <a:cubicBezTo>
                      <a:pt x="525693" y="168485"/>
                      <a:pt x="536397" y="177766"/>
                      <a:pt x="546388" y="186333"/>
                    </a:cubicBezTo>
                    <a:cubicBezTo>
                      <a:pt x="551383" y="182049"/>
                      <a:pt x="557091" y="178480"/>
                      <a:pt x="562800" y="174910"/>
                    </a:cubicBezTo>
                    <a:cubicBezTo>
                      <a:pt x="562800" y="174910"/>
                      <a:pt x="562800" y="174910"/>
                      <a:pt x="565654" y="174196"/>
                    </a:cubicBezTo>
                    <a:cubicBezTo>
                      <a:pt x="574218" y="169913"/>
                      <a:pt x="583494" y="167771"/>
                      <a:pt x="592771" y="167771"/>
                    </a:cubicBezTo>
                    <a:cubicBezTo>
                      <a:pt x="607043" y="167771"/>
                      <a:pt x="622028" y="173482"/>
                      <a:pt x="633445" y="182763"/>
                    </a:cubicBezTo>
                    <a:cubicBezTo>
                      <a:pt x="645576" y="193472"/>
                      <a:pt x="654853" y="203467"/>
                      <a:pt x="661989" y="212034"/>
                    </a:cubicBezTo>
                    <a:cubicBezTo>
                      <a:pt x="661989" y="212034"/>
                      <a:pt x="661989" y="212034"/>
                      <a:pt x="661989" y="212748"/>
                    </a:cubicBezTo>
                    <a:cubicBezTo>
                      <a:pt x="669838" y="221315"/>
                      <a:pt x="676974" y="230596"/>
                      <a:pt x="684110" y="240591"/>
                    </a:cubicBezTo>
                    <a:cubicBezTo>
                      <a:pt x="691960" y="251300"/>
                      <a:pt x="698382" y="262722"/>
                      <a:pt x="704091" y="273431"/>
                    </a:cubicBezTo>
                    <a:cubicBezTo>
                      <a:pt x="704091" y="273431"/>
                      <a:pt x="704091" y="273431"/>
                      <a:pt x="706232" y="277715"/>
                    </a:cubicBezTo>
                    <a:cubicBezTo>
                      <a:pt x="709086" y="283426"/>
                      <a:pt x="711940" y="289137"/>
                      <a:pt x="714795" y="293421"/>
                    </a:cubicBezTo>
                    <a:cubicBezTo>
                      <a:pt x="717649" y="289137"/>
                      <a:pt x="720503" y="283426"/>
                      <a:pt x="723358" y="277715"/>
                    </a:cubicBezTo>
                    <a:cubicBezTo>
                      <a:pt x="723358" y="277715"/>
                      <a:pt x="723358" y="277715"/>
                      <a:pt x="725498" y="273431"/>
                    </a:cubicBezTo>
                    <a:cubicBezTo>
                      <a:pt x="731207" y="262722"/>
                      <a:pt x="737629" y="251300"/>
                      <a:pt x="745479" y="240591"/>
                    </a:cubicBezTo>
                    <a:cubicBezTo>
                      <a:pt x="752615" y="230596"/>
                      <a:pt x="759751" y="221315"/>
                      <a:pt x="767600" y="212748"/>
                    </a:cubicBezTo>
                    <a:cubicBezTo>
                      <a:pt x="774736" y="203467"/>
                      <a:pt x="784013" y="193472"/>
                      <a:pt x="796144" y="182763"/>
                    </a:cubicBezTo>
                    <a:cubicBezTo>
                      <a:pt x="807561" y="173482"/>
                      <a:pt x="822547" y="167771"/>
                      <a:pt x="836818" y="167771"/>
                    </a:cubicBezTo>
                    <a:cubicBezTo>
                      <a:pt x="846095" y="167771"/>
                      <a:pt x="855372" y="169913"/>
                      <a:pt x="863935" y="174196"/>
                    </a:cubicBezTo>
                    <a:cubicBezTo>
                      <a:pt x="863935" y="174196"/>
                      <a:pt x="863935" y="174196"/>
                      <a:pt x="866789" y="174910"/>
                    </a:cubicBezTo>
                    <a:cubicBezTo>
                      <a:pt x="872498" y="178480"/>
                      <a:pt x="878206" y="182049"/>
                      <a:pt x="883202" y="186333"/>
                    </a:cubicBezTo>
                    <a:cubicBezTo>
                      <a:pt x="965978" y="109230"/>
                      <a:pt x="1053036" y="55686"/>
                      <a:pt x="1146516" y="22132"/>
                    </a:cubicBezTo>
                    <a:cubicBezTo>
                      <a:pt x="1189331" y="7139"/>
                      <a:pt x="1232147" y="0"/>
                      <a:pt x="1274248" y="0"/>
                    </a:cubicBezTo>
                    <a:cubicBezTo>
                      <a:pt x="1294942" y="0"/>
                      <a:pt x="1316350" y="1428"/>
                      <a:pt x="1337044" y="5711"/>
                    </a:cubicBezTo>
                    <a:cubicBezTo>
                      <a:pt x="1369156" y="11423"/>
                      <a:pt x="1394845" y="26415"/>
                      <a:pt x="1410544" y="48547"/>
                    </a:cubicBezTo>
                    <a:cubicBezTo>
                      <a:pt x="1426243" y="70678"/>
                      <a:pt x="1432665" y="99235"/>
                      <a:pt x="1428384" y="132075"/>
                    </a:cubicBezTo>
                    <a:cubicBezTo>
                      <a:pt x="1421248" y="189903"/>
                      <a:pt x="1400554" y="240591"/>
                      <a:pt x="1380573" y="287709"/>
                    </a:cubicBezTo>
                    <a:cubicBezTo>
                      <a:pt x="1335617" y="393369"/>
                      <a:pt x="1289234" y="477612"/>
                      <a:pt x="1235001" y="552573"/>
                    </a:cubicBezTo>
                    <a:cubicBezTo>
                      <a:pt x="1217875" y="576133"/>
                      <a:pt x="1196467" y="600406"/>
                      <a:pt x="1166496" y="616826"/>
                    </a:cubicBezTo>
                    <a:cubicBezTo>
                      <a:pt x="1184336" y="663231"/>
                      <a:pt x="1187191" y="716775"/>
                      <a:pt x="1175060" y="776744"/>
                    </a:cubicBezTo>
                    <a:cubicBezTo>
                      <a:pt x="1162929" y="835285"/>
                      <a:pt x="1137239" y="883832"/>
                      <a:pt x="1098705" y="920955"/>
                    </a:cubicBezTo>
                    <a:cubicBezTo>
                      <a:pt x="1059458" y="957365"/>
                      <a:pt x="1009507" y="980925"/>
                      <a:pt x="950279" y="990919"/>
                    </a:cubicBezTo>
                    <a:cubicBezTo>
                      <a:pt x="939575" y="993061"/>
                      <a:pt x="928158" y="993775"/>
                      <a:pt x="917454" y="993775"/>
                    </a:cubicBezTo>
                    <a:cubicBezTo>
                      <a:pt x="866075" y="993775"/>
                      <a:pt x="817551" y="973785"/>
                      <a:pt x="781158" y="939517"/>
                    </a:cubicBezTo>
                    <a:cubicBezTo>
                      <a:pt x="766173" y="964504"/>
                      <a:pt x="741197" y="978783"/>
                      <a:pt x="714081" y="978783"/>
                    </a:cubicBezTo>
                    <a:cubicBezTo>
                      <a:pt x="686965" y="978783"/>
                      <a:pt x="662703" y="964504"/>
                      <a:pt x="649144" y="940945"/>
                    </a:cubicBezTo>
                    <a:cubicBezTo>
                      <a:pt x="620601" y="970216"/>
                      <a:pt x="584208" y="986636"/>
                      <a:pt x="542106" y="990919"/>
                    </a:cubicBezTo>
                    <a:cubicBezTo>
                      <a:pt x="531402" y="992347"/>
                      <a:pt x="520698" y="992347"/>
                      <a:pt x="509995" y="992347"/>
                    </a:cubicBezTo>
                    <a:cubicBezTo>
                      <a:pt x="462184" y="992347"/>
                      <a:pt x="417942" y="981639"/>
                      <a:pt x="380121" y="959507"/>
                    </a:cubicBezTo>
                    <a:cubicBezTo>
                      <a:pt x="342301" y="937376"/>
                      <a:pt x="310903" y="904535"/>
                      <a:pt x="287355" y="862414"/>
                    </a:cubicBezTo>
                    <a:cubicBezTo>
                      <a:pt x="261666" y="817437"/>
                      <a:pt x="248107" y="771032"/>
                      <a:pt x="245967" y="724628"/>
                    </a:cubicBezTo>
                    <a:cubicBezTo>
                      <a:pt x="244539" y="688218"/>
                      <a:pt x="250248" y="652522"/>
                      <a:pt x="263806" y="617540"/>
                    </a:cubicBezTo>
                    <a:cubicBezTo>
                      <a:pt x="240971" y="605403"/>
                      <a:pt x="220991" y="588269"/>
                      <a:pt x="203865" y="564710"/>
                    </a:cubicBezTo>
                    <a:cubicBezTo>
                      <a:pt x="108957" y="434063"/>
                      <a:pt x="44021" y="302702"/>
                      <a:pt x="6201" y="162060"/>
                    </a:cubicBezTo>
                    <a:cubicBezTo>
                      <a:pt x="4060" y="154207"/>
                      <a:pt x="3346" y="147067"/>
                      <a:pt x="2633" y="141356"/>
                    </a:cubicBezTo>
                    <a:cubicBezTo>
                      <a:pt x="2633" y="140642"/>
                      <a:pt x="1919" y="139928"/>
                      <a:pt x="1919" y="139214"/>
                    </a:cubicBezTo>
                    <a:cubicBezTo>
                      <a:pt x="-8785" y="62825"/>
                      <a:pt x="25468" y="16420"/>
                      <a:pt x="100394" y="4284"/>
                    </a:cubicBezTo>
                    <a:cubicBezTo>
                      <a:pt x="118234" y="1428"/>
                      <a:pt x="136787" y="0"/>
                      <a:pt x="154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2" name="Freeform 81">
                <a:extLst>
                  <a:ext uri="{FF2B5EF4-FFF2-40B4-BE49-F238E27FC236}">
                    <a16:creationId xmlns:a16="http://schemas.microsoft.com/office/drawing/2014/main" id="{413841D5-3010-408A-94F4-8F2383E04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603" y="2994539"/>
                <a:ext cx="1305168" cy="867639"/>
              </a:xfrm>
              <a:custGeom>
                <a:avLst/>
                <a:gdLst>
                  <a:gd name="connsiteX0" fmla="*/ 992055 w 1305168"/>
                  <a:gd name="connsiteY0" fmla="*/ 283189 h 867639"/>
                  <a:gd name="connsiteX1" fmla="*/ 909299 w 1305168"/>
                  <a:gd name="connsiteY1" fmla="*/ 312593 h 867639"/>
                  <a:gd name="connsiteX2" fmla="*/ 865781 w 1305168"/>
                  <a:gd name="connsiteY2" fmla="*/ 378572 h 867639"/>
                  <a:gd name="connsiteX3" fmla="*/ 886470 w 1305168"/>
                  <a:gd name="connsiteY3" fmla="*/ 435228 h 867639"/>
                  <a:gd name="connsiteX4" fmla="*/ 912866 w 1305168"/>
                  <a:gd name="connsiteY4" fmla="*/ 442399 h 867639"/>
                  <a:gd name="connsiteX5" fmla="*/ 977787 w 1305168"/>
                  <a:gd name="connsiteY5" fmla="*/ 415147 h 867639"/>
                  <a:gd name="connsiteX6" fmla="*/ 1024159 w 1305168"/>
                  <a:gd name="connsiteY6" fmla="*/ 351320 h 867639"/>
                  <a:gd name="connsiteX7" fmla="*/ 992055 w 1305168"/>
                  <a:gd name="connsiteY7" fmla="*/ 283189 h 867639"/>
                  <a:gd name="connsiteX8" fmla="*/ 324025 w 1305168"/>
                  <a:gd name="connsiteY8" fmla="*/ 282167 h 867639"/>
                  <a:gd name="connsiteX9" fmla="*/ 302017 w 1305168"/>
                  <a:gd name="connsiteY9" fmla="*/ 286175 h 867639"/>
                  <a:gd name="connsiteX10" fmla="*/ 276865 w 1305168"/>
                  <a:gd name="connsiteY10" fmla="*/ 342471 h 867639"/>
                  <a:gd name="connsiteX11" fmla="*/ 284770 w 1305168"/>
                  <a:gd name="connsiteY11" fmla="*/ 365988 h 867639"/>
                  <a:gd name="connsiteX12" fmla="*/ 391844 w 1305168"/>
                  <a:gd name="connsiteY12" fmla="*/ 440812 h 867639"/>
                  <a:gd name="connsiteX13" fmla="*/ 413403 w 1305168"/>
                  <a:gd name="connsiteY13" fmla="*/ 436536 h 867639"/>
                  <a:gd name="connsiteX14" fmla="*/ 439273 w 1305168"/>
                  <a:gd name="connsiteY14" fmla="*/ 380953 h 867639"/>
                  <a:gd name="connsiteX15" fmla="*/ 430650 w 1305168"/>
                  <a:gd name="connsiteY15" fmla="*/ 356724 h 867639"/>
                  <a:gd name="connsiteX16" fmla="*/ 346571 w 1305168"/>
                  <a:gd name="connsiteY16" fmla="*/ 286175 h 867639"/>
                  <a:gd name="connsiteX17" fmla="*/ 324025 w 1305168"/>
                  <a:gd name="connsiteY17" fmla="*/ 282167 h 867639"/>
                  <a:gd name="connsiteX18" fmla="*/ 1183334 w 1305168"/>
                  <a:gd name="connsiteY18" fmla="*/ 1412 h 867639"/>
                  <a:gd name="connsiteX19" fmla="*/ 1263647 w 1305168"/>
                  <a:gd name="connsiteY19" fmla="*/ 4712 h 867639"/>
                  <a:gd name="connsiteX20" fmla="*/ 1304340 w 1305168"/>
                  <a:gd name="connsiteY20" fmla="*/ 61785 h 867639"/>
                  <a:gd name="connsiteX21" fmla="*/ 1260792 w 1305168"/>
                  <a:gd name="connsiteY21" fmla="*/ 200187 h 867639"/>
                  <a:gd name="connsiteX22" fmla="*/ 1121581 w 1305168"/>
                  <a:gd name="connsiteY22" fmla="*/ 452734 h 867639"/>
                  <a:gd name="connsiteX23" fmla="*/ 1045908 w 1305168"/>
                  <a:gd name="connsiteY23" fmla="*/ 507667 h 867639"/>
                  <a:gd name="connsiteX24" fmla="*/ 1001646 w 1305168"/>
                  <a:gd name="connsiteY24" fmla="*/ 507667 h 867639"/>
                  <a:gd name="connsiteX25" fmla="*/ 1003788 w 1305168"/>
                  <a:gd name="connsiteY25" fmla="*/ 514088 h 867639"/>
                  <a:gd name="connsiteX26" fmla="*/ 1051619 w 1305168"/>
                  <a:gd name="connsiteY26" fmla="*/ 701001 h 867639"/>
                  <a:gd name="connsiteX27" fmla="*/ 877427 w 1305168"/>
                  <a:gd name="connsiteY27" fmla="*/ 865799 h 867639"/>
                  <a:gd name="connsiteX28" fmla="*/ 731078 w 1305168"/>
                  <a:gd name="connsiteY28" fmla="*/ 789464 h 867639"/>
                  <a:gd name="connsiteX29" fmla="*/ 696097 w 1305168"/>
                  <a:gd name="connsiteY29" fmla="*/ 628233 h 867639"/>
                  <a:gd name="connsiteX30" fmla="*/ 692527 w 1305168"/>
                  <a:gd name="connsiteY30" fmla="*/ 547618 h 867639"/>
                  <a:gd name="connsiteX31" fmla="*/ 687530 w 1305168"/>
                  <a:gd name="connsiteY31" fmla="*/ 546905 h 867639"/>
                  <a:gd name="connsiteX32" fmla="*/ 671110 w 1305168"/>
                  <a:gd name="connsiteY32" fmla="*/ 618959 h 867639"/>
                  <a:gd name="connsiteX33" fmla="*/ 671824 w 1305168"/>
                  <a:gd name="connsiteY33" fmla="*/ 740239 h 867639"/>
                  <a:gd name="connsiteX34" fmla="*/ 670396 w 1305168"/>
                  <a:gd name="connsiteY34" fmla="*/ 828702 h 867639"/>
                  <a:gd name="connsiteX35" fmla="*/ 665399 w 1305168"/>
                  <a:gd name="connsiteY35" fmla="*/ 843684 h 867639"/>
                  <a:gd name="connsiteX36" fmla="*/ 639698 w 1305168"/>
                  <a:gd name="connsiteY36" fmla="*/ 843684 h 867639"/>
                  <a:gd name="connsiteX37" fmla="*/ 632559 w 1305168"/>
                  <a:gd name="connsiteY37" fmla="*/ 804446 h 867639"/>
                  <a:gd name="connsiteX38" fmla="*/ 636129 w 1305168"/>
                  <a:gd name="connsiteY38" fmla="*/ 661764 h 867639"/>
                  <a:gd name="connsiteX39" fmla="*/ 612570 w 1305168"/>
                  <a:gd name="connsiteY39" fmla="*/ 544051 h 867639"/>
                  <a:gd name="connsiteX40" fmla="*/ 609001 w 1305168"/>
                  <a:gd name="connsiteY40" fmla="*/ 620386 h 867639"/>
                  <a:gd name="connsiteX41" fmla="*/ 576875 w 1305168"/>
                  <a:gd name="connsiteY41" fmla="*/ 781617 h 867639"/>
                  <a:gd name="connsiteX42" fmla="*/ 474074 w 1305168"/>
                  <a:gd name="connsiteY42" fmla="*/ 865799 h 867639"/>
                  <a:gd name="connsiteX43" fmla="*/ 279179 w 1305168"/>
                  <a:gd name="connsiteY43" fmla="*/ 768062 h 867639"/>
                  <a:gd name="connsiteX44" fmla="*/ 270612 w 1305168"/>
                  <a:gd name="connsiteY44" fmla="*/ 553325 h 867639"/>
                  <a:gd name="connsiteX45" fmla="*/ 304165 w 1305168"/>
                  <a:gd name="connsiteY45" fmla="*/ 507667 h 867639"/>
                  <a:gd name="connsiteX46" fmla="*/ 259903 w 1305168"/>
                  <a:gd name="connsiteY46" fmla="*/ 507667 h 867639"/>
                  <a:gd name="connsiteX47" fmla="*/ 192083 w 1305168"/>
                  <a:gd name="connsiteY47" fmla="*/ 464862 h 867639"/>
                  <a:gd name="connsiteX48" fmla="*/ 4327 w 1305168"/>
                  <a:gd name="connsiteY48" fmla="*/ 83187 h 867639"/>
                  <a:gd name="connsiteX49" fmla="*/ 1471 w 1305168"/>
                  <a:gd name="connsiteY49" fmla="*/ 67492 h 867639"/>
                  <a:gd name="connsiteX50" fmla="*/ 47875 w 1305168"/>
                  <a:gd name="connsiteY50" fmla="*/ 3998 h 867639"/>
                  <a:gd name="connsiteX51" fmla="*/ 199936 w 1305168"/>
                  <a:gd name="connsiteY51" fmla="*/ 18980 h 867639"/>
                  <a:gd name="connsiteX52" fmla="*/ 412678 w 1305168"/>
                  <a:gd name="connsiteY52" fmla="*/ 145254 h 867639"/>
                  <a:gd name="connsiteX53" fmla="*/ 565453 w 1305168"/>
                  <a:gd name="connsiteY53" fmla="*/ 317186 h 867639"/>
                  <a:gd name="connsiteX54" fmla="*/ 609715 w 1305168"/>
                  <a:gd name="connsiteY54" fmla="*/ 402795 h 867639"/>
                  <a:gd name="connsiteX55" fmla="*/ 623993 w 1305168"/>
                  <a:gd name="connsiteY55" fmla="*/ 385674 h 867639"/>
                  <a:gd name="connsiteX56" fmla="*/ 640412 w 1305168"/>
                  <a:gd name="connsiteY56" fmla="*/ 374259 h 867639"/>
                  <a:gd name="connsiteX57" fmla="*/ 629704 w 1305168"/>
                  <a:gd name="connsiteY57" fmla="*/ 353570 h 867639"/>
                  <a:gd name="connsiteX58" fmla="*/ 614712 w 1305168"/>
                  <a:gd name="connsiteY58" fmla="*/ 327887 h 867639"/>
                  <a:gd name="connsiteX59" fmla="*/ 597578 w 1305168"/>
                  <a:gd name="connsiteY59" fmla="*/ 303631 h 867639"/>
                  <a:gd name="connsiteX60" fmla="*/ 589012 w 1305168"/>
                  <a:gd name="connsiteY60" fmla="*/ 291503 h 867639"/>
                  <a:gd name="connsiteX61" fmla="*/ 579731 w 1305168"/>
                  <a:gd name="connsiteY61" fmla="*/ 280089 h 867639"/>
                  <a:gd name="connsiteX62" fmla="*/ 559742 w 1305168"/>
                  <a:gd name="connsiteY62" fmla="*/ 256546 h 867639"/>
                  <a:gd name="connsiteX63" fmla="*/ 543322 w 1305168"/>
                  <a:gd name="connsiteY63" fmla="*/ 230150 h 867639"/>
                  <a:gd name="connsiteX64" fmla="*/ 532613 w 1305168"/>
                  <a:gd name="connsiteY64" fmla="*/ 200900 h 867639"/>
                  <a:gd name="connsiteX65" fmla="*/ 527616 w 1305168"/>
                  <a:gd name="connsiteY65" fmla="*/ 169510 h 867639"/>
                  <a:gd name="connsiteX66" fmla="*/ 530472 w 1305168"/>
                  <a:gd name="connsiteY66" fmla="*/ 168083 h 867639"/>
                  <a:gd name="connsiteX67" fmla="*/ 551889 w 1305168"/>
                  <a:gd name="connsiteY67" fmla="*/ 190912 h 867639"/>
                  <a:gd name="connsiteX68" fmla="*/ 570450 w 1305168"/>
                  <a:gd name="connsiteY68" fmla="*/ 214455 h 867639"/>
                  <a:gd name="connsiteX69" fmla="*/ 586156 w 1305168"/>
                  <a:gd name="connsiteY69" fmla="*/ 239424 h 867639"/>
                  <a:gd name="connsiteX70" fmla="*/ 599720 w 1305168"/>
                  <a:gd name="connsiteY70" fmla="*/ 265820 h 867639"/>
                  <a:gd name="connsiteX71" fmla="*/ 608287 w 1305168"/>
                  <a:gd name="connsiteY71" fmla="*/ 278662 h 867639"/>
                  <a:gd name="connsiteX72" fmla="*/ 615426 w 1305168"/>
                  <a:gd name="connsiteY72" fmla="*/ 292217 h 867639"/>
                  <a:gd name="connsiteX73" fmla="*/ 628276 w 1305168"/>
                  <a:gd name="connsiteY73" fmla="*/ 320753 h 867639"/>
                  <a:gd name="connsiteX74" fmla="*/ 645410 w 1305168"/>
                  <a:gd name="connsiteY74" fmla="*/ 372832 h 867639"/>
                  <a:gd name="connsiteX75" fmla="*/ 653263 w 1305168"/>
                  <a:gd name="connsiteY75" fmla="*/ 372119 h 867639"/>
                  <a:gd name="connsiteX76" fmla="*/ 654690 w 1305168"/>
                  <a:gd name="connsiteY76" fmla="*/ 372832 h 867639"/>
                  <a:gd name="connsiteX77" fmla="*/ 659688 w 1305168"/>
                  <a:gd name="connsiteY77" fmla="*/ 373546 h 867639"/>
                  <a:gd name="connsiteX78" fmla="*/ 676821 w 1305168"/>
                  <a:gd name="connsiteY78" fmla="*/ 320753 h 867639"/>
                  <a:gd name="connsiteX79" fmla="*/ 689671 w 1305168"/>
                  <a:gd name="connsiteY79" fmla="*/ 292217 h 867639"/>
                  <a:gd name="connsiteX80" fmla="*/ 696810 w 1305168"/>
                  <a:gd name="connsiteY80" fmla="*/ 278662 h 867639"/>
                  <a:gd name="connsiteX81" fmla="*/ 705377 w 1305168"/>
                  <a:gd name="connsiteY81" fmla="*/ 265820 h 867639"/>
                  <a:gd name="connsiteX82" fmla="*/ 718941 w 1305168"/>
                  <a:gd name="connsiteY82" fmla="*/ 239424 h 867639"/>
                  <a:gd name="connsiteX83" fmla="*/ 734647 w 1305168"/>
                  <a:gd name="connsiteY83" fmla="*/ 214455 h 867639"/>
                  <a:gd name="connsiteX84" fmla="*/ 753209 w 1305168"/>
                  <a:gd name="connsiteY84" fmla="*/ 190912 h 867639"/>
                  <a:gd name="connsiteX85" fmla="*/ 774626 w 1305168"/>
                  <a:gd name="connsiteY85" fmla="*/ 168083 h 867639"/>
                  <a:gd name="connsiteX86" fmla="*/ 777481 w 1305168"/>
                  <a:gd name="connsiteY86" fmla="*/ 169510 h 867639"/>
                  <a:gd name="connsiteX87" fmla="*/ 772484 w 1305168"/>
                  <a:gd name="connsiteY87" fmla="*/ 200900 h 867639"/>
                  <a:gd name="connsiteX88" fmla="*/ 761775 w 1305168"/>
                  <a:gd name="connsiteY88" fmla="*/ 230150 h 867639"/>
                  <a:gd name="connsiteX89" fmla="*/ 745356 w 1305168"/>
                  <a:gd name="connsiteY89" fmla="*/ 256546 h 867639"/>
                  <a:gd name="connsiteX90" fmla="*/ 725367 w 1305168"/>
                  <a:gd name="connsiteY90" fmla="*/ 280089 h 867639"/>
                  <a:gd name="connsiteX91" fmla="*/ 716086 w 1305168"/>
                  <a:gd name="connsiteY91" fmla="*/ 291503 h 867639"/>
                  <a:gd name="connsiteX92" fmla="*/ 707519 w 1305168"/>
                  <a:gd name="connsiteY92" fmla="*/ 303631 h 867639"/>
                  <a:gd name="connsiteX93" fmla="*/ 690385 w 1305168"/>
                  <a:gd name="connsiteY93" fmla="*/ 327887 h 867639"/>
                  <a:gd name="connsiteX94" fmla="*/ 675393 w 1305168"/>
                  <a:gd name="connsiteY94" fmla="*/ 353570 h 867639"/>
                  <a:gd name="connsiteX95" fmla="*/ 663971 w 1305168"/>
                  <a:gd name="connsiteY95" fmla="*/ 374259 h 867639"/>
                  <a:gd name="connsiteX96" fmla="*/ 680391 w 1305168"/>
                  <a:gd name="connsiteY96" fmla="*/ 385674 h 867639"/>
                  <a:gd name="connsiteX97" fmla="*/ 696810 w 1305168"/>
                  <a:gd name="connsiteY97" fmla="*/ 405649 h 867639"/>
                  <a:gd name="connsiteX98" fmla="*/ 707519 w 1305168"/>
                  <a:gd name="connsiteY98" fmla="*/ 375686 h 867639"/>
                  <a:gd name="connsiteX99" fmla="*/ 816746 w 1305168"/>
                  <a:gd name="connsiteY99" fmla="*/ 216595 h 867639"/>
                  <a:gd name="connsiteX100" fmla="*/ 1105162 w 1305168"/>
                  <a:gd name="connsiteY100" fmla="*/ 18980 h 867639"/>
                  <a:gd name="connsiteX101" fmla="*/ 1183334 w 1305168"/>
                  <a:gd name="connsiteY101" fmla="*/ 1412 h 867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305168" h="867639">
                    <a:moveTo>
                      <a:pt x="992055" y="283189"/>
                    </a:moveTo>
                    <a:cubicBezTo>
                      <a:pt x="961378" y="278886"/>
                      <a:pt x="934269" y="291078"/>
                      <a:pt x="909299" y="312593"/>
                    </a:cubicBezTo>
                    <a:cubicBezTo>
                      <a:pt x="889324" y="329087"/>
                      <a:pt x="872915" y="349885"/>
                      <a:pt x="865781" y="378572"/>
                    </a:cubicBezTo>
                    <a:cubicBezTo>
                      <a:pt x="859360" y="403672"/>
                      <a:pt x="867208" y="425904"/>
                      <a:pt x="886470" y="435228"/>
                    </a:cubicBezTo>
                    <a:cubicBezTo>
                      <a:pt x="895031" y="439530"/>
                      <a:pt x="903592" y="440248"/>
                      <a:pt x="912866" y="442399"/>
                    </a:cubicBezTo>
                    <a:cubicBezTo>
                      <a:pt x="936409" y="440248"/>
                      <a:pt x="957811" y="430925"/>
                      <a:pt x="977787" y="415147"/>
                    </a:cubicBezTo>
                    <a:cubicBezTo>
                      <a:pt x="997762" y="399369"/>
                      <a:pt x="1015598" y="380006"/>
                      <a:pt x="1024159" y="351320"/>
                    </a:cubicBezTo>
                    <a:cubicBezTo>
                      <a:pt x="1035573" y="316179"/>
                      <a:pt x="1022018" y="288209"/>
                      <a:pt x="992055" y="283189"/>
                    </a:cubicBezTo>
                    <a:close/>
                    <a:moveTo>
                      <a:pt x="324025" y="282167"/>
                    </a:moveTo>
                    <a:cubicBezTo>
                      <a:pt x="316569" y="282078"/>
                      <a:pt x="309203" y="283325"/>
                      <a:pt x="302017" y="286175"/>
                    </a:cubicBezTo>
                    <a:cubicBezTo>
                      <a:pt x="281177" y="294014"/>
                      <a:pt x="270397" y="316817"/>
                      <a:pt x="276865" y="342471"/>
                    </a:cubicBezTo>
                    <a:cubicBezTo>
                      <a:pt x="278302" y="350310"/>
                      <a:pt x="281177" y="358862"/>
                      <a:pt x="284770" y="365988"/>
                    </a:cubicBezTo>
                    <a:cubicBezTo>
                      <a:pt x="310640" y="412308"/>
                      <a:pt x="347290" y="435824"/>
                      <a:pt x="391844" y="440812"/>
                    </a:cubicBezTo>
                    <a:cubicBezTo>
                      <a:pt x="399030" y="439387"/>
                      <a:pt x="406217" y="439387"/>
                      <a:pt x="413403" y="436536"/>
                    </a:cubicBezTo>
                    <a:cubicBezTo>
                      <a:pt x="434962" y="429410"/>
                      <a:pt x="445022" y="406607"/>
                      <a:pt x="439273" y="380953"/>
                    </a:cubicBezTo>
                    <a:cubicBezTo>
                      <a:pt x="437117" y="372401"/>
                      <a:pt x="434243" y="363850"/>
                      <a:pt x="430650" y="356724"/>
                    </a:cubicBezTo>
                    <a:cubicBezTo>
                      <a:pt x="410528" y="318955"/>
                      <a:pt x="381784" y="296152"/>
                      <a:pt x="346571" y="286175"/>
                    </a:cubicBezTo>
                    <a:cubicBezTo>
                      <a:pt x="339026" y="283681"/>
                      <a:pt x="331480" y="282256"/>
                      <a:pt x="324025" y="282167"/>
                    </a:cubicBezTo>
                    <a:close/>
                    <a:moveTo>
                      <a:pt x="1183334" y="1412"/>
                    </a:moveTo>
                    <a:cubicBezTo>
                      <a:pt x="1209748" y="-1174"/>
                      <a:pt x="1236519" y="-282"/>
                      <a:pt x="1263647" y="4712"/>
                    </a:cubicBezTo>
                    <a:cubicBezTo>
                      <a:pt x="1296487" y="11133"/>
                      <a:pt x="1308623" y="28254"/>
                      <a:pt x="1304340" y="61785"/>
                    </a:cubicBezTo>
                    <a:cubicBezTo>
                      <a:pt x="1297915" y="110297"/>
                      <a:pt x="1280067" y="155955"/>
                      <a:pt x="1260792" y="200187"/>
                    </a:cubicBezTo>
                    <a:cubicBezTo>
                      <a:pt x="1222955" y="289363"/>
                      <a:pt x="1178693" y="374259"/>
                      <a:pt x="1121581" y="452734"/>
                    </a:cubicBezTo>
                    <a:cubicBezTo>
                      <a:pt x="1103020" y="479130"/>
                      <a:pt x="1081603" y="503386"/>
                      <a:pt x="1045908" y="507667"/>
                    </a:cubicBezTo>
                    <a:cubicBezTo>
                      <a:pt x="1031630" y="509094"/>
                      <a:pt x="1017352" y="507667"/>
                      <a:pt x="1001646" y="507667"/>
                    </a:cubicBezTo>
                    <a:cubicBezTo>
                      <a:pt x="1002360" y="510521"/>
                      <a:pt x="1003074" y="512661"/>
                      <a:pt x="1003788" y="514088"/>
                    </a:cubicBezTo>
                    <a:cubicBezTo>
                      <a:pt x="1058044" y="566880"/>
                      <a:pt x="1065183" y="631800"/>
                      <a:pt x="1051619" y="701001"/>
                    </a:cubicBezTo>
                    <a:cubicBezTo>
                      <a:pt x="1032344" y="793745"/>
                      <a:pt x="970948" y="850818"/>
                      <a:pt x="877427" y="865799"/>
                    </a:cubicBezTo>
                    <a:cubicBezTo>
                      <a:pt x="817460" y="875787"/>
                      <a:pt x="757492" y="844397"/>
                      <a:pt x="731078" y="789464"/>
                    </a:cubicBezTo>
                    <a:cubicBezTo>
                      <a:pt x="706805" y="738099"/>
                      <a:pt x="700380" y="683166"/>
                      <a:pt x="696097" y="628233"/>
                    </a:cubicBezTo>
                    <a:cubicBezTo>
                      <a:pt x="694669" y="601124"/>
                      <a:pt x="693955" y="574014"/>
                      <a:pt x="692527" y="547618"/>
                    </a:cubicBezTo>
                    <a:cubicBezTo>
                      <a:pt x="689671" y="546905"/>
                      <a:pt x="690385" y="547618"/>
                      <a:pt x="687530" y="546905"/>
                    </a:cubicBezTo>
                    <a:cubicBezTo>
                      <a:pt x="681819" y="571161"/>
                      <a:pt x="672538" y="594703"/>
                      <a:pt x="671110" y="618959"/>
                    </a:cubicBezTo>
                    <a:cubicBezTo>
                      <a:pt x="668254" y="658910"/>
                      <a:pt x="671824" y="699575"/>
                      <a:pt x="671824" y="740239"/>
                    </a:cubicBezTo>
                    <a:cubicBezTo>
                      <a:pt x="671824" y="769489"/>
                      <a:pt x="671110" y="799452"/>
                      <a:pt x="670396" y="828702"/>
                    </a:cubicBezTo>
                    <a:cubicBezTo>
                      <a:pt x="670396" y="833696"/>
                      <a:pt x="668254" y="838690"/>
                      <a:pt x="665399" y="843684"/>
                    </a:cubicBezTo>
                    <a:cubicBezTo>
                      <a:pt x="658260" y="855812"/>
                      <a:pt x="644696" y="856525"/>
                      <a:pt x="639698" y="843684"/>
                    </a:cubicBezTo>
                    <a:cubicBezTo>
                      <a:pt x="634701" y="831556"/>
                      <a:pt x="631846" y="817287"/>
                      <a:pt x="632559" y="804446"/>
                    </a:cubicBezTo>
                    <a:cubicBezTo>
                      <a:pt x="632559" y="756647"/>
                      <a:pt x="634701" y="709562"/>
                      <a:pt x="636129" y="661764"/>
                    </a:cubicBezTo>
                    <a:cubicBezTo>
                      <a:pt x="637557" y="622526"/>
                      <a:pt x="631846" y="584002"/>
                      <a:pt x="612570" y="544051"/>
                    </a:cubicBezTo>
                    <a:cubicBezTo>
                      <a:pt x="611142" y="572587"/>
                      <a:pt x="610429" y="596843"/>
                      <a:pt x="609001" y="620386"/>
                    </a:cubicBezTo>
                    <a:cubicBezTo>
                      <a:pt x="605431" y="676032"/>
                      <a:pt x="599006" y="730251"/>
                      <a:pt x="576875" y="781617"/>
                    </a:cubicBezTo>
                    <a:cubicBezTo>
                      <a:pt x="556886" y="827275"/>
                      <a:pt x="525474" y="860092"/>
                      <a:pt x="474074" y="865799"/>
                    </a:cubicBezTo>
                    <a:cubicBezTo>
                      <a:pt x="389119" y="873647"/>
                      <a:pt x="321299" y="842257"/>
                      <a:pt x="279179" y="768062"/>
                    </a:cubicBezTo>
                    <a:cubicBezTo>
                      <a:pt x="240628" y="699575"/>
                      <a:pt x="233489" y="626093"/>
                      <a:pt x="270612" y="553325"/>
                    </a:cubicBezTo>
                    <a:cubicBezTo>
                      <a:pt x="278465" y="537630"/>
                      <a:pt x="291315" y="524789"/>
                      <a:pt x="304165" y="507667"/>
                    </a:cubicBezTo>
                    <a:cubicBezTo>
                      <a:pt x="288459" y="507667"/>
                      <a:pt x="273468" y="509094"/>
                      <a:pt x="259903" y="507667"/>
                    </a:cubicBezTo>
                    <a:cubicBezTo>
                      <a:pt x="230634" y="504100"/>
                      <a:pt x="209216" y="487691"/>
                      <a:pt x="192083" y="464862"/>
                    </a:cubicBezTo>
                    <a:cubicBezTo>
                      <a:pt x="107129" y="348576"/>
                      <a:pt x="42164" y="223016"/>
                      <a:pt x="4327" y="83187"/>
                    </a:cubicBezTo>
                    <a:cubicBezTo>
                      <a:pt x="2899" y="78193"/>
                      <a:pt x="2185" y="72486"/>
                      <a:pt x="1471" y="67492"/>
                    </a:cubicBezTo>
                    <a:cubicBezTo>
                      <a:pt x="-4240" y="25401"/>
                      <a:pt x="5755" y="10419"/>
                      <a:pt x="47875" y="3998"/>
                    </a:cubicBezTo>
                    <a:cubicBezTo>
                      <a:pt x="99990" y="-4562"/>
                      <a:pt x="149963" y="2572"/>
                      <a:pt x="199936" y="18980"/>
                    </a:cubicBezTo>
                    <a:cubicBezTo>
                      <a:pt x="279179" y="46803"/>
                      <a:pt x="348427" y="91748"/>
                      <a:pt x="412678" y="145254"/>
                    </a:cubicBezTo>
                    <a:cubicBezTo>
                      <a:pt x="471932" y="194479"/>
                      <a:pt x="524760" y="250839"/>
                      <a:pt x="565453" y="317186"/>
                    </a:cubicBezTo>
                    <a:cubicBezTo>
                      <a:pt x="582586" y="344296"/>
                      <a:pt x="595437" y="374259"/>
                      <a:pt x="609715" y="402795"/>
                    </a:cubicBezTo>
                    <a:cubicBezTo>
                      <a:pt x="613998" y="397088"/>
                      <a:pt x="618995" y="392094"/>
                      <a:pt x="623993" y="385674"/>
                    </a:cubicBezTo>
                    <a:cubicBezTo>
                      <a:pt x="628276" y="380680"/>
                      <a:pt x="633987" y="376399"/>
                      <a:pt x="640412" y="374259"/>
                    </a:cubicBezTo>
                    <a:cubicBezTo>
                      <a:pt x="637557" y="367125"/>
                      <a:pt x="633273" y="359991"/>
                      <a:pt x="629704" y="353570"/>
                    </a:cubicBezTo>
                    <a:cubicBezTo>
                      <a:pt x="624707" y="344296"/>
                      <a:pt x="619709" y="335735"/>
                      <a:pt x="614712" y="327887"/>
                    </a:cubicBezTo>
                    <a:cubicBezTo>
                      <a:pt x="609001" y="319326"/>
                      <a:pt x="604003" y="311479"/>
                      <a:pt x="597578" y="303631"/>
                    </a:cubicBezTo>
                    <a:cubicBezTo>
                      <a:pt x="594723" y="299351"/>
                      <a:pt x="591867" y="295784"/>
                      <a:pt x="589012" y="291503"/>
                    </a:cubicBezTo>
                    <a:cubicBezTo>
                      <a:pt x="589012" y="291503"/>
                      <a:pt x="589012" y="291503"/>
                      <a:pt x="579731" y="280089"/>
                    </a:cubicBezTo>
                    <a:cubicBezTo>
                      <a:pt x="573306" y="272241"/>
                      <a:pt x="566167" y="264394"/>
                      <a:pt x="559742" y="256546"/>
                    </a:cubicBezTo>
                    <a:cubicBezTo>
                      <a:pt x="553317" y="247985"/>
                      <a:pt x="547605" y="239424"/>
                      <a:pt x="543322" y="230150"/>
                    </a:cubicBezTo>
                    <a:cubicBezTo>
                      <a:pt x="539038" y="220876"/>
                      <a:pt x="535469" y="210888"/>
                      <a:pt x="532613" y="200900"/>
                    </a:cubicBezTo>
                    <a:cubicBezTo>
                      <a:pt x="529758" y="190912"/>
                      <a:pt x="527616" y="180924"/>
                      <a:pt x="527616" y="169510"/>
                    </a:cubicBezTo>
                    <a:cubicBezTo>
                      <a:pt x="527616" y="169510"/>
                      <a:pt x="527616" y="169510"/>
                      <a:pt x="530472" y="168083"/>
                    </a:cubicBezTo>
                    <a:cubicBezTo>
                      <a:pt x="538325" y="175217"/>
                      <a:pt x="545464" y="183065"/>
                      <a:pt x="551889" y="190912"/>
                    </a:cubicBezTo>
                    <a:cubicBezTo>
                      <a:pt x="559028" y="198760"/>
                      <a:pt x="564739" y="206607"/>
                      <a:pt x="570450" y="214455"/>
                    </a:cubicBezTo>
                    <a:cubicBezTo>
                      <a:pt x="576161" y="222302"/>
                      <a:pt x="581159" y="230863"/>
                      <a:pt x="586156" y="239424"/>
                    </a:cubicBezTo>
                    <a:cubicBezTo>
                      <a:pt x="590439" y="248699"/>
                      <a:pt x="594723" y="257260"/>
                      <a:pt x="599720" y="265820"/>
                    </a:cubicBezTo>
                    <a:cubicBezTo>
                      <a:pt x="599720" y="265820"/>
                      <a:pt x="599720" y="265820"/>
                      <a:pt x="608287" y="278662"/>
                    </a:cubicBezTo>
                    <a:cubicBezTo>
                      <a:pt x="610429" y="282942"/>
                      <a:pt x="613284" y="287936"/>
                      <a:pt x="615426" y="292217"/>
                    </a:cubicBezTo>
                    <a:cubicBezTo>
                      <a:pt x="620423" y="301491"/>
                      <a:pt x="624707" y="310765"/>
                      <a:pt x="628276" y="320753"/>
                    </a:cubicBezTo>
                    <a:cubicBezTo>
                      <a:pt x="635415" y="337875"/>
                      <a:pt x="641126" y="354997"/>
                      <a:pt x="645410" y="372832"/>
                    </a:cubicBezTo>
                    <a:cubicBezTo>
                      <a:pt x="648265" y="372832"/>
                      <a:pt x="650407" y="372119"/>
                      <a:pt x="653263" y="372119"/>
                    </a:cubicBezTo>
                    <a:cubicBezTo>
                      <a:pt x="653976" y="372119"/>
                      <a:pt x="653976" y="372119"/>
                      <a:pt x="654690" y="372832"/>
                    </a:cubicBezTo>
                    <a:cubicBezTo>
                      <a:pt x="656118" y="372832"/>
                      <a:pt x="658260" y="372832"/>
                      <a:pt x="659688" y="373546"/>
                    </a:cubicBezTo>
                    <a:cubicBezTo>
                      <a:pt x="663971" y="354997"/>
                      <a:pt x="669682" y="337875"/>
                      <a:pt x="676821" y="320753"/>
                    </a:cubicBezTo>
                    <a:cubicBezTo>
                      <a:pt x="680391" y="310765"/>
                      <a:pt x="684674" y="301491"/>
                      <a:pt x="689671" y="292217"/>
                    </a:cubicBezTo>
                    <a:cubicBezTo>
                      <a:pt x="691813" y="287936"/>
                      <a:pt x="694669" y="282942"/>
                      <a:pt x="696810" y="278662"/>
                    </a:cubicBezTo>
                    <a:cubicBezTo>
                      <a:pt x="696810" y="278662"/>
                      <a:pt x="696810" y="278662"/>
                      <a:pt x="705377" y="265820"/>
                    </a:cubicBezTo>
                    <a:cubicBezTo>
                      <a:pt x="710375" y="257260"/>
                      <a:pt x="714658" y="248699"/>
                      <a:pt x="718941" y="239424"/>
                    </a:cubicBezTo>
                    <a:cubicBezTo>
                      <a:pt x="723939" y="230863"/>
                      <a:pt x="728936" y="222302"/>
                      <a:pt x="734647" y="214455"/>
                    </a:cubicBezTo>
                    <a:cubicBezTo>
                      <a:pt x="740358" y="206607"/>
                      <a:pt x="746070" y="198760"/>
                      <a:pt x="753209" y="190912"/>
                    </a:cubicBezTo>
                    <a:cubicBezTo>
                      <a:pt x="759634" y="183065"/>
                      <a:pt x="766773" y="175217"/>
                      <a:pt x="774626" y="168083"/>
                    </a:cubicBezTo>
                    <a:cubicBezTo>
                      <a:pt x="774626" y="168083"/>
                      <a:pt x="774626" y="168083"/>
                      <a:pt x="777481" y="169510"/>
                    </a:cubicBezTo>
                    <a:cubicBezTo>
                      <a:pt x="777481" y="180924"/>
                      <a:pt x="775340" y="190912"/>
                      <a:pt x="772484" y="200900"/>
                    </a:cubicBezTo>
                    <a:cubicBezTo>
                      <a:pt x="769628" y="210888"/>
                      <a:pt x="766059" y="220876"/>
                      <a:pt x="761775" y="230150"/>
                    </a:cubicBezTo>
                    <a:cubicBezTo>
                      <a:pt x="757492" y="239424"/>
                      <a:pt x="751781" y="247985"/>
                      <a:pt x="745356" y="256546"/>
                    </a:cubicBezTo>
                    <a:cubicBezTo>
                      <a:pt x="738931" y="264394"/>
                      <a:pt x="731792" y="272241"/>
                      <a:pt x="725367" y="280089"/>
                    </a:cubicBezTo>
                    <a:cubicBezTo>
                      <a:pt x="725367" y="280089"/>
                      <a:pt x="725367" y="280089"/>
                      <a:pt x="716086" y="291503"/>
                    </a:cubicBezTo>
                    <a:cubicBezTo>
                      <a:pt x="713230" y="295784"/>
                      <a:pt x="710375" y="299351"/>
                      <a:pt x="707519" y="303631"/>
                    </a:cubicBezTo>
                    <a:cubicBezTo>
                      <a:pt x="701094" y="311479"/>
                      <a:pt x="696097" y="319326"/>
                      <a:pt x="690385" y="327887"/>
                    </a:cubicBezTo>
                    <a:cubicBezTo>
                      <a:pt x="685388" y="335735"/>
                      <a:pt x="680391" y="344296"/>
                      <a:pt x="675393" y="353570"/>
                    </a:cubicBezTo>
                    <a:cubicBezTo>
                      <a:pt x="671824" y="359991"/>
                      <a:pt x="667541" y="367125"/>
                      <a:pt x="663971" y="374259"/>
                    </a:cubicBezTo>
                    <a:cubicBezTo>
                      <a:pt x="670396" y="376399"/>
                      <a:pt x="676107" y="380680"/>
                      <a:pt x="680391" y="385674"/>
                    </a:cubicBezTo>
                    <a:cubicBezTo>
                      <a:pt x="686102" y="392808"/>
                      <a:pt x="693241" y="400655"/>
                      <a:pt x="696810" y="405649"/>
                    </a:cubicBezTo>
                    <a:cubicBezTo>
                      <a:pt x="700380" y="394234"/>
                      <a:pt x="703236" y="384960"/>
                      <a:pt x="707519" y="375686"/>
                    </a:cubicBezTo>
                    <a:cubicBezTo>
                      <a:pt x="732506" y="314332"/>
                      <a:pt x="771770" y="263680"/>
                      <a:pt x="816746" y="216595"/>
                    </a:cubicBezTo>
                    <a:cubicBezTo>
                      <a:pt x="898844" y="130272"/>
                      <a:pt x="991651" y="59645"/>
                      <a:pt x="1105162" y="18980"/>
                    </a:cubicBezTo>
                    <a:cubicBezTo>
                      <a:pt x="1130862" y="10063"/>
                      <a:pt x="1156919" y="3999"/>
                      <a:pt x="1183334" y="1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63"/>
                <a:endParaRPr lang="en-US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</p:grpSp>
      <p:pic>
        <p:nvPicPr>
          <p:cNvPr id="23" name="Gráfico 8" descr="Sala de aula com preenchimento sólido">
            <a:extLst>
              <a:ext uri="{FF2B5EF4-FFF2-40B4-BE49-F238E27FC236}">
                <a16:creationId xmlns:a16="http://schemas.microsoft.com/office/drawing/2014/main" id="{2FC7599A-1F5D-440E-9BD6-6F38CB35F4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3563" y="3414312"/>
            <a:ext cx="526188" cy="526188"/>
          </a:xfrm>
          <a:prstGeom prst="rect">
            <a:avLst/>
          </a:prstGeom>
        </p:spPr>
      </p:pic>
      <p:sp>
        <p:nvSpPr>
          <p:cNvPr id="25" name="Retângulo 9">
            <a:extLst>
              <a:ext uri="{FF2B5EF4-FFF2-40B4-BE49-F238E27FC236}">
                <a16:creationId xmlns:a16="http://schemas.microsoft.com/office/drawing/2014/main" id="{A09DAA29-059D-4514-BEDE-C9ADF055B0F7}"/>
              </a:ext>
            </a:extLst>
          </p:cNvPr>
          <p:cNvSpPr/>
          <p:nvPr userDrawn="1"/>
        </p:nvSpPr>
        <p:spPr>
          <a:xfrm>
            <a:off x="8344635" y="2028611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</a:pP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E3F60A6-CF70-451F-90C7-0AE431F1261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57566" y="2166938"/>
            <a:ext cx="3684040" cy="10773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Agile Metrics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69B67C-1A99-46FC-850F-A57210A18F37}"/>
              </a:ext>
            </a:extLst>
          </p:cNvPr>
          <p:cNvSpPr/>
          <p:nvPr userDrawn="1"/>
        </p:nvSpPr>
        <p:spPr>
          <a:xfrm>
            <a:off x="3016059" y="42225"/>
            <a:ext cx="1565796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r"/>
            <a:r>
              <a:rPr lang="en-US" sz="2400" b="0" dirty="0">
                <a:solidFill>
                  <a:schemeClr val="bg1"/>
                </a:solidFill>
              </a:rPr>
              <a:t>One Page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294544-03B1-4C02-AF07-852E4ED737F2}"/>
              </a:ext>
            </a:extLst>
          </p:cNvPr>
          <p:cNvSpPr/>
          <p:nvPr userDrawn="1"/>
        </p:nvSpPr>
        <p:spPr>
          <a:xfrm>
            <a:off x="-13887" y="547399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Highlights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C4A4D3-26F0-4B8E-A3E7-9DA917DCFEFD}"/>
              </a:ext>
            </a:extLst>
          </p:cNvPr>
          <p:cNvSpPr/>
          <p:nvPr userDrawn="1"/>
        </p:nvSpPr>
        <p:spPr>
          <a:xfrm>
            <a:off x="4647406" y="15194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Agile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19D3E3-3F12-4833-A6C8-9A82B06F7B3D}"/>
              </a:ext>
            </a:extLst>
          </p:cNvPr>
          <p:cNvSpPr/>
          <p:nvPr userDrawn="1"/>
        </p:nvSpPr>
        <p:spPr>
          <a:xfrm>
            <a:off x="8422491" y="10985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9C03E9-24F1-48F2-907E-4AE9B111FAC0}"/>
              </a:ext>
            </a:extLst>
          </p:cNvPr>
          <p:cNvSpPr/>
          <p:nvPr userDrawn="1"/>
        </p:nvSpPr>
        <p:spPr>
          <a:xfrm>
            <a:off x="4610393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tx1"/>
                </a:solidFill>
              </a:rPr>
              <a:t>Innovation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B904D0-BB62-4353-8987-F1117DFA3774}"/>
              </a:ext>
            </a:extLst>
          </p:cNvPr>
          <p:cNvSpPr/>
          <p:nvPr userDrawn="1"/>
        </p:nvSpPr>
        <p:spPr>
          <a:xfrm>
            <a:off x="8383107" y="3421850"/>
            <a:ext cx="293806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l"/>
            <a:r>
              <a:rPr lang="en-US" sz="2000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67" name="Title 50">
            <a:extLst>
              <a:ext uri="{FF2B5EF4-FFF2-40B4-BE49-F238E27FC236}">
                <a16:creationId xmlns:a16="http://schemas.microsoft.com/office/drawing/2014/main" id="{F4AFFD24-823E-462B-8343-58FA3A278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29" y="13539"/>
            <a:ext cx="2938062" cy="513954"/>
          </a:xfrm>
        </p:spPr>
        <p:txBody>
          <a:bodyPr anchor="ctr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Squad Name</a:t>
            </a:r>
          </a:p>
        </p:txBody>
      </p:sp>
      <p:sp>
        <p:nvSpPr>
          <p:cNvPr id="69" name="Picture Placeholder 44">
            <a:extLst>
              <a:ext uri="{FF2B5EF4-FFF2-40B4-BE49-F238E27FC236}">
                <a16:creationId xmlns:a16="http://schemas.microsoft.com/office/drawing/2014/main" id="{B58768FE-4AFB-4CF5-B42D-FCD530056808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446416" y="2175567"/>
            <a:ext cx="3684040" cy="1077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Finance Metrics</a:t>
            </a: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1CE7F12E-AA37-4671-A9F4-A11470FDC9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271" y="1066736"/>
            <a:ext cx="4395708" cy="5741325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0">
            <a:extLst>
              <a:ext uri="{FF2B5EF4-FFF2-40B4-BE49-F238E27FC236}">
                <a16:creationId xmlns:a16="http://schemas.microsoft.com/office/drawing/2014/main" id="{A4BC0E1E-FAAA-4381-837E-A194CD6311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6557" y="474293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2" name="Text Placeholder 70">
            <a:extLst>
              <a:ext uri="{FF2B5EF4-FFF2-40B4-BE49-F238E27FC236}">
                <a16:creationId xmlns:a16="http://schemas.microsoft.com/office/drawing/2014/main" id="{1755A441-9857-4039-AD57-1FA2B6A0FC6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89171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84" name="Text Placeholder 70">
            <a:extLst>
              <a:ext uri="{FF2B5EF4-FFF2-40B4-BE49-F238E27FC236}">
                <a16:creationId xmlns:a16="http://schemas.microsoft.com/office/drawing/2014/main" id="{F5A07353-D3A2-4DD7-964D-DC79E5918A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80690" y="3940499"/>
            <a:ext cx="3495396" cy="2867563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6" name="Text Placeholder 70">
            <a:extLst>
              <a:ext uri="{FF2B5EF4-FFF2-40B4-BE49-F238E27FC236}">
                <a16:creationId xmlns:a16="http://schemas.microsoft.com/office/drawing/2014/main" id="{BB03E56D-A84D-4BD3-9DBA-8D36000D8C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5800" y="484615"/>
            <a:ext cx="3525548" cy="1640758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B248D92-A993-4039-977E-9CED604CDB7F}"/>
              </a:ext>
            </a:extLst>
          </p:cNvPr>
          <p:cNvGrpSpPr/>
          <p:nvPr userDrawn="1"/>
        </p:nvGrpSpPr>
        <p:grpSpPr>
          <a:xfrm>
            <a:off x="7805589" y="3496906"/>
            <a:ext cx="505269" cy="351214"/>
            <a:chOff x="12903516" y="2420624"/>
            <a:chExt cx="505269" cy="351214"/>
          </a:xfrm>
        </p:grpSpPr>
        <p:sp>
          <p:nvSpPr>
            <p:cNvPr id="90" name="Freeform 80">
              <a:extLst>
                <a:ext uri="{FF2B5EF4-FFF2-40B4-BE49-F238E27FC236}">
                  <a16:creationId xmlns:a16="http://schemas.microsoft.com/office/drawing/2014/main" id="{8F019EB6-52FB-41A7-BD49-1830650B4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3516" y="2420624"/>
              <a:ext cx="505269" cy="351214"/>
            </a:xfrm>
            <a:custGeom>
              <a:avLst/>
              <a:gdLst>
                <a:gd name="connsiteX0" fmla="*/ 154359 w 1429679"/>
                <a:gd name="connsiteY0" fmla="*/ 31750 h 993775"/>
                <a:gd name="connsiteX1" fmla="*/ 105147 w 1429679"/>
                <a:gd name="connsiteY1" fmla="*/ 35317 h 993775"/>
                <a:gd name="connsiteX2" fmla="*/ 33111 w 1429679"/>
                <a:gd name="connsiteY2" fmla="*/ 134480 h 993775"/>
                <a:gd name="connsiteX3" fmla="*/ 33111 w 1429679"/>
                <a:gd name="connsiteY3" fmla="*/ 138047 h 993775"/>
                <a:gd name="connsiteX4" fmla="*/ 36677 w 1429679"/>
                <a:gd name="connsiteY4" fmla="*/ 154455 h 993775"/>
                <a:gd name="connsiteX5" fmla="*/ 229248 w 1429679"/>
                <a:gd name="connsiteY5" fmla="*/ 546112 h 993775"/>
                <a:gd name="connsiteX6" fmla="*/ 305563 w 1429679"/>
                <a:gd name="connsiteY6" fmla="*/ 599617 h 993775"/>
                <a:gd name="connsiteX7" fmla="*/ 304850 w 1429679"/>
                <a:gd name="connsiteY7" fmla="*/ 601758 h 993775"/>
                <a:gd name="connsiteX8" fmla="*/ 314121 w 1429679"/>
                <a:gd name="connsiteY8" fmla="*/ 846454 h 993775"/>
                <a:gd name="connsiteX9" fmla="*/ 509545 w 1429679"/>
                <a:gd name="connsiteY9" fmla="*/ 960598 h 993775"/>
                <a:gd name="connsiteX10" fmla="*/ 538787 w 1429679"/>
                <a:gd name="connsiteY10" fmla="*/ 959172 h 993775"/>
                <a:gd name="connsiteX11" fmla="*/ 662888 w 1429679"/>
                <a:gd name="connsiteY11" fmla="*/ 867143 h 993775"/>
                <a:gd name="connsiteX12" fmla="*/ 672160 w 1429679"/>
                <a:gd name="connsiteY12" fmla="*/ 917794 h 993775"/>
                <a:gd name="connsiteX13" fmla="*/ 713527 w 1429679"/>
                <a:gd name="connsiteY13" fmla="*/ 947044 h 993775"/>
                <a:gd name="connsiteX14" fmla="*/ 754894 w 1429679"/>
                <a:gd name="connsiteY14" fmla="*/ 921361 h 993775"/>
                <a:gd name="connsiteX15" fmla="*/ 763453 w 1429679"/>
                <a:gd name="connsiteY15" fmla="*/ 892112 h 993775"/>
                <a:gd name="connsiteX16" fmla="*/ 764166 w 1429679"/>
                <a:gd name="connsiteY16" fmla="*/ 864289 h 993775"/>
                <a:gd name="connsiteX17" fmla="*/ 764166 w 1429679"/>
                <a:gd name="connsiteY17" fmla="*/ 865716 h 993775"/>
                <a:gd name="connsiteX18" fmla="*/ 916796 w 1429679"/>
                <a:gd name="connsiteY18" fmla="*/ 962025 h 993775"/>
                <a:gd name="connsiteX19" fmla="*/ 943899 w 1429679"/>
                <a:gd name="connsiteY19" fmla="*/ 959885 h 993775"/>
                <a:gd name="connsiteX20" fmla="*/ 1143602 w 1429679"/>
                <a:gd name="connsiteY20" fmla="*/ 770120 h 993775"/>
                <a:gd name="connsiteX21" fmla="*/ 1122918 w 1429679"/>
                <a:gd name="connsiteY21" fmla="*/ 598904 h 993775"/>
                <a:gd name="connsiteX22" fmla="*/ 1208505 w 1429679"/>
                <a:gd name="connsiteY22" fmla="*/ 533984 h 993775"/>
                <a:gd name="connsiteX23" fmla="*/ 1351150 w 1429679"/>
                <a:gd name="connsiteY23" fmla="*/ 275733 h 993775"/>
                <a:gd name="connsiteX24" fmla="*/ 1396083 w 1429679"/>
                <a:gd name="connsiteY24" fmla="*/ 128773 h 993775"/>
                <a:gd name="connsiteX25" fmla="*/ 1330466 w 1429679"/>
                <a:gd name="connsiteY25" fmla="*/ 36744 h 993775"/>
                <a:gd name="connsiteX26" fmla="*/ 1273409 w 1429679"/>
                <a:gd name="connsiteY26" fmla="*/ 31750 h 993775"/>
                <a:gd name="connsiteX27" fmla="*/ 1156440 w 1429679"/>
                <a:gd name="connsiteY27" fmla="*/ 52439 h 993775"/>
                <a:gd name="connsiteX28" fmla="*/ 876856 w 1429679"/>
                <a:gd name="connsiteY28" fmla="*/ 235783 h 993775"/>
                <a:gd name="connsiteX29" fmla="*/ 874003 w 1429679"/>
                <a:gd name="connsiteY29" fmla="*/ 236496 h 993775"/>
                <a:gd name="connsiteX30" fmla="*/ 870437 w 1429679"/>
                <a:gd name="connsiteY30" fmla="*/ 232929 h 993775"/>
                <a:gd name="connsiteX31" fmla="*/ 852606 w 1429679"/>
                <a:gd name="connsiteY31" fmla="*/ 203680 h 993775"/>
                <a:gd name="connsiteX32" fmla="*/ 849753 w 1429679"/>
                <a:gd name="connsiteY32" fmla="*/ 202966 h 993775"/>
                <a:gd name="connsiteX33" fmla="*/ 836202 w 1429679"/>
                <a:gd name="connsiteY33" fmla="*/ 199399 h 993775"/>
                <a:gd name="connsiteX34" fmla="*/ 816232 w 1429679"/>
                <a:gd name="connsiteY34" fmla="*/ 207247 h 993775"/>
                <a:gd name="connsiteX35" fmla="*/ 790555 w 1429679"/>
                <a:gd name="connsiteY35" fmla="*/ 232929 h 993775"/>
                <a:gd name="connsiteX36" fmla="*/ 770585 w 1429679"/>
                <a:gd name="connsiteY36" fmla="*/ 258612 h 993775"/>
                <a:gd name="connsiteX37" fmla="*/ 752755 w 1429679"/>
                <a:gd name="connsiteY37" fmla="*/ 287861 h 993775"/>
                <a:gd name="connsiteX38" fmla="*/ 750615 w 1429679"/>
                <a:gd name="connsiteY38" fmla="*/ 292142 h 993775"/>
                <a:gd name="connsiteX39" fmla="*/ 740630 w 1429679"/>
                <a:gd name="connsiteY39" fmla="*/ 311403 h 993775"/>
                <a:gd name="connsiteX40" fmla="*/ 731358 w 1429679"/>
                <a:gd name="connsiteY40" fmla="*/ 325671 h 993775"/>
                <a:gd name="connsiteX41" fmla="*/ 729218 w 1429679"/>
                <a:gd name="connsiteY41" fmla="*/ 329238 h 993775"/>
                <a:gd name="connsiteX42" fmla="*/ 723512 w 1429679"/>
                <a:gd name="connsiteY42" fmla="*/ 340653 h 993775"/>
                <a:gd name="connsiteX43" fmla="*/ 722799 w 1429679"/>
                <a:gd name="connsiteY43" fmla="*/ 341366 h 993775"/>
                <a:gd name="connsiteX44" fmla="*/ 714240 w 1429679"/>
                <a:gd name="connsiteY44" fmla="*/ 346360 h 993775"/>
                <a:gd name="connsiteX45" fmla="*/ 705682 w 1429679"/>
                <a:gd name="connsiteY45" fmla="*/ 341366 h 993775"/>
                <a:gd name="connsiteX46" fmla="*/ 705682 w 1429679"/>
                <a:gd name="connsiteY46" fmla="*/ 340653 h 993775"/>
                <a:gd name="connsiteX47" fmla="*/ 699263 w 1429679"/>
                <a:gd name="connsiteY47" fmla="*/ 329238 h 993775"/>
                <a:gd name="connsiteX48" fmla="*/ 697123 w 1429679"/>
                <a:gd name="connsiteY48" fmla="*/ 325671 h 993775"/>
                <a:gd name="connsiteX49" fmla="*/ 687851 w 1429679"/>
                <a:gd name="connsiteY49" fmla="*/ 311403 h 993775"/>
                <a:gd name="connsiteX50" fmla="*/ 677866 w 1429679"/>
                <a:gd name="connsiteY50" fmla="*/ 292142 h 993775"/>
                <a:gd name="connsiteX51" fmla="*/ 675726 w 1429679"/>
                <a:gd name="connsiteY51" fmla="*/ 287861 h 993775"/>
                <a:gd name="connsiteX52" fmla="*/ 657896 w 1429679"/>
                <a:gd name="connsiteY52" fmla="*/ 258612 h 993775"/>
                <a:gd name="connsiteX53" fmla="*/ 637925 w 1429679"/>
                <a:gd name="connsiteY53" fmla="*/ 232929 h 993775"/>
                <a:gd name="connsiteX54" fmla="*/ 612249 w 1429679"/>
                <a:gd name="connsiteY54" fmla="*/ 207247 h 993775"/>
                <a:gd name="connsiteX55" fmla="*/ 592279 w 1429679"/>
                <a:gd name="connsiteY55" fmla="*/ 199399 h 993775"/>
                <a:gd name="connsiteX56" fmla="*/ 578728 w 1429679"/>
                <a:gd name="connsiteY56" fmla="*/ 202966 h 993775"/>
                <a:gd name="connsiteX57" fmla="*/ 575875 w 1429679"/>
                <a:gd name="connsiteY57" fmla="*/ 203680 h 993775"/>
                <a:gd name="connsiteX58" fmla="*/ 558044 w 1429679"/>
                <a:gd name="connsiteY58" fmla="*/ 232929 h 993775"/>
                <a:gd name="connsiteX59" fmla="*/ 554478 w 1429679"/>
                <a:gd name="connsiteY59" fmla="*/ 236496 h 993775"/>
                <a:gd name="connsiteX60" fmla="*/ 552338 w 1429679"/>
                <a:gd name="connsiteY60" fmla="*/ 235783 h 993775"/>
                <a:gd name="connsiteX61" fmla="*/ 494567 w 1429679"/>
                <a:gd name="connsiteY61" fmla="*/ 183705 h 993775"/>
                <a:gd name="connsiteX62" fmla="*/ 272041 w 1429679"/>
                <a:gd name="connsiteY62" fmla="*/ 52439 h 993775"/>
                <a:gd name="connsiteX63" fmla="*/ 154359 w 1429679"/>
                <a:gd name="connsiteY63" fmla="*/ 31750 h 993775"/>
                <a:gd name="connsiteX64" fmla="*/ 154627 w 1429679"/>
                <a:gd name="connsiteY64" fmla="*/ 0 h 993775"/>
                <a:gd name="connsiteX65" fmla="*/ 282360 w 1429679"/>
                <a:gd name="connsiteY65" fmla="*/ 22132 h 993775"/>
                <a:gd name="connsiteX66" fmla="*/ 514990 w 1429679"/>
                <a:gd name="connsiteY66" fmla="*/ 159204 h 993775"/>
                <a:gd name="connsiteX67" fmla="*/ 546388 w 1429679"/>
                <a:gd name="connsiteY67" fmla="*/ 186333 h 993775"/>
                <a:gd name="connsiteX68" fmla="*/ 562800 w 1429679"/>
                <a:gd name="connsiteY68" fmla="*/ 174910 h 993775"/>
                <a:gd name="connsiteX69" fmla="*/ 565654 w 1429679"/>
                <a:gd name="connsiteY69" fmla="*/ 174196 h 993775"/>
                <a:gd name="connsiteX70" fmla="*/ 592771 w 1429679"/>
                <a:gd name="connsiteY70" fmla="*/ 167771 h 993775"/>
                <a:gd name="connsiteX71" fmla="*/ 633445 w 1429679"/>
                <a:gd name="connsiteY71" fmla="*/ 182763 h 993775"/>
                <a:gd name="connsiteX72" fmla="*/ 661989 w 1429679"/>
                <a:gd name="connsiteY72" fmla="*/ 212034 h 993775"/>
                <a:gd name="connsiteX73" fmla="*/ 661989 w 1429679"/>
                <a:gd name="connsiteY73" fmla="*/ 212748 h 993775"/>
                <a:gd name="connsiteX74" fmla="*/ 684110 w 1429679"/>
                <a:gd name="connsiteY74" fmla="*/ 240591 h 993775"/>
                <a:gd name="connsiteX75" fmla="*/ 704091 w 1429679"/>
                <a:gd name="connsiteY75" fmla="*/ 273431 h 993775"/>
                <a:gd name="connsiteX76" fmla="*/ 706232 w 1429679"/>
                <a:gd name="connsiteY76" fmla="*/ 277715 h 993775"/>
                <a:gd name="connsiteX77" fmla="*/ 714795 w 1429679"/>
                <a:gd name="connsiteY77" fmla="*/ 293421 h 993775"/>
                <a:gd name="connsiteX78" fmla="*/ 723358 w 1429679"/>
                <a:gd name="connsiteY78" fmla="*/ 277715 h 993775"/>
                <a:gd name="connsiteX79" fmla="*/ 725498 w 1429679"/>
                <a:gd name="connsiteY79" fmla="*/ 273431 h 993775"/>
                <a:gd name="connsiteX80" fmla="*/ 745479 w 1429679"/>
                <a:gd name="connsiteY80" fmla="*/ 240591 h 993775"/>
                <a:gd name="connsiteX81" fmla="*/ 767600 w 1429679"/>
                <a:gd name="connsiteY81" fmla="*/ 212748 h 993775"/>
                <a:gd name="connsiteX82" fmla="*/ 796144 w 1429679"/>
                <a:gd name="connsiteY82" fmla="*/ 182763 h 993775"/>
                <a:gd name="connsiteX83" fmla="*/ 836818 w 1429679"/>
                <a:gd name="connsiteY83" fmla="*/ 167771 h 993775"/>
                <a:gd name="connsiteX84" fmla="*/ 863935 w 1429679"/>
                <a:gd name="connsiteY84" fmla="*/ 174196 h 993775"/>
                <a:gd name="connsiteX85" fmla="*/ 866789 w 1429679"/>
                <a:gd name="connsiteY85" fmla="*/ 174910 h 993775"/>
                <a:gd name="connsiteX86" fmla="*/ 883202 w 1429679"/>
                <a:gd name="connsiteY86" fmla="*/ 186333 h 993775"/>
                <a:gd name="connsiteX87" fmla="*/ 1146516 w 1429679"/>
                <a:gd name="connsiteY87" fmla="*/ 22132 h 993775"/>
                <a:gd name="connsiteX88" fmla="*/ 1274248 w 1429679"/>
                <a:gd name="connsiteY88" fmla="*/ 0 h 993775"/>
                <a:gd name="connsiteX89" fmla="*/ 1337044 w 1429679"/>
                <a:gd name="connsiteY89" fmla="*/ 5711 h 993775"/>
                <a:gd name="connsiteX90" fmla="*/ 1410544 w 1429679"/>
                <a:gd name="connsiteY90" fmla="*/ 48547 h 993775"/>
                <a:gd name="connsiteX91" fmla="*/ 1428384 w 1429679"/>
                <a:gd name="connsiteY91" fmla="*/ 132075 h 993775"/>
                <a:gd name="connsiteX92" fmla="*/ 1380573 w 1429679"/>
                <a:gd name="connsiteY92" fmla="*/ 287709 h 993775"/>
                <a:gd name="connsiteX93" fmla="*/ 1235001 w 1429679"/>
                <a:gd name="connsiteY93" fmla="*/ 552573 h 993775"/>
                <a:gd name="connsiteX94" fmla="*/ 1166496 w 1429679"/>
                <a:gd name="connsiteY94" fmla="*/ 616826 h 993775"/>
                <a:gd name="connsiteX95" fmla="*/ 1175060 w 1429679"/>
                <a:gd name="connsiteY95" fmla="*/ 776744 h 993775"/>
                <a:gd name="connsiteX96" fmla="*/ 1098705 w 1429679"/>
                <a:gd name="connsiteY96" fmla="*/ 920955 h 993775"/>
                <a:gd name="connsiteX97" fmla="*/ 950279 w 1429679"/>
                <a:gd name="connsiteY97" fmla="*/ 990919 h 993775"/>
                <a:gd name="connsiteX98" fmla="*/ 917454 w 1429679"/>
                <a:gd name="connsiteY98" fmla="*/ 993775 h 993775"/>
                <a:gd name="connsiteX99" fmla="*/ 781158 w 1429679"/>
                <a:gd name="connsiteY99" fmla="*/ 939517 h 993775"/>
                <a:gd name="connsiteX100" fmla="*/ 714081 w 1429679"/>
                <a:gd name="connsiteY100" fmla="*/ 978783 h 993775"/>
                <a:gd name="connsiteX101" fmla="*/ 649144 w 1429679"/>
                <a:gd name="connsiteY101" fmla="*/ 940945 h 993775"/>
                <a:gd name="connsiteX102" fmla="*/ 542106 w 1429679"/>
                <a:gd name="connsiteY102" fmla="*/ 990919 h 993775"/>
                <a:gd name="connsiteX103" fmla="*/ 509995 w 1429679"/>
                <a:gd name="connsiteY103" fmla="*/ 992347 h 993775"/>
                <a:gd name="connsiteX104" fmla="*/ 380121 w 1429679"/>
                <a:gd name="connsiteY104" fmla="*/ 959507 h 993775"/>
                <a:gd name="connsiteX105" fmla="*/ 287355 w 1429679"/>
                <a:gd name="connsiteY105" fmla="*/ 862414 h 993775"/>
                <a:gd name="connsiteX106" fmla="*/ 245967 w 1429679"/>
                <a:gd name="connsiteY106" fmla="*/ 724628 h 993775"/>
                <a:gd name="connsiteX107" fmla="*/ 263806 w 1429679"/>
                <a:gd name="connsiteY107" fmla="*/ 617540 h 993775"/>
                <a:gd name="connsiteX108" fmla="*/ 203865 w 1429679"/>
                <a:gd name="connsiteY108" fmla="*/ 564710 h 993775"/>
                <a:gd name="connsiteX109" fmla="*/ 6201 w 1429679"/>
                <a:gd name="connsiteY109" fmla="*/ 162060 h 993775"/>
                <a:gd name="connsiteX110" fmla="*/ 2633 w 1429679"/>
                <a:gd name="connsiteY110" fmla="*/ 141356 h 993775"/>
                <a:gd name="connsiteX111" fmla="*/ 1919 w 1429679"/>
                <a:gd name="connsiteY111" fmla="*/ 139214 h 993775"/>
                <a:gd name="connsiteX112" fmla="*/ 100394 w 1429679"/>
                <a:gd name="connsiteY112" fmla="*/ 4284 h 993775"/>
                <a:gd name="connsiteX113" fmla="*/ 154627 w 1429679"/>
                <a:gd name="connsiteY113" fmla="*/ 0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429679" h="993775">
                  <a:moveTo>
                    <a:pt x="154359" y="31750"/>
                  </a:moveTo>
                  <a:cubicBezTo>
                    <a:pt x="137955" y="31750"/>
                    <a:pt x="121551" y="32464"/>
                    <a:pt x="105147" y="35317"/>
                  </a:cubicBezTo>
                  <a:cubicBezTo>
                    <a:pt x="46662" y="44591"/>
                    <a:pt x="24552" y="75268"/>
                    <a:pt x="33111" y="134480"/>
                  </a:cubicBezTo>
                  <a:cubicBezTo>
                    <a:pt x="33111" y="135907"/>
                    <a:pt x="33111" y="136620"/>
                    <a:pt x="33111" y="138047"/>
                  </a:cubicBezTo>
                  <a:cubicBezTo>
                    <a:pt x="33824" y="142327"/>
                    <a:pt x="34537" y="148035"/>
                    <a:pt x="36677" y="154455"/>
                  </a:cubicBezTo>
                  <a:cubicBezTo>
                    <a:pt x="73052" y="290715"/>
                    <a:pt x="136529" y="419127"/>
                    <a:pt x="229248" y="546112"/>
                  </a:cubicBezTo>
                  <a:cubicBezTo>
                    <a:pt x="249931" y="574648"/>
                    <a:pt x="275607" y="592483"/>
                    <a:pt x="305563" y="599617"/>
                  </a:cubicBezTo>
                  <a:cubicBezTo>
                    <a:pt x="305563" y="600331"/>
                    <a:pt x="304850" y="601044"/>
                    <a:pt x="304850" y="601758"/>
                  </a:cubicBezTo>
                  <a:cubicBezTo>
                    <a:pt x="264909" y="680232"/>
                    <a:pt x="267762" y="765126"/>
                    <a:pt x="314121" y="846454"/>
                  </a:cubicBezTo>
                  <a:cubicBezTo>
                    <a:pt x="356915" y="921361"/>
                    <a:pt x="423958" y="960598"/>
                    <a:pt x="509545" y="960598"/>
                  </a:cubicBezTo>
                  <a:cubicBezTo>
                    <a:pt x="518817" y="960598"/>
                    <a:pt x="528802" y="960598"/>
                    <a:pt x="538787" y="959172"/>
                  </a:cubicBezTo>
                  <a:cubicBezTo>
                    <a:pt x="593705" y="954178"/>
                    <a:pt x="635786" y="922788"/>
                    <a:pt x="662888" y="867143"/>
                  </a:cubicBezTo>
                  <a:cubicBezTo>
                    <a:pt x="662175" y="883551"/>
                    <a:pt x="665741" y="901386"/>
                    <a:pt x="672160" y="917794"/>
                  </a:cubicBezTo>
                  <a:cubicBezTo>
                    <a:pt x="679292" y="935629"/>
                    <a:pt x="694983" y="947044"/>
                    <a:pt x="713527" y="947044"/>
                  </a:cubicBezTo>
                  <a:cubicBezTo>
                    <a:pt x="730645" y="947044"/>
                    <a:pt x="745622" y="937770"/>
                    <a:pt x="754894" y="921361"/>
                  </a:cubicBezTo>
                  <a:cubicBezTo>
                    <a:pt x="759887" y="911374"/>
                    <a:pt x="762740" y="901386"/>
                    <a:pt x="763453" y="892112"/>
                  </a:cubicBezTo>
                  <a:cubicBezTo>
                    <a:pt x="763453" y="883551"/>
                    <a:pt x="763453" y="874277"/>
                    <a:pt x="764166" y="864289"/>
                  </a:cubicBezTo>
                  <a:cubicBezTo>
                    <a:pt x="764166" y="865003"/>
                    <a:pt x="764166" y="865003"/>
                    <a:pt x="764166" y="865716"/>
                  </a:cubicBezTo>
                  <a:cubicBezTo>
                    <a:pt x="791982" y="924215"/>
                    <a:pt x="851893" y="962025"/>
                    <a:pt x="916796" y="962025"/>
                  </a:cubicBezTo>
                  <a:cubicBezTo>
                    <a:pt x="926068" y="962025"/>
                    <a:pt x="935340" y="961312"/>
                    <a:pt x="943899" y="959885"/>
                  </a:cubicBezTo>
                  <a:cubicBezTo>
                    <a:pt x="1051596" y="942050"/>
                    <a:pt x="1122205" y="874990"/>
                    <a:pt x="1143602" y="770120"/>
                  </a:cubicBezTo>
                  <a:cubicBezTo>
                    <a:pt x="1157153" y="702347"/>
                    <a:pt x="1150734" y="645988"/>
                    <a:pt x="1122918" y="598904"/>
                  </a:cubicBezTo>
                  <a:cubicBezTo>
                    <a:pt x="1162859" y="590343"/>
                    <a:pt x="1187822" y="563234"/>
                    <a:pt x="1208505" y="533984"/>
                  </a:cubicBezTo>
                  <a:cubicBezTo>
                    <a:pt x="1261284" y="461218"/>
                    <a:pt x="1306217" y="379176"/>
                    <a:pt x="1351150" y="275733"/>
                  </a:cubicBezTo>
                  <a:cubicBezTo>
                    <a:pt x="1370407" y="230789"/>
                    <a:pt x="1389664" y="182278"/>
                    <a:pt x="1396083" y="128773"/>
                  </a:cubicBezTo>
                  <a:cubicBezTo>
                    <a:pt x="1402502" y="78121"/>
                    <a:pt x="1379679" y="46018"/>
                    <a:pt x="1330466" y="36744"/>
                  </a:cubicBezTo>
                  <a:cubicBezTo>
                    <a:pt x="1311209" y="33177"/>
                    <a:pt x="1292666" y="31750"/>
                    <a:pt x="1273409" y="31750"/>
                  </a:cubicBezTo>
                  <a:cubicBezTo>
                    <a:pt x="1234894" y="31750"/>
                    <a:pt x="1195667" y="38171"/>
                    <a:pt x="1156440" y="52439"/>
                  </a:cubicBezTo>
                  <a:cubicBezTo>
                    <a:pt x="1056588" y="87395"/>
                    <a:pt x="964582" y="148035"/>
                    <a:pt x="876856" y="235783"/>
                  </a:cubicBezTo>
                  <a:cubicBezTo>
                    <a:pt x="876142" y="236496"/>
                    <a:pt x="874716" y="236496"/>
                    <a:pt x="874003" y="236496"/>
                  </a:cubicBezTo>
                  <a:cubicBezTo>
                    <a:pt x="872576" y="236496"/>
                    <a:pt x="870437" y="235069"/>
                    <a:pt x="870437" y="232929"/>
                  </a:cubicBezTo>
                  <a:cubicBezTo>
                    <a:pt x="871150" y="220801"/>
                    <a:pt x="864018" y="209387"/>
                    <a:pt x="852606" y="203680"/>
                  </a:cubicBezTo>
                  <a:cubicBezTo>
                    <a:pt x="852606" y="203680"/>
                    <a:pt x="852606" y="203680"/>
                    <a:pt x="849753" y="202966"/>
                  </a:cubicBezTo>
                  <a:cubicBezTo>
                    <a:pt x="845474" y="200826"/>
                    <a:pt x="841194" y="199399"/>
                    <a:pt x="836202" y="199399"/>
                  </a:cubicBezTo>
                  <a:cubicBezTo>
                    <a:pt x="829070" y="199399"/>
                    <a:pt x="821937" y="202253"/>
                    <a:pt x="816232" y="207247"/>
                  </a:cubicBezTo>
                  <a:cubicBezTo>
                    <a:pt x="805533" y="215808"/>
                    <a:pt x="797688" y="225082"/>
                    <a:pt x="790555" y="232929"/>
                  </a:cubicBezTo>
                  <a:cubicBezTo>
                    <a:pt x="783423" y="241490"/>
                    <a:pt x="777004" y="250051"/>
                    <a:pt x="770585" y="258612"/>
                  </a:cubicBezTo>
                  <a:cubicBezTo>
                    <a:pt x="764166" y="268599"/>
                    <a:pt x="757747" y="277874"/>
                    <a:pt x="752755" y="287861"/>
                  </a:cubicBezTo>
                  <a:cubicBezTo>
                    <a:pt x="752755" y="287861"/>
                    <a:pt x="752755" y="287861"/>
                    <a:pt x="750615" y="292142"/>
                  </a:cubicBezTo>
                  <a:cubicBezTo>
                    <a:pt x="747049" y="299276"/>
                    <a:pt x="744196" y="305696"/>
                    <a:pt x="740630" y="311403"/>
                  </a:cubicBezTo>
                  <a:cubicBezTo>
                    <a:pt x="740630" y="311403"/>
                    <a:pt x="740630" y="311403"/>
                    <a:pt x="731358" y="325671"/>
                  </a:cubicBezTo>
                  <a:cubicBezTo>
                    <a:pt x="731358" y="325671"/>
                    <a:pt x="731358" y="325671"/>
                    <a:pt x="729218" y="329238"/>
                  </a:cubicBezTo>
                  <a:cubicBezTo>
                    <a:pt x="727078" y="332805"/>
                    <a:pt x="724939" y="337086"/>
                    <a:pt x="723512" y="340653"/>
                  </a:cubicBezTo>
                  <a:cubicBezTo>
                    <a:pt x="722799" y="340653"/>
                    <a:pt x="722799" y="340653"/>
                    <a:pt x="722799" y="341366"/>
                  </a:cubicBezTo>
                  <a:cubicBezTo>
                    <a:pt x="721373" y="344933"/>
                    <a:pt x="717807" y="346360"/>
                    <a:pt x="714240" y="346360"/>
                  </a:cubicBezTo>
                  <a:cubicBezTo>
                    <a:pt x="710674" y="346360"/>
                    <a:pt x="707108" y="344933"/>
                    <a:pt x="705682" y="341366"/>
                  </a:cubicBezTo>
                  <a:cubicBezTo>
                    <a:pt x="705682" y="341366"/>
                    <a:pt x="705682" y="340653"/>
                    <a:pt x="705682" y="340653"/>
                  </a:cubicBezTo>
                  <a:cubicBezTo>
                    <a:pt x="703542" y="337086"/>
                    <a:pt x="701402" y="332805"/>
                    <a:pt x="699263" y="329238"/>
                  </a:cubicBezTo>
                  <a:cubicBezTo>
                    <a:pt x="699263" y="329238"/>
                    <a:pt x="699263" y="329238"/>
                    <a:pt x="697123" y="325671"/>
                  </a:cubicBezTo>
                  <a:cubicBezTo>
                    <a:pt x="697123" y="325671"/>
                    <a:pt x="697123" y="325671"/>
                    <a:pt x="687851" y="311403"/>
                  </a:cubicBezTo>
                  <a:cubicBezTo>
                    <a:pt x="684285" y="305696"/>
                    <a:pt x="681432" y="299276"/>
                    <a:pt x="677866" y="292142"/>
                  </a:cubicBezTo>
                  <a:cubicBezTo>
                    <a:pt x="677866" y="292142"/>
                    <a:pt x="677866" y="292142"/>
                    <a:pt x="675726" y="287861"/>
                  </a:cubicBezTo>
                  <a:cubicBezTo>
                    <a:pt x="670734" y="277874"/>
                    <a:pt x="664315" y="268599"/>
                    <a:pt x="657896" y="258612"/>
                  </a:cubicBezTo>
                  <a:cubicBezTo>
                    <a:pt x="651477" y="250051"/>
                    <a:pt x="645058" y="241490"/>
                    <a:pt x="637925" y="232929"/>
                  </a:cubicBezTo>
                  <a:cubicBezTo>
                    <a:pt x="630793" y="225082"/>
                    <a:pt x="622948" y="215808"/>
                    <a:pt x="612249" y="207247"/>
                  </a:cubicBezTo>
                  <a:cubicBezTo>
                    <a:pt x="606544" y="202253"/>
                    <a:pt x="599411" y="199399"/>
                    <a:pt x="592279" y="199399"/>
                  </a:cubicBezTo>
                  <a:cubicBezTo>
                    <a:pt x="587286" y="199399"/>
                    <a:pt x="583007" y="200826"/>
                    <a:pt x="578728" y="202966"/>
                  </a:cubicBezTo>
                  <a:cubicBezTo>
                    <a:pt x="578728" y="202966"/>
                    <a:pt x="578728" y="202966"/>
                    <a:pt x="575875" y="203680"/>
                  </a:cubicBezTo>
                  <a:cubicBezTo>
                    <a:pt x="564463" y="209387"/>
                    <a:pt x="557331" y="220801"/>
                    <a:pt x="558044" y="232929"/>
                  </a:cubicBezTo>
                  <a:cubicBezTo>
                    <a:pt x="558044" y="235069"/>
                    <a:pt x="555905" y="236496"/>
                    <a:pt x="554478" y="236496"/>
                  </a:cubicBezTo>
                  <a:cubicBezTo>
                    <a:pt x="553765" y="236496"/>
                    <a:pt x="553052" y="236496"/>
                    <a:pt x="552338" y="235783"/>
                  </a:cubicBezTo>
                  <a:cubicBezTo>
                    <a:pt x="534508" y="217948"/>
                    <a:pt x="515251" y="200826"/>
                    <a:pt x="494567" y="183705"/>
                  </a:cubicBezTo>
                  <a:cubicBezTo>
                    <a:pt x="419679" y="120925"/>
                    <a:pt x="346930" y="78121"/>
                    <a:pt x="272041" y="52439"/>
                  </a:cubicBezTo>
                  <a:cubicBezTo>
                    <a:pt x="231387" y="38171"/>
                    <a:pt x="192873" y="31750"/>
                    <a:pt x="154359" y="31750"/>
                  </a:cubicBezTo>
                  <a:close/>
                  <a:moveTo>
                    <a:pt x="154627" y="0"/>
                  </a:moveTo>
                  <a:cubicBezTo>
                    <a:pt x="196729" y="0"/>
                    <a:pt x="238117" y="7139"/>
                    <a:pt x="282360" y="22132"/>
                  </a:cubicBezTo>
                  <a:cubicBezTo>
                    <a:pt x="360854" y="49261"/>
                    <a:pt x="437208" y="94237"/>
                    <a:pt x="514990" y="159204"/>
                  </a:cubicBezTo>
                  <a:cubicBezTo>
                    <a:pt x="525693" y="168485"/>
                    <a:pt x="536397" y="177766"/>
                    <a:pt x="546388" y="186333"/>
                  </a:cubicBezTo>
                  <a:cubicBezTo>
                    <a:pt x="551383" y="182049"/>
                    <a:pt x="557091" y="178480"/>
                    <a:pt x="562800" y="174910"/>
                  </a:cubicBezTo>
                  <a:cubicBezTo>
                    <a:pt x="562800" y="174910"/>
                    <a:pt x="562800" y="174910"/>
                    <a:pt x="565654" y="174196"/>
                  </a:cubicBezTo>
                  <a:cubicBezTo>
                    <a:pt x="574218" y="169913"/>
                    <a:pt x="583494" y="167771"/>
                    <a:pt x="592771" y="167771"/>
                  </a:cubicBezTo>
                  <a:cubicBezTo>
                    <a:pt x="607043" y="167771"/>
                    <a:pt x="622028" y="173482"/>
                    <a:pt x="633445" y="182763"/>
                  </a:cubicBezTo>
                  <a:cubicBezTo>
                    <a:pt x="645576" y="193472"/>
                    <a:pt x="654853" y="203467"/>
                    <a:pt x="661989" y="212034"/>
                  </a:cubicBezTo>
                  <a:cubicBezTo>
                    <a:pt x="661989" y="212034"/>
                    <a:pt x="661989" y="212034"/>
                    <a:pt x="661989" y="212748"/>
                  </a:cubicBezTo>
                  <a:cubicBezTo>
                    <a:pt x="669838" y="221315"/>
                    <a:pt x="676974" y="230596"/>
                    <a:pt x="684110" y="240591"/>
                  </a:cubicBezTo>
                  <a:cubicBezTo>
                    <a:pt x="691960" y="251300"/>
                    <a:pt x="698382" y="262722"/>
                    <a:pt x="704091" y="273431"/>
                  </a:cubicBezTo>
                  <a:cubicBezTo>
                    <a:pt x="704091" y="273431"/>
                    <a:pt x="704091" y="273431"/>
                    <a:pt x="706232" y="277715"/>
                  </a:cubicBezTo>
                  <a:cubicBezTo>
                    <a:pt x="709086" y="283426"/>
                    <a:pt x="711940" y="289137"/>
                    <a:pt x="714795" y="293421"/>
                  </a:cubicBezTo>
                  <a:cubicBezTo>
                    <a:pt x="717649" y="289137"/>
                    <a:pt x="720503" y="283426"/>
                    <a:pt x="723358" y="277715"/>
                  </a:cubicBezTo>
                  <a:cubicBezTo>
                    <a:pt x="723358" y="277715"/>
                    <a:pt x="723358" y="277715"/>
                    <a:pt x="725498" y="273431"/>
                  </a:cubicBezTo>
                  <a:cubicBezTo>
                    <a:pt x="731207" y="262722"/>
                    <a:pt x="737629" y="251300"/>
                    <a:pt x="745479" y="240591"/>
                  </a:cubicBezTo>
                  <a:cubicBezTo>
                    <a:pt x="752615" y="230596"/>
                    <a:pt x="759751" y="221315"/>
                    <a:pt x="767600" y="212748"/>
                  </a:cubicBezTo>
                  <a:cubicBezTo>
                    <a:pt x="774736" y="203467"/>
                    <a:pt x="784013" y="193472"/>
                    <a:pt x="796144" y="182763"/>
                  </a:cubicBezTo>
                  <a:cubicBezTo>
                    <a:pt x="807561" y="173482"/>
                    <a:pt x="822547" y="167771"/>
                    <a:pt x="836818" y="167771"/>
                  </a:cubicBezTo>
                  <a:cubicBezTo>
                    <a:pt x="846095" y="167771"/>
                    <a:pt x="855372" y="169913"/>
                    <a:pt x="863935" y="174196"/>
                  </a:cubicBezTo>
                  <a:cubicBezTo>
                    <a:pt x="863935" y="174196"/>
                    <a:pt x="863935" y="174196"/>
                    <a:pt x="866789" y="174910"/>
                  </a:cubicBezTo>
                  <a:cubicBezTo>
                    <a:pt x="872498" y="178480"/>
                    <a:pt x="878206" y="182049"/>
                    <a:pt x="883202" y="186333"/>
                  </a:cubicBezTo>
                  <a:cubicBezTo>
                    <a:pt x="965978" y="109230"/>
                    <a:pt x="1053036" y="55686"/>
                    <a:pt x="1146516" y="22132"/>
                  </a:cubicBezTo>
                  <a:cubicBezTo>
                    <a:pt x="1189331" y="7139"/>
                    <a:pt x="1232147" y="0"/>
                    <a:pt x="1274248" y="0"/>
                  </a:cubicBezTo>
                  <a:cubicBezTo>
                    <a:pt x="1294942" y="0"/>
                    <a:pt x="1316350" y="1428"/>
                    <a:pt x="1337044" y="5711"/>
                  </a:cubicBezTo>
                  <a:cubicBezTo>
                    <a:pt x="1369156" y="11423"/>
                    <a:pt x="1394845" y="26415"/>
                    <a:pt x="1410544" y="48547"/>
                  </a:cubicBezTo>
                  <a:cubicBezTo>
                    <a:pt x="1426243" y="70678"/>
                    <a:pt x="1432665" y="99235"/>
                    <a:pt x="1428384" y="132075"/>
                  </a:cubicBezTo>
                  <a:cubicBezTo>
                    <a:pt x="1421248" y="189903"/>
                    <a:pt x="1400554" y="240591"/>
                    <a:pt x="1380573" y="287709"/>
                  </a:cubicBezTo>
                  <a:cubicBezTo>
                    <a:pt x="1335617" y="393369"/>
                    <a:pt x="1289234" y="477612"/>
                    <a:pt x="1235001" y="552573"/>
                  </a:cubicBezTo>
                  <a:cubicBezTo>
                    <a:pt x="1217875" y="576133"/>
                    <a:pt x="1196467" y="600406"/>
                    <a:pt x="1166496" y="616826"/>
                  </a:cubicBezTo>
                  <a:cubicBezTo>
                    <a:pt x="1184336" y="663231"/>
                    <a:pt x="1187191" y="716775"/>
                    <a:pt x="1175060" y="776744"/>
                  </a:cubicBezTo>
                  <a:cubicBezTo>
                    <a:pt x="1162929" y="835285"/>
                    <a:pt x="1137239" y="883832"/>
                    <a:pt x="1098705" y="920955"/>
                  </a:cubicBezTo>
                  <a:cubicBezTo>
                    <a:pt x="1059458" y="957365"/>
                    <a:pt x="1009507" y="980925"/>
                    <a:pt x="950279" y="990919"/>
                  </a:cubicBezTo>
                  <a:cubicBezTo>
                    <a:pt x="939575" y="993061"/>
                    <a:pt x="928158" y="993775"/>
                    <a:pt x="917454" y="993775"/>
                  </a:cubicBezTo>
                  <a:cubicBezTo>
                    <a:pt x="866075" y="993775"/>
                    <a:pt x="817551" y="973785"/>
                    <a:pt x="781158" y="939517"/>
                  </a:cubicBezTo>
                  <a:cubicBezTo>
                    <a:pt x="766173" y="964504"/>
                    <a:pt x="741197" y="978783"/>
                    <a:pt x="714081" y="978783"/>
                  </a:cubicBezTo>
                  <a:cubicBezTo>
                    <a:pt x="686965" y="978783"/>
                    <a:pt x="662703" y="964504"/>
                    <a:pt x="649144" y="940945"/>
                  </a:cubicBezTo>
                  <a:cubicBezTo>
                    <a:pt x="620601" y="970216"/>
                    <a:pt x="584208" y="986636"/>
                    <a:pt x="542106" y="990919"/>
                  </a:cubicBezTo>
                  <a:cubicBezTo>
                    <a:pt x="531402" y="992347"/>
                    <a:pt x="520698" y="992347"/>
                    <a:pt x="509995" y="992347"/>
                  </a:cubicBezTo>
                  <a:cubicBezTo>
                    <a:pt x="462184" y="992347"/>
                    <a:pt x="417942" y="981639"/>
                    <a:pt x="380121" y="959507"/>
                  </a:cubicBezTo>
                  <a:cubicBezTo>
                    <a:pt x="342301" y="937376"/>
                    <a:pt x="310903" y="904535"/>
                    <a:pt x="287355" y="862414"/>
                  </a:cubicBezTo>
                  <a:cubicBezTo>
                    <a:pt x="261666" y="817437"/>
                    <a:pt x="248107" y="771032"/>
                    <a:pt x="245967" y="724628"/>
                  </a:cubicBezTo>
                  <a:cubicBezTo>
                    <a:pt x="244539" y="688218"/>
                    <a:pt x="250248" y="652522"/>
                    <a:pt x="263806" y="617540"/>
                  </a:cubicBezTo>
                  <a:cubicBezTo>
                    <a:pt x="240971" y="605403"/>
                    <a:pt x="220991" y="588269"/>
                    <a:pt x="203865" y="564710"/>
                  </a:cubicBezTo>
                  <a:cubicBezTo>
                    <a:pt x="108957" y="434063"/>
                    <a:pt x="44021" y="302702"/>
                    <a:pt x="6201" y="162060"/>
                  </a:cubicBezTo>
                  <a:cubicBezTo>
                    <a:pt x="4060" y="154207"/>
                    <a:pt x="3346" y="147067"/>
                    <a:pt x="2633" y="141356"/>
                  </a:cubicBezTo>
                  <a:cubicBezTo>
                    <a:pt x="2633" y="140642"/>
                    <a:pt x="1919" y="139928"/>
                    <a:pt x="1919" y="139214"/>
                  </a:cubicBezTo>
                  <a:cubicBezTo>
                    <a:pt x="-8785" y="62825"/>
                    <a:pt x="25468" y="16420"/>
                    <a:pt x="100394" y="4284"/>
                  </a:cubicBezTo>
                  <a:cubicBezTo>
                    <a:pt x="118234" y="1428"/>
                    <a:pt x="136787" y="0"/>
                    <a:pt x="154627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Freeform 81">
              <a:extLst>
                <a:ext uri="{FF2B5EF4-FFF2-40B4-BE49-F238E27FC236}">
                  <a16:creationId xmlns:a16="http://schemas.microsoft.com/office/drawing/2014/main" id="{103DA0A4-C4B6-4017-B2B3-5B006E0A9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5473" y="2442685"/>
              <a:ext cx="461265" cy="306636"/>
            </a:xfrm>
            <a:custGeom>
              <a:avLst/>
              <a:gdLst>
                <a:gd name="connsiteX0" fmla="*/ 992055 w 1305168"/>
                <a:gd name="connsiteY0" fmla="*/ 283189 h 867639"/>
                <a:gd name="connsiteX1" fmla="*/ 909299 w 1305168"/>
                <a:gd name="connsiteY1" fmla="*/ 312593 h 867639"/>
                <a:gd name="connsiteX2" fmla="*/ 865781 w 1305168"/>
                <a:gd name="connsiteY2" fmla="*/ 378572 h 867639"/>
                <a:gd name="connsiteX3" fmla="*/ 886470 w 1305168"/>
                <a:gd name="connsiteY3" fmla="*/ 435228 h 867639"/>
                <a:gd name="connsiteX4" fmla="*/ 912866 w 1305168"/>
                <a:gd name="connsiteY4" fmla="*/ 442399 h 867639"/>
                <a:gd name="connsiteX5" fmla="*/ 977787 w 1305168"/>
                <a:gd name="connsiteY5" fmla="*/ 415147 h 867639"/>
                <a:gd name="connsiteX6" fmla="*/ 1024159 w 1305168"/>
                <a:gd name="connsiteY6" fmla="*/ 351320 h 867639"/>
                <a:gd name="connsiteX7" fmla="*/ 992055 w 1305168"/>
                <a:gd name="connsiteY7" fmla="*/ 283189 h 867639"/>
                <a:gd name="connsiteX8" fmla="*/ 324025 w 1305168"/>
                <a:gd name="connsiteY8" fmla="*/ 282167 h 867639"/>
                <a:gd name="connsiteX9" fmla="*/ 302017 w 1305168"/>
                <a:gd name="connsiteY9" fmla="*/ 286175 h 867639"/>
                <a:gd name="connsiteX10" fmla="*/ 276865 w 1305168"/>
                <a:gd name="connsiteY10" fmla="*/ 342471 h 867639"/>
                <a:gd name="connsiteX11" fmla="*/ 284770 w 1305168"/>
                <a:gd name="connsiteY11" fmla="*/ 365988 h 867639"/>
                <a:gd name="connsiteX12" fmla="*/ 391844 w 1305168"/>
                <a:gd name="connsiteY12" fmla="*/ 440812 h 867639"/>
                <a:gd name="connsiteX13" fmla="*/ 413403 w 1305168"/>
                <a:gd name="connsiteY13" fmla="*/ 436536 h 867639"/>
                <a:gd name="connsiteX14" fmla="*/ 439273 w 1305168"/>
                <a:gd name="connsiteY14" fmla="*/ 380953 h 867639"/>
                <a:gd name="connsiteX15" fmla="*/ 430650 w 1305168"/>
                <a:gd name="connsiteY15" fmla="*/ 356724 h 867639"/>
                <a:gd name="connsiteX16" fmla="*/ 346571 w 1305168"/>
                <a:gd name="connsiteY16" fmla="*/ 286175 h 867639"/>
                <a:gd name="connsiteX17" fmla="*/ 324025 w 1305168"/>
                <a:gd name="connsiteY17" fmla="*/ 282167 h 867639"/>
                <a:gd name="connsiteX18" fmla="*/ 1183334 w 1305168"/>
                <a:gd name="connsiteY18" fmla="*/ 1412 h 867639"/>
                <a:gd name="connsiteX19" fmla="*/ 1263647 w 1305168"/>
                <a:gd name="connsiteY19" fmla="*/ 4712 h 867639"/>
                <a:gd name="connsiteX20" fmla="*/ 1304340 w 1305168"/>
                <a:gd name="connsiteY20" fmla="*/ 61785 h 867639"/>
                <a:gd name="connsiteX21" fmla="*/ 1260792 w 1305168"/>
                <a:gd name="connsiteY21" fmla="*/ 200187 h 867639"/>
                <a:gd name="connsiteX22" fmla="*/ 1121581 w 1305168"/>
                <a:gd name="connsiteY22" fmla="*/ 452734 h 867639"/>
                <a:gd name="connsiteX23" fmla="*/ 1045908 w 1305168"/>
                <a:gd name="connsiteY23" fmla="*/ 507667 h 867639"/>
                <a:gd name="connsiteX24" fmla="*/ 1001646 w 1305168"/>
                <a:gd name="connsiteY24" fmla="*/ 507667 h 867639"/>
                <a:gd name="connsiteX25" fmla="*/ 1003788 w 1305168"/>
                <a:gd name="connsiteY25" fmla="*/ 514088 h 867639"/>
                <a:gd name="connsiteX26" fmla="*/ 1051619 w 1305168"/>
                <a:gd name="connsiteY26" fmla="*/ 701001 h 867639"/>
                <a:gd name="connsiteX27" fmla="*/ 877427 w 1305168"/>
                <a:gd name="connsiteY27" fmla="*/ 865799 h 867639"/>
                <a:gd name="connsiteX28" fmla="*/ 731078 w 1305168"/>
                <a:gd name="connsiteY28" fmla="*/ 789464 h 867639"/>
                <a:gd name="connsiteX29" fmla="*/ 696097 w 1305168"/>
                <a:gd name="connsiteY29" fmla="*/ 628233 h 867639"/>
                <a:gd name="connsiteX30" fmla="*/ 692527 w 1305168"/>
                <a:gd name="connsiteY30" fmla="*/ 547618 h 867639"/>
                <a:gd name="connsiteX31" fmla="*/ 687530 w 1305168"/>
                <a:gd name="connsiteY31" fmla="*/ 546905 h 867639"/>
                <a:gd name="connsiteX32" fmla="*/ 671110 w 1305168"/>
                <a:gd name="connsiteY32" fmla="*/ 618959 h 867639"/>
                <a:gd name="connsiteX33" fmla="*/ 671824 w 1305168"/>
                <a:gd name="connsiteY33" fmla="*/ 740239 h 867639"/>
                <a:gd name="connsiteX34" fmla="*/ 670396 w 1305168"/>
                <a:gd name="connsiteY34" fmla="*/ 828702 h 867639"/>
                <a:gd name="connsiteX35" fmla="*/ 665399 w 1305168"/>
                <a:gd name="connsiteY35" fmla="*/ 843684 h 867639"/>
                <a:gd name="connsiteX36" fmla="*/ 639698 w 1305168"/>
                <a:gd name="connsiteY36" fmla="*/ 843684 h 867639"/>
                <a:gd name="connsiteX37" fmla="*/ 632559 w 1305168"/>
                <a:gd name="connsiteY37" fmla="*/ 804446 h 867639"/>
                <a:gd name="connsiteX38" fmla="*/ 636129 w 1305168"/>
                <a:gd name="connsiteY38" fmla="*/ 661764 h 867639"/>
                <a:gd name="connsiteX39" fmla="*/ 612570 w 1305168"/>
                <a:gd name="connsiteY39" fmla="*/ 544051 h 867639"/>
                <a:gd name="connsiteX40" fmla="*/ 609001 w 1305168"/>
                <a:gd name="connsiteY40" fmla="*/ 620386 h 867639"/>
                <a:gd name="connsiteX41" fmla="*/ 576875 w 1305168"/>
                <a:gd name="connsiteY41" fmla="*/ 781617 h 867639"/>
                <a:gd name="connsiteX42" fmla="*/ 474074 w 1305168"/>
                <a:gd name="connsiteY42" fmla="*/ 865799 h 867639"/>
                <a:gd name="connsiteX43" fmla="*/ 279179 w 1305168"/>
                <a:gd name="connsiteY43" fmla="*/ 768062 h 867639"/>
                <a:gd name="connsiteX44" fmla="*/ 270612 w 1305168"/>
                <a:gd name="connsiteY44" fmla="*/ 553325 h 867639"/>
                <a:gd name="connsiteX45" fmla="*/ 304165 w 1305168"/>
                <a:gd name="connsiteY45" fmla="*/ 507667 h 867639"/>
                <a:gd name="connsiteX46" fmla="*/ 259903 w 1305168"/>
                <a:gd name="connsiteY46" fmla="*/ 507667 h 867639"/>
                <a:gd name="connsiteX47" fmla="*/ 192083 w 1305168"/>
                <a:gd name="connsiteY47" fmla="*/ 464862 h 867639"/>
                <a:gd name="connsiteX48" fmla="*/ 4327 w 1305168"/>
                <a:gd name="connsiteY48" fmla="*/ 83187 h 867639"/>
                <a:gd name="connsiteX49" fmla="*/ 1471 w 1305168"/>
                <a:gd name="connsiteY49" fmla="*/ 67492 h 867639"/>
                <a:gd name="connsiteX50" fmla="*/ 47875 w 1305168"/>
                <a:gd name="connsiteY50" fmla="*/ 3998 h 867639"/>
                <a:gd name="connsiteX51" fmla="*/ 199936 w 1305168"/>
                <a:gd name="connsiteY51" fmla="*/ 18980 h 867639"/>
                <a:gd name="connsiteX52" fmla="*/ 412678 w 1305168"/>
                <a:gd name="connsiteY52" fmla="*/ 145254 h 867639"/>
                <a:gd name="connsiteX53" fmla="*/ 565453 w 1305168"/>
                <a:gd name="connsiteY53" fmla="*/ 317186 h 867639"/>
                <a:gd name="connsiteX54" fmla="*/ 609715 w 1305168"/>
                <a:gd name="connsiteY54" fmla="*/ 402795 h 867639"/>
                <a:gd name="connsiteX55" fmla="*/ 623993 w 1305168"/>
                <a:gd name="connsiteY55" fmla="*/ 385674 h 867639"/>
                <a:gd name="connsiteX56" fmla="*/ 640412 w 1305168"/>
                <a:gd name="connsiteY56" fmla="*/ 374259 h 867639"/>
                <a:gd name="connsiteX57" fmla="*/ 629704 w 1305168"/>
                <a:gd name="connsiteY57" fmla="*/ 353570 h 867639"/>
                <a:gd name="connsiteX58" fmla="*/ 614712 w 1305168"/>
                <a:gd name="connsiteY58" fmla="*/ 327887 h 867639"/>
                <a:gd name="connsiteX59" fmla="*/ 597578 w 1305168"/>
                <a:gd name="connsiteY59" fmla="*/ 303631 h 867639"/>
                <a:gd name="connsiteX60" fmla="*/ 589012 w 1305168"/>
                <a:gd name="connsiteY60" fmla="*/ 291503 h 867639"/>
                <a:gd name="connsiteX61" fmla="*/ 579731 w 1305168"/>
                <a:gd name="connsiteY61" fmla="*/ 280089 h 867639"/>
                <a:gd name="connsiteX62" fmla="*/ 559742 w 1305168"/>
                <a:gd name="connsiteY62" fmla="*/ 256546 h 867639"/>
                <a:gd name="connsiteX63" fmla="*/ 543322 w 1305168"/>
                <a:gd name="connsiteY63" fmla="*/ 230150 h 867639"/>
                <a:gd name="connsiteX64" fmla="*/ 532613 w 1305168"/>
                <a:gd name="connsiteY64" fmla="*/ 200900 h 867639"/>
                <a:gd name="connsiteX65" fmla="*/ 527616 w 1305168"/>
                <a:gd name="connsiteY65" fmla="*/ 169510 h 867639"/>
                <a:gd name="connsiteX66" fmla="*/ 530472 w 1305168"/>
                <a:gd name="connsiteY66" fmla="*/ 168083 h 867639"/>
                <a:gd name="connsiteX67" fmla="*/ 551889 w 1305168"/>
                <a:gd name="connsiteY67" fmla="*/ 190912 h 867639"/>
                <a:gd name="connsiteX68" fmla="*/ 570450 w 1305168"/>
                <a:gd name="connsiteY68" fmla="*/ 214455 h 867639"/>
                <a:gd name="connsiteX69" fmla="*/ 586156 w 1305168"/>
                <a:gd name="connsiteY69" fmla="*/ 239424 h 867639"/>
                <a:gd name="connsiteX70" fmla="*/ 599720 w 1305168"/>
                <a:gd name="connsiteY70" fmla="*/ 265820 h 867639"/>
                <a:gd name="connsiteX71" fmla="*/ 608287 w 1305168"/>
                <a:gd name="connsiteY71" fmla="*/ 278662 h 867639"/>
                <a:gd name="connsiteX72" fmla="*/ 615426 w 1305168"/>
                <a:gd name="connsiteY72" fmla="*/ 292217 h 867639"/>
                <a:gd name="connsiteX73" fmla="*/ 628276 w 1305168"/>
                <a:gd name="connsiteY73" fmla="*/ 320753 h 867639"/>
                <a:gd name="connsiteX74" fmla="*/ 645410 w 1305168"/>
                <a:gd name="connsiteY74" fmla="*/ 372832 h 867639"/>
                <a:gd name="connsiteX75" fmla="*/ 653263 w 1305168"/>
                <a:gd name="connsiteY75" fmla="*/ 372119 h 867639"/>
                <a:gd name="connsiteX76" fmla="*/ 654690 w 1305168"/>
                <a:gd name="connsiteY76" fmla="*/ 372832 h 867639"/>
                <a:gd name="connsiteX77" fmla="*/ 659688 w 1305168"/>
                <a:gd name="connsiteY77" fmla="*/ 373546 h 867639"/>
                <a:gd name="connsiteX78" fmla="*/ 676821 w 1305168"/>
                <a:gd name="connsiteY78" fmla="*/ 320753 h 867639"/>
                <a:gd name="connsiteX79" fmla="*/ 689671 w 1305168"/>
                <a:gd name="connsiteY79" fmla="*/ 292217 h 867639"/>
                <a:gd name="connsiteX80" fmla="*/ 696810 w 1305168"/>
                <a:gd name="connsiteY80" fmla="*/ 278662 h 867639"/>
                <a:gd name="connsiteX81" fmla="*/ 705377 w 1305168"/>
                <a:gd name="connsiteY81" fmla="*/ 265820 h 867639"/>
                <a:gd name="connsiteX82" fmla="*/ 718941 w 1305168"/>
                <a:gd name="connsiteY82" fmla="*/ 239424 h 867639"/>
                <a:gd name="connsiteX83" fmla="*/ 734647 w 1305168"/>
                <a:gd name="connsiteY83" fmla="*/ 214455 h 867639"/>
                <a:gd name="connsiteX84" fmla="*/ 753209 w 1305168"/>
                <a:gd name="connsiteY84" fmla="*/ 190912 h 867639"/>
                <a:gd name="connsiteX85" fmla="*/ 774626 w 1305168"/>
                <a:gd name="connsiteY85" fmla="*/ 168083 h 867639"/>
                <a:gd name="connsiteX86" fmla="*/ 777481 w 1305168"/>
                <a:gd name="connsiteY86" fmla="*/ 169510 h 867639"/>
                <a:gd name="connsiteX87" fmla="*/ 772484 w 1305168"/>
                <a:gd name="connsiteY87" fmla="*/ 200900 h 867639"/>
                <a:gd name="connsiteX88" fmla="*/ 761775 w 1305168"/>
                <a:gd name="connsiteY88" fmla="*/ 230150 h 867639"/>
                <a:gd name="connsiteX89" fmla="*/ 745356 w 1305168"/>
                <a:gd name="connsiteY89" fmla="*/ 256546 h 867639"/>
                <a:gd name="connsiteX90" fmla="*/ 725367 w 1305168"/>
                <a:gd name="connsiteY90" fmla="*/ 280089 h 867639"/>
                <a:gd name="connsiteX91" fmla="*/ 716086 w 1305168"/>
                <a:gd name="connsiteY91" fmla="*/ 291503 h 867639"/>
                <a:gd name="connsiteX92" fmla="*/ 707519 w 1305168"/>
                <a:gd name="connsiteY92" fmla="*/ 303631 h 867639"/>
                <a:gd name="connsiteX93" fmla="*/ 690385 w 1305168"/>
                <a:gd name="connsiteY93" fmla="*/ 327887 h 867639"/>
                <a:gd name="connsiteX94" fmla="*/ 675393 w 1305168"/>
                <a:gd name="connsiteY94" fmla="*/ 353570 h 867639"/>
                <a:gd name="connsiteX95" fmla="*/ 663971 w 1305168"/>
                <a:gd name="connsiteY95" fmla="*/ 374259 h 867639"/>
                <a:gd name="connsiteX96" fmla="*/ 680391 w 1305168"/>
                <a:gd name="connsiteY96" fmla="*/ 385674 h 867639"/>
                <a:gd name="connsiteX97" fmla="*/ 696810 w 1305168"/>
                <a:gd name="connsiteY97" fmla="*/ 405649 h 867639"/>
                <a:gd name="connsiteX98" fmla="*/ 707519 w 1305168"/>
                <a:gd name="connsiteY98" fmla="*/ 375686 h 867639"/>
                <a:gd name="connsiteX99" fmla="*/ 816746 w 1305168"/>
                <a:gd name="connsiteY99" fmla="*/ 216595 h 867639"/>
                <a:gd name="connsiteX100" fmla="*/ 1105162 w 1305168"/>
                <a:gd name="connsiteY100" fmla="*/ 18980 h 867639"/>
                <a:gd name="connsiteX101" fmla="*/ 1183334 w 1305168"/>
                <a:gd name="connsiteY101" fmla="*/ 1412 h 86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305168" h="867639">
                  <a:moveTo>
                    <a:pt x="992055" y="283189"/>
                  </a:moveTo>
                  <a:cubicBezTo>
                    <a:pt x="961378" y="278886"/>
                    <a:pt x="934269" y="291078"/>
                    <a:pt x="909299" y="312593"/>
                  </a:cubicBezTo>
                  <a:cubicBezTo>
                    <a:pt x="889324" y="329087"/>
                    <a:pt x="872915" y="349885"/>
                    <a:pt x="865781" y="378572"/>
                  </a:cubicBezTo>
                  <a:cubicBezTo>
                    <a:pt x="859360" y="403672"/>
                    <a:pt x="867208" y="425904"/>
                    <a:pt x="886470" y="435228"/>
                  </a:cubicBezTo>
                  <a:cubicBezTo>
                    <a:pt x="895031" y="439530"/>
                    <a:pt x="903592" y="440248"/>
                    <a:pt x="912866" y="442399"/>
                  </a:cubicBezTo>
                  <a:cubicBezTo>
                    <a:pt x="936409" y="440248"/>
                    <a:pt x="957811" y="430925"/>
                    <a:pt x="977787" y="415147"/>
                  </a:cubicBezTo>
                  <a:cubicBezTo>
                    <a:pt x="997762" y="399369"/>
                    <a:pt x="1015598" y="380006"/>
                    <a:pt x="1024159" y="351320"/>
                  </a:cubicBezTo>
                  <a:cubicBezTo>
                    <a:pt x="1035573" y="316179"/>
                    <a:pt x="1022018" y="288209"/>
                    <a:pt x="992055" y="283189"/>
                  </a:cubicBezTo>
                  <a:close/>
                  <a:moveTo>
                    <a:pt x="324025" y="282167"/>
                  </a:moveTo>
                  <a:cubicBezTo>
                    <a:pt x="316569" y="282078"/>
                    <a:pt x="309203" y="283325"/>
                    <a:pt x="302017" y="286175"/>
                  </a:cubicBezTo>
                  <a:cubicBezTo>
                    <a:pt x="281177" y="294014"/>
                    <a:pt x="270397" y="316817"/>
                    <a:pt x="276865" y="342471"/>
                  </a:cubicBezTo>
                  <a:cubicBezTo>
                    <a:pt x="278302" y="350310"/>
                    <a:pt x="281177" y="358862"/>
                    <a:pt x="284770" y="365988"/>
                  </a:cubicBezTo>
                  <a:cubicBezTo>
                    <a:pt x="310640" y="412308"/>
                    <a:pt x="347290" y="435824"/>
                    <a:pt x="391844" y="440812"/>
                  </a:cubicBezTo>
                  <a:cubicBezTo>
                    <a:pt x="399030" y="439387"/>
                    <a:pt x="406217" y="439387"/>
                    <a:pt x="413403" y="436536"/>
                  </a:cubicBezTo>
                  <a:cubicBezTo>
                    <a:pt x="434962" y="429410"/>
                    <a:pt x="445022" y="406607"/>
                    <a:pt x="439273" y="380953"/>
                  </a:cubicBezTo>
                  <a:cubicBezTo>
                    <a:pt x="437117" y="372401"/>
                    <a:pt x="434243" y="363850"/>
                    <a:pt x="430650" y="356724"/>
                  </a:cubicBezTo>
                  <a:cubicBezTo>
                    <a:pt x="410528" y="318955"/>
                    <a:pt x="381784" y="296152"/>
                    <a:pt x="346571" y="286175"/>
                  </a:cubicBezTo>
                  <a:cubicBezTo>
                    <a:pt x="339026" y="283681"/>
                    <a:pt x="331480" y="282256"/>
                    <a:pt x="324025" y="282167"/>
                  </a:cubicBezTo>
                  <a:close/>
                  <a:moveTo>
                    <a:pt x="1183334" y="1412"/>
                  </a:moveTo>
                  <a:cubicBezTo>
                    <a:pt x="1209748" y="-1174"/>
                    <a:pt x="1236519" y="-282"/>
                    <a:pt x="1263647" y="4712"/>
                  </a:cubicBezTo>
                  <a:cubicBezTo>
                    <a:pt x="1296487" y="11133"/>
                    <a:pt x="1308623" y="28254"/>
                    <a:pt x="1304340" y="61785"/>
                  </a:cubicBezTo>
                  <a:cubicBezTo>
                    <a:pt x="1297915" y="110297"/>
                    <a:pt x="1280067" y="155955"/>
                    <a:pt x="1260792" y="200187"/>
                  </a:cubicBezTo>
                  <a:cubicBezTo>
                    <a:pt x="1222955" y="289363"/>
                    <a:pt x="1178693" y="374259"/>
                    <a:pt x="1121581" y="452734"/>
                  </a:cubicBezTo>
                  <a:cubicBezTo>
                    <a:pt x="1103020" y="479130"/>
                    <a:pt x="1081603" y="503386"/>
                    <a:pt x="1045908" y="507667"/>
                  </a:cubicBezTo>
                  <a:cubicBezTo>
                    <a:pt x="1031630" y="509094"/>
                    <a:pt x="1017352" y="507667"/>
                    <a:pt x="1001646" y="507667"/>
                  </a:cubicBezTo>
                  <a:cubicBezTo>
                    <a:pt x="1002360" y="510521"/>
                    <a:pt x="1003074" y="512661"/>
                    <a:pt x="1003788" y="514088"/>
                  </a:cubicBezTo>
                  <a:cubicBezTo>
                    <a:pt x="1058044" y="566880"/>
                    <a:pt x="1065183" y="631800"/>
                    <a:pt x="1051619" y="701001"/>
                  </a:cubicBezTo>
                  <a:cubicBezTo>
                    <a:pt x="1032344" y="793745"/>
                    <a:pt x="970948" y="850818"/>
                    <a:pt x="877427" y="865799"/>
                  </a:cubicBezTo>
                  <a:cubicBezTo>
                    <a:pt x="817460" y="875787"/>
                    <a:pt x="757492" y="844397"/>
                    <a:pt x="731078" y="789464"/>
                  </a:cubicBezTo>
                  <a:cubicBezTo>
                    <a:pt x="706805" y="738099"/>
                    <a:pt x="700380" y="683166"/>
                    <a:pt x="696097" y="628233"/>
                  </a:cubicBezTo>
                  <a:cubicBezTo>
                    <a:pt x="694669" y="601124"/>
                    <a:pt x="693955" y="574014"/>
                    <a:pt x="692527" y="547618"/>
                  </a:cubicBezTo>
                  <a:cubicBezTo>
                    <a:pt x="689671" y="546905"/>
                    <a:pt x="690385" y="547618"/>
                    <a:pt x="687530" y="546905"/>
                  </a:cubicBezTo>
                  <a:cubicBezTo>
                    <a:pt x="681819" y="571161"/>
                    <a:pt x="672538" y="594703"/>
                    <a:pt x="671110" y="618959"/>
                  </a:cubicBezTo>
                  <a:cubicBezTo>
                    <a:pt x="668254" y="658910"/>
                    <a:pt x="671824" y="699575"/>
                    <a:pt x="671824" y="740239"/>
                  </a:cubicBezTo>
                  <a:cubicBezTo>
                    <a:pt x="671824" y="769489"/>
                    <a:pt x="671110" y="799452"/>
                    <a:pt x="670396" y="828702"/>
                  </a:cubicBezTo>
                  <a:cubicBezTo>
                    <a:pt x="670396" y="833696"/>
                    <a:pt x="668254" y="838690"/>
                    <a:pt x="665399" y="843684"/>
                  </a:cubicBezTo>
                  <a:cubicBezTo>
                    <a:pt x="658260" y="855812"/>
                    <a:pt x="644696" y="856525"/>
                    <a:pt x="639698" y="843684"/>
                  </a:cubicBezTo>
                  <a:cubicBezTo>
                    <a:pt x="634701" y="831556"/>
                    <a:pt x="631846" y="817287"/>
                    <a:pt x="632559" y="804446"/>
                  </a:cubicBezTo>
                  <a:cubicBezTo>
                    <a:pt x="632559" y="756647"/>
                    <a:pt x="634701" y="709562"/>
                    <a:pt x="636129" y="661764"/>
                  </a:cubicBezTo>
                  <a:cubicBezTo>
                    <a:pt x="637557" y="622526"/>
                    <a:pt x="631846" y="584002"/>
                    <a:pt x="612570" y="544051"/>
                  </a:cubicBezTo>
                  <a:cubicBezTo>
                    <a:pt x="611142" y="572587"/>
                    <a:pt x="610429" y="596843"/>
                    <a:pt x="609001" y="620386"/>
                  </a:cubicBezTo>
                  <a:cubicBezTo>
                    <a:pt x="605431" y="676032"/>
                    <a:pt x="599006" y="730251"/>
                    <a:pt x="576875" y="781617"/>
                  </a:cubicBezTo>
                  <a:cubicBezTo>
                    <a:pt x="556886" y="827275"/>
                    <a:pt x="525474" y="860092"/>
                    <a:pt x="474074" y="865799"/>
                  </a:cubicBezTo>
                  <a:cubicBezTo>
                    <a:pt x="389119" y="873647"/>
                    <a:pt x="321299" y="842257"/>
                    <a:pt x="279179" y="768062"/>
                  </a:cubicBezTo>
                  <a:cubicBezTo>
                    <a:pt x="240628" y="699575"/>
                    <a:pt x="233489" y="626093"/>
                    <a:pt x="270612" y="553325"/>
                  </a:cubicBezTo>
                  <a:cubicBezTo>
                    <a:pt x="278465" y="537630"/>
                    <a:pt x="291315" y="524789"/>
                    <a:pt x="304165" y="507667"/>
                  </a:cubicBezTo>
                  <a:cubicBezTo>
                    <a:pt x="288459" y="507667"/>
                    <a:pt x="273468" y="509094"/>
                    <a:pt x="259903" y="507667"/>
                  </a:cubicBezTo>
                  <a:cubicBezTo>
                    <a:pt x="230634" y="504100"/>
                    <a:pt x="209216" y="487691"/>
                    <a:pt x="192083" y="464862"/>
                  </a:cubicBezTo>
                  <a:cubicBezTo>
                    <a:pt x="107129" y="348576"/>
                    <a:pt x="42164" y="223016"/>
                    <a:pt x="4327" y="83187"/>
                  </a:cubicBezTo>
                  <a:cubicBezTo>
                    <a:pt x="2899" y="78193"/>
                    <a:pt x="2185" y="72486"/>
                    <a:pt x="1471" y="67492"/>
                  </a:cubicBezTo>
                  <a:cubicBezTo>
                    <a:pt x="-4240" y="25401"/>
                    <a:pt x="5755" y="10419"/>
                    <a:pt x="47875" y="3998"/>
                  </a:cubicBezTo>
                  <a:cubicBezTo>
                    <a:pt x="99990" y="-4562"/>
                    <a:pt x="149963" y="2572"/>
                    <a:pt x="199936" y="18980"/>
                  </a:cubicBezTo>
                  <a:cubicBezTo>
                    <a:pt x="279179" y="46803"/>
                    <a:pt x="348427" y="91748"/>
                    <a:pt x="412678" y="145254"/>
                  </a:cubicBezTo>
                  <a:cubicBezTo>
                    <a:pt x="471932" y="194479"/>
                    <a:pt x="524760" y="250839"/>
                    <a:pt x="565453" y="317186"/>
                  </a:cubicBezTo>
                  <a:cubicBezTo>
                    <a:pt x="582586" y="344296"/>
                    <a:pt x="595437" y="374259"/>
                    <a:pt x="609715" y="402795"/>
                  </a:cubicBezTo>
                  <a:cubicBezTo>
                    <a:pt x="613998" y="397088"/>
                    <a:pt x="618995" y="392094"/>
                    <a:pt x="623993" y="385674"/>
                  </a:cubicBezTo>
                  <a:cubicBezTo>
                    <a:pt x="628276" y="380680"/>
                    <a:pt x="633987" y="376399"/>
                    <a:pt x="640412" y="374259"/>
                  </a:cubicBezTo>
                  <a:cubicBezTo>
                    <a:pt x="637557" y="367125"/>
                    <a:pt x="633273" y="359991"/>
                    <a:pt x="629704" y="353570"/>
                  </a:cubicBezTo>
                  <a:cubicBezTo>
                    <a:pt x="624707" y="344296"/>
                    <a:pt x="619709" y="335735"/>
                    <a:pt x="614712" y="327887"/>
                  </a:cubicBezTo>
                  <a:cubicBezTo>
                    <a:pt x="609001" y="319326"/>
                    <a:pt x="604003" y="311479"/>
                    <a:pt x="597578" y="303631"/>
                  </a:cubicBezTo>
                  <a:cubicBezTo>
                    <a:pt x="594723" y="299351"/>
                    <a:pt x="591867" y="295784"/>
                    <a:pt x="589012" y="291503"/>
                  </a:cubicBezTo>
                  <a:cubicBezTo>
                    <a:pt x="589012" y="291503"/>
                    <a:pt x="589012" y="291503"/>
                    <a:pt x="579731" y="280089"/>
                  </a:cubicBezTo>
                  <a:cubicBezTo>
                    <a:pt x="573306" y="272241"/>
                    <a:pt x="566167" y="264394"/>
                    <a:pt x="559742" y="256546"/>
                  </a:cubicBezTo>
                  <a:cubicBezTo>
                    <a:pt x="553317" y="247985"/>
                    <a:pt x="547605" y="239424"/>
                    <a:pt x="543322" y="230150"/>
                  </a:cubicBezTo>
                  <a:cubicBezTo>
                    <a:pt x="539038" y="220876"/>
                    <a:pt x="535469" y="210888"/>
                    <a:pt x="532613" y="200900"/>
                  </a:cubicBezTo>
                  <a:cubicBezTo>
                    <a:pt x="529758" y="190912"/>
                    <a:pt x="527616" y="180924"/>
                    <a:pt x="527616" y="169510"/>
                  </a:cubicBezTo>
                  <a:cubicBezTo>
                    <a:pt x="527616" y="169510"/>
                    <a:pt x="527616" y="169510"/>
                    <a:pt x="530472" y="168083"/>
                  </a:cubicBezTo>
                  <a:cubicBezTo>
                    <a:pt x="538325" y="175217"/>
                    <a:pt x="545464" y="183065"/>
                    <a:pt x="551889" y="190912"/>
                  </a:cubicBezTo>
                  <a:cubicBezTo>
                    <a:pt x="559028" y="198760"/>
                    <a:pt x="564739" y="206607"/>
                    <a:pt x="570450" y="214455"/>
                  </a:cubicBezTo>
                  <a:cubicBezTo>
                    <a:pt x="576161" y="222302"/>
                    <a:pt x="581159" y="230863"/>
                    <a:pt x="586156" y="239424"/>
                  </a:cubicBezTo>
                  <a:cubicBezTo>
                    <a:pt x="590439" y="248699"/>
                    <a:pt x="594723" y="257260"/>
                    <a:pt x="599720" y="265820"/>
                  </a:cubicBezTo>
                  <a:cubicBezTo>
                    <a:pt x="599720" y="265820"/>
                    <a:pt x="599720" y="265820"/>
                    <a:pt x="608287" y="278662"/>
                  </a:cubicBezTo>
                  <a:cubicBezTo>
                    <a:pt x="610429" y="282942"/>
                    <a:pt x="613284" y="287936"/>
                    <a:pt x="615426" y="292217"/>
                  </a:cubicBezTo>
                  <a:cubicBezTo>
                    <a:pt x="620423" y="301491"/>
                    <a:pt x="624707" y="310765"/>
                    <a:pt x="628276" y="320753"/>
                  </a:cubicBezTo>
                  <a:cubicBezTo>
                    <a:pt x="635415" y="337875"/>
                    <a:pt x="641126" y="354997"/>
                    <a:pt x="645410" y="372832"/>
                  </a:cubicBezTo>
                  <a:cubicBezTo>
                    <a:pt x="648265" y="372832"/>
                    <a:pt x="650407" y="372119"/>
                    <a:pt x="653263" y="372119"/>
                  </a:cubicBezTo>
                  <a:cubicBezTo>
                    <a:pt x="653976" y="372119"/>
                    <a:pt x="653976" y="372119"/>
                    <a:pt x="654690" y="372832"/>
                  </a:cubicBezTo>
                  <a:cubicBezTo>
                    <a:pt x="656118" y="372832"/>
                    <a:pt x="658260" y="372832"/>
                    <a:pt x="659688" y="373546"/>
                  </a:cubicBezTo>
                  <a:cubicBezTo>
                    <a:pt x="663971" y="354997"/>
                    <a:pt x="669682" y="337875"/>
                    <a:pt x="676821" y="320753"/>
                  </a:cubicBezTo>
                  <a:cubicBezTo>
                    <a:pt x="680391" y="310765"/>
                    <a:pt x="684674" y="301491"/>
                    <a:pt x="689671" y="292217"/>
                  </a:cubicBezTo>
                  <a:cubicBezTo>
                    <a:pt x="691813" y="287936"/>
                    <a:pt x="694669" y="282942"/>
                    <a:pt x="696810" y="278662"/>
                  </a:cubicBezTo>
                  <a:cubicBezTo>
                    <a:pt x="696810" y="278662"/>
                    <a:pt x="696810" y="278662"/>
                    <a:pt x="705377" y="265820"/>
                  </a:cubicBezTo>
                  <a:cubicBezTo>
                    <a:pt x="710375" y="257260"/>
                    <a:pt x="714658" y="248699"/>
                    <a:pt x="718941" y="239424"/>
                  </a:cubicBezTo>
                  <a:cubicBezTo>
                    <a:pt x="723939" y="230863"/>
                    <a:pt x="728936" y="222302"/>
                    <a:pt x="734647" y="214455"/>
                  </a:cubicBezTo>
                  <a:cubicBezTo>
                    <a:pt x="740358" y="206607"/>
                    <a:pt x="746070" y="198760"/>
                    <a:pt x="753209" y="190912"/>
                  </a:cubicBezTo>
                  <a:cubicBezTo>
                    <a:pt x="759634" y="183065"/>
                    <a:pt x="766773" y="175217"/>
                    <a:pt x="774626" y="168083"/>
                  </a:cubicBezTo>
                  <a:cubicBezTo>
                    <a:pt x="774626" y="168083"/>
                    <a:pt x="774626" y="168083"/>
                    <a:pt x="777481" y="169510"/>
                  </a:cubicBezTo>
                  <a:cubicBezTo>
                    <a:pt x="777481" y="180924"/>
                    <a:pt x="775340" y="190912"/>
                    <a:pt x="772484" y="200900"/>
                  </a:cubicBezTo>
                  <a:cubicBezTo>
                    <a:pt x="769628" y="210888"/>
                    <a:pt x="766059" y="220876"/>
                    <a:pt x="761775" y="230150"/>
                  </a:cubicBezTo>
                  <a:cubicBezTo>
                    <a:pt x="757492" y="239424"/>
                    <a:pt x="751781" y="247985"/>
                    <a:pt x="745356" y="256546"/>
                  </a:cubicBezTo>
                  <a:cubicBezTo>
                    <a:pt x="738931" y="264394"/>
                    <a:pt x="731792" y="272241"/>
                    <a:pt x="725367" y="280089"/>
                  </a:cubicBezTo>
                  <a:cubicBezTo>
                    <a:pt x="725367" y="280089"/>
                    <a:pt x="725367" y="280089"/>
                    <a:pt x="716086" y="291503"/>
                  </a:cubicBezTo>
                  <a:cubicBezTo>
                    <a:pt x="713230" y="295784"/>
                    <a:pt x="710375" y="299351"/>
                    <a:pt x="707519" y="303631"/>
                  </a:cubicBezTo>
                  <a:cubicBezTo>
                    <a:pt x="701094" y="311479"/>
                    <a:pt x="696097" y="319326"/>
                    <a:pt x="690385" y="327887"/>
                  </a:cubicBezTo>
                  <a:cubicBezTo>
                    <a:pt x="685388" y="335735"/>
                    <a:pt x="680391" y="344296"/>
                    <a:pt x="675393" y="353570"/>
                  </a:cubicBezTo>
                  <a:cubicBezTo>
                    <a:pt x="671824" y="359991"/>
                    <a:pt x="667541" y="367125"/>
                    <a:pt x="663971" y="374259"/>
                  </a:cubicBezTo>
                  <a:cubicBezTo>
                    <a:pt x="670396" y="376399"/>
                    <a:pt x="676107" y="380680"/>
                    <a:pt x="680391" y="385674"/>
                  </a:cubicBezTo>
                  <a:cubicBezTo>
                    <a:pt x="686102" y="392808"/>
                    <a:pt x="693241" y="400655"/>
                    <a:pt x="696810" y="405649"/>
                  </a:cubicBezTo>
                  <a:cubicBezTo>
                    <a:pt x="700380" y="394234"/>
                    <a:pt x="703236" y="384960"/>
                    <a:pt x="707519" y="375686"/>
                  </a:cubicBezTo>
                  <a:cubicBezTo>
                    <a:pt x="732506" y="314332"/>
                    <a:pt x="771770" y="263680"/>
                    <a:pt x="816746" y="216595"/>
                  </a:cubicBezTo>
                  <a:cubicBezTo>
                    <a:pt x="898844" y="130272"/>
                    <a:pt x="991651" y="59645"/>
                    <a:pt x="1105162" y="18980"/>
                  </a:cubicBezTo>
                  <a:cubicBezTo>
                    <a:pt x="1130862" y="10063"/>
                    <a:pt x="1156919" y="3999"/>
                    <a:pt x="1183334" y="141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95" name="AutoShape 9">
            <a:extLst>
              <a:ext uri="{FF2B5EF4-FFF2-40B4-BE49-F238E27FC236}">
                <a16:creationId xmlns:a16="http://schemas.microsoft.com/office/drawing/2014/main" id="{9BB3EDE9-6237-4894-8B73-396609237261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7085343" y="1470848"/>
            <a:ext cx="607431" cy="60743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363"/>
            <a:endParaRPr lang="en-US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89515DD-3F72-46BE-8F65-7CC9C8BFCA75}"/>
              </a:ext>
            </a:extLst>
          </p:cNvPr>
          <p:cNvGrpSpPr/>
          <p:nvPr userDrawn="1"/>
        </p:nvGrpSpPr>
        <p:grpSpPr>
          <a:xfrm>
            <a:off x="7865700" y="45012"/>
            <a:ext cx="465092" cy="444590"/>
            <a:chOff x="7156513" y="1552269"/>
            <a:chExt cx="465092" cy="444590"/>
          </a:xfrm>
        </p:grpSpPr>
        <p:sp>
          <p:nvSpPr>
            <p:cNvPr id="97" name="Freeform 67">
              <a:extLst>
                <a:ext uri="{FF2B5EF4-FFF2-40B4-BE49-F238E27FC236}">
                  <a16:creationId xmlns:a16="http://schemas.microsoft.com/office/drawing/2014/main" id="{BCA91D30-1F9B-4503-8FE5-253B5B3E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9357" y="1575113"/>
              <a:ext cx="418817" cy="398901"/>
            </a:xfrm>
            <a:custGeom>
              <a:avLst/>
              <a:gdLst>
                <a:gd name="connsiteX0" fmla="*/ 559594 w 1135063"/>
                <a:gd name="connsiteY0" fmla="*/ 141288 h 1081088"/>
                <a:gd name="connsiteX1" fmla="*/ 264894 w 1135063"/>
                <a:gd name="connsiteY1" fmla="*/ 263562 h 1081088"/>
                <a:gd name="connsiteX2" fmla="*/ 142875 w 1135063"/>
                <a:gd name="connsiteY2" fmla="*/ 559595 h 1081088"/>
                <a:gd name="connsiteX3" fmla="*/ 264894 w 1135063"/>
                <a:gd name="connsiteY3" fmla="*/ 855627 h 1081088"/>
                <a:gd name="connsiteX4" fmla="*/ 559594 w 1135063"/>
                <a:gd name="connsiteY4" fmla="*/ 977901 h 1081088"/>
                <a:gd name="connsiteX5" fmla="*/ 854294 w 1135063"/>
                <a:gd name="connsiteY5" fmla="*/ 855627 h 1081088"/>
                <a:gd name="connsiteX6" fmla="*/ 976313 w 1135063"/>
                <a:gd name="connsiteY6" fmla="*/ 559595 h 1081088"/>
                <a:gd name="connsiteX7" fmla="*/ 854294 w 1135063"/>
                <a:gd name="connsiteY7" fmla="*/ 263562 h 1081088"/>
                <a:gd name="connsiteX8" fmla="*/ 559594 w 1135063"/>
                <a:gd name="connsiteY8" fmla="*/ 141288 h 1081088"/>
                <a:gd name="connsiteX9" fmla="*/ 332371 w 1135063"/>
                <a:gd name="connsiteY9" fmla="*/ 0 h 1081088"/>
                <a:gd name="connsiteX10" fmla="*/ 333800 w 1135063"/>
                <a:gd name="connsiteY10" fmla="*/ 0 h 1081088"/>
                <a:gd name="connsiteX11" fmla="*/ 349525 w 1135063"/>
                <a:gd name="connsiteY11" fmla="*/ 14281 h 1081088"/>
                <a:gd name="connsiteX12" fmla="*/ 356673 w 1135063"/>
                <a:gd name="connsiteY12" fmla="*/ 117820 h 1081088"/>
                <a:gd name="connsiteX13" fmla="*/ 356673 w 1135063"/>
                <a:gd name="connsiteY13" fmla="*/ 118534 h 1081088"/>
                <a:gd name="connsiteX14" fmla="*/ 356673 w 1135063"/>
                <a:gd name="connsiteY14" fmla="*/ 119248 h 1081088"/>
                <a:gd name="connsiteX15" fmla="*/ 356673 w 1135063"/>
                <a:gd name="connsiteY15" fmla="*/ 119962 h 1081088"/>
                <a:gd name="connsiteX16" fmla="*/ 356673 w 1135063"/>
                <a:gd name="connsiteY16" fmla="*/ 120676 h 1081088"/>
                <a:gd name="connsiteX17" fmla="*/ 356673 w 1135063"/>
                <a:gd name="connsiteY17" fmla="*/ 121390 h 1081088"/>
                <a:gd name="connsiteX18" fmla="*/ 356673 w 1135063"/>
                <a:gd name="connsiteY18" fmla="*/ 122105 h 1081088"/>
                <a:gd name="connsiteX19" fmla="*/ 356673 w 1135063"/>
                <a:gd name="connsiteY19" fmla="*/ 122819 h 1081088"/>
                <a:gd name="connsiteX20" fmla="*/ 355958 w 1135063"/>
                <a:gd name="connsiteY20" fmla="*/ 123533 h 1081088"/>
                <a:gd name="connsiteX21" fmla="*/ 355958 w 1135063"/>
                <a:gd name="connsiteY21" fmla="*/ 124247 h 1081088"/>
                <a:gd name="connsiteX22" fmla="*/ 355958 w 1135063"/>
                <a:gd name="connsiteY22" fmla="*/ 124961 h 1081088"/>
                <a:gd name="connsiteX23" fmla="*/ 355244 w 1135063"/>
                <a:gd name="connsiteY23" fmla="*/ 124961 h 1081088"/>
                <a:gd name="connsiteX24" fmla="*/ 355244 w 1135063"/>
                <a:gd name="connsiteY24" fmla="*/ 125675 h 1081088"/>
                <a:gd name="connsiteX25" fmla="*/ 355244 w 1135063"/>
                <a:gd name="connsiteY25" fmla="*/ 126389 h 1081088"/>
                <a:gd name="connsiteX26" fmla="*/ 354529 w 1135063"/>
                <a:gd name="connsiteY26" fmla="*/ 127103 h 1081088"/>
                <a:gd name="connsiteX27" fmla="*/ 354529 w 1135063"/>
                <a:gd name="connsiteY27" fmla="*/ 127817 h 1081088"/>
                <a:gd name="connsiteX28" fmla="*/ 353814 w 1135063"/>
                <a:gd name="connsiteY28" fmla="*/ 127817 h 1081088"/>
                <a:gd name="connsiteX29" fmla="*/ 353814 w 1135063"/>
                <a:gd name="connsiteY29" fmla="*/ 128531 h 1081088"/>
                <a:gd name="connsiteX30" fmla="*/ 353099 w 1135063"/>
                <a:gd name="connsiteY30" fmla="*/ 129245 h 1081088"/>
                <a:gd name="connsiteX31" fmla="*/ 352384 w 1135063"/>
                <a:gd name="connsiteY31" fmla="*/ 129245 h 1081088"/>
                <a:gd name="connsiteX32" fmla="*/ 352384 w 1135063"/>
                <a:gd name="connsiteY32" fmla="*/ 129959 h 1081088"/>
                <a:gd name="connsiteX33" fmla="*/ 351670 w 1135063"/>
                <a:gd name="connsiteY33" fmla="*/ 130673 h 1081088"/>
                <a:gd name="connsiteX34" fmla="*/ 350955 w 1135063"/>
                <a:gd name="connsiteY34" fmla="*/ 131387 h 1081088"/>
                <a:gd name="connsiteX35" fmla="*/ 350240 w 1135063"/>
                <a:gd name="connsiteY35" fmla="*/ 131387 h 1081088"/>
                <a:gd name="connsiteX36" fmla="*/ 349525 w 1135063"/>
                <a:gd name="connsiteY36" fmla="*/ 132101 h 1081088"/>
                <a:gd name="connsiteX37" fmla="*/ 348811 w 1135063"/>
                <a:gd name="connsiteY37" fmla="*/ 132101 h 1081088"/>
                <a:gd name="connsiteX38" fmla="*/ 348096 w 1135063"/>
                <a:gd name="connsiteY38" fmla="*/ 132815 h 1081088"/>
                <a:gd name="connsiteX39" fmla="*/ 347381 w 1135063"/>
                <a:gd name="connsiteY39" fmla="*/ 133529 h 1081088"/>
                <a:gd name="connsiteX40" fmla="*/ 346666 w 1135063"/>
                <a:gd name="connsiteY40" fmla="*/ 133529 h 1081088"/>
                <a:gd name="connsiteX41" fmla="*/ 345237 w 1135063"/>
                <a:gd name="connsiteY41" fmla="*/ 133529 h 1081088"/>
                <a:gd name="connsiteX42" fmla="*/ 345237 w 1135063"/>
                <a:gd name="connsiteY42" fmla="*/ 134244 h 1081088"/>
                <a:gd name="connsiteX43" fmla="*/ 343807 w 1135063"/>
                <a:gd name="connsiteY43" fmla="*/ 134244 h 1081088"/>
                <a:gd name="connsiteX44" fmla="*/ 342378 w 1135063"/>
                <a:gd name="connsiteY44" fmla="*/ 134244 h 1081088"/>
                <a:gd name="connsiteX45" fmla="*/ 247312 w 1135063"/>
                <a:gd name="connsiteY45" fmla="*/ 142098 h 1081088"/>
                <a:gd name="connsiteX46" fmla="*/ 245883 w 1135063"/>
                <a:gd name="connsiteY46" fmla="*/ 142098 h 1081088"/>
                <a:gd name="connsiteX47" fmla="*/ 230158 w 1135063"/>
                <a:gd name="connsiteY47" fmla="*/ 127817 h 1081088"/>
                <a:gd name="connsiteX48" fmla="*/ 244453 w 1135063"/>
                <a:gd name="connsiteY48" fmla="*/ 110680 h 1081088"/>
                <a:gd name="connsiteX49" fmla="*/ 311642 w 1135063"/>
                <a:gd name="connsiteY49" fmla="*/ 105681 h 1081088"/>
                <a:gd name="connsiteX50" fmla="*/ 192275 w 1135063"/>
                <a:gd name="connsiteY50" fmla="*/ 52841 h 1081088"/>
                <a:gd name="connsiteX51" fmla="*/ 32165 w 1135063"/>
                <a:gd name="connsiteY51" fmla="*/ 212790 h 1081088"/>
                <a:gd name="connsiteX52" fmla="*/ 146529 w 1135063"/>
                <a:gd name="connsiteY52" fmla="*/ 367027 h 1081088"/>
                <a:gd name="connsiteX53" fmla="*/ 153677 w 1135063"/>
                <a:gd name="connsiteY53" fmla="*/ 369170 h 1081088"/>
                <a:gd name="connsiteX54" fmla="*/ 559669 w 1135063"/>
                <a:gd name="connsiteY54" fmla="*/ 109965 h 1081088"/>
                <a:gd name="connsiteX55" fmla="*/ 1008548 w 1135063"/>
                <a:gd name="connsiteY55" fmla="*/ 559110 h 1081088"/>
                <a:gd name="connsiteX56" fmla="*/ 724782 w 1135063"/>
                <a:gd name="connsiteY56" fmla="*/ 977549 h 1081088"/>
                <a:gd name="connsiteX57" fmla="*/ 725497 w 1135063"/>
                <a:gd name="connsiteY57" fmla="*/ 977549 h 1081088"/>
                <a:gd name="connsiteX58" fmla="*/ 1083599 w 1135063"/>
                <a:gd name="connsiteY58" fmla="*/ 977549 h 1081088"/>
                <a:gd name="connsiteX59" fmla="*/ 1041428 w 1135063"/>
                <a:gd name="connsiteY59" fmla="*/ 931135 h 1081088"/>
                <a:gd name="connsiteX60" fmla="*/ 1042857 w 1135063"/>
                <a:gd name="connsiteY60" fmla="*/ 909000 h 1081088"/>
                <a:gd name="connsiteX61" fmla="*/ 1052864 w 1135063"/>
                <a:gd name="connsiteY61" fmla="*/ 904715 h 1081088"/>
                <a:gd name="connsiteX62" fmla="*/ 1065015 w 1135063"/>
                <a:gd name="connsiteY62" fmla="*/ 909714 h 1081088"/>
                <a:gd name="connsiteX63" fmla="*/ 1130775 w 1135063"/>
                <a:gd name="connsiteY63" fmla="*/ 982548 h 1081088"/>
                <a:gd name="connsiteX64" fmla="*/ 1131489 w 1135063"/>
                <a:gd name="connsiteY64" fmla="*/ 983976 h 1081088"/>
                <a:gd name="connsiteX65" fmla="*/ 1132204 w 1135063"/>
                <a:gd name="connsiteY65" fmla="*/ 983976 h 1081088"/>
                <a:gd name="connsiteX66" fmla="*/ 1132204 w 1135063"/>
                <a:gd name="connsiteY66" fmla="*/ 984690 h 1081088"/>
                <a:gd name="connsiteX67" fmla="*/ 1132919 w 1135063"/>
                <a:gd name="connsiteY67" fmla="*/ 985404 h 1081088"/>
                <a:gd name="connsiteX68" fmla="*/ 1133634 w 1135063"/>
                <a:gd name="connsiteY68" fmla="*/ 986118 h 1081088"/>
                <a:gd name="connsiteX69" fmla="*/ 1133634 w 1135063"/>
                <a:gd name="connsiteY69" fmla="*/ 986832 h 1081088"/>
                <a:gd name="connsiteX70" fmla="*/ 1133634 w 1135063"/>
                <a:gd name="connsiteY70" fmla="*/ 987546 h 1081088"/>
                <a:gd name="connsiteX71" fmla="*/ 1134348 w 1135063"/>
                <a:gd name="connsiteY71" fmla="*/ 988260 h 1081088"/>
                <a:gd name="connsiteX72" fmla="*/ 1134348 w 1135063"/>
                <a:gd name="connsiteY72" fmla="*/ 988974 h 1081088"/>
                <a:gd name="connsiteX73" fmla="*/ 1134348 w 1135063"/>
                <a:gd name="connsiteY73" fmla="*/ 989688 h 1081088"/>
                <a:gd name="connsiteX74" fmla="*/ 1134348 w 1135063"/>
                <a:gd name="connsiteY74" fmla="*/ 990402 h 1081088"/>
                <a:gd name="connsiteX75" fmla="*/ 1135063 w 1135063"/>
                <a:gd name="connsiteY75" fmla="*/ 991116 h 1081088"/>
                <a:gd name="connsiteX76" fmla="*/ 1135063 w 1135063"/>
                <a:gd name="connsiteY76" fmla="*/ 991831 h 1081088"/>
                <a:gd name="connsiteX77" fmla="*/ 1135063 w 1135063"/>
                <a:gd name="connsiteY77" fmla="*/ 992545 h 1081088"/>
                <a:gd name="connsiteX78" fmla="*/ 1135063 w 1135063"/>
                <a:gd name="connsiteY78" fmla="*/ 993259 h 1081088"/>
                <a:gd name="connsiteX79" fmla="*/ 1135063 w 1135063"/>
                <a:gd name="connsiteY79" fmla="*/ 993973 h 1081088"/>
                <a:gd name="connsiteX80" fmla="*/ 1135063 w 1135063"/>
                <a:gd name="connsiteY80" fmla="*/ 995401 h 1081088"/>
                <a:gd name="connsiteX81" fmla="*/ 1134348 w 1135063"/>
                <a:gd name="connsiteY81" fmla="*/ 995401 h 1081088"/>
                <a:gd name="connsiteX82" fmla="*/ 1134348 w 1135063"/>
                <a:gd name="connsiteY82" fmla="*/ 996829 h 1081088"/>
                <a:gd name="connsiteX83" fmla="*/ 1134348 w 1135063"/>
                <a:gd name="connsiteY83" fmla="*/ 998257 h 1081088"/>
                <a:gd name="connsiteX84" fmla="*/ 1133634 w 1135063"/>
                <a:gd name="connsiteY84" fmla="*/ 998257 h 1081088"/>
                <a:gd name="connsiteX85" fmla="*/ 1133634 w 1135063"/>
                <a:gd name="connsiteY85" fmla="*/ 999685 h 1081088"/>
                <a:gd name="connsiteX86" fmla="*/ 1132919 w 1135063"/>
                <a:gd name="connsiteY86" fmla="*/ 1001113 h 1081088"/>
                <a:gd name="connsiteX87" fmla="*/ 1132204 w 1135063"/>
                <a:gd name="connsiteY87" fmla="*/ 1001113 h 1081088"/>
                <a:gd name="connsiteX88" fmla="*/ 1132204 w 1135063"/>
                <a:gd name="connsiteY88" fmla="*/ 1001827 h 1081088"/>
                <a:gd name="connsiteX89" fmla="*/ 1131489 w 1135063"/>
                <a:gd name="connsiteY89" fmla="*/ 1002541 h 1081088"/>
                <a:gd name="connsiteX90" fmla="*/ 1130775 w 1135063"/>
                <a:gd name="connsiteY90" fmla="*/ 1003256 h 1081088"/>
                <a:gd name="connsiteX91" fmla="*/ 1130775 w 1135063"/>
                <a:gd name="connsiteY91" fmla="*/ 1003970 h 1081088"/>
                <a:gd name="connsiteX92" fmla="*/ 1065015 w 1135063"/>
                <a:gd name="connsiteY92" fmla="*/ 1076090 h 1081088"/>
                <a:gd name="connsiteX93" fmla="*/ 1052864 w 1135063"/>
                <a:gd name="connsiteY93" fmla="*/ 1081088 h 1081088"/>
                <a:gd name="connsiteX94" fmla="*/ 1042857 w 1135063"/>
                <a:gd name="connsiteY94" fmla="*/ 1076804 h 1081088"/>
                <a:gd name="connsiteX95" fmla="*/ 1041428 w 1135063"/>
                <a:gd name="connsiteY95" fmla="*/ 1054668 h 1081088"/>
                <a:gd name="connsiteX96" fmla="*/ 1083599 w 1135063"/>
                <a:gd name="connsiteY96" fmla="*/ 1008968 h 1081088"/>
                <a:gd name="connsiteX97" fmla="*/ 15725 w 1135063"/>
                <a:gd name="connsiteY97" fmla="*/ 1008968 h 1081088"/>
                <a:gd name="connsiteX98" fmla="*/ 0 w 1135063"/>
                <a:gd name="connsiteY98" fmla="*/ 993259 h 1081088"/>
                <a:gd name="connsiteX99" fmla="*/ 15725 w 1135063"/>
                <a:gd name="connsiteY99" fmla="*/ 977549 h 1081088"/>
                <a:gd name="connsiteX100" fmla="*/ 395271 w 1135063"/>
                <a:gd name="connsiteY100" fmla="*/ 977549 h 1081088"/>
                <a:gd name="connsiteX101" fmla="*/ 110790 w 1135063"/>
                <a:gd name="connsiteY101" fmla="*/ 559110 h 1081088"/>
                <a:gd name="connsiteX102" fmla="*/ 140811 w 1135063"/>
                <a:gd name="connsiteY102" fmla="*/ 398446 h 1081088"/>
                <a:gd name="connsiteX103" fmla="*/ 137952 w 1135063"/>
                <a:gd name="connsiteY103" fmla="*/ 397018 h 1081088"/>
                <a:gd name="connsiteX104" fmla="*/ 715 w 1135063"/>
                <a:gd name="connsiteY104" fmla="*/ 212790 h 1081088"/>
                <a:gd name="connsiteX105" fmla="*/ 192275 w 1135063"/>
                <a:gd name="connsiteY105" fmla="*/ 21422 h 1081088"/>
                <a:gd name="connsiteX106" fmla="*/ 322364 w 1135063"/>
                <a:gd name="connsiteY106" fmla="*/ 71406 h 1081088"/>
                <a:gd name="connsiteX107" fmla="*/ 318075 w 1135063"/>
                <a:gd name="connsiteY107" fmla="*/ 16424 h 1081088"/>
                <a:gd name="connsiteX108" fmla="*/ 332371 w 1135063"/>
                <a:gd name="connsiteY108" fmla="*/ 0 h 108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135063" h="1081088">
                  <a:moveTo>
                    <a:pt x="559594" y="141288"/>
                  </a:moveTo>
                  <a:cubicBezTo>
                    <a:pt x="448279" y="141288"/>
                    <a:pt x="344099" y="184906"/>
                    <a:pt x="264894" y="263562"/>
                  </a:cubicBezTo>
                  <a:cubicBezTo>
                    <a:pt x="186402" y="343648"/>
                    <a:pt x="142875" y="448046"/>
                    <a:pt x="142875" y="559595"/>
                  </a:cubicBezTo>
                  <a:cubicBezTo>
                    <a:pt x="142875" y="671143"/>
                    <a:pt x="186402" y="776971"/>
                    <a:pt x="264894" y="855627"/>
                  </a:cubicBezTo>
                  <a:cubicBezTo>
                    <a:pt x="344099" y="934998"/>
                    <a:pt x="448279" y="977901"/>
                    <a:pt x="559594" y="977901"/>
                  </a:cubicBezTo>
                  <a:cubicBezTo>
                    <a:pt x="670910" y="977901"/>
                    <a:pt x="775803" y="934998"/>
                    <a:pt x="854294" y="855627"/>
                  </a:cubicBezTo>
                  <a:cubicBezTo>
                    <a:pt x="933500" y="776971"/>
                    <a:pt x="976313" y="671143"/>
                    <a:pt x="976313" y="559595"/>
                  </a:cubicBezTo>
                  <a:cubicBezTo>
                    <a:pt x="976313" y="448046"/>
                    <a:pt x="933500" y="343648"/>
                    <a:pt x="854294" y="263562"/>
                  </a:cubicBezTo>
                  <a:cubicBezTo>
                    <a:pt x="775803" y="184906"/>
                    <a:pt x="670910" y="141288"/>
                    <a:pt x="559594" y="141288"/>
                  </a:cubicBezTo>
                  <a:close/>
                  <a:moveTo>
                    <a:pt x="332371" y="0"/>
                  </a:moveTo>
                  <a:cubicBezTo>
                    <a:pt x="333085" y="0"/>
                    <a:pt x="333085" y="0"/>
                    <a:pt x="333800" y="0"/>
                  </a:cubicBezTo>
                  <a:cubicBezTo>
                    <a:pt x="341663" y="0"/>
                    <a:pt x="348811" y="6427"/>
                    <a:pt x="349525" y="14281"/>
                  </a:cubicBezTo>
                  <a:cubicBezTo>
                    <a:pt x="349525" y="14281"/>
                    <a:pt x="349525" y="14281"/>
                    <a:pt x="356673" y="117820"/>
                  </a:cubicBezTo>
                  <a:cubicBezTo>
                    <a:pt x="356673" y="117820"/>
                    <a:pt x="356673" y="117820"/>
                    <a:pt x="356673" y="118534"/>
                  </a:cubicBezTo>
                  <a:cubicBezTo>
                    <a:pt x="356673" y="118534"/>
                    <a:pt x="356673" y="118534"/>
                    <a:pt x="356673" y="119248"/>
                  </a:cubicBezTo>
                  <a:cubicBezTo>
                    <a:pt x="356673" y="119248"/>
                    <a:pt x="356673" y="119248"/>
                    <a:pt x="356673" y="119962"/>
                  </a:cubicBezTo>
                  <a:cubicBezTo>
                    <a:pt x="356673" y="119962"/>
                    <a:pt x="356673" y="119962"/>
                    <a:pt x="356673" y="120676"/>
                  </a:cubicBezTo>
                  <a:cubicBezTo>
                    <a:pt x="356673" y="120676"/>
                    <a:pt x="356673" y="120676"/>
                    <a:pt x="356673" y="121390"/>
                  </a:cubicBezTo>
                  <a:cubicBezTo>
                    <a:pt x="356673" y="122105"/>
                    <a:pt x="356673" y="122105"/>
                    <a:pt x="356673" y="122105"/>
                  </a:cubicBezTo>
                  <a:cubicBezTo>
                    <a:pt x="356673" y="122819"/>
                    <a:pt x="356673" y="122819"/>
                    <a:pt x="356673" y="122819"/>
                  </a:cubicBezTo>
                  <a:cubicBezTo>
                    <a:pt x="355958" y="123533"/>
                    <a:pt x="355958" y="123533"/>
                    <a:pt x="355958" y="123533"/>
                  </a:cubicBezTo>
                  <a:cubicBezTo>
                    <a:pt x="355958" y="124247"/>
                    <a:pt x="355958" y="124247"/>
                    <a:pt x="355958" y="124247"/>
                  </a:cubicBezTo>
                  <a:cubicBezTo>
                    <a:pt x="355958" y="124961"/>
                    <a:pt x="355958" y="124961"/>
                    <a:pt x="355958" y="124961"/>
                  </a:cubicBezTo>
                  <a:cubicBezTo>
                    <a:pt x="355958" y="124961"/>
                    <a:pt x="355958" y="124961"/>
                    <a:pt x="355244" y="124961"/>
                  </a:cubicBezTo>
                  <a:cubicBezTo>
                    <a:pt x="355244" y="125675"/>
                    <a:pt x="355244" y="125675"/>
                    <a:pt x="355244" y="125675"/>
                  </a:cubicBezTo>
                  <a:cubicBezTo>
                    <a:pt x="355244" y="126389"/>
                    <a:pt x="355244" y="126389"/>
                    <a:pt x="355244" y="126389"/>
                  </a:cubicBezTo>
                  <a:cubicBezTo>
                    <a:pt x="354529" y="127103"/>
                    <a:pt x="354529" y="127103"/>
                    <a:pt x="354529" y="127103"/>
                  </a:cubicBezTo>
                  <a:cubicBezTo>
                    <a:pt x="354529" y="127103"/>
                    <a:pt x="354529" y="127103"/>
                    <a:pt x="354529" y="127817"/>
                  </a:cubicBezTo>
                  <a:cubicBezTo>
                    <a:pt x="354529" y="127817"/>
                    <a:pt x="354529" y="127817"/>
                    <a:pt x="353814" y="127817"/>
                  </a:cubicBezTo>
                  <a:cubicBezTo>
                    <a:pt x="353814" y="127817"/>
                    <a:pt x="353814" y="127817"/>
                    <a:pt x="353814" y="128531"/>
                  </a:cubicBezTo>
                  <a:cubicBezTo>
                    <a:pt x="353099" y="128531"/>
                    <a:pt x="353099" y="128531"/>
                    <a:pt x="353099" y="129245"/>
                  </a:cubicBezTo>
                  <a:cubicBezTo>
                    <a:pt x="353099" y="129245"/>
                    <a:pt x="353099" y="129245"/>
                    <a:pt x="352384" y="129245"/>
                  </a:cubicBezTo>
                  <a:cubicBezTo>
                    <a:pt x="352384" y="129959"/>
                    <a:pt x="352384" y="129959"/>
                    <a:pt x="352384" y="129959"/>
                  </a:cubicBezTo>
                  <a:cubicBezTo>
                    <a:pt x="351670" y="129959"/>
                    <a:pt x="351670" y="130673"/>
                    <a:pt x="351670" y="130673"/>
                  </a:cubicBezTo>
                  <a:cubicBezTo>
                    <a:pt x="351670" y="130673"/>
                    <a:pt x="350955" y="130673"/>
                    <a:pt x="350955" y="131387"/>
                  </a:cubicBezTo>
                  <a:cubicBezTo>
                    <a:pt x="350955" y="131387"/>
                    <a:pt x="350955" y="131387"/>
                    <a:pt x="350240" y="131387"/>
                  </a:cubicBezTo>
                  <a:cubicBezTo>
                    <a:pt x="350240" y="131387"/>
                    <a:pt x="350240" y="132101"/>
                    <a:pt x="349525" y="132101"/>
                  </a:cubicBezTo>
                  <a:cubicBezTo>
                    <a:pt x="349525" y="132101"/>
                    <a:pt x="349525" y="132101"/>
                    <a:pt x="348811" y="132101"/>
                  </a:cubicBezTo>
                  <a:cubicBezTo>
                    <a:pt x="348811" y="132815"/>
                    <a:pt x="348811" y="132815"/>
                    <a:pt x="348096" y="132815"/>
                  </a:cubicBezTo>
                  <a:cubicBezTo>
                    <a:pt x="347381" y="132815"/>
                    <a:pt x="347381" y="133529"/>
                    <a:pt x="347381" y="133529"/>
                  </a:cubicBezTo>
                  <a:cubicBezTo>
                    <a:pt x="346666" y="133529"/>
                    <a:pt x="346666" y="133529"/>
                    <a:pt x="346666" y="133529"/>
                  </a:cubicBezTo>
                  <a:cubicBezTo>
                    <a:pt x="345951" y="133529"/>
                    <a:pt x="345951" y="133529"/>
                    <a:pt x="345237" y="133529"/>
                  </a:cubicBezTo>
                  <a:cubicBezTo>
                    <a:pt x="345237" y="134244"/>
                    <a:pt x="345237" y="134244"/>
                    <a:pt x="345237" y="134244"/>
                  </a:cubicBezTo>
                  <a:cubicBezTo>
                    <a:pt x="344522" y="134244"/>
                    <a:pt x="344522" y="134244"/>
                    <a:pt x="343807" y="134244"/>
                  </a:cubicBezTo>
                  <a:cubicBezTo>
                    <a:pt x="343092" y="134244"/>
                    <a:pt x="343092" y="134244"/>
                    <a:pt x="342378" y="134244"/>
                  </a:cubicBezTo>
                  <a:cubicBezTo>
                    <a:pt x="342378" y="134244"/>
                    <a:pt x="342378" y="134244"/>
                    <a:pt x="247312" y="142098"/>
                  </a:cubicBezTo>
                  <a:cubicBezTo>
                    <a:pt x="246598" y="142098"/>
                    <a:pt x="246598" y="142098"/>
                    <a:pt x="245883" y="142098"/>
                  </a:cubicBezTo>
                  <a:cubicBezTo>
                    <a:pt x="238020" y="142098"/>
                    <a:pt x="230873" y="135672"/>
                    <a:pt x="230158" y="127817"/>
                  </a:cubicBezTo>
                  <a:cubicBezTo>
                    <a:pt x="229443" y="118534"/>
                    <a:pt x="235876" y="111394"/>
                    <a:pt x="244453" y="110680"/>
                  </a:cubicBezTo>
                  <a:cubicBezTo>
                    <a:pt x="244453" y="110680"/>
                    <a:pt x="244453" y="110680"/>
                    <a:pt x="311642" y="105681"/>
                  </a:cubicBezTo>
                  <a:cubicBezTo>
                    <a:pt x="280907" y="72120"/>
                    <a:pt x="238735" y="52841"/>
                    <a:pt x="192275" y="52841"/>
                  </a:cubicBezTo>
                  <a:cubicBezTo>
                    <a:pt x="104357" y="52841"/>
                    <a:pt x="32165" y="124961"/>
                    <a:pt x="32165" y="212790"/>
                  </a:cubicBezTo>
                  <a:cubicBezTo>
                    <a:pt x="32165" y="283482"/>
                    <a:pt x="79340" y="347034"/>
                    <a:pt x="146529" y="367027"/>
                  </a:cubicBezTo>
                  <a:cubicBezTo>
                    <a:pt x="147959" y="367741"/>
                    <a:pt x="150818" y="368455"/>
                    <a:pt x="153677" y="369170"/>
                  </a:cubicBezTo>
                  <a:cubicBezTo>
                    <a:pt x="225154" y="215646"/>
                    <a:pt x="380261" y="109965"/>
                    <a:pt x="559669" y="109965"/>
                  </a:cubicBezTo>
                  <a:cubicBezTo>
                    <a:pt x="807696" y="109965"/>
                    <a:pt x="1008548" y="310617"/>
                    <a:pt x="1008548" y="559110"/>
                  </a:cubicBezTo>
                  <a:cubicBezTo>
                    <a:pt x="1008548" y="749764"/>
                    <a:pt x="891325" y="911856"/>
                    <a:pt x="724782" y="977549"/>
                  </a:cubicBezTo>
                  <a:cubicBezTo>
                    <a:pt x="724782" y="977549"/>
                    <a:pt x="724782" y="977549"/>
                    <a:pt x="725497" y="977549"/>
                  </a:cubicBezTo>
                  <a:cubicBezTo>
                    <a:pt x="725497" y="977549"/>
                    <a:pt x="725497" y="977549"/>
                    <a:pt x="1083599" y="977549"/>
                  </a:cubicBezTo>
                  <a:cubicBezTo>
                    <a:pt x="1083599" y="977549"/>
                    <a:pt x="1083599" y="977549"/>
                    <a:pt x="1041428" y="931135"/>
                  </a:cubicBezTo>
                  <a:cubicBezTo>
                    <a:pt x="1035709" y="924709"/>
                    <a:pt x="1036424" y="914712"/>
                    <a:pt x="1042857" y="909000"/>
                  </a:cubicBezTo>
                  <a:cubicBezTo>
                    <a:pt x="1045716" y="906143"/>
                    <a:pt x="1049290" y="904715"/>
                    <a:pt x="1052864" y="904715"/>
                  </a:cubicBezTo>
                  <a:cubicBezTo>
                    <a:pt x="1057153" y="904715"/>
                    <a:pt x="1061441" y="906857"/>
                    <a:pt x="1065015" y="909714"/>
                  </a:cubicBezTo>
                  <a:cubicBezTo>
                    <a:pt x="1065015" y="909714"/>
                    <a:pt x="1065015" y="909714"/>
                    <a:pt x="1130775" y="982548"/>
                  </a:cubicBezTo>
                  <a:cubicBezTo>
                    <a:pt x="1131489" y="983262"/>
                    <a:pt x="1131489" y="983262"/>
                    <a:pt x="1131489" y="983976"/>
                  </a:cubicBezTo>
                  <a:cubicBezTo>
                    <a:pt x="1131489" y="983976"/>
                    <a:pt x="1131489" y="983976"/>
                    <a:pt x="1132204" y="983976"/>
                  </a:cubicBezTo>
                  <a:cubicBezTo>
                    <a:pt x="1132204" y="983976"/>
                    <a:pt x="1132204" y="983976"/>
                    <a:pt x="1132204" y="984690"/>
                  </a:cubicBezTo>
                  <a:cubicBezTo>
                    <a:pt x="1132919" y="984690"/>
                    <a:pt x="1132919" y="985404"/>
                    <a:pt x="1132919" y="985404"/>
                  </a:cubicBezTo>
                  <a:cubicBezTo>
                    <a:pt x="1132919" y="985404"/>
                    <a:pt x="1132919" y="986118"/>
                    <a:pt x="1133634" y="986118"/>
                  </a:cubicBezTo>
                  <a:cubicBezTo>
                    <a:pt x="1133634" y="986118"/>
                    <a:pt x="1133634" y="986118"/>
                    <a:pt x="1133634" y="986832"/>
                  </a:cubicBezTo>
                  <a:cubicBezTo>
                    <a:pt x="1133634" y="986832"/>
                    <a:pt x="1133634" y="986832"/>
                    <a:pt x="1133634" y="987546"/>
                  </a:cubicBezTo>
                  <a:cubicBezTo>
                    <a:pt x="1133634" y="987546"/>
                    <a:pt x="1133634" y="987546"/>
                    <a:pt x="1134348" y="988260"/>
                  </a:cubicBezTo>
                  <a:cubicBezTo>
                    <a:pt x="1134348" y="988260"/>
                    <a:pt x="1134348" y="988260"/>
                    <a:pt x="1134348" y="988974"/>
                  </a:cubicBezTo>
                  <a:cubicBezTo>
                    <a:pt x="1134348" y="988974"/>
                    <a:pt x="1134348" y="988974"/>
                    <a:pt x="1134348" y="989688"/>
                  </a:cubicBezTo>
                  <a:cubicBezTo>
                    <a:pt x="1134348" y="989688"/>
                    <a:pt x="1134348" y="989688"/>
                    <a:pt x="1134348" y="990402"/>
                  </a:cubicBezTo>
                  <a:cubicBezTo>
                    <a:pt x="1134348" y="990402"/>
                    <a:pt x="1134348" y="991116"/>
                    <a:pt x="1135063" y="991116"/>
                  </a:cubicBezTo>
                  <a:cubicBezTo>
                    <a:pt x="1135063" y="991116"/>
                    <a:pt x="1135063" y="991116"/>
                    <a:pt x="1135063" y="991831"/>
                  </a:cubicBezTo>
                  <a:cubicBezTo>
                    <a:pt x="1135063" y="992545"/>
                    <a:pt x="1135063" y="992545"/>
                    <a:pt x="1135063" y="992545"/>
                  </a:cubicBezTo>
                  <a:cubicBezTo>
                    <a:pt x="1135063" y="992545"/>
                    <a:pt x="1135063" y="992545"/>
                    <a:pt x="1135063" y="993259"/>
                  </a:cubicBezTo>
                  <a:cubicBezTo>
                    <a:pt x="1135063" y="993973"/>
                    <a:pt x="1135063" y="993973"/>
                    <a:pt x="1135063" y="993973"/>
                  </a:cubicBezTo>
                  <a:cubicBezTo>
                    <a:pt x="1135063" y="994687"/>
                    <a:pt x="1135063" y="994687"/>
                    <a:pt x="1135063" y="995401"/>
                  </a:cubicBezTo>
                  <a:cubicBezTo>
                    <a:pt x="1134348" y="995401"/>
                    <a:pt x="1134348" y="995401"/>
                    <a:pt x="1134348" y="995401"/>
                  </a:cubicBezTo>
                  <a:cubicBezTo>
                    <a:pt x="1134348" y="996115"/>
                    <a:pt x="1134348" y="996115"/>
                    <a:pt x="1134348" y="996829"/>
                  </a:cubicBezTo>
                  <a:cubicBezTo>
                    <a:pt x="1134348" y="997543"/>
                    <a:pt x="1134348" y="997543"/>
                    <a:pt x="1134348" y="998257"/>
                  </a:cubicBezTo>
                  <a:cubicBezTo>
                    <a:pt x="1133634" y="998257"/>
                    <a:pt x="1133634" y="998257"/>
                    <a:pt x="1133634" y="998257"/>
                  </a:cubicBezTo>
                  <a:cubicBezTo>
                    <a:pt x="1133634" y="998971"/>
                    <a:pt x="1133634" y="998971"/>
                    <a:pt x="1133634" y="999685"/>
                  </a:cubicBezTo>
                  <a:cubicBezTo>
                    <a:pt x="1132919" y="1000399"/>
                    <a:pt x="1132919" y="1000399"/>
                    <a:pt x="1132919" y="1001113"/>
                  </a:cubicBezTo>
                  <a:cubicBezTo>
                    <a:pt x="1132919" y="1001113"/>
                    <a:pt x="1132919" y="1001113"/>
                    <a:pt x="1132204" y="1001113"/>
                  </a:cubicBezTo>
                  <a:cubicBezTo>
                    <a:pt x="1132204" y="1001827"/>
                    <a:pt x="1132204" y="1001827"/>
                    <a:pt x="1132204" y="1001827"/>
                  </a:cubicBezTo>
                  <a:cubicBezTo>
                    <a:pt x="1132204" y="1002541"/>
                    <a:pt x="1131489" y="1002541"/>
                    <a:pt x="1131489" y="1002541"/>
                  </a:cubicBezTo>
                  <a:cubicBezTo>
                    <a:pt x="1131489" y="1002541"/>
                    <a:pt x="1131489" y="1003256"/>
                    <a:pt x="1130775" y="1003256"/>
                  </a:cubicBezTo>
                  <a:cubicBezTo>
                    <a:pt x="1130775" y="1003256"/>
                    <a:pt x="1130775" y="1003256"/>
                    <a:pt x="1130775" y="1003970"/>
                  </a:cubicBezTo>
                  <a:cubicBezTo>
                    <a:pt x="1130775" y="1003970"/>
                    <a:pt x="1130775" y="1003970"/>
                    <a:pt x="1065015" y="1076090"/>
                  </a:cubicBezTo>
                  <a:cubicBezTo>
                    <a:pt x="1061441" y="1079660"/>
                    <a:pt x="1057153" y="1081088"/>
                    <a:pt x="1052864" y="1081088"/>
                  </a:cubicBezTo>
                  <a:cubicBezTo>
                    <a:pt x="1049290" y="1081088"/>
                    <a:pt x="1045716" y="1079660"/>
                    <a:pt x="1042857" y="1076804"/>
                  </a:cubicBezTo>
                  <a:cubicBezTo>
                    <a:pt x="1036424" y="1071091"/>
                    <a:pt x="1035709" y="1061094"/>
                    <a:pt x="1041428" y="1054668"/>
                  </a:cubicBezTo>
                  <a:cubicBezTo>
                    <a:pt x="1041428" y="1054668"/>
                    <a:pt x="1041428" y="1054668"/>
                    <a:pt x="1083599" y="1008968"/>
                  </a:cubicBezTo>
                  <a:cubicBezTo>
                    <a:pt x="1083599" y="1008968"/>
                    <a:pt x="1083599" y="1008968"/>
                    <a:pt x="15725" y="1008968"/>
                  </a:cubicBezTo>
                  <a:cubicBezTo>
                    <a:pt x="7148" y="1008968"/>
                    <a:pt x="0" y="1001827"/>
                    <a:pt x="0" y="993259"/>
                  </a:cubicBezTo>
                  <a:cubicBezTo>
                    <a:pt x="0" y="984690"/>
                    <a:pt x="7148" y="977549"/>
                    <a:pt x="15725" y="977549"/>
                  </a:cubicBezTo>
                  <a:cubicBezTo>
                    <a:pt x="15725" y="977549"/>
                    <a:pt x="15725" y="977549"/>
                    <a:pt x="395271" y="977549"/>
                  </a:cubicBezTo>
                  <a:cubicBezTo>
                    <a:pt x="228728" y="911856"/>
                    <a:pt x="110790" y="749764"/>
                    <a:pt x="110790" y="559110"/>
                  </a:cubicBezTo>
                  <a:cubicBezTo>
                    <a:pt x="110790" y="502699"/>
                    <a:pt x="121512" y="448430"/>
                    <a:pt x="140811" y="398446"/>
                  </a:cubicBezTo>
                  <a:cubicBezTo>
                    <a:pt x="139381" y="397732"/>
                    <a:pt x="138667" y="397018"/>
                    <a:pt x="137952" y="397018"/>
                  </a:cubicBezTo>
                  <a:cubicBezTo>
                    <a:pt x="57182" y="373454"/>
                    <a:pt x="715" y="297049"/>
                    <a:pt x="715" y="212790"/>
                  </a:cubicBezTo>
                  <a:cubicBezTo>
                    <a:pt x="715" y="107109"/>
                    <a:pt x="87203" y="21422"/>
                    <a:pt x="192275" y="21422"/>
                  </a:cubicBezTo>
                  <a:cubicBezTo>
                    <a:pt x="241594" y="21422"/>
                    <a:pt x="287340" y="39273"/>
                    <a:pt x="322364" y="71406"/>
                  </a:cubicBezTo>
                  <a:cubicBezTo>
                    <a:pt x="322364" y="71406"/>
                    <a:pt x="322364" y="71406"/>
                    <a:pt x="318075" y="16424"/>
                  </a:cubicBezTo>
                  <a:cubicBezTo>
                    <a:pt x="317360" y="7855"/>
                    <a:pt x="323793" y="714"/>
                    <a:pt x="33237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98" name="Freeform 68">
              <a:extLst>
                <a:ext uri="{FF2B5EF4-FFF2-40B4-BE49-F238E27FC236}">
                  <a16:creationId xmlns:a16="http://schemas.microsoft.com/office/drawing/2014/main" id="{62792B11-CA3B-41C1-AA66-598964C4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13" y="1552269"/>
              <a:ext cx="465092" cy="444590"/>
            </a:xfrm>
            <a:custGeom>
              <a:avLst/>
              <a:gdLst>
                <a:gd name="connsiteX0" fmla="*/ 229849 w 1260475"/>
                <a:gd name="connsiteY0" fmla="*/ 180975 h 1204913"/>
                <a:gd name="connsiteX1" fmla="*/ 157162 w 1260475"/>
                <a:gd name="connsiteY1" fmla="*/ 275004 h 1204913"/>
                <a:gd name="connsiteX2" fmla="*/ 189547 w 1260475"/>
                <a:gd name="connsiteY2" fmla="*/ 347663 h 1204913"/>
                <a:gd name="connsiteX3" fmla="*/ 265112 w 1260475"/>
                <a:gd name="connsiteY3" fmla="*/ 254346 h 1204913"/>
                <a:gd name="connsiteX4" fmla="*/ 229849 w 1260475"/>
                <a:gd name="connsiteY4" fmla="*/ 194510 h 1204913"/>
                <a:gd name="connsiteX5" fmla="*/ 229849 w 1260475"/>
                <a:gd name="connsiteY5" fmla="*/ 180975 h 1204913"/>
                <a:gd name="connsiteX6" fmla="*/ 254252 w 1260475"/>
                <a:gd name="connsiteY6" fmla="*/ 146050 h 1204913"/>
                <a:gd name="connsiteX7" fmla="*/ 275579 w 1260475"/>
                <a:gd name="connsiteY7" fmla="*/ 147481 h 1204913"/>
                <a:gd name="connsiteX8" fmla="*/ 281266 w 1260475"/>
                <a:gd name="connsiteY8" fmla="*/ 148911 h 1204913"/>
                <a:gd name="connsiteX9" fmla="*/ 262072 w 1260475"/>
                <a:gd name="connsiteY9" fmla="*/ 177523 h 1204913"/>
                <a:gd name="connsiteX10" fmla="*/ 260650 w 1260475"/>
                <a:gd name="connsiteY10" fmla="*/ 191829 h 1204913"/>
                <a:gd name="connsiteX11" fmla="*/ 265626 w 1260475"/>
                <a:gd name="connsiteY11" fmla="*/ 208281 h 1204913"/>
                <a:gd name="connsiteX12" fmla="*/ 267759 w 1260475"/>
                <a:gd name="connsiteY12" fmla="*/ 213288 h 1204913"/>
                <a:gd name="connsiteX13" fmla="*/ 278422 w 1260475"/>
                <a:gd name="connsiteY13" fmla="*/ 224733 h 1204913"/>
                <a:gd name="connsiteX14" fmla="*/ 280555 w 1260475"/>
                <a:gd name="connsiteY14" fmla="*/ 226879 h 1204913"/>
                <a:gd name="connsiteX15" fmla="*/ 283399 w 1260475"/>
                <a:gd name="connsiteY15" fmla="*/ 228310 h 1204913"/>
                <a:gd name="connsiteX16" fmla="*/ 288375 w 1260475"/>
                <a:gd name="connsiteY16" fmla="*/ 231171 h 1204913"/>
                <a:gd name="connsiteX17" fmla="*/ 291930 w 1260475"/>
                <a:gd name="connsiteY17" fmla="*/ 232601 h 1204913"/>
                <a:gd name="connsiteX18" fmla="*/ 299039 w 1260475"/>
                <a:gd name="connsiteY18" fmla="*/ 234747 h 1204913"/>
                <a:gd name="connsiteX19" fmla="*/ 307569 w 1260475"/>
                <a:gd name="connsiteY19" fmla="*/ 235463 h 1204913"/>
                <a:gd name="connsiteX20" fmla="*/ 311124 w 1260475"/>
                <a:gd name="connsiteY20" fmla="*/ 235463 h 1204913"/>
                <a:gd name="connsiteX21" fmla="*/ 311835 w 1260475"/>
                <a:gd name="connsiteY21" fmla="*/ 235463 h 1204913"/>
                <a:gd name="connsiteX22" fmla="*/ 338138 w 1260475"/>
                <a:gd name="connsiteY22" fmla="*/ 233317 h 1204913"/>
                <a:gd name="connsiteX23" fmla="*/ 316100 w 1260475"/>
                <a:gd name="connsiteY23" fmla="*/ 250484 h 1204913"/>
                <a:gd name="connsiteX24" fmla="*/ 286953 w 1260475"/>
                <a:gd name="connsiteY24" fmla="*/ 276235 h 1204913"/>
                <a:gd name="connsiteX25" fmla="*/ 259939 w 1260475"/>
                <a:gd name="connsiteY25" fmla="*/ 304847 h 1204913"/>
                <a:gd name="connsiteX26" fmla="*/ 251408 w 1260475"/>
                <a:gd name="connsiteY26" fmla="*/ 314861 h 1204913"/>
                <a:gd name="connsiteX27" fmla="*/ 249986 w 1260475"/>
                <a:gd name="connsiteY27" fmla="*/ 317007 h 1204913"/>
                <a:gd name="connsiteX28" fmla="*/ 243588 w 1260475"/>
                <a:gd name="connsiteY28" fmla="*/ 324875 h 1204913"/>
                <a:gd name="connsiteX29" fmla="*/ 242166 w 1260475"/>
                <a:gd name="connsiteY29" fmla="*/ 326306 h 1204913"/>
                <a:gd name="connsiteX30" fmla="*/ 227948 w 1260475"/>
                <a:gd name="connsiteY30" fmla="*/ 347049 h 1204913"/>
                <a:gd name="connsiteX31" fmla="*/ 200934 w 1260475"/>
                <a:gd name="connsiteY31" fmla="*/ 392113 h 1204913"/>
                <a:gd name="connsiteX32" fmla="*/ 134109 w 1260475"/>
                <a:gd name="connsiteY32" fmla="*/ 315576 h 1204913"/>
                <a:gd name="connsiteX33" fmla="*/ 133398 w 1260475"/>
                <a:gd name="connsiteY33" fmla="*/ 314145 h 1204913"/>
                <a:gd name="connsiteX34" fmla="*/ 132687 w 1260475"/>
                <a:gd name="connsiteY34" fmla="*/ 311284 h 1204913"/>
                <a:gd name="connsiteX35" fmla="*/ 131977 w 1260475"/>
                <a:gd name="connsiteY35" fmla="*/ 309854 h 1204913"/>
                <a:gd name="connsiteX36" fmla="*/ 131266 w 1260475"/>
                <a:gd name="connsiteY36" fmla="*/ 306993 h 1204913"/>
                <a:gd name="connsiteX37" fmla="*/ 130555 w 1260475"/>
                <a:gd name="connsiteY37" fmla="*/ 303416 h 1204913"/>
                <a:gd name="connsiteX38" fmla="*/ 129844 w 1260475"/>
                <a:gd name="connsiteY38" fmla="*/ 302701 h 1204913"/>
                <a:gd name="connsiteX39" fmla="*/ 129133 w 1260475"/>
                <a:gd name="connsiteY39" fmla="*/ 298409 h 1204913"/>
                <a:gd name="connsiteX40" fmla="*/ 129133 w 1260475"/>
                <a:gd name="connsiteY40" fmla="*/ 297694 h 1204913"/>
                <a:gd name="connsiteX41" fmla="*/ 128422 w 1260475"/>
                <a:gd name="connsiteY41" fmla="*/ 294117 h 1204913"/>
                <a:gd name="connsiteX42" fmla="*/ 128422 w 1260475"/>
                <a:gd name="connsiteY42" fmla="*/ 293402 h 1204913"/>
                <a:gd name="connsiteX43" fmla="*/ 127711 w 1260475"/>
                <a:gd name="connsiteY43" fmla="*/ 284818 h 1204913"/>
                <a:gd name="connsiteX44" fmla="*/ 127711 w 1260475"/>
                <a:gd name="connsiteY44" fmla="*/ 284103 h 1204913"/>
                <a:gd name="connsiteX45" fmla="*/ 127000 w 1260475"/>
                <a:gd name="connsiteY45" fmla="*/ 274804 h 1204913"/>
                <a:gd name="connsiteX46" fmla="*/ 129133 w 1260475"/>
                <a:gd name="connsiteY46" fmla="*/ 253345 h 1204913"/>
                <a:gd name="connsiteX47" fmla="*/ 131266 w 1260475"/>
                <a:gd name="connsiteY47" fmla="*/ 241900 h 1204913"/>
                <a:gd name="connsiteX48" fmla="*/ 166811 w 1260475"/>
                <a:gd name="connsiteY48" fmla="*/ 181815 h 1204913"/>
                <a:gd name="connsiteX49" fmla="*/ 185294 w 1260475"/>
                <a:gd name="connsiteY49" fmla="*/ 166794 h 1204913"/>
                <a:gd name="connsiteX50" fmla="*/ 198801 w 1260475"/>
                <a:gd name="connsiteY50" fmla="*/ 158926 h 1204913"/>
                <a:gd name="connsiteX51" fmla="*/ 213019 w 1260475"/>
                <a:gd name="connsiteY51" fmla="*/ 153203 h 1204913"/>
                <a:gd name="connsiteX52" fmla="*/ 220839 w 1260475"/>
                <a:gd name="connsiteY52" fmla="*/ 150342 h 1204913"/>
                <a:gd name="connsiteX53" fmla="*/ 228659 w 1260475"/>
                <a:gd name="connsiteY53" fmla="*/ 148911 h 1204913"/>
                <a:gd name="connsiteX54" fmla="*/ 254252 w 1260475"/>
                <a:gd name="connsiteY54" fmla="*/ 146050 h 1204913"/>
                <a:gd name="connsiteX55" fmla="*/ 393128 w 1260475"/>
                <a:gd name="connsiteY55" fmla="*/ 31750 h 1204913"/>
                <a:gd name="connsiteX56" fmla="*/ 367417 w 1260475"/>
                <a:gd name="connsiteY56" fmla="*/ 41750 h 1204913"/>
                <a:gd name="connsiteX57" fmla="*/ 363847 w 1260475"/>
                <a:gd name="connsiteY57" fmla="*/ 44607 h 1204913"/>
                <a:gd name="connsiteX58" fmla="*/ 360990 w 1260475"/>
                <a:gd name="connsiteY58" fmla="*/ 48178 h 1204913"/>
                <a:gd name="connsiteX59" fmla="*/ 351705 w 1260475"/>
                <a:gd name="connsiteY59" fmla="*/ 63178 h 1204913"/>
                <a:gd name="connsiteX60" fmla="*/ 350991 w 1260475"/>
                <a:gd name="connsiteY60" fmla="*/ 68178 h 1204913"/>
                <a:gd name="connsiteX61" fmla="*/ 349563 w 1260475"/>
                <a:gd name="connsiteY61" fmla="*/ 73892 h 1204913"/>
                <a:gd name="connsiteX62" fmla="*/ 344564 w 1260475"/>
                <a:gd name="connsiteY62" fmla="*/ 71750 h 1204913"/>
                <a:gd name="connsiteX63" fmla="*/ 261718 w 1260475"/>
                <a:gd name="connsiteY63" fmla="*/ 53178 h 1204913"/>
                <a:gd name="connsiteX64" fmla="*/ 255290 w 1260475"/>
                <a:gd name="connsiteY64" fmla="*/ 53178 h 1204913"/>
                <a:gd name="connsiteX65" fmla="*/ 221724 w 1260475"/>
                <a:gd name="connsiteY65" fmla="*/ 56036 h 1204913"/>
                <a:gd name="connsiteX66" fmla="*/ 192442 w 1260475"/>
                <a:gd name="connsiteY66" fmla="*/ 62464 h 1204913"/>
                <a:gd name="connsiteX67" fmla="*/ 176016 w 1260475"/>
                <a:gd name="connsiteY67" fmla="*/ 68178 h 1204913"/>
                <a:gd name="connsiteX68" fmla="*/ 168874 w 1260475"/>
                <a:gd name="connsiteY68" fmla="*/ 71035 h 1204913"/>
                <a:gd name="connsiteX69" fmla="*/ 147448 w 1260475"/>
                <a:gd name="connsiteY69" fmla="*/ 81035 h 1204913"/>
                <a:gd name="connsiteX70" fmla="*/ 91028 w 1260475"/>
                <a:gd name="connsiteY70" fmla="*/ 126035 h 1204913"/>
                <a:gd name="connsiteX71" fmla="*/ 75316 w 1260475"/>
                <a:gd name="connsiteY71" fmla="*/ 145320 h 1204913"/>
                <a:gd name="connsiteX72" fmla="*/ 43891 w 1260475"/>
                <a:gd name="connsiteY72" fmla="*/ 206748 h 1204913"/>
                <a:gd name="connsiteX73" fmla="*/ 41035 w 1260475"/>
                <a:gd name="connsiteY73" fmla="*/ 214605 h 1204913"/>
                <a:gd name="connsiteX74" fmla="*/ 33893 w 1260475"/>
                <a:gd name="connsiteY74" fmla="*/ 253176 h 1204913"/>
                <a:gd name="connsiteX75" fmla="*/ 32464 w 1260475"/>
                <a:gd name="connsiteY75" fmla="*/ 276033 h 1204913"/>
                <a:gd name="connsiteX76" fmla="*/ 32464 w 1260475"/>
                <a:gd name="connsiteY76" fmla="*/ 284604 h 1204913"/>
                <a:gd name="connsiteX77" fmla="*/ 33179 w 1260475"/>
                <a:gd name="connsiteY77" fmla="*/ 289604 h 1204913"/>
                <a:gd name="connsiteX78" fmla="*/ 33179 w 1260475"/>
                <a:gd name="connsiteY78" fmla="*/ 292461 h 1204913"/>
                <a:gd name="connsiteX79" fmla="*/ 33893 w 1260475"/>
                <a:gd name="connsiteY79" fmla="*/ 297461 h 1204913"/>
                <a:gd name="connsiteX80" fmla="*/ 33893 w 1260475"/>
                <a:gd name="connsiteY80" fmla="*/ 300318 h 1204913"/>
                <a:gd name="connsiteX81" fmla="*/ 34607 w 1260475"/>
                <a:gd name="connsiteY81" fmla="*/ 305318 h 1204913"/>
                <a:gd name="connsiteX82" fmla="*/ 35321 w 1260475"/>
                <a:gd name="connsiteY82" fmla="*/ 308889 h 1204913"/>
                <a:gd name="connsiteX83" fmla="*/ 36035 w 1260475"/>
                <a:gd name="connsiteY83" fmla="*/ 315318 h 1204913"/>
                <a:gd name="connsiteX84" fmla="*/ 36035 w 1260475"/>
                <a:gd name="connsiteY84" fmla="*/ 316746 h 1204913"/>
                <a:gd name="connsiteX85" fmla="*/ 163875 w 1260475"/>
                <a:gd name="connsiteY85" fmla="*/ 478887 h 1204913"/>
                <a:gd name="connsiteX86" fmla="*/ 154590 w 1260475"/>
                <a:gd name="connsiteY86" fmla="*/ 514601 h 1204913"/>
                <a:gd name="connsiteX87" fmla="*/ 142449 w 1260475"/>
                <a:gd name="connsiteY87" fmla="*/ 621028 h 1204913"/>
                <a:gd name="connsiteX88" fmla="*/ 142449 w 1260475"/>
                <a:gd name="connsiteY88" fmla="*/ 630313 h 1204913"/>
                <a:gd name="connsiteX89" fmla="*/ 149591 w 1260475"/>
                <a:gd name="connsiteY89" fmla="*/ 701741 h 1204913"/>
                <a:gd name="connsiteX90" fmla="*/ 151019 w 1260475"/>
                <a:gd name="connsiteY90" fmla="*/ 711741 h 1204913"/>
                <a:gd name="connsiteX91" fmla="*/ 156733 w 1260475"/>
                <a:gd name="connsiteY91" fmla="*/ 738169 h 1204913"/>
                <a:gd name="connsiteX92" fmla="*/ 164589 w 1260475"/>
                <a:gd name="connsiteY92" fmla="*/ 764597 h 1204913"/>
                <a:gd name="connsiteX93" fmla="*/ 166731 w 1260475"/>
                <a:gd name="connsiteY93" fmla="*/ 773169 h 1204913"/>
                <a:gd name="connsiteX94" fmla="*/ 173159 w 1260475"/>
                <a:gd name="connsiteY94" fmla="*/ 790311 h 1204913"/>
                <a:gd name="connsiteX95" fmla="*/ 179587 w 1260475"/>
                <a:gd name="connsiteY95" fmla="*/ 806740 h 1204913"/>
                <a:gd name="connsiteX96" fmla="*/ 187443 w 1260475"/>
                <a:gd name="connsiteY96" fmla="*/ 823168 h 1204913"/>
                <a:gd name="connsiteX97" fmla="*/ 199584 w 1260475"/>
                <a:gd name="connsiteY97" fmla="*/ 846739 h 1204913"/>
                <a:gd name="connsiteX98" fmla="*/ 203869 w 1260475"/>
                <a:gd name="connsiteY98" fmla="*/ 855310 h 1204913"/>
                <a:gd name="connsiteX99" fmla="*/ 209582 w 1260475"/>
                <a:gd name="connsiteY99" fmla="*/ 864596 h 1204913"/>
                <a:gd name="connsiteX100" fmla="*/ 218153 w 1260475"/>
                <a:gd name="connsiteY100" fmla="*/ 879596 h 1204913"/>
                <a:gd name="connsiteX101" fmla="*/ 228151 w 1260475"/>
                <a:gd name="connsiteY101" fmla="*/ 893881 h 1204913"/>
                <a:gd name="connsiteX102" fmla="*/ 236721 w 1260475"/>
                <a:gd name="connsiteY102" fmla="*/ 905310 h 1204913"/>
                <a:gd name="connsiteX103" fmla="*/ 336707 w 1260475"/>
                <a:gd name="connsiteY103" fmla="*/ 1006737 h 1204913"/>
                <a:gd name="connsiteX104" fmla="*/ 78886 w 1260475"/>
                <a:gd name="connsiteY104" fmla="*/ 1006737 h 1204913"/>
                <a:gd name="connsiteX105" fmla="*/ 69602 w 1260475"/>
                <a:gd name="connsiteY105" fmla="*/ 1007451 h 1204913"/>
                <a:gd name="connsiteX106" fmla="*/ 61746 w 1260475"/>
                <a:gd name="connsiteY106" fmla="*/ 1009594 h 1204913"/>
                <a:gd name="connsiteX107" fmla="*/ 31750 w 1260475"/>
                <a:gd name="connsiteY107" fmla="*/ 1053879 h 1204913"/>
                <a:gd name="connsiteX108" fmla="*/ 61746 w 1260475"/>
                <a:gd name="connsiteY108" fmla="*/ 1097450 h 1204913"/>
                <a:gd name="connsiteX109" fmla="*/ 69602 w 1260475"/>
                <a:gd name="connsiteY109" fmla="*/ 1099593 h 1204913"/>
                <a:gd name="connsiteX110" fmla="*/ 78886 w 1260475"/>
                <a:gd name="connsiteY110" fmla="*/ 1101021 h 1204913"/>
                <a:gd name="connsiteX111" fmla="*/ 1075890 w 1260475"/>
                <a:gd name="connsiteY111" fmla="*/ 1101021 h 1204913"/>
                <a:gd name="connsiteX112" fmla="*/ 1083746 w 1260475"/>
                <a:gd name="connsiteY112" fmla="*/ 1161020 h 1204913"/>
                <a:gd name="connsiteX113" fmla="*/ 1110885 w 1260475"/>
                <a:gd name="connsiteY113" fmla="*/ 1173163 h 1204913"/>
                <a:gd name="connsiteX114" fmla="*/ 1115170 w 1260475"/>
                <a:gd name="connsiteY114" fmla="*/ 1173163 h 1204913"/>
                <a:gd name="connsiteX115" fmla="*/ 1122312 w 1260475"/>
                <a:gd name="connsiteY115" fmla="*/ 1172449 h 1204913"/>
                <a:gd name="connsiteX116" fmla="*/ 1128739 w 1260475"/>
                <a:gd name="connsiteY116" fmla="*/ 1171020 h 1204913"/>
                <a:gd name="connsiteX117" fmla="*/ 1150165 w 1260475"/>
                <a:gd name="connsiteY117" fmla="*/ 1158163 h 1204913"/>
                <a:gd name="connsiteX118" fmla="*/ 1216584 w 1260475"/>
                <a:gd name="connsiteY118" fmla="*/ 1085307 h 1204913"/>
                <a:gd name="connsiteX119" fmla="*/ 1218012 w 1260475"/>
                <a:gd name="connsiteY119" fmla="*/ 1083879 h 1204913"/>
                <a:gd name="connsiteX120" fmla="*/ 1218012 w 1260475"/>
                <a:gd name="connsiteY120" fmla="*/ 1083164 h 1204913"/>
                <a:gd name="connsiteX121" fmla="*/ 1218727 w 1260475"/>
                <a:gd name="connsiteY121" fmla="*/ 1083164 h 1204913"/>
                <a:gd name="connsiteX122" fmla="*/ 1218727 w 1260475"/>
                <a:gd name="connsiteY122" fmla="*/ 1082450 h 1204913"/>
                <a:gd name="connsiteX123" fmla="*/ 1219441 w 1260475"/>
                <a:gd name="connsiteY123" fmla="*/ 1081736 h 1204913"/>
                <a:gd name="connsiteX124" fmla="*/ 1219441 w 1260475"/>
                <a:gd name="connsiteY124" fmla="*/ 1081022 h 1204913"/>
                <a:gd name="connsiteX125" fmla="*/ 1220155 w 1260475"/>
                <a:gd name="connsiteY125" fmla="*/ 1081022 h 1204913"/>
                <a:gd name="connsiteX126" fmla="*/ 1221583 w 1260475"/>
                <a:gd name="connsiteY126" fmla="*/ 1078164 h 1204913"/>
                <a:gd name="connsiteX127" fmla="*/ 1222298 w 1260475"/>
                <a:gd name="connsiteY127" fmla="*/ 1077450 h 1204913"/>
                <a:gd name="connsiteX128" fmla="*/ 1223726 w 1260475"/>
                <a:gd name="connsiteY128" fmla="*/ 1073879 h 1204913"/>
                <a:gd name="connsiteX129" fmla="*/ 1224440 w 1260475"/>
                <a:gd name="connsiteY129" fmla="*/ 1073879 h 1204913"/>
                <a:gd name="connsiteX130" fmla="*/ 1224440 w 1260475"/>
                <a:gd name="connsiteY130" fmla="*/ 1073165 h 1204913"/>
                <a:gd name="connsiteX131" fmla="*/ 1225154 w 1260475"/>
                <a:gd name="connsiteY131" fmla="*/ 1071022 h 1204913"/>
                <a:gd name="connsiteX132" fmla="*/ 1225868 w 1260475"/>
                <a:gd name="connsiteY132" fmla="*/ 1070307 h 1204913"/>
                <a:gd name="connsiteX133" fmla="*/ 1225868 w 1260475"/>
                <a:gd name="connsiteY133" fmla="*/ 1068879 h 1204913"/>
                <a:gd name="connsiteX134" fmla="*/ 1227297 w 1260475"/>
                <a:gd name="connsiteY134" fmla="*/ 1065307 h 1204913"/>
                <a:gd name="connsiteX135" fmla="*/ 1227297 w 1260475"/>
                <a:gd name="connsiteY135" fmla="*/ 1064593 h 1204913"/>
                <a:gd name="connsiteX136" fmla="*/ 1228011 w 1260475"/>
                <a:gd name="connsiteY136" fmla="*/ 1061022 h 1204913"/>
                <a:gd name="connsiteX137" fmla="*/ 1228011 w 1260475"/>
                <a:gd name="connsiteY137" fmla="*/ 1059593 h 1204913"/>
                <a:gd name="connsiteX138" fmla="*/ 1228011 w 1260475"/>
                <a:gd name="connsiteY138" fmla="*/ 1058879 h 1204913"/>
                <a:gd name="connsiteX139" fmla="*/ 1228725 w 1260475"/>
                <a:gd name="connsiteY139" fmla="*/ 1056736 h 1204913"/>
                <a:gd name="connsiteX140" fmla="*/ 1228725 w 1260475"/>
                <a:gd name="connsiteY140" fmla="*/ 1056022 h 1204913"/>
                <a:gd name="connsiteX141" fmla="*/ 1228725 w 1260475"/>
                <a:gd name="connsiteY141" fmla="*/ 1053879 h 1204913"/>
                <a:gd name="connsiteX142" fmla="*/ 1228725 w 1260475"/>
                <a:gd name="connsiteY142" fmla="*/ 1051736 h 1204913"/>
                <a:gd name="connsiteX143" fmla="*/ 1228725 w 1260475"/>
                <a:gd name="connsiteY143" fmla="*/ 1051022 h 1204913"/>
                <a:gd name="connsiteX144" fmla="*/ 1228011 w 1260475"/>
                <a:gd name="connsiteY144" fmla="*/ 1047451 h 1204913"/>
                <a:gd name="connsiteX145" fmla="*/ 1228011 w 1260475"/>
                <a:gd name="connsiteY145" fmla="*/ 1046022 h 1204913"/>
                <a:gd name="connsiteX146" fmla="*/ 1227297 w 1260475"/>
                <a:gd name="connsiteY146" fmla="*/ 1044593 h 1204913"/>
                <a:gd name="connsiteX147" fmla="*/ 1227297 w 1260475"/>
                <a:gd name="connsiteY147" fmla="*/ 1043165 h 1204913"/>
                <a:gd name="connsiteX148" fmla="*/ 1227297 w 1260475"/>
                <a:gd name="connsiteY148" fmla="*/ 1041736 h 1204913"/>
                <a:gd name="connsiteX149" fmla="*/ 1225868 w 1260475"/>
                <a:gd name="connsiteY149" fmla="*/ 1038165 h 1204913"/>
                <a:gd name="connsiteX150" fmla="*/ 1225868 w 1260475"/>
                <a:gd name="connsiteY150" fmla="*/ 1037451 h 1204913"/>
                <a:gd name="connsiteX151" fmla="*/ 1224440 w 1260475"/>
                <a:gd name="connsiteY151" fmla="*/ 1034594 h 1204913"/>
                <a:gd name="connsiteX152" fmla="*/ 1223726 w 1260475"/>
                <a:gd name="connsiteY152" fmla="*/ 1033165 h 1204913"/>
                <a:gd name="connsiteX153" fmla="*/ 1222298 w 1260475"/>
                <a:gd name="connsiteY153" fmla="*/ 1030308 h 1204913"/>
                <a:gd name="connsiteX154" fmla="*/ 1221583 w 1260475"/>
                <a:gd name="connsiteY154" fmla="*/ 1028879 h 1204913"/>
                <a:gd name="connsiteX155" fmla="*/ 1219441 w 1260475"/>
                <a:gd name="connsiteY155" fmla="*/ 1026022 h 1204913"/>
                <a:gd name="connsiteX156" fmla="*/ 1218727 w 1260475"/>
                <a:gd name="connsiteY156" fmla="*/ 1025308 h 1204913"/>
                <a:gd name="connsiteX157" fmla="*/ 1218727 w 1260475"/>
                <a:gd name="connsiteY157" fmla="*/ 1024594 h 1204913"/>
                <a:gd name="connsiteX158" fmla="*/ 1218012 w 1260475"/>
                <a:gd name="connsiteY158" fmla="*/ 1023879 h 1204913"/>
                <a:gd name="connsiteX159" fmla="*/ 1216584 w 1260475"/>
                <a:gd name="connsiteY159" fmla="*/ 1022451 h 1204913"/>
                <a:gd name="connsiteX160" fmla="*/ 1216584 w 1260475"/>
                <a:gd name="connsiteY160" fmla="*/ 1021737 h 1204913"/>
                <a:gd name="connsiteX161" fmla="*/ 1150165 w 1260475"/>
                <a:gd name="connsiteY161" fmla="*/ 949595 h 1204913"/>
                <a:gd name="connsiteX162" fmla="*/ 1143023 w 1260475"/>
                <a:gd name="connsiteY162" fmla="*/ 943166 h 1204913"/>
                <a:gd name="connsiteX163" fmla="*/ 1137309 w 1260475"/>
                <a:gd name="connsiteY163" fmla="*/ 939595 h 1204913"/>
                <a:gd name="connsiteX164" fmla="*/ 1134453 w 1260475"/>
                <a:gd name="connsiteY164" fmla="*/ 938166 h 1204913"/>
                <a:gd name="connsiteX165" fmla="*/ 1131596 w 1260475"/>
                <a:gd name="connsiteY165" fmla="*/ 936738 h 1204913"/>
                <a:gd name="connsiteX166" fmla="*/ 1115170 w 1260475"/>
                <a:gd name="connsiteY166" fmla="*/ 933881 h 1204913"/>
                <a:gd name="connsiteX167" fmla="*/ 1087316 w 1260475"/>
                <a:gd name="connsiteY167" fmla="*/ 943881 h 1204913"/>
                <a:gd name="connsiteX168" fmla="*/ 1083746 w 1260475"/>
                <a:gd name="connsiteY168" fmla="*/ 946023 h 1204913"/>
                <a:gd name="connsiteX169" fmla="*/ 1080175 w 1260475"/>
                <a:gd name="connsiteY169" fmla="*/ 949595 h 1204913"/>
                <a:gd name="connsiteX170" fmla="*/ 1079460 w 1260475"/>
                <a:gd name="connsiteY170" fmla="*/ 951023 h 1204913"/>
                <a:gd name="connsiteX171" fmla="*/ 1078032 w 1260475"/>
                <a:gd name="connsiteY171" fmla="*/ 953166 h 1204913"/>
                <a:gd name="connsiteX172" fmla="*/ 1076604 w 1260475"/>
                <a:gd name="connsiteY172" fmla="*/ 954595 h 1204913"/>
                <a:gd name="connsiteX173" fmla="*/ 1075175 w 1260475"/>
                <a:gd name="connsiteY173" fmla="*/ 956738 h 1204913"/>
                <a:gd name="connsiteX174" fmla="*/ 1073747 w 1260475"/>
                <a:gd name="connsiteY174" fmla="*/ 958880 h 1204913"/>
                <a:gd name="connsiteX175" fmla="*/ 1073033 w 1260475"/>
                <a:gd name="connsiteY175" fmla="*/ 960309 h 1204913"/>
                <a:gd name="connsiteX176" fmla="*/ 1072319 w 1260475"/>
                <a:gd name="connsiteY176" fmla="*/ 962452 h 1204913"/>
                <a:gd name="connsiteX177" fmla="*/ 1071604 w 1260475"/>
                <a:gd name="connsiteY177" fmla="*/ 963880 h 1204913"/>
                <a:gd name="connsiteX178" fmla="*/ 1070890 w 1260475"/>
                <a:gd name="connsiteY178" fmla="*/ 966737 h 1204913"/>
                <a:gd name="connsiteX179" fmla="*/ 1070176 w 1260475"/>
                <a:gd name="connsiteY179" fmla="*/ 968166 h 1204913"/>
                <a:gd name="connsiteX180" fmla="*/ 1069462 w 1260475"/>
                <a:gd name="connsiteY180" fmla="*/ 971023 h 1204913"/>
                <a:gd name="connsiteX181" fmla="*/ 1069462 w 1260475"/>
                <a:gd name="connsiteY181" fmla="*/ 971737 h 1204913"/>
                <a:gd name="connsiteX182" fmla="*/ 1068748 w 1260475"/>
                <a:gd name="connsiteY182" fmla="*/ 975309 h 1204913"/>
                <a:gd name="connsiteX183" fmla="*/ 1068748 w 1260475"/>
                <a:gd name="connsiteY183" fmla="*/ 976023 h 1204913"/>
                <a:gd name="connsiteX184" fmla="*/ 1068033 w 1260475"/>
                <a:gd name="connsiteY184" fmla="*/ 978880 h 1204913"/>
                <a:gd name="connsiteX185" fmla="*/ 1068033 w 1260475"/>
                <a:gd name="connsiteY185" fmla="*/ 981737 h 1204913"/>
                <a:gd name="connsiteX186" fmla="*/ 1068748 w 1260475"/>
                <a:gd name="connsiteY186" fmla="*/ 983880 h 1204913"/>
                <a:gd name="connsiteX187" fmla="*/ 1068748 w 1260475"/>
                <a:gd name="connsiteY187" fmla="*/ 987451 h 1204913"/>
                <a:gd name="connsiteX188" fmla="*/ 1069462 w 1260475"/>
                <a:gd name="connsiteY188" fmla="*/ 991023 h 1204913"/>
                <a:gd name="connsiteX189" fmla="*/ 1069462 w 1260475"/>
                <a:gd name="connsiteY189" fmla="*/ 991737 h 1204913"/>
                <a:gd name="connsiteX190" fmla="*/ 1070176 w 1260475"/>
                <a:gd name="connsiteY190" fmla="*/ 995308 h 1204913"/>
                <a:gd name="connsiteX191" fmla="*/ 1071604 w 1260475"/>
                <a:gd name="connsiteY191" fmla="*/ 998880 h 1204913"/>
                <a:gd name="connsiteX192" fmla="*/ 1071604 w 1260475"/>
                <a:gd name="connsiteY192" fmla="*/ 999594 h 1204913"/>
                <a:gd name="connsiteX193" fmla="*/ 1073747 w 1260475"/>
                <a:gd name="connsiteY193" fmla="*/ 1002451 h 1204913"/>
                <a:gd name="connsiteX194" fmla="*/ 1073747 w 1260475"/>
                <a:gd name="connsiteY194" fmla="*/ 1003165 h 1204913"/>
                <a:gd name="connsiteX195" fmla="*/ 1075890 w 1260475"/>
                <a:gd name="connsiteY195" fmla="*/ 1006737 h 1204913"/>
                <a:gd name="connsiteX196" fmla="*/ 908056 w 1260475"/>
                <a:gd name="connsiteY196" fmla="*/ 1006737 h 1204913"/>
                <a:gd name="connsiteX197" fmla="*/ 1014470 w 1260475"/>
                <a:gd name="connsiteY197" fmla="*/ 897453 h 1204913"/>
                <a:gd name="connsiteX198" fmla="*/ 1017326 w 1260475"/>
                <a:gd name="connsiteY198" fmla="*/ 893881 h 1204913"/>
                <a:gd name="connsiteX199" fmla="*/ 1022326 w 1260475"/>
                <a:gd name="connsiteY199" fmla="*/ 886024 h 1204913"/>
                <a:gd name="connsiteX200" fmla="*/ 1102314 w 1260475"/>
                <a:gd name="connsiteY200" fmla="*/ 621028 h 1204913"/>
                <a:gd name="connsiteX201" fmla="*/ 1102314 w 1260475"/>
                <a:gd name="connsiteY201" fmla="*/ 608885 h 1204913"/>
                <a:gd name="connsiteX202" fmla="*/ 1102314 w 1260475"/>
                <a:gd name="connsiteY202" fmla="*/ 596742 h 1204913"/>
                <a:gd name="connsiteX203" fmla="*/ 1101600 w 1260475"/>
                <a:gd name="connsiteY203" fmla="*/ 596028 h 1204913"/>
                <a:gd name="connsiteX204" fmla="*/ 1100886 w 1260475"/>
                <a:gd name="connsiteY204" fmla="*/ 584600 h 1204913"/>
                <a:gd name="connsiteX205" fmla="*/ 1100172 w 1260475"/>
                <a:gd name="connsiteY205" fmla="*/ 573171 h 1204913"/>
                <a:gd name="connsiteX206" fmla="*/ 1100172 w 1260475"/>
                <a:gd name="connsiteY206" fmla="*/ 571743 h 1204913"/>
                <a:gd name="connsiteX207" fmla="*/ 1098743 w 1260475"/>
                <a:gd name="connsiteY207" fmla="*/ 561029 h 1204913"/>
                <a:gd name="connsiteX208" fmla="*/ 1096601 w 1260475"/>
                <a:gd name="connsiteY208" fmla="*/ 547457 h 1204913"/>
                <a:gd name="connsiteX209" fmla="*/ 1095887 w 1260475"/>
                <a:gd name="connsiteY209" fmla="*/ 541743 h 1204913"/>
                <a:gd name="connsiteX210" fmla="*/ 1094458 w 1260475"/>
                <a:gd name="connsiteY210" fmla="*/ 533886 h 1204913"/>
                <a:gd name="connsiteX211" fmla="*/ 1092316 w 1260475"/>
                <a:gd name="connsiteY211" fmla="*/ 521029 h 1204913"/>
                <a:gd name="connsiteX212" fmla="*/ 1091602 w 1260475"/>
                <a:gd name="connsiteY212" fmla="*/ 517458 h 1204913"/>
                <a:gd name="connsiteX213" fmla="*/ 1088745 w 1260475"/>
                <a:gd name="connsiteY213" fmla="*/ 507458 h 1204913"/>
                <a:gd name="connsiteX214" fmla="*/ 1065177 w 1260475"/>
                <a:gd name="connsiteY214" fmla="*/ 434602 h 1204913"/>
                <a:gd name="connsiteX215" fmla="*/ 962334 w 1260475"/>
                <a:gd name="connsiteY215" fmla="*/ 282461 h 1204913"/>
                <a:gd name="connsiteX216" fmla="*/ 809498 w 1260475"/>
                <a:gd name="connsiteY216" fmla="*/ 179605 h 1204913"/>
                <a:gd name="connsiteX217" fmla="*/ 634523 w 1260475"/>
                <a:gd name="connsiteY217" fmla="*/ 141749 h 1204913"/>
                <a:gd name="connsiteX218" fmla="*/ 626667 w 1260475"/>
                <a:gd name="connsiteY218" fmla="*/ 141749 h 1204913"/>
                <a:gd name="connsiteX219" fmla="*/ 622382 w 1260475"/>
                <a:gd name="connsiteY219" fmla="*/ 141749 h 1204913"/>
                <a:gd name="connsiteX220" fmla="*/ 450977 w 1260475"/>
                <a:gd name="connsiteY220" fmla="*/ 173891 h 1204913"/>
                <a:gd name="connsiteX221" fmla="*/ 443835 w 1260475"/>
                <a:gd name="connsiteY221" fmla="*/ 75321 h 1204913"/>
                <a:gd name="connsiteX222" fmla="*/ 396699 w 1260475"/>
                <a:gd name="connsiteY222" fmla="*/ 31750 h 1204913"/>
                <a:gd name="connsiteX223" fmla="*/ 395271 w 1260475"/>
                <a:gd name="connsiteY223" fmla="*/ 31750 h 1204913"/>
                <a:gd name="connsiteX224" fmla="*/ 393128 w 1260475"/>
                <a:gd name="connsiteY224" fmla="*/ 31750 h 1204913"/>
                <a:gd name="connsiteX225" fmla="*/ 390862 w 1260475"/>
                <a:gd name="connsiteY225" fmla="*/ 0 h 1204913"/>
                <a:gd name="connsiteX226" fmla="*/ 396578 w 1260475"/>
                <a:gd name="connsiteY226" fmla="*/ 0 h 1204913"/>
                <a:gd name="connsiteX227" fmla="*/ 475179 w 1260475"/>
                <a:gd name="connsiteY227" fmla="*/ 72895 h 1204913"/>
                <a:gd name="connsiteX228" fmla="*/ 479467 w 1260475"/>
                <a:gd name="connsiteY228" fmla="*/ 130783 h 1204913"/>
                <a:gd name="connsiteX229" fmla="*/ 622378 w 1260475"/>
                <a:gd name="connsiteY229" fmla="*/ 110057 h 1204913"/>
                <a:gd name="connsiteX230" fmla="*/ 1133999 w 1260475"/>
                <a:gd name="connsiteY230" fmla="*/ 621038 h 1204913"/>
                <a:gd name="connsiteX231" fmla="*/ 1043251 w 1260475"/>
                <a:gd name="connsiteY231" fmla="*/ 911903 h 1204913"/>
                <a:gd name="connsiteX232" fmla="*/ 991803 w 1260475"/>
                <a:gd name="connsiteY232" fmla="*/ 975508 h 1204913"/>
                <a:gd name="connsiteX233" fmla="*/ 1037534 w 1260475"/>
                <a:gd name="connsiteY233" fmla="*/ 975508 h 1204913"/>
                <a:gd name="connsiteX234" fmla="*/ 1062543 w 1260475"/>
                <a:gd name="connsiteY234" fmla="*/ 923338 h 1204913"/>
                <a:gd name="connsiteX235" fmla="*/ 1115421 w 1260475"/>
                <a:gd name="connsiteY235" fmla="*/ 902613 h 1204913"/>
                <a:gd name="connsiteX236" fmla="*/ 1174014 w 1260475"/>
                <a:gd name="connsiteY236" fmla="*/ 928341 h 1204913"/>
                <a:gd name="connsiteX237" fmla="*/ 1240468 w 1260475"/>
                <a:gd name="connsiteY237" fmla="*/ 1001236 h 1204913"/>
                <a:gd name="connsiteX238" fmla="*/ 1240468 w 1260475"/>
                <a:gd name="connsiteY238" fmla="*/ 1001950 h 1204913"/>
                <a:gd name="connsiteX239" fmla="*/ 1241897 w 1260475"/>
                <a:gd name="connsiteY239" fmla="*/ 1003380 h 1204913"/>
                <a:gd name="connsiteX240" fmla="*/ 1243326 w 1260475"/>
                <a:gd name="connsiteY240" fmla="*/ 1004809 h 1204913"/>
                <a:gd name="connsiteX241" fmla="*/ 1244040 w 1260475"/>
                <a:gd name="connsiteY241" fmla="*/ 1006238 h 1204913"/>
                <a:gd name="connsiteX242" fmla="*/ 1244755 w 1260475"/>
                <a:gd name="connsiteY242" fmla="*/ 1006953 h 1204913"/>
                <a:gd name="connsiteX243" fmla="*/ 1245470 w 1260475"/>
                <a:gd name="connsiteY243" fmla="*/ 1008382 h 1204913"/>
                <a:gd name="connsiteX244" fmla="*/ 1248328 w 1260475"/>
                <a:gd name="connsiteY244" fmla="*/ 1012670 h 1204913"/>
                <a:gd name="connsiteX245" fmla="*/ 1249757 w 1260475"/>
                <a:gd name="connsiteY245" fmla="*/ 1014814 h 1204913"/>
                <a:gd name="connsiteX246" fmla="*/ 1252615 w 1260475"/>
                <a:gd name="connsiteY246" fmla="*/ 1019817 h 1204913"/>
                <a:gd name="connsiteX247" fmla="*/ 1253330 w 1260475"/>
                <a:gd name="connsiteY247" fmla="*/ 1021961 h 1204913"/>
                <a:gd name="connsiteX248" fmla="*/ 1255473 w 1260475"/>
                <a:gd name="connsiteY248" fmla="*/ 1026963 h 1204913"/>
                <a:gd name="connsiteX249" fmla="*/ 1256188 w 1260475"/>
                <a:gd name="connsiteY249" fmla="*/ 1028393 h 1204913"/>
                <a:gd name="connsiteX250" fmla="*/ 1257617 w 1260475"/>
                <a:gd name="connsiteY250" fmla="*/ 1034110 h 1204913"/>
                <a:gd name="connsiteX251" fmla="*/ 1257617 w 1260475"/>
                <a:gd name="connsiteY251" fmla="*/ 1034825 h 1204913"/>
                <a:gd name="connsiteX252" fmla="*/ 1258332 w 1260475"/>
                <a:gd name="connsiteY252" fmla="*/ 1035539 h 1204913"/>
                <a:gd name="connsiteX253" fmla="*/ 1258332 w 1260475"/>
                <a:gd name="connsiteY253" fmla="*/ 1036254 h 1204913"/>
                <a:gd name="connsiteX254" fmla="*/ 1259046 w 1260475"/>
                <a:gd name="connsiteY254" fmla="*/ 1041257 h 1204913"/>
                <a:gd name="connsiteX255" fmla="*/ 1259761 w 1260475"/>
                <a:gd name="connsiteY255" fmla="*/ 1044115 h 1204913"/>
                <a:gd name="connsiteX256" fmla="*/ 1260475 w 1260475"/>
                <a:gd name="connsiteY256" fmla="*/ 1049118 h 1204913"/>
                <a:gd name="connsiteX257" fmla="*/ 1260475 w 1260475"/>
                <a:gd name="connsiteY257" fmla="*/ 1049832 h 1204913"/>
                <a:gd name="connsiteX258" fmla="*/ 1260475 w 1260475"/>
                <a:gd name="connsiteY258" fmla="*/ 1054120 h 1204913"/>
                <a:gd name="connsiteX259" fmla="*/ 1260475 w 1260475"/>
                <a:gd name="connsiteY259" fmla="*/ 1058408 h 1204913"/>
                <a:gd name="connsiteX260" fmla="*/ 1259761 w 1260475"/>
                <a:gd name="connsiteY260" fmla="*/ 1064126 h 1204913"/>
                <a:gd name="connsiteX261" fmla="*/ 1259761 w 1260475"/>
                <a:gd name="connsiteY261" fmla="*/ 1064840 h 1204913"/>
                <a:gd name="connsiteX262" fmla="*/ 1259046 w 1260475"/>
                <a:gd name="connsiteY262" fmla="*/ 1065555 h 1204913"/>
                <a:gd name="connsiteX263" fmla="*/ 1259046 w 1260475"/>
                <a:gd name="connsiteY263" fmla="*/ 1066270 h 1204913"/>
                <a:gd name="connsiteX264" fmla="*/ 1258332 w 1260475"/>
                <a:gd name="connsiteY264" fmla="*/ 1071987 h 1204913"/>
                <a:gd name="connsiteX265" fmla="*/ 1257617 w 1260475"/>
                <a:gd name="connsiteY265" fmla="*/ 1073416 h 1204913"/>
                <a:gd name="connsiteX266" fmla="*/ 1256188 w 1260475"/>
                <a:gd name="connsiteY266" fmla="*/ 1079133 h 1204913"/>
                <a:gd name="connsiteX267" fmla="*/ 1256188 w 1260475"/>
                <a:gd name="connsiteY267" fmla="*/ 1079848 h 1204913"/>
                <a:gd name="connsiteX268" fmla="*/ 1255473 w 1260475"/>
                <a:gd name="connsiteY268" fmla="*/ 1080563 h 1204913"/>
                <a:gd name="connsiteX269" fmla="*/ 1255473 w 1260475"/>
                <a:gd name="connsiteY269" fmla="*/ 1081277 h 1204913"/>
                <a:gd name="connsiteX270" fmla="*/ 1253330 w 1260475"/>
                <a:gd name="connsiteY270" fmla="*/ 1086280 h 1204913"/>
                <a:gd name="connsiteX271" fmla="*/ 1253330 w 1260475"/>
                <a:gd name="connsiteY271" fmla="*/ 1086995 h 1204913"/>
                <a:gd name="connsiteX272" fmla="*/ 1252615 w 1260475"/>
                <a:gd name="connsiteY272" fmla="*/ 1086995 h 1204913"/>
                <a:gd name="connsiteX273" fmla="*/ 1252615 w 1260475"/>
                <a:gd name="connsiteY273" fmla="*/ 1087709 h 1204913"/>
                <a:gd name="connsiteX274" fmla="*/ 1252615 w 1260475"/>
                <a:gd name="connsiteY274" fmla="*/ 1088424 h 1204913"/>
                <a:gd name="connsiteX275" fmla="*/ 1249757 w 1260475"/>
                <a:gd name="connsiteY275" fmla="*/ 1093427 h 1204913"/>
                <a:gd name="connsiteX276" fmla="*/ 1249042 w 1260475"/>
                <a:gd name="connsiteY276" fmla="*/ 1094856 h 1204913"/>
                <a:gd name="connsiteX277" fmla="*/ 1246184 w 1260475"/>
                <a:gd name="connsiteY277" fmla="*/ 1099144 h 1204913"/>
                <a:gd name="connsiteX278" fmla="*/ 1245470 w 1260475"/>
                <a:gd name="connsiteY278" fmla="*/ 1099144 h 1204913"/>
                <a:gd name="connsiteX279" fmla="*/ 1245470 w 1260475"/>
                <a:gd name="connsiteY279" fmla="*/ 1099858 h 1204913"/>
                <a:gd name="connsiteX280" fmla="*/ 1244755 w 1260475"/>
                <a:gd name="connsiteY280" fmla="*/ 1100573 h 1204913"/>
                <a:gd name="connsiteX281" fmla="*/ 1244040 w 1260475"/>
                <a:gd name="connsiteY281" fmla="*/ 1101288 h 1204913"/>
                <a:gd name="connsiteX282" fmla="*/ 1243326 w 1260475"/>
                <a:gd name="connsiteY282" fmla="*/ 1102717 h 1204913"/>
                <a:gd name="connsiteX283" fmla="*/ 1241897 w 1260475"/>
                <a:gd name="connsiteY283" fmla="*/ 1104146 h 1204913"/>
                <a:gd name="connsiteX284" fmla="*/ 1240468 w 1260475"/>
                <a:gd name="connsiteY284" fmla="*/ 1106290 h 1204913"/>
                <a:gd name="connsiteX285" fmla="*/ 1239753 w 1260475"/>
                <a:gd name="connsiteY285" fmla="*/ 1106290 h 1204913"/>
                <a:gd name="connsiteX286" fmla="*/ 1239753 w 1260475"/>
                <a:gd name="connsiteY286" fmla="*/ 1107005 h 1204913"/>
                <a:gd name="connsiteX287" fmla="*/ 1174014 w 1260475"/>
                <a:gd name="connsiteY287" fmla="*/ 1179186 h 1204913"/>
                <a:gd name="connsiteX288" fmla="*/ 1115421 w 1260475"/>
                <a:gd name="connsiteY288" fmla="*/ 1204913 h 1204913"/>
                <a:gd name="connsiteX289" fmla="*/ 1062543 w 1260475"/>
                <a:gd name="connsiteY289" fmla="*/ 1184903 h 1204913"/>
                <a:gd name="connsiteX290" fmla="*/ 1037534 w 1260475"/>
                <a:gd name="connsiteY290" fmla="*/ 1132733 h 1204913"/>
                <a:gd name="connsiteX291" fmla="*/ 78601 w 1260475"/>
                <a:gd name="connsiteY291" fmla="*/ 1132733 h 1204913"/>
                <a:gd name="connsiteX292" fmla="*/ 0 w 1260475"/>
                <a:gd name="connsiteY292" fmla="*/ 1054120 h 1204913"/>
                <a:gd name="connsiteX293" fmla="*/ 78601 w 1260475"/>
                <a:gd name="connsiteY293" fmla="*/ 975508 h 1204913"/>
                <a:gd name="connsiteX294" fmla="*/ 253667 w 1260475"/>
                <a:gd name="connsiteY294" fmla="*/ 975508 h 1204913"/>
                <a:gd name="connsiteX295" fmla="*/ 201505 w 1260475"/>
                <a:gd name="connsiteY295" fmla="*/ 911903 h 1204913"/>
                <a:gd name="connsiteX296" fmla="*/ 110756 w 1260475"/>
                <a:gd name="connsiteY296" fmla="*/ 621038 h 1204913"/>
                <a:gd name="connsiteX297" fmla="*/ 126476 w 1260475"/>
                <a:gd name="connsiteY297" fmla="*/ 494543 h 1204913"/>
                <a:gd name="connsiteX298" fmla="*/ 42159 w 1260475"/>
                <a:gd name="connsiteY298" fmla="*/ 413787 h 1204913"/>
                <a:gd name="connsiteX299" fmla="*/ 715 w 1260475"/>
                <a:gd name="connsiteY299" fmla="*/ 275858 h 1204913"/>
                <a:gd name="connsiteX300" fmla="*/ 255096 w 1260475"/>
                <a:gd name="connsiteY300" fmla="*/ 21440 h 1204913"/>
                <a:gd name="connsiteX301" fmla="*/ 332268 w 1260475"/>
                <a:gd name="connsiteY301" fmla="*/ 32874 h 1204913"/>
                <a:gd name="connsiteX302" fmla="*/ 337270 w 1260475"/>
                <a:gd name="connsiteY302" fmla="*/ 27157 h 1204913"/>
                <a:gd name="connsiteX303" fmla="*/ 390862 w 1260475"/>
                <a:gd name="connsiteY303" fmla="*/ 0 h 120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</a:cxnLst>
              <a:rect l="l" t="t" r="r" b="b"/>
              <a:pathLst>
                <a:path w="1260475" h="1204913">
                  <a:moveTo>
                    <a:pt x="229849" y="180975"/>
                  </a:moveTo>
                  <a:cubicBezTo>
                    <a:pt x="188108" y="192373"/>
                    <a:pt x="157162" y="230127"/>
                    <a:pt x="157162" y="275004"/>
                  </a:cubicBezTo>
                  <a:cubicBezTo>
                    <a:pt x="157162" y="302786"/>
                    <a:pt x="169397" y="329142"/>
                    <a:pt x="189547" y="347663"/>
                  </a:cubicBezTo>
                  <a:cubicBezTo>
                    <a:pt x="210418" y="313471"/>
                    <a:pt x="236326" y="282128"/>
                    <a:pt x="265112" y="254346"/>
                  </a:cubicBezTo>
                  <a:cubicBezTo>
                    <a:pt x="245681" y="241524"/>
                    <a:pt x="231288" y="219442"/>
                    <a:pt x="229849" y="194510"/>
                  </a:cubicBezTo>
                  <a:cubicBezTo>
                    <a:pt x="229129" y="190236"/>
                    <a:pt x="229129" y="185962"/>
                    <a:pt x="229849" y="180975"/>
                  </a:cubicBezTo>
                  <a:close/>
                  <a:moveTo>
                    <a:pt x="254252" y="146050"/>
                  </a:moveTo>
                  <a:cubicBezTo>
                    <a:pt x="262072" y="146050"/>
                    <a:pt x="269181" y="146765"/>
                    <a:pt x="275579" y="147481"/>
                  </a:cubicBezTo>
                  <a:cubicBezTo>
                    <a:pt x="277712" y="148196"/>
                    <a:pt x="279844" y="148196"/>
                    <a:pt x="281266" y="148911"/>
                  </a:cubicBezTo>
                  <a:cubicBezTo>
                    <a:pt x="272024" y="155349"/>
                    <a:pt x="264915" y="165363"/>
                    <a:pt x="262072" y="177523"/>
                  </a:cubicBezTo>
                  <a:cubicBezTo>
                    <a:pt x="260650" y="181815"/>
                    <a:pt x="260650" y="186822"/>
                    <a:pt x="260650" y="191829"/>
                  </a:cubicBezTo>
                  <a:cubicBezTo>
                    <a:pt x="261361" y="197552"/>
                    <a:pt x="262783" y="203274"/>
                    <a:pt x="265626" y="208281"/>
                  </a:cubicBezTo>
                  <a:cubicBezTo>
                    <a:pt x="266337" y="209712"/>
                    <a:pt x="267048" y="211858"/>
                    <a:pt x="267759" y="213288"/>
                  </a:cubicBezTo>
                  <a:cubicBezTo>
                    <a:pt x="270603" y="217580"/>
                    <a:pt x="274157" y="221872"/>
                    <a:pt x="278422" y="224733"/>
                  </a:cubicBezTo>
                  <a:cubicBezTo>
                    <a:pt x="279133" y="225448"/>
                    <a:pt x="279844" y="226164"/>
                    <a:pt x="280555" y="226879"/>
                  </a:cubicBezTo>
                  <a:cubicBezTo>
                    <a:pt x="281977" y="227594"/>
                    <a:pt x="282688" y="227594"/>
                    <a:pt x="283399" y="228310"/>
                  </a:cubicBezTo>
                  <a:cubicBezTo>
                    <a:pt x="285531" y="229740"/>
                    <a:pt x="286953" y="230455"/>
                    <a:pt x="288375" y="231171"/>
                  </a:cubicBezTo>
                  <a:cubicBezTo>
                    <a:pt x="289797" y="231886"/>
                    <a:pt x="290508" y="231886"/>
                    <a:pt x="291930" y="232601"/>
                  </a:cubicBezTo>
                  <a:cubicBezTo>
                    <a:pt x="294062" y="233317"/>
                    <a:pt x="296195" y="234032"/>
                    <a:pt x="299039" y="234747"/>
                  </a:cubicBezTo>
                  <a:cubicBezTo>
                    <a:pt x="301882" y="234747"/>
                    <a:pt x="304726" y="235463"/>
                    <a:pt x="307569" y="235463"/>
                  </a:cubicBezTo>
                  <a:cubicBezTo>
                    <a:pt x="308991" y="235463"/>
                    <a:pt x="309702" y="235463"/>
                    <a:pt x="311124" y="235463"/>
                  </a:cubicBezTo>
                  <a:cubicBezTo>
                    <a:pt x="311124" y="235463"/>
                    <a:pt x="311124" y="235463"/>
                    <a:pt x="311835" y="235463"/>
                  </a:cubicBezTo>
                  <a:cubicBezTo>
                    <a:pt x="311835" y="235463"/>
                    <a:pt x="311835" y="235463"/>
                    <a:pt x="338138" y="233317"/>
                  </a:cubicBezTo>
                  <a:cubicBezTo>
                    <a:pt x="330318" y="238324"/>
                    <a:pt x="323209" y="244046"/>
                    <a:pt x="316100" y="250484"/>
                  </a:cubicBezTo>
                  <a:cubicBezTo>
                    <a:pt x="306148" y="258352"/>
                    <a:pt x="296195" y="267651"/>
                    <a:pt x="286953" y="276235"/>
                  </a:cubicBezTo>
                  <a:cubicBezTo>
                    <a:pt x="277712" y="285534"/>
                    <a:pt x="268470" y="294832"/>
                    <a:pt x="259939" y="304847"/>
                  </a:cubicBezTo>
                  <a:cubicBezTo>
                    <a:pt x="257095" y="308423"/>
                    <a:pt x="254252" y="311284"/>
                    <a:pt x="251408" y="314861"/>
                  </a:cubicBezTo>
                  <a:cubicBezTo>
                    <a:pt x="251408" y="315576"/>
                    <a:pt x="250697" y="316291"/>
                    <a:pt x="249986" y="317007"/>
                  </a:cubicBezTo>
                  <a:cubicBezTo>
                    <a:pt x="247854" y="319868"/>
                    <a:pt x="245721" y="322014"/>
                    <a:pt x="243588" y="324875"/>
                  </a:cubicBezTo>
                  <a:cubicBezTo>
                    <a:pt x="242877" y="325590"/>
                    <a:pt x="242877" y="326306"/>
                    <a:pt x="242166" y="326306"/>
                  </a:cubicBezTo>
                  <a:cubicBezTo>
                    <a:pt x="237190" y="332743"/>
                    <a:pt x="232214" y="340612"/>
                    <a:pt x="227948" y="347049"/>
                  </a:cubicBezTo>
                  <a:cubicBezTo>
                    <a:pt x="217996" y="361355"/>
                    <a:pt x="208754" y="377092"/>
                    <a:pt x="200934" y="392113"/>
                  </a:cubicBezTo>
                  <a:cubicBezTo>
                    <a:pt x="168943" y="377092"/>
                    <a:pt x="144773" y="349195"/>
                    <a:pt x="134109" y="315576"/>
                  </a:cubicBezTo>
                  <a:cubicBezTo>
                    <a:pt x="133398" y="315576"/>
                    <a:pt x="133398" y="314861"/>
                    <a:pt x="133398" y="314145"/>
                  </a:cubicBezTo>
                  <a:cubicBezTo>
                    <a:pt x="133398" y="313430"/>
                    <a:pt x="132687" y="312000"/>
                    <a:pt x="132687" y="311284"/>
                  </a:cubicBezTo>
                  <a:cubicBezTo>
                    <a:pt x="132687" y="311284"/>
                    <a:pt x="131977" y="310569"/>
                    <a:pt x="131977" y="309854"/>
                  </a:cubicBezTo>
                  <a:cubicBezTo>
                    <a:pt x="131977" y="309138"/>
                    <a:pt x="131266" y="307708"/>
                    <a:pt x="131266" y="306993"/>
                  </a:cubicBezTo>
                  <a:cubicBezTo>
                    <a:pt x="131266" y="305562"/>
                    <a:pt x="130555" y="304847"/>
                    <a:pt x="130555" y="303416"/>
                  </a:cubicBezTo>
                  <a:cubicBezTo>
                    <a:pt x="130555" y="303416"/>
                    <a:pt x="130555" y="302701"/>
                    <a:pt x="129844" y="302701"/>
                  </a:cubicBezTo>
                  <a:cubicBezTo>
                    <a:pt x="129844" y="301270"/>
                    <a:pt x="129844" y="299840"/>
                    <a:pt x="129133" y="298409"/>
                  </a:cubicBezTo>
                  <a:cubicBezTo>
                    <a:pt x="129133" y="298409"/>
                    <a:pt x="129133" y="298409"/>
                    <a:pt x="129133" y="297694"/>
                  </a:cubicBezTo>
                  <a:cubicBezTo>
                    <a:pt x="129133" y="296978"/>
                    <a:pt x="129133" y="295548"/>
                    <a:pt x="128422" y="294117"/>
                  </a:cubicBezTo>
                  <a:cubicBezTo>
                    <a:pt x="128422" y="294117"/>
                    <a:pt x="128422" y="294117"/>
                    <a:pt x="128422" y="293402"/>
                  </a:cubicBezTo>
                  <a:cubicBezTo>
                    <a:pt x="128422" y="290541"/>
                    <a:pt x="127711" y="287679"/>
                    <a:pt x="127711" y="284818"/>
                  </a:cubicBezTo>
                  <a:cubicBezTo>
                    <a:pt x="127711" y="284818"/>
                    <a:pt x="127711" y="284818"/>
                    <a:pt x="127711" y="284103"/>
                  </a:cubicBezTo>
                  <a:cubicBezTo>
                    <a:pt x="127000" y="281242"/>
                    <a:pt x="127000" y="278381"/>
                    <a:pt x="127000" y="274804"/>
                  </a:cubicBezTo>
                  <a:cubicBezTo>
                    <a:pt x="127000" y="267651"/>
                    <a:pt x="127711" y="260498"/>
                    <a:pt x="129133" y="253345"/>
                  </a:cubicBezTo>
                  <a:cubicBezTo>
                    <a:pt x="129844" y="249053"/>
                    <a:pt x="130555" y="245477"/>
                    <a:pt x="131266" y="241900"/>
                  </a:cubicBezTo>
                  <a:cubicBezTo>
                    <a:pt x="137664" y="218295"/>
                    <a:pt x="150460" y="197552"/>
                    <a:pt x="166811" y="181815"/>
                  </a:cubicBezTo>
                  <a:cubicBezTo>
                    <a:pt x="172498" y="176093"/>
                    <a:pt x="178896" y="171086"/>
                    <a:pt x="185294" y="166794"/>
                  </a:cubicBezTo>
                  <a:cubicBezTo>
                    <a:pt x="189560" y="163933"/>
                    <a:pt x="194536" y="161787"/>
                    <a:pt x="198801" y="158926"/>
                  </a:cubicBezTo>
                  <a:cubicBezTo>
                    <a:pt x="203778" y="156780"/>
                    <a:pt x="208754" y="154634"/>
                    <a:pt x="213019" y="153203"/>
                  </a:cubicBezTo>
                  <a:cubicBezTo>
                    <a:pt x="215152" y="152488"/>
                    <a:pt x="217996" y="151057"/>
                    <a:pt x="220839" y="150342"/>
                  </a:cubicBezTo>
                  <a:cubicBezTo>
                    <a:pt x="223683" y="149627"/>
                    <a:pt x="225816" y="148911"/>
                    <a:pt x="228659" y="148911"/>
                  </a:cubicBezTo>
                  <a:cubicBezTo>
                    <a:pt x="237190" y="146765"/>
                    <a:pt x="245721" y="146050"/>
                    <a:pt x="254252" y="146050"/>
                  </a:cubicBezTo>
                  <a:close/>
                  <a:moveTo>
                    <a:pt x="393128" y="31750"/>
                  </a:moveTo>
                  <a:cubicBezTo>
                    <a:pt x="383844" y="32464"/>
                    <a:pt x="375273" y="36036"/>
                    <a:pt x="367417" y="41750"/>
                  </a:cubicBezTo>
                  <a:cubicBezTo>
                    <a:pt x="365989" y="42464"/>
                    <a:pt x="365275" y="43893"/>
                    <a:pt x="363847" y="44607"/>
                  </a:cubicBezTo>
                  <a:cubicBezTo>
                    <a:pt x="363132" y="46036"/>
                    <a:pt x="361704" y="46750"/>
                    <a:pt x="360990" y="48178"/>
                  </a:cubicBezTo>
                  <a:cubicBezTo>
                    <a:pt x="356705" y="52464"/>
                    <a:pt x="353848" y="57464"/>
                    <a:pt x="351705" y="63178"/>
                  </a:cubicBezTo>
                  <a:cubicBezTo>
                    <a:pt x="351705" y="65321"/>
                    <a:pt x="350991" y="66750"/>
                    <a:pt x="350991" y="68178"/>
                  </a:cubicBezTo>
                  <a:cubicBezTo>
                    <a:pt x="350277" y="70321"/>
                    <a:pt x="350277" y="71750"/>
                    <a:pt x="349563" y="73892"/>
                  </a:cubicBezTo>
                  <a:cubicBezTo>
                    <a:pt x="348134" y="73178"/>
                    <a:pt x="345992" y="72464"/>
                    <a:pt x="344564" y="71750"/>
                  </a:cubicBezTo>
                  <a:cubicBezTo>
                    <a:pt x="318139" y="60321"/>
                    <a:pt x="290285" y="53893"/>
                    <a:pt x="261718" y="53178"/>
                  </a:cubicBezTo>
                  <a:cubicBezTo>
                    <a:pt x="259575" y="53178"/>
                    <a:pt x="257433" y="53178"/>
                    <a:pt x="255290" y="53178"/>
                  </a:cubicBezTo>
                  <a:cubicBezTo>
                    <a:pt x="243863" y="53178"/>
                    <a:pt x="232436" y="53893"/>
                    <a:pt x="221724" y="56036"/>
                  </a:cubicBezTo>
                  <a:cubicBezTo>
                    <a:pt x="211725" y="57464"/>
                    <a:pt x="201726" y="59607"/>
                    <a:pt x="192442" y="62464"/>
                  </a:cubicBezTo>
                  <a:cubicBezTo>
                    <a:pt x="186729" y="63893"/>
                    <a:pt x="181015" y="66035"/>
                    <a:pt x="176016" y="68178"/>
                  </a:cubicBezTo>
                  <a:cubicBezTo>
                    <a:pt x="173159" y="68892"/>
                    <a:pt x="171016" y="69607"/>
                    <a:pt x="168874" y="71035"/>
                  </a:cubicBezTo>
                  <a:cubicBezTo>
                    <a:pt x="161732" y="73892"/>
                    <a:pt x="153876" y="77464"/>
                    <a:pt x="147448" y="81035"/>
                  </a:cubicBezTo>
                  <a:cubicBezTo>
                    <a:pt x="126023" y="93178"/>
                    <a:pt x="107454" y="108178"/>
                    <a:pt x="91028" y="126035"/>
                  </a:cubicBezTo>
                  <a:cubicBezTo>
                    <a:pt x="85314" y="131749"/>
                    <a:pt x="80315" y="138892"/>
                    <a:pt x="75316" y="145320"/>
                  </a:cubicBezTo>
                  <a:cubicBezTo>
                    <a:pt x="61746" y="163891"/>
                    <a:pt x="51033" y="184605"/>
                    <a:pt x="43891" y="206748"/>
                  </a:cubicBezTo>
                  <a:cubicBezTo>
                    <a:pt x="43177" y="208891"/>
                    <a:pt x="42463" y="211748"/>
                    <a:pt x="41035" y="214605"/>
                  </a:cubicBezTo>
                  <a:cubicBezTo>
                    <a:pt x="37464" y="226747"/>
                    <a:pt x="35321" y="240319"/>
                    <a:pt x="33893" y="253176"/>
                  </a:cubicBezTo>
                  <a:cubicBezTo>
                    <a:pt x="33179" y="261033"/>
                    <a:pt x="32464" y="268175"/>
                    <a:pt x="32464" y="276033"/>
                  </a:cubicBezTo>
                  <a:cubicBezTo>
                    <a:pt x="32464" y="278890"/>
                    <a:pt x="32464" y="281747"/>
                    <a:pt x="32464" y="284604"/>
                  </a:cubicBezTo>
                  <a:cubicBezTo>
                    <a:pt x="33179" y="286032"/>
                    <a:pt x="33179" y="288175"/>
                    <a:pt x="33179" y="289604"/>
                  </a:cubicBezTo>
                  <a:cubicBezTo>
                    <a:pt x="33179" y="291032"/>
                    <a:pt x="33179" y="291747"/>
                    <a:pt x="33179" y="292461"/>
                  </a:cubicBezTo>
                  <a:cubicBezTo>
                    <a:pt x="33179" y="293889"/>
                    <a:pt x="33179" y="296032"/>
                    <a:pt x="33893" y="297461"/>
                  </a:cubicBezTo>
                  <a:cubicBezTo>
                    <a:pt x="33893" y="298889"/>
                    <a:pt x="33893" y="299604"/>
                    <a:pt x="33893" y="300318"/>
                  </a:cubicBezTo>
                  <a:cubicBezTo>
                    <a:pt x="33893" y="302461"/>
                    <a:pt x="34607" y="303889"/>
                    <a:pt x="34607" y="305318"/>
                  </a:cubicBezTo>
                  <a:cubicBezTo>
                    <a:pt x="34607" y="306032"/>
                    <a:pt x="34607" y="307461"/>
                    <a:pt x="35321" y="308889"/>
                  </a:cubicBezTo>
                  <a:cubicBezTo>
                    <a:pt x="35321" y="311032"/>
                    <a:pt x="36035" y="313175"/>
                    <a:pt x="36035" y="315318"/>
                  </a:cubicBezTo>
                  <a:cubicBezTo>
                    <a:pt x="36035" y="315318"/>
                    <a:pt x="36035" y="316032"/>
                    <a:pt x="36035" y="316746"/>
                  </a:cubicBezTo>
                  <a:cubicBezTo>
                    <a:pt x="49605" y="387460"/>
                    <a:pt x="97455" y="448887"/>
                    <a:pt x="163875" y="478887"/>
                  </a:cubicBezTo>
                  <a:cubicBezTo>
                    <a:pt x="160304" y="490315"/>
                    <a:pt x="157447" y="502458"/>
                    <a:pt x="154590" y="514601"/>
                  </a:cubicBezTo>
                  <a:cubicBezTo>
                    <a:pt x="146734" y="549600"/>
                    <a:pt x="142449" y="585314"/>
                    <a:pt x="142449" y="621028"/>
                  </a:cubicBezTo>
                  <a:cubicBezTo>
                    <a:pt x="142449" y="624599"/>
                    <a:pt x="142449" y="627456"/>
                    <a:pt x="142449" y="630313"/>
                  </a:cubicBezTo>
                  <a:cubicBezTo>
                    <a:pt x="143163" y="654599"/>
                    <a:pt x="145306" y="678170"/>
                    <a:pt x="149591" y="701741"/>
                  </a:cubicBezTo>
                  <a:cubicBezTo>
                    <a:pt x="149591" y="705312"/>
                    <a:pt x="150305" y="708884"/>
                    <a:pt x="151019" y="711741"/>
                  </a:cubicBezTo>
                  <a:cubicBezTo>
                    <a:pt x="153162" y="721026"/>
                    <a:pt x="154590" y="729598"/>
                    <a:pt x="156733" y="738169"/>
                  </a:cubicBezTo>
                  <a:cubicBezTo>
                    <a:pt x="158875" y="747455"/>
                    <a:pt x="161732" y="756026"/>
                    <a:pt x="164589" y="764597"/>
                  </a:cubicBezTo>
                  <a:cubicBezTo>
                    <a:pt x="165303" y="767454"/>
                    <a:pt x="166017" y="770312"/>
                    <a:pt x="166731" y="773169"/>
                  </a:cubicBezTo>
                  <a:cubicBezTo>
                    <a:pt x="168874" y="778883"/>
                    <a:pt x="171016" y="784597"/>
                    <a:pt x="173159" y="790311"/>
                  </a:cubicBezTo>
                  <a:cubicBezTo>
                    <a:pt x="175302" y="796025"/>
                    <a:pt x="177444" y="801025"/>
                    <a:pt x="179587" y="806740"/>
                  </a:cubicBezTo>
                  <a:cubicBezTo>
                    <a:pt x="182443" y="812454"/>
                    <a:pt x="184586" y="818168"/>
                    <a:pt x="187443" y="823168"/>
                  </a:cubicBezTo>
                  <a:cubicBezTo>
                    <a:pt x="191014" y="831025"/>
                    <a:pt x="195299" y="838882"/>
                    <a:pt x="199584" y="846739"/>
                  </a:cubicBezTo>
                  <a:cubicBezTo>
                    <a:pt x="201012" y="849596"/>
                    <a:pt x="202441" y="852453"/>
                    <a:pt x="203869" y="855310"/>
                  </a:cubicBezTo>
                  <a:cubicBezTo>
                    <a:pt x="205297" y="858167"/>
                    <a:pt x="207440" y="861739"/>
                    <a:pt x="209582" y="864596"/>
                  </a:cubicBezTo>
                  <a:cubicBezTo>
                    <a:pt x="212439" y="869596"/>
                    <a:pt x="215296" y="874596"/>
                    <a:pt x="218153" y="879596"/>
                  </a:cubicBezTo>
                  <a:cubicBezTo>
                    <a:pt x="221009" y="883881"/>
                    <a:pt x="224580" y="888881"/>
                    <a:pt x="228151" y="893881"/>
                  </a:cubicBezTo>
                  <a:cubicBezTo>
                    <a:pt x="230294" y="897453"/>
                    <a:pt x="233865" y="901738"/>
                    <a:pt x="236721" y="905310"/>
                  </a:cubicBezTo>
                  <a:cubicBezTo>
                    <a:pt x="265289" y="944595"/>
                    <a:pt x="298856" y="978166"/>
                    <a:pt x="336707" y="1006737"/>
                  </a:cubicBezTo>
                  <a:cubicBezTo>
                    <a:pt x="336707" y="1006737"/>
                    <a:pt x="336707" y="1006737"/>
                    <a:pt x="78886" y="1006737"/>
                  </a:cubicBezTo>
                  <a:cubicBezTo>
                    <a:pt x="76030" y="1006737"/>
                    <a:pt x="72459" y="1006737"/>
                    <a:pt x="69602" y="1007451"/>
                  </a:cubicBezTo>
                  <a:cubicBezTo>
                    <a:pt x="66745" y="1008165"/>
                    <a:pt x="64603" y="1008880"/>
                    <a:pt x="61746" y="1009594"/>
                  </a:cubicBezTo>
                  <a:cubicBezTo>
                    <a:pt x="44606" y="1016737"/>
                    <a:pt x="31750" y="1033879"/>
                    <a:pt x="31750" y="1053879"/>
                  </a:cubicBezTo>
                  <a:cubicBezTo>
                    <a:pt x="31750" y="1073879"/>
                    <a:pt x="44606" y="1090307"/>
                    <a:pt x="61746" y="1097450"/>
                  </a:cubicBezTo>
                  <a:cubicBezTo>
                    <a:pt x="64603" y="1098878"/>
                    <a:pt x="66745" y="1099593"/>
                    <a:pt x="69602" y="1099593"/>
                  </a:cubicBezTo>
                  <a:cubicBezTo>
                    <a:pt x="72459" y="1100307"/>
                    <a:pt x="76030" y="1101021"/>
                    <a:pt x="78886" y="1101021"/>
                  </a:cubicBezTo>
                  <a:cubicBezTo>
                    <a:pt x="78886" y="1101021"/>
                    <a:pt x="78886" y="1101021"/>
                    <a:pt x="1075890" y="1101021"/>
                  </a:cubicBezTo>
                  <a:cubicBezTo>
                    <a:pt x="1063748" y="1119592"/>
                    <a:pt x="1066605" y="1145306"/>
                    <a:pt x="1083746" y="1161020"/>
                  </a:cubicBezTo>
                  <a:cubicBezTo>
                    <a:pt x="1091602" y="1168163"/>
                    <a:pt x="1100886" y="1171735"/>
                    <a:pt x="1110885" y="1173163"/>
                  </a:cubicBezTo>
                  <a:cubicBezTo>
                    <a:pt x="1112313" y="1173163"/>
                    <a:pt x="1113741" y="1173163"/>
                    <a:pt x="1115170" y="1173163"/>
                  </a:cubicBezTo>
                  <a:cubicBezTo>
                    <a:pt x="1118026" y="1173163"/>
                    <a:pt x="1120169" y="1173163"/>
                    <a:pt x="1122312" y="1172449"/>
                  </a:cubicBezTo>
                  <a:cubicBezTo>
                    <a:pt x="1124454" y="1172449"/>
                    <a:pt x="1126597" y="1171735"/>
                    <a:pt x="1128739" y="1171020"/>
                  </a:cubicBezTo>
                  <a:cubicBezTo>
                    <a:pt x="1136595" y="1168878"/>
                    <a:pt x="1144451" y="1164592"/>
                    <a:pt x="1150165" y="1158163"/>
                  </a:cubicBezTo>
                  <a:cubicBezTo>
                    <a:pt x="1150165" y="1158163"/>
                    <a:pt x="1150165" y="1158163"/>
                    <a:pt x="1216584" y="1085307"/>
                  </a:cubicBezTo>
                  <a:cubicBezTo>
                    <a:pt x="1216584" y="1085307"/>
                    <a:pt x="1216584" y="1085307"/>
                    <a:pt x="1218012" y="1083879"/>
                  </a:cubicBezTo>
                  <a:cubicBezTo>
                    <a:pt x="1218012" y="1083879"/>
                    <a:pt x="1218012" y="1083879"/>
                    <a:pt x="1218012" y="1083164"/>
                  </a:cubicBezTo>
                  <a:cubicBezTo>
                    <a:pt x="1218012" y="1083164"/>
                    <a:pt x="1218012" y="1083164"/>
                    <a:pt x="1218727" y="1083164"/>
                  </a:cubicBezTo>
                  <a:cubicBezTo>
                    <a:pt x="1218727" y="1082450"/>
                    <a:pt x="1218727" y="1082450"/>
                    <a:pt x="1218727" y="1082450"/>
                  </a:cubicBezTo>
                  <a:cubicBezTo>
                    <a:pt x="1218727" y="1082450"/>
                    <a:pt x="1218727" y="1081736"/>
                    <a:pt x="1219441" y="1081736"/>
                  </a:cubicBezTo>
                  <a:cubicBezTo>
                    <a:pt x="1219441" y="1081736"/>
                    <a:pt x="1219441" y="1081736"/>
                    <a:pt x="1219441" y="1081022"/>
                  </a:cubicBezTo>
                  <a:cubicBezTo>
                    <a:pt x="1219441" y="1081022"/>
                    <a:pt x="1219441" y="1081022"/>
                    <a:pt x="1220155" y="1081022"/>
                  </a:cubicBezTo>
                  <a:cubicBezTo>
                    <a:pt x="1220155" y="1080307"/>
                    <a:pt x="1220869" y="1078879"/>
                    <a:pt x="1221583" y="1078164"/>
                  </a:cubicBezTo>
                  <a:cubicBezTo>
                    <a:pt x="1221583" y="1077450"/>
                    <a:pt x="1222298" y="1077450"/>
                    <a:pt x="1222298" y="1077450"/>
                  </a:cubicBezTo>
                  <a:cubicBezTo>
                    <a:pt x="1223012" y="1076022"/>
                    <a:pt x="1223012" y="1075307"/>
                    <a:pt x="1223726" y="1073879"/>
                  </a:cubicBezTo>
                  <a:cubicBezTo>
                    <a:pt x="1223726" y="1073879"/>
                    <a:pt x="1223726" y="1073879"/>
                    <a:pt x="1224440" y="1073879"/>
                  </a:cubicBezTo>
                  <a:cubicBezTo>
                    <a:pt x="1224440" y="1073879"/>
                    <a:pt x="1224440" y="1073879"/>
                    <a:pt x="1224440" y="1073165"/>
                  </a:cubicBezTo>
                  <a:cubicBezTo>
                    <a:pt x="1224440" y="1072450"/>
                    <a:pt x="1225154" y="1071736"/>
                    <a:pt x="1225154" y="1071022"/>
                  </a:cubicBezTo>
                  <a:cubicBezTo>
                    <a:pt x="1225154" y="1071022"/>
                    <a:pt x="1225154" y="1070307"/>
                    <a:pt x="1225868" y="1070307"/>
                  </a:cubicBezTo>
                  <a:cubicBezTo>
                    <a:pt x="1225868" y="1070307"/>
                    <a:pt x="1225868" y="1070307"/>
                    <a:pt x="1225868" y="1068879"/>
                  </a:cubicBezTo>
                  <a:cubicBezTo>
                    <a:pt x="1226583" y="1067450"/>
                    <a:pt x="1226583" y="1066736"/>
                    <a:pt x="1227297" y="1065307"/>
                  </a:cubicBezTo>
                  <a:cubicBezTo>
                    <a:pt x="1227297" y="1065307"/>
                    <a:pt x="1227297" y="1065307"/>
                    <a:pt x="1227297" y="1064593"/>
                  </a:cubicBezTo>
                  <a:cubicBezTo>
                    <a:pt x="1227297" y="1063165"/>
                    <a:pt x="1228011" y="1062450"/>
                    <a:pt x="1228011" y="1061022"/>
                  </a:cubicBezTo>
                  <a:cubicBezTo>
                    <a:pt x="1228011" y="1060308"/>
                    <a:pt x="1228011" y="1060308"/>
                    <a:pt x="1228011" y="1059593"/>
                  </a:cubicBezTo>
                  <a:cubicBezTo>
                    <a:pt x="1228011" y="1059593"/>
                    <a:pt x="1228011" y="1059593"/>
                    <a:pt x="1228011" y="1058879"/>
                  </a:cubicBezTo>
                  <a:cubicBezTo>
                    <a:pt x="1228011" y="1058165"/>
                    <a:pt x="1228725" y="1057450"/>
                    <a:pt x="1228725" y="1056736"/>
                  </a:cubicBezTo>
                  <a:cubicBezTo>
                    <a:pt x="1228725" y="1056022"/>
                    <a:pt x="1228725" y="1056022"/>
                    <a:pt x="1228725" y="1056022"/>
                  </a:cubicBezTo>
                  <a:cubicBezTo>
                    <a:pt x="1228725" y="1055308"/>
                    <a:pt x="1228725" y="1054593"/>
                    <a:pt x="1228725" y="1053879"/>
                  </a:cubicBezTo>
                  <a:cubicBezTo>
                    <a:pt x="1228725" y="1053165"/>
                    <a:pt x="1228725" y="1052451"/>
                    <a:pt x="1228725" y="1051736"/>
                  </a:cubicBezTo>
                  <a:cubicBezTo>
                    <a:pt x="1228725" y="1051022"/>
                    <a:pt x="1228725" y="1051022"/>
                    <a:pt x="1228725" y="1051022"/>
                  </a:cubicBezTo>
                  <a:cubicBezTo>
                    <a:pt x="1228011" y="1049593"/>
                    <a:pt x="1228011" y="1048879"/>
                    <a:pt x="1228011" y="1047451"/>
                  </a:cubicBezTo>
                  <a:cubicBezTo>
                    <a:pt x="1228011" y="1046736"/>
                    <a:pt x="1228011" y="1046736"/>
                    <a:pt x="1228011" y="1046022"/>
                  </a:cubicBezTo>
                  <a:cubicBezTo>
                    <a:pt x="1228011" y="1046022"/>
                    <a:pt x="1228011" y="1045308"/>
                    <a:pt x="1227297" y="1044593"/>
                  </a:cubicBezTo>
                  <a:cubicBezTo>
                    <a:pt x="1227297" y="1043879"/>
                    <a:pt x="1227297" y="1043165"/>
                    <a:pt x="1227297" y="1043165"/>
                  </a:cubicBezTo>
                  <a:cubicBezTo>
                    <a:pt x="1227297" y="1043165"/>
                    <a:pt x="1227297" y="1043165"/>
                    <a:pt x="1227297" y="1041736"/>
                  </a:cubicBezTo>
                  <a:cubicBezTo>
                    <a:pt x="1226583" y="1040308"/>
                    <a:pt x="1226583" y="1039594"/>
                    <a:pt x="1225868" y="1038165"/>
                  </a:cubicBezTo>
                  <a:cubicBezTo>
                    <a:pt x="1225868" y="1038165"/>
                    <a:pt x="1225868" y="1038165"/>
                    <a:pt x="1225868" y="1037451"/>
                  </a:cubicBezTo>
                  <a:cubicBezTo>
                    <a:pt x="1225154" y="1036022"/>
                    <a:pt x="1225154" y="1035308"/>
                    <a:pt x="1224440" y="1034594"/>
                  </a:cubicBezTo>
                  <a:cubicBezTo>
                    <a:pt x="1224440" y="1033879"/>
                    <a:pt x="1223726" y="1033879"/>
                    <a:pt x="1223726" y="1033165"/>
                  </a:cubicBezTo>
                  <a:cubicBezTo>
                    <a:pt x="1223012" y="1032451"/>
                    <a:pt x="1223012" y="1031022"/>
                    <a:pt x="1222298" y="1030308"/>
                  </a:cubicBezTo>
                  <a:cubicBezTo>
                    <a:pt x="1222298" y="1029594"/>
                    <a:pt x="1221583" y="1029594"/>
                    <a:pt x="1221583" y="1028879"/>
                  </a:cubicBezTo>
                  <a:cubicBezTo>
                    <a:pt x="1220869" y="1028165"/>
                    <a:pt x="1220155" y="1027451"/>
                    <a:pt x="1219441" y="1026022"/>
                  </a:cubicBezTo>
                  <a:cubicBezTo>
                    <a:pt x="1219441" y="1026022"/>
                    <a:pt x="1219441" y="1026022"/>
                    <a:pt x="1218727" y="1025308"/>
                  </a:cubicBezTo>
                  <a:cubicBezTo>
                    <a:pt x="1218727" y="1025308"/>
                    <a:pt x="1218727" y="1025308"/>
                    <a:pt x="1218727" y="1024594"/>
                  </a:cubicBezTo>
                  <a:cubicBezTo>
                    <a:pt x="1218727" y="1024594"/>
                    <a:pt x="1218727" y="1024594"/>
                    <a:pt x="1218012" y="1023879"/>
                  </a:cubicBezTo>
                  <a:cubicBezTo>
                    <a:pt x="1218012" y="1023879"/>
                    <a:pt x="1218012" y="1023879"/>
                    <a:pt x="1216584" y="1022451"/>
                  </a:cubicBezTo>
                  <a:cubicBezTo>
                    <a:pt x="1216584" y="1022451"/>
                    <a:pt x="1216584" y="1022451"/>
                    <a:pt x="1216584" y="1021737"/>
                  </a:cubicBezTo>
                  <a:cubicBezTo>
                    <a:pt x="1216584" y="1021737"/>
                    <a:pt x="1216584" y="1021737"/>
                    <a:pt x="1150165" y="949595"/>
                  </a:cubicBezTo>
                  <a:cubicBezTo>
                    <a:pt x="1148022" y="946738"/>
                    <a:pt x="1145880" y="944595"/>
                    <a:pt x="1143023" y="943166"/>
                  </a:cubicBezTo>
                  <a:cubicBezTo>
                    <a:pt x="1140880" y="941738"/>
                    <a:pt x="1139452" y="940309"/>
                    <a:pt x="1137309" y="939595"/>
                  </a:cubicBezTo>
                  <a:cubicBezTo>
                    <a:pt x="1136595" y="938881"/>
                    <a:pt x="1135167" y="938881"/>
                    <a:pt x="1134453" y="938166"/>
                  </a:cubicBezTo>
                  <a:cubicBezTo>
                    <a:pt x="1133739" y="937452"/>
                    <a:pt x="1132310" y="937452"/>
                    <a:pt x="1131596" y="936738"/>
                  </a:cubicBezTo>
                  <a:cubicBezTo>
                    <a:pt x="1126597" y="935309"/>
                    <a:pt x="1120883" y="933881"/>
                    <a:pt x="1115170" y="933881"/>
                  </a:cubicBezTo>
                  <a:cubicBezTo>
                    <a:pt x="1105171" y="933881"/>
                    <a:pt x="1095172" y="937452"/>
                    <a:pt x="1087316" y="943881"/>
                  </a:cubicBezTo>
                  <a:cubicBezTo>
                    <a:pt x="1085888" y="944595"/>
                    <a:pt x="1084460" y="945309"/>
                    <a:pt x="1083746" y="946023"/>
                  </a:cubicBezTo>
                  <a:cubicBezTo>
                    <a:pt x="1082317" y="947452"/>
                    <a:pt x="1081603" y="948166"/>
                    <a:pt x="1080175" y="949595"/>
                  </a:cubicBezTo>
                  <a:cubicBezTo>
                    <a:pt x="1080175" y="950309"/>
                    <a:pt x="1079460" y="950309"/>
                    <a:pt x="1079460" y="951023"/>
                  </a:cubicBezTo>
                  <a:cubicBezTo>
                    <a:pt x="1078746" y="951738"/>
                    <a:pt x="1078032" y="952452"/>
                    <a:pt x="1078032" y="953166"/>
                  </a:cubicBezTo>
                  <a:cubicBezTo>
                    <a:pt x="1077318" y="953880"/>
                    <a:pt x="1076604" y="953880"/>
                    <a:pt x="1076604" y="954595"/>
                  </a:cubicBezTo>
                  <a:cubicBezTo>
                    <a:pt x="1075890" y="955309"/>
                    <a:pt x="1075890" y="956023"/>
                    <a:pt x="1075175" y="956738"/>
                  </a:cubicBezTo>
                  <a:cubicBezTo>
                    <a:pt x="1075175" y="957452"/>
                    <a:pt x="1074461" y="958166"/>
                    <a:pt x="1073747" y="958880"/>
                  </a:cubicBezTo>
                  <a:cubicBezTo>
                    <a:pt x="1073747" y="959595"/>
                    <a:pt x="1073747" y="959595"/>
                    <a:pt x="1073033" y="960309"/>
                  </a:cubicBezTo>
                  <a:cubicBezTo>
                    <a:pt x="1073033" y="961023"/>
                    <a:pt x="1072319" y="961737"/>
                    <a:pt x="1072319" y="962452"/>
                  </a:cubicBezTo>
                  <a:cubicBezTo>
                    <a:pt x="1071604" y="963166"/>
                    <a:pt x="1071604" y="963880"/>
                    <a:pt x="1071604" y="963880"/>
                  </a:cubicBezTo>
                  <a:cubicBezTo>
                    <a:pt x="1070890" y="964595"/>
                    <a:pt x="1070890" y="966023"/>
                    <a:pt x="1070890" y="966737"/>
                  </a:cubicBezTo>
                  <a:cubicBezTo>
                    <a:pt x="1070176" y="967452"/>
                    <a:pt x="1070176" y="967452"/>
                    <a:pt x="1070176" y="968166"/>
                  </a:cubicBezTo>
                  <a:cubicBezTo>
                    <a:pt x="1070176" y="968880"/>
                    <a:pt x="1069462" y="969595"/>
                    <a:pt x="1069462" y="971023"/>
                  </a:cubicBezTo>
                  <a:cubicBezTo>
                    <a:pt x="1069462" y="971023"/>
                    <a:pt x="1069462" y="971023"/>
                    <a:pt x="1069462" y="971737"/>
                  </a:cubicBezTo>
                  <a:cubicBezTo>
                    <a:pt x="1068748" y="973166"/>
                    <a:pt x="1068748" y="973880"/>
                    <a:pt x="1068748" y="975309"/>
                  </a:cubicBezTo>
                  <a:cubicBezTo>
                    <a:pt x="1068748" y="975309"/>
                    <a:pt x="1068748" y="975309"/>
                    <a:pt x="1068748" y="976023"/>
                  </a:cubicBezTo>
                  <a:cubicBezTo>
                    <a:pt x="1068748" y="976737"/>
                    <a:pt x="1068748" y="978166"/>
                    <a:pt x="1068033" y="978880"/>
                  </a:cubicBezTo>
                  <a:cubicBezTo>
                    <a:pt x="1068033" y="979594"/>
                    <a:pt x="1068033" y="981023"/>
                    <a:pt x="1068033" y="981737"/>
                  </a:cubicBezTo>
                  <a:cubicBezTo>
                    <a:pt x="1068033" y="982451"/>
                    <a:pt x="1068033" y="983166"/>
                    <a:pt x="1068748" y="983880"/>
                  </a:cubicBezTo>
                  <a:cubicBezTo>
                    <a:pt x="1068748" y="985309"/>
                    <a:pt x="1068748" y="986023"/>
                    <a:pt x="1068748" y="987451"/>
                  </a:cubicBezTo>
                  <a:cubicBezTo>
                    <a:pt x="1068748" y="988880"/>
                    <a:pt x="1069462" y="990309"/>
                    <a:pt x="1069462" y="991023"/>
                  </a:cubicBezTo>
                  <a:cubicBezTo>
                    <a:pt x="1069462" y="991023"/>
                    <a:pt x="1069462" y="991023"/>
                    <a:pt x="1069462" y="991737"/>
                  </a:cubicBezTo>
                  <a:cubicBezTo>
                    <a:pt x="1069462" y="992451"/>
                    <a:pt x="1070176" y="993880"/>
                    <a:pt x="1070176" y="995308"/>
                  </a:cubicBezTo>
                  <a:cubicBezTo>
                    <a:pt x="1070890" y="996737"/>
                    <a:pt x="1071604" y="997451"/>
                    <a:pt x="1071604" y="998880"/>
                  </a:cubicBezTo>
                  <a:cubicBezTo>
                    <a:pt x="1071604" y="998880"/>
                    <a:pt x="1071604" y="998880"/>
                    <a:pt x="1071604" y="999594"/>
                  </a:cubicBezTo>
                  <a:cubicBezTo>
                    <a:pt x="1072319" y="1000308"/>
                    <a:pt x="1073033" y="1001737"/>
                    <a:pt x="1073747" y="1002451"/>
                  </a:cubicBezTo>
                  <a:cubicBezTo>
                    <a:pt x="1073747" y="1003165"/>
                    <a:pt x="1073747" y="1003165"/>
                    <a:pt x="1073747" y="1003165"/>
                  </a:cubicBezTo>
                  <a:cubicBezTo>
                    <a:pt x="1074461" y="1003880"/>
                    <a:pt x="1075175" y="1005308"/>
                    <a:pt x="1075890" y="1006737"/>
                  </a:cubicBezTo>
                  <a:cubicBezTo>
                    <a:pt x="1075890" y="1006737"/>
                    <a:pt x="1075890" y="1006737"/>
                    <a:pt x="908056" y="1006737"/>
                  </a:cubicBezTo>
                  <a:cubicBezTo>
                    <a:pt x="948764" y="976023"/>
                    <a:pt x="985188" y="939595"/>
                    <a:pt x="1014470" y="897453"/>
                  </a:cubicBezTo>
                  <a:cubicBezTo>
                    <a:pt x="1015898" y="896024"/>
                    <a:pt x="1016612" y="894596"/>
                    <a:pt x="1017326" y="893881"/>
                  </a:cubicBezTo>
                  <a:cubicBezTo>
                    <a:pt x="1019469" y="891024"/>
                    <a:pt x="1020897" y="888881"/>
                    <a:pt x="1022326" y="886024"/>
                  </a:cubicBezTo>
                  <a:cubicBezTo>
                    <a:pt x="1075175" y="808168"/>
                    <a:pt x="1102314" y="716741"/>
                    <a:pt x="1102314" y="621028"/>
                  </a:cubicBezTo>
                  <a:cubicBezTo>
                    <a:pt x="1102314" y="617456"/>
                    <a:pt x="1102314" y="613171"/>
                    <a:pt x="1102314" y="608885"/>
                  </a:cubicBezTo>
                  <a:cubicBezTo>
                    <a:pt x="1102314" y="604599"/>
                    <a:pt x="1102314" y="600314"/>
                    <a:pt x="1102314" y="596742"/>
                  </a:cubicBezTo>
                  <a:cubicBezTo>
                    <a:pt x="1101600" y="596028"/>
                    <a:pt x="1101600" y="596028"/>
                    <a:pt x="1101600" y="596028"/>
                  </a:cubicBezTo>
                  <a:cubicBezTo>
                    <a:pt x="1101600" y="591743"/>
                    <a:pt x="1101600" y="588171"/>
                    <a:pt x="1100886" y="584600"/>
                  </a:cubicBezTo>
                  <a:cubicBezTo>
                    <a:pt x="1100886" y="580314"/>
                    <a:pt x="1100886" y="576743"/>
                    <a:pt x="1100172" y="573171"/>
                  </a:cubicBezTo>
                  <a:cubicBezTo>
                    <a:pt x="1100172" y="572457"/>
                    <a:pt x="1100172" y="572457"/>
                    <a:pt x="1100172" y="571743"/>
                  </a:cubicBezTo>
                  <a:cubicBezTo>
                    <a:pt x="1099458" y="568171"/>
                    <a:pt x="1099458" y="564600"/>
                    <a:pt x="1098743" y="561029"/>
                  </a:cubicBezTo>
                  <a:cubicBezTo>
                    <a:pt x="1098029" y="556743"/>
                    <a:pt x="1097315" y="551743"/>
                    <a:pt x="1096601" y="547457"/>
                  </a:cubicBezTo>
                  <a:cubicBezTo>
                    <a:pt x="1096601" y="545315"/>
                    <a:pt x="1096601" y="543886"/>
                    <a:pt x="1095887" y="541743"/>
                  </a:cubicBezTo>
                  <a:cubicBezTo>
                    <a:pt x="1095887" y="538886"/>
                    <a:pt x="1095172" y="536743"/>
                    <a:pt x="1094458" y="533886"/>
                  </a:cubicBezTo>
                  <a:cubicBezTo>
                    <a:pt x="1093744" y="529600"/>
                    <a:pt x="1093030" y="525315"/>
                    <a:pt x="1092316" y="521029"/>
                  </a:cubicBezTo>
                  <a:cubicBezTo>
                    <a:pt x="1091602" y="519601"/>
                    <a:pt x="1091602" y="518886"/>
                    <a:pt x="1091602" y="517458"/>
                  </a:cubicBezTo>
                  <a:cubicBezTo>
                    <a:pt x="1090887" y="513886"/>
                    <a:pt x="1089459" y="511029"/>
                    <a:pt x="1088745" y="507458"/>
                  </a:cubicBezTo>
                  <a:cubicBezTo>
                    <a:pt x="1083031" y="482458"/>
                    <a:pt x="1075175" y="458173"/>
                    <a:pt x="1065177" y="434602"/>
                  </a:cubicBezTo>
                  <a:cubicBezTo>
                    <a:pt x="1040894" y="377460"/>
                    <a:pt x="1005899" y="326746"/>
                    <a:pt x="962334" y="282461"/>
                  </a:cubicBezTo>
                  <a:cubicBezTo>
                    <a:pt x="918054" y="238176"/>
                    <a:pt x="866633" y="203891"/>
                    <a:pt x="809498" y="179605"/>
                  </a:cubicBezTo>
                  <a:cubicBezTo>
                    <a:pt x="753792" y="156034"/>
                    <a:pt x="695229" y="143891"/>
                    <a:pt x="634523" y="141749"/>
                  </a:cubicBezTo>
                  <a:cubicBezTo>
                    <a:pt x="631666" y="141749"/>
                    <a:pt x="629524" y="141749"/>
                    <a:pt x="626667" y="141749"/>
                  </a:cubicBezTo>
                  <a:cubicBezTo>
                    <a:pt x="625238" y="141749"/>
                    <a:pt x="623810" y="141749"/>
                    <a:pt x="622382" y="141749"/>
                  </a:cubicBezTo>
                  <a:cubicBezTo>
                    <a:pt x="563104" y="141749"/>
                    <a:pt x="505255" y="152463"/>
                    <a:pt x="450977" y="173891"/>
                  </a:cubicBezTo>
                  <a:cubicBezTo>
                    <a:pt x="450977" y="173891"/>
                    <a:pt x="450977" y="173891"/>
                    <a:pt x="443835" y="75321"/>
                  </a:cubicBezTo>
                  <a:cubicBezTo>
                    <a:pt x="441693" y="51036"/>
                    <a:pt x="420981" y="31750"/>
                    <a:pt x="396699" y="31750"/>
                  </a:cubicBezTo>
                  <a:cubicBezTo>
                    <a:pt x="395985" y="31750"/>
                    <a:pt x="395985" y="31750"/>
                    <a:pt x="395271" y="31750"/>
                  </a:cubicBezTo>
                  <a:cubicBezTo>
                    <a:pt x="394556" y="31750"/>
                    <a:pt x="393842" y="31750"/>
                    <a:pt x="393128" y="31750"/>
                  </a:cubicBezTo>
                  <a:close/>
                  <a:moveTo>
                    <a:pt x="390862" y="0"/>
                  </a:moveTo>
                  <a:cubicBezTo>
                    <a:pt x="393005" y="0"/>
                    <a:pt x="394435" y="0"/>
                    <a:pt x="396578" y="0"/>
                  </a:cubicBezTo>
                  <a:cubicBezTo>
                    <a:pt x="437308" y="0"/>
                    <a:pt x="471607" y="32160"/>
                    <a:pt x="475179" y="72895"/>
                  </a:cubicBezTo>
                  <a:cubicBezTo>
                    <a:pt x="475179" y="72895"/>
                    <a:pt x="475179" y="72895"/>
                    <a:pt x="479467" y="130783"/>
                  </a:cubicBezTo>
                  <a:cubicBezTo>
                    <a:pt x="525198" y="117204"/>
                    <a:pt x="573788" y="110057"/>
                    <a:pt x="622378" y="110057"/>
                  </a:cubicBezTo>
                  <a:cubicBezTo>
                    <a:pt x="904627" y="110057"/>
                    <a:pt x="1133999" y="340177"/>
                    <a:pt x="1133999" y="621038"/>
                  </a:cubicBezTo>
                  <a:cubicBezTo>
                    <a:pt x="1133999" y="726092"/>
                    <a:pt x="1102559" y="826859"/>
                    <a:pt x="1043251" y="911903"/>
                  </a:cubicBezTo>
                  <a:cubicBezTo>
                    <a:pt x="1027530" y="934058"/>
                    <a:pt x="1010381" y="955498"/>
                    <a:pt x="991803" y="975508"/>
                  </a:cubicBezTo>
                  <a:cubicBezTo>
                    <a:pt x="991803" y="975508"/>
                    <a:pt x="991803" y="975508"/>
                    <a:pt x="1037534" y="975508"/>
                  </a:cubicBezTo>
                  <a:cubicBezTo>
                    <a:pt x="1038963" y="956212"/>
                    <a:pt x="1047538" y="936916"/>
                    <a:pt x="1062543" y="923338"/>
                  </a:cubicBezTo>
                  <a:cubicBezTo>
                    <a:pt x="1077549" y="909759"/>
                    <a:pt x="1096128" y="902613"/>
                    <a:pt x="1115421" y="902613"/>
                  </a:cubicBezTo>
                  <a:cubicBezTo>
                    <a:pt x="1137572" y="902613"/>
                    <a:pt x="1159008" y="911903"/>
                    <a:pt x="1174014" y="928341"/>
                  </a:cubicBezTo>
                  <a:cubicBezTo>
                    <a:pt x="1174014" y="928341"/>
                    <a:pt x="1174014" y="928341"/>
                    <a:pt x="1240468" y="1001236"/>
                  </a:cubicBezTo>
                  <a:cubicBezTo>
                    <a:pt x="1240468" y="1001236"/>
                    <a:pt x="1240468" y="1001236"/>
                    <a:pt x="1240468" y="1001950"/>
                  </a:cubicBezTo>
                  <a:cubicBezTo>
                    <a:pt x="1240468" y="1001950"/>
                    <a:pt x="1240468" y="1001950"/>
                    <a:pt x="1241897" y="1003380"/>
                  </a:cubicBezTo>
                  <a:cubicBezTo>
                    <a:pt x="1241897" y="1003380"/>
                    <a:pt x="1241897" y="1003380"/>
                    <a:pt x="1243326" y="1004809"/>
                  </a:cubicBezTo>
                  <a:cubicBezTo>
                    <a:pt x="1243326" y="1004809"/>
                    <a:pt x="1243326" y="1004809"/>
                    <a:pt x="1244040" y="1006238"/>
                  </a:cubicBezTo>
                  <a:cubicBezTo>
                    <a:pt x="1244040" y="1006238"/>
                    <a:pt x="1244040" y="1006238"/>
                    <a:pt x="1244755" y="1006953"/>
                  </a:cubicBezTo>
                  <a:cubicBezTo>
                    <a:pt x="1244755" y="1006953"/>
                    <a:pt x="1245470" y="1007668"/>
                    <a:pt x="1245470" y="1008382"/>
                  </a:cubicBezTo>
                  <a:cubicBezTo>
                    <a:pt x="1246899" y="1009812"/>
                    <a:pt x="1247613" y="1011241"/>
                    <a:pt x="1248328" y="1012670"/>
                  </a:cubicBezTo>
                  <a:cubicBezTo>
                    <a:pt x="1249042" y="1013385"/>
                    <a:pt x="1249757" y="1014100"/>
                    <a:pt x="1249757" y="1014814"/>
                  </a:cubicBezTo>
                  <a:cubicBezTo>
                    <a:pt x="1250471" y="1016244"/>
                    <a:pt x="1251901" y="1017673"/>
                    <a:pt x="1252615" y="1019817"/>
                  </a:cubicBezTo>
                  <a:cubicBezTo>
                    <a:pt x="1252615" y="1020531"/>
                    <a:pt x="1253330" y="1021246"/>
                    <a:pt x="1253330" y="1021961"/>
                  </a:cubicBezTo>
                  <a:cubicBezTo>
                    <a:pt x="1254044" y="1023390"/>
                    <a:pt x="1254759" y="1024819"/>
                    <a:pt x="1255473" y="1026963"/>
                  </a:cubicBezTo>
                  <a:cubicBezTo>
                    <a:pt x="1255473" y="1026963"/>
                    <a:pt x="1256188" y="1027678"/>
                    <a:pt x="1256188" y="1028393"/>
                  </a:cubicBezTo>
                  <a:cubicBezTo>
                    <a:pt x="1256902" y="1030537"/>
                    <a:pt x="1257617" y="1032681"/>
                    <a:pt x="1257617" y="1034110"/>
                  </a:cubicBezTo>
                  <a:cubicBezTo>
                    <a:pt x="1257617" y="1034110"/>
                    <a:pt x="1257617" y="1034110"/>
                    <a:pt x="1257617" y="1034825"/>
                  </a:cubicBezTo>
                  <a:cubicBezTo>
                    <a:pt x="1257617" y="1034825"/>
                    <a:pt x="1257617" y="1034825"/>
                    <a:pt x="1258332" y="1035539"/>
                  </a:cubicBezTo>
                  <a:cubicBezTo>
                    <a:pt x="1258332" y="1035539"/>
                    <a:pt x="1258332" y="1035539"/>
                    <a:pt x="1258332" y="1036254"/>
                  </a:cubicBezTo>
                  <a:cubicBezTo>
                    <a:pt x="1258332" y="1037683"/>
                    <a:pt x="1259046" y="1039827"/>
                    <a:pt x="1259046" y="1041257"/>
                  </a:cubicBezTo>
                  <a:cubicBezTo>
                    <a:pt x="1259761" y="1042686"/>
                    <a:pt x="1259761" y="1043401"/>
                    <a:pt x="1259761" y="1044115"/>
                  </a:cubicBezTo>
                  <a:cubicBezTo>
                    <a:pt x="1259761" y="1045544"/>
                    <a:pt x="1259761" y="1047688"/>
                    <a:pt x="1260475" y="1049118"/>
                  </a:cubicBezTo>
                  <a:cubicBezTo>
                    <a:pt x="1260475" y="1049118"/>
                    <a:pt x="1260475" y="1049118"/>
                    <a:pt x="1260475" y="1049832"/>
                  </a:cubicBezTo>
                  <a:cubicBezTo>
                    <a:pt x="1260475" y="1051262"/>
                    <a:pt x="1260475" y="1052691"/>
                    <a:pt x="1260475" y="1054120"/>
                  </a:cubicBezTo>
                  <a:cubicBezTo>
                    <a:pt x="1260475" y="1055550"/>
                    <a:pt x="1260475" y="1056979"/>
                    <a:pt x="1260475" y="1058408"/>
                  </a:cubicBezTo>
                  <a:cubicBezTo>
                    <a:pt x="1259761" y="1060552"/>
                    <a:pt x="1259761" y="1062696"/>
                    <a:pt x="1259761" y="1064126"/>
                  </a:cubicBezTo>
                  <a:cubicBezTo>
                    <a:pt x="1259761" y="1064126"/>
                    <a:pt x="1259761" y="1064126"/>
                    <a:pt x="1259761" y="1064840"/>
                  </a:cubicBezTo>
                  <a:cubicBezTo>
                    <a:pt x="1259761" y="1064840"/>
                    <a:pt x="1259761" y="1064840"/>
                    <a:pt x="1259046" y="1065555"/>
                  </a:cubicBezTo>
                  <a:cubicBezTo>
                    <a:pt x="1259046" y="1065555"/>
                    <a:pt x="1259046" y="1065555"/>
                    <a:pt x="1259046" y="1066270"/>
                  </a:cubicBezTo>
                  <a:cubicBezTo>
                    <a:pt x="1259046" y="1068414"/>
                    <a:pt x="1258332" y="1069843"/>
                    <a:pt x="1258332" y="1071987"/>
                  </a:cubicBezTo>
                  <a:cubicBezTo>
                    <a:pt x="1258332" y="1071987"/>
                    <a:pt x="1258332" y="1071987"/>
                    <a:pt x="1257617" y="1073416"/>
                  </a:cubicBezTo>
                  <a:cubicBezTo>
                    <a:pt x="1257617" y="1075560"/>
                    <a:pt x="1256902" y="1077704"/>
                    <a:pt x="1256188" y="1079133"/>
                  </a:cubicBezTo>
                  <a:cubicBezTo>
                    <a:pt x="1256188" y="1079133"/>
                    <a:pt x="1256188" y="1079133"/>
                    <a:pt x="1256188" y="1079848"/>
                  </a:cubicBezTo>
                  <a:cubicBezTo>
                    <a:pt x="1256188" y="1079848"/>
                    <a:pt x="1256188" y="1079848"/>
                    <a:pt x="1255473" y="1080563"/>
                  </a:cubicBezTo>
                  <a:cubicBezTo>
                    <a:pt x="1255473" y="1080563"/>
                    <a:pt x="1255473" y="1080563"/>
                    <a:pt x="1255473" y="1081277"/>
                  </a:cubicBezTo>
                  <a:cubicBezTo>
                    <a:pt x="1254759" y="1082707"/>
                    <a:pt x="1254044" y="1084851"/>
                    <a:pt x="1253330" y="1086280"/>
                  </a:cubicBezTo>
                  <a:cubicBezTo>
                    <a:pt x="1253330" y="1086280"/>
                    <a:pt x="1253330" y="1086280"/>
                    <a:pt x="1253330" y="1086995"/>
                  </a:cubicBezTo>
                  <a:cubicBezTo>
                    <a:pt x="1253330" y="1086995"/>
                    <a:pt x="1253330" y="1086995"/>
                    <a:pt x="1252615" y="1086995"/>
                  </a:cubicBezTo>
                  <a:cubicBezTo>
                    <a:pt x="1252615" y="1086995"/>
                    <a:pt x="1252615" y="1086995"/>
                    <a:pt x="1252615" y="1087709"/>
                  </a:cubicBezTo>
                  <a:cubicBezTo>
                    <a:pt x="1252615" y="1087709"/>
                    <a:pt x="1252615" y="1087709"/>
                    <a:pt x="1252615" y="1088424"/>
                  </a:cubicBezTo>
                  <a:cubicBezTo>
                    <a:pt x="1251901" y="1089853"/>
                    <a:pt x="1250471" y="1091997"/>
                    <a:pt x="1249757" y="1093427"/>
                  </a:cubicBezTo>
                  <a:cubicBezTo>
                    <a:pt x="1249757" y="1093427"/>
                    <a:pt x="1249757" y="1093427"/>
                    <a:pt x="1249042" y="1094856"/>
                  </a:cubicBezTo>
                  <a:cubicBezTo>
                    <a:pt x="1247613" y="1096285"/>
                    <a:pt x="1246899" y="1097715"/>
                    <a:pt x="1246184" y="1099144"/>
                  </a:cubicBezTo>
                  <a:cubicBezTo>
                    <a:pt x="1246184" y="1099144"/>
                    <a:pt x="1246184" y="1099144"/>
                    <a:pt x="1245470" y="1099144"/>
                  </a:cubicBezTo>
                  <a:cubicBezTo>
                    <a:pt x="1245470" y="1099144"/>
                    <a:pt x="1245470" y="1099144"/>
                    <a:pt x="1245470" y="1099858"/>
                  </a:cubicBezTo>
                  <a:cubicBezTo>
                    <a:pt x="1245470" y="1099858"/>
                    <a:pt x="1245470" y="1099858"/>
                    <a:pt x="1244755" y="1100573"/>
                  </a:cubicBezTo>
                  <a:cubicBezTo>
                    <a:pt x="1244755" y="1100573"/>
                    <a:pt x="1244755" y="1100573"/>
                    <a:pt x="1244040" y="1101288"/>
                  </a:cubicBezTo>
                  <a:cubicBezTo>
                    <a:pt x="1244040" y="1101288"/>
                    <a:pt x="1244040" y="1101288"/>
                    <a:pt x="1243326" y="1102717"/>
                  </a:cubicBezTo>
                  <a:cubicBezTo>
                    <a:pt x="1243326" y="1102717"/>
                    <a:pt x="1243326" y="1102717"/>
                    <a:pt x="1241897" y="1104146"/>
                  </a:cubicBezTo>
                  <a:cubicBezTo>
                    <a:pt x="1241897" y="1104146"/>
                    <a:pt x="1241897" y="1104146"/>
                    <a:pt x="1240468" y="1106290"/>
                  </a:cubicBezTo>
                  <a:cubicBezTo>
                    <a:pt x="1240468" y="1106290"/>
                    <a:pt x="1240468" y="1106290"/>
                    <a:pt x="1239753" y="1106290"/>
                  </a:cubicBezTo>
                  <a:cubicBezTo>
                    <a:pt x="1239753" y="1106290"/>
                    <a:pt x="1239753" y="1106290"/>
                    <a:pt x="1239753" y="1107005"/>
                  </a:cubicBezTo>
                  <a:cubicBezTo>
                    <a:pt x="1239753" y="1107005"/>
                    <a:pt x="1239753" y="1107005"/>
                    <a:pt x="1174014" y="1179186"/>
                  </a:cubicBezTo>
                  <a:cubicBezTo>
                    <a:pt x="1159008" y="1195623"/>
                    <a:pt x="1137572" y="1204913"/>
                    <a:pt x="1115421" y="1204913"/>
                  </a:cubicBezTo>
                  <a:cubicBezTo>
                    <a:pt x="1096128" y="1204913"/>
                    <a:pt x="1077549" y="1197767"/>
                    <a:pt x="1062543" y="1184903"/>
                  </a:cubicBezTo>
                  <a:cubicBezTo>
                    <a:pt x="1047538" y="1170610"/>
                    <a:pt x="1038963" y="1152029"/>
                    <a:pt x="1037534" y="1132733"/>
                  </a:cubicBezTo>
                  <a:cubicBezTo>
                    <a:pt x="1037534" y="1132733"/>
                    <a:pt x="1037534" y="1132733"/>
                    <a:pt x="78601" y="1132733"/>
                  </a:cubicBezTo>
                  <a:cubicBezTo>
                    <a:pt x="35728" y="1132733"/>
                    <a:pt x="0" y="1097000"/>
                    <a:pt x="0" y="1054120"/>
                  </a:cubicBezTo>
                  <a:cubicBezTo>
                    <a:pt x="0" y="1010526"/>
                    <a:pt x="35728" y="975508"/>
                    <a:pt x="78601" y="975508"/>
                  </a:cubicBezTo>
                  <a:cubicBezTo>
                    <a:pt x="78601" y="975508"/>
                    <a:pt x="78601" y="975508"/>
                    <a:pt x="253667" y="975508"/>
                  </a:cubicBezTo>
                  <a:cubicBezTo>
                    <a:pt x="235089" y="955498"/>
                    <a:pt x="217225" y="934058"/>
                    <a:pt x="201505" y="911903"/>
                  </a:cubicBezTo>
                  <a:cubicBezTo>
                    <a:pt x="142197" y="826859"/>
                    <a:pt x="110756" y="726092"/>
                    <a:pt x="110756" y="621038"/>
                  </a:cubicBezTo>
                  <a:cubicBezTo>
                    <a:pt x="110756" y="578158"/>
                    <a:pt x="116473" y="535993"/>
                    <a:pt x="126476" y="494543"/>
                  </a:cubicBezTo>
                  <a:cubicBezTo>
                    <a:pt x="92892" y="475248"/>
                    <a:pt x="64310" y="447376"/>
                    <a:pt x="42159" y="413787"/>
                  </a:cubicBezTo>
                  <a:cubicBezTo>
                    <a:pt x="15006" y="373051"/>
                    <a:pt x="715" y="325169"/>
                    <a:pt x="715" y="275858"/>
                  </a:cubicBezTo>
                  <a:cubicBezTo>
                    <a:pt x="715" y="135785"/>
                    <a:pt x="115044" y="21440"/>
                    <a:pt x="255096" y="21440"/>
                  </a:cubicBezTo>
                  <a:cubicBezTo>
                    <a:pt x="281535" y="21440"/>
                    <a:pt x="307259" y="25013"/>
                    <a:pt x="332268" y="32874"/>
                  </a:cubicBezTo>
                  <a:cubicBezTo>
                    <a:pt x="333697" y="30730"/>
                    <a:pt x="335127" y="29301"/>
                    <a:pt x="337270" y="27157"/>
                  </a:cubicBezTo>
                  <a:cubicBezTo>
                    <a:pt x="350847" y="11435"/>
                    <a:pt x="370140" y="1429"/>
                    <a:pt x="390862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63"/>
              <a:endParaRPr lang="en-US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731FD69-9510-4A3E-B78D-F560ABDA1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21816" y="-77353"/>
            <a:ext cx="580705" cy="581243"/>
            <a:chOff x="5273801" y="2606040"/>
            <a:chExt cx="1644396" cy="1645920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206BC9B2-1E4A-4B55-9BE0-426C5B780F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7369C2-9DFF-4D0E-B6D4-DA6B9D9E37C8}"/>
                </a:ext>
              </a:extLst>
            </p:cNvPr>
            <p:cNvGrpSpPr/>
            <p:nvPr/>
          </p:nvGrpSpPr>
          <p:grpSpPr>
            <a:xfrm>
              <a:off x="5337428" y="2968371"/>
              <a:ext cx="1514475" cy="922020"/>
              <a:chOff x="5337428" y="2968371"/>
              <a:chExt cx="1514475" cy="922020"/>
            </a:xfrm>
          </p:grpSpPr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A0BA1C8A-CCE3-4B31-B10A-423BCDB97F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1723" y="3031236"/>
                <a:ext cx="1377315" cy="799338"/>
              </a:xfrm>
              <a:custGeom>
                <a:avLst/>
                <a:gdLst>
                  <a:gd name="T0" fmla="*/ 1146 w 1930"/>
                  <a:gd name="T1" fmla="*/ 274 h 1119"/>
                  <a:gd name="T2" fmla="*/ 872 w 1930"/>
                  <a:gd name="T3" fmla="*/ 547 h 1119"/>
                  <a:gd name="T4" fmla="*/ 599 w 1930"/>
                  <a:gd name="T5" fmla="*/ 274 h 1119"/>
                  <a:gd name="T6" fmla="*/ 652 w 1930"/>
                  <a:gd name="T7" fmla="*/ 112 h 1119"/>
                  <a:gd name="T8" fmla="*/ 873 w 1930"/>
                  <a:gd name="T9" fmla="*/ 277 h 1119"/>
                  <a:gd name="T10" fmla="*/ 880 w 1930"/>
                  <a:gd name="T11" fmla="*/ 0 h 1119"/>
                  <a:gd name="T12" fmla="*/ 1146 w 1930"/>
                  <a:gd name="T13" fmla="*/ 274 h 1119"/>
                  <a:gd name="T14" fmla="*/ 222 w 1930"/>
                  <a:gd name="T15" fmla="*/ 742 h 1119"/>
                  <a:gd name="T16" fmla="*/ 222 w 1930"/>
                  <a:gd name="T17" fmla="*/ 1109 h 1119"/>
                  <a:gd name="T18" fmla="*/ 232 w 1930"/>
                  <a:gd name="T19" fmla="*/ 1119 h 1119"/>
                  <a:gd name="T20" fmla="*/ 352 w 1930"/>
                  <a:gd name="T21" fmla="*/ 1119 h 1119"/>
                  <a:gd name="T22" fmla="*/ 362 w 1930"/>
                  <a:gd name="T23" fmla="*/ 1109 h 1119"/>
                  <a:gd name="T24" fmla="*/ 362 w 1930"/>
                  <a:gd name="T25" fmla="*/ 742 h 1119"/>
                  <a:gd name="T26" fmla="*/ 352 w 1930"/>
                  <a:gd name="T27" fmla="*/ 732 h 1119"/>
                  <a:gd name="T28" fmla="*/ 232 w 1930"/>
                  <a:gd name="T29" fmla="*/ 732 h 1119"/>
                  <a:gd name="T30" fmla="*/ 222 w 1930"/>
                  <a:gd name="T31" fmla="*/ 742 h 1119"/>
                  <a:gd name="T32" fmla="*/ 443 w 1930"/>
                  <a:gd name="T33" fmla="*/ 583 h 1119"/>
                  <a:gd name="T34" fmla="*/ 443 w 1930"/>
                  <a:gd name="T35" fmla="*/ 1109 h 1119"/>
                  <a:gd name="T36" fmla="*/ 453 w 1930"/>
                  <a:gd name="T37" fmla="*/ 1119 h 1119"/>
                  <a:gd name="T38" fmla="*/ 574 w 1930"/>
                  <a:gd name="T39" fmla="*/ 1119 h 1119"/>
                  <a:gd name="T40" fmla="*/ 584 w 1930"/>
                  <a:gd name="T41" fmla="*/ 1109 h 1119"/>
                  <a:gd name="T42" fmla="*/ 584 w 1930"/>
                  <a:gd name="T43" fmla="*/ 583 h 1119"/>
                  <a:gd name="T44" fmla="*/ 574 w 1930"/>
                  <a:gd name="T45" fmla="*/ 573 h 1119"/>
                  <a:gd name="T46" fmla="*/ 453 w 1930"/>
                  <a:gd name="T47" fmla="*/ 573 h 1119"/>
                  <a:gd name="T48" fmla="*/ 443 w 1930"/>
                  <a:gd name="T49" fmla="*/ 583 h 1119"/>
                  <a:gd name="T50" fmla="*/ 0 w 1930"/>
                  <a:gd name="T51" fmla="*/ 936 h 1119"/>
                  <a:gd name="T52" fmla="*/ 0 w 1930"/>
                  <a:gd name="T53" fmla="*/ 1109 h 1119"/>
                  <a:gd name="T54" fmla="*/ 10 w 1930"/>
                  <a:gd name="T55" fmla="*/ 1119 h 1119"/>
                  <a:gd name="T56" fmla="*/ 130 w 1930"/>
                  <a:gd name="T57" fmla="*/ 1119 h 1119"/>
                  <a:gd name="T58" fmla="*/ 140 w 1930"/>
                  <a:gd name="T59" fmla="*/ 1109 h 1119"/>
                  <a:gd name="T60" fmla="*/ 140 w 1930"/>
                  <a:gd name="T61" fmla="*/ 936 h 1119"/>
                  <a:gd name="T62" fmla="*/ 130 w 1930"/>
                  <a:gd name="T63" fmla="*/ 926 h 1119"/>
                  <a:gd name="T64" fmla="*/ 10 w 1930"/>
                  <a:gd name="T65" fmla="*/ 926 h 1119"/>
                  <a:gd name="T66" fmla="*/ 0 w 1930"/>
                  <a:gd name="T67" fmla="*/ 936 h 1119"/>
                  <a:gd name="T68" fmla="*/ 1832 w 1930"/>
                  <a:gd name="T69" fmla="*/ 724 h 1119"/>
                  <a:gd name="T70" fmla="*/ 1811 w 1930"/>
                  <a:gd name="T71" fmla="*/ 722 h 1119"/>
                  <a:gd name="T72" fmla="*/ 1708 w 1930"/>
                  <a:gd name="T73" fmla="*/ 804 h 1119"/>
                  <a:gd name="T74" fmla="*/ 1604 w 1930"/>
                  <a:gd name="T75" fmla="*/ 907 h 1119"/>
                  <a:gd name="T76" fmla="*/ 1503 w 1930"/>
                  <a:gd name="T77" fmla="*/ 827 h 1119"/>
                  <a:gd name="T78" fmla="*/ 1442 w 1930"/>
                  <a:gd name="T79" fmla="*/ 798 h 1119"/>
                  <a:gd name="T80" fmla="*/ 1399 w 1930"/>
                  <a:gd name="T81" fmla="*/ 808 h 1119"/>
                  <a:gd name="T82" fmla="*/ 1394 w 1930"/>
                  <a:gd name="T83" fmla="*/ 807 h 1119"/>
                  <a:gd name="T84" fmla="*/ 1332 w 1930"/>
                  <a:gd name="T85" fmla="*/ 875 h 1119"/>
                  <a:gd name="T86" fmla="*/ 1333 w 1930"/>
                  <a:gd name="T87" fmla="*/ 890 h 1119"/>
                  <a:gd name="T88" fmla="*/ 1252 w 1930"/>
                  <a:gd name="T89" fmla="*/ 992 h 1119"/>
                  <a:gd name="T90" fmla="*/ 1184 w 1930"/>
                  <a:gd name="T91" fmla="*/ 984 h 1119"/>
                  <a:gd name="T92" fmla="*/ 1024 w 1930"/>
                  <a:gd name="T93" fmla="*/ 1058 h 1119"/>
                  <a:gd name="T94" fmla="*/ 1024 w 1930"/>
                  <a:gd name="T95" fmla="*/ 1105 h 1119"/>
                  <a:gd name="T96" fmla="*/ 1034 w 1930"/>
                  <a:gd name="T97" fmla="*/ 1115 h 1119"/>
                  <a:gd name="T98" fmla="*/ 1920 w 1930"/>
                  <a:gd name="T99" fmla="*/ 1115 h 1119"/>
                  <a:gd name="T100" fmla="*/ 1930 w 1930"/>
                  <a:gd name="T101" fmla="*/ 1105 h 1119"/>
                  <a:gd name="T102" fmla="*/ 1930 w 1930"/>
                  <a:gd name="T103" fmla="*/ 655 h 1119"/>
                  <a:gd name="T104" fmla="*/ 1832 w 1930"/>
                  <a:gd name="T105" fmla="*/ 724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30" h="1119">
                    <a:moveTo>
                      <a:pt x="1146" y="274"/>
                    </a:moveTo>
                    <a:cubicBezTo>
                      <a:pt x="1146" y="424"/>
                      <a:pt x="1023" y="547"/>
                      <a:pt x="872" y="547"/>
                    </a:cubicBezTo>
                    <a:cubicBezTo>
                      <a:pt x="721" y="547"/>
                      <a:pt x="599" y="424"/>
                      <a:pt x="599" y="274"/>
                    </a:cubicBezTo>
                    <a:cubicBezTo>
                      <a:pt x="599" y="213"/>
                      <a:pt x="618" y="157"/>
                      <a:pt x="652" y="112"/>
                    </a:cubicBezTo>
                    <a:cubicBezTo>
                      <a:pt x="873" y="277"/>
                      <a:pt x="873" y="277"/>
                      <a:pt x="873" y="277"/>
                    </a:cubicBezTo>
                    <a:cubicBezTo>
                      <a:pt x="880" y="0"/>
                      <a:pt x="880" y="0"/>
                      <a:pt x="880" y="0"/>
                    </a:cubicBezTo>
                    <a:cubicBezTo>
                      <a:pt x="1027" y="5"/>
                      <a:pt x="1146" y="125"/>
                      <a:pt x="1146" y="274"/>
                    </a:cubicBezTo>
                    <a:close/>
                    <a:moveTo>
                      <a:pt x="222" y="742"/>
                    </a:moveTo>
                    <a:cubicBezTo>
                      <a:pt x="222" y="1109"/>
                      <a:pt x="222" y="1109"/>
                      <a:pt x="222" y="1109"/>
                    </a:cubicBezTo>
                    <a:cubicBezTo>
                      <a:pt x="222" y="1115"/>
                      <a:pt x="226" y="1119"/>
                      <a:pt x="232" y="1119"/>
                    </a:cubicBezTo>
                    <a:cubicBezTo>
                      <a:pt x="352" y="1119"/>
                      <a:pt x="352" y="1119"/>
                      <a:pt x="352" y="1119"/>
                    </a:cubicBezTo>
                    <a:cubicBezTo>
                      <a:pt x="358" y="1119"/>
                      <a:pt x="362" y="1115"/>
                      <a:pt x="362" y="1109"/>
                    </a:cubicBezTo>
                    <a:cubicBezTo>
                      <a:pt x="362" y="742"/>
                      <a:pt x="362" y="742"/>
                      <a:pt x="362" y="742"/>
                    </a:cubicBezTo>
                    <a:cubicBezTo>
                      <a:pt x="362" y="737"/>
                      <a:pt x="358" y="732"/>
                      <a:pt x="352" y="732"/>
                    </a:cubicBezTo>
                    <a:cubicBezTo>
                      <a:pt x="232" y="732"/>
                      <a:pt x="232" y="732"/>
                      <a:pt x="232" y="732"/>
                    </a:cubicBezTo>
                    <a:cubicBezTo>
                      <a:pt x="226" y="732"/>
                      <a:pt x="222" y="737"/>
                      <a:pt x="222" y="742"/>
                    </a:cubicBezTo>
                    <a:close/>
                    <a:moveTo>
                      <a:pt x="443" y="583"/>
                    </a:moveTo>
                    <a:cubicBezTo>
                      <a:pt x="443" y="1109"/>
                      <a:pt x="443" y="1109"/>
                      <a:pt x="443" y="1109"/>
                    </a:cubicBezTo>
                    <a:cubicBezTo>
                      <a:pt x="443" y="1115"/>
                      <a:pt x="448" y="1119"/>
                      <a:pt x="453" y="1119"/>
                    </a:cubicBezTo>
                    <a:cubicBezTo>
                      <a:pt x="574" y="1119"/>
                      <a:pt x="574" y="1119"/>
                      <a:pt x="574" y="1119"/>
                    </a:cubicBezTo>
                    <a:cubicBezTo>
                      <a:pt x="580" y="1119"/>
                      <a:pt x="584" y="1115"/>
                      <a:pt x="584" y="1109"/>
                    </a:cubicBezTo>
                    <a:cubicBezTo>
                      <a:pt x="584" y="583"/>
                      <a:pt x="584" y="583"/>
                      <a:pt x="584" y="583"/>
                    </a:cubicBezTo>
                    <a:cubicBezTo>
                      <a:pt x="584" y="578"/>
                      <a:pt x="580" y="573"/>
                      <a:pt x="574" y="573"/>
                    </a:cubicBezTo>
                    <a:cubicBezTo>
                      <a:pt x="453" y="573"/>
                      <a:pt x="453" y="573"/>
                      <a:pt x="453" y="573"/>
                    </a:cubicBezTo>
                    <a:cubicBezTo>
                      <a:pt x="448" y="573"/>
                      <a:pt x="443" y="578"/>
                      <a:pt x="443" y="583"/>
                    </a:cubicBezTo>
                    <a:close/>
                    <a:moveTo>
                      <a:pt x="0" y="936"/>
                    </a:moveTo>
                    <a:cubicBezTo>
                      <a:pt x="0" y="1109"/>
                      <a:pt x="0" y="1109"/>
                      <a:pt x="0" y="1109"/>
                    </a:cubicBezTo>
                    <a:cubicBezTo>
                      <a:pt x="0" y="1115"/>
                      <a:pt x="4" y="1119"/>
                      <a:pt x="10" y="1119"/>
                    </a:cubicBezTo>
                    <a:cubicBezTo>
                      <a:pt x="130" y="1119"/>
                      <a:pt x="130" y="1119"/>
                      <a:pt x="130" y="1119"/>
                    </a:cubicBezTo>
                    <a:cubicBezTo>
                      <a:pt x="136" y="1119"/>
                      <a:pt x="140" y="1115"/>
                      <a:pt x="140" y="1109"/>
                    </a:cubicBezTo>
                    <a:cubicBezTo>
                      <a:pt x="140" y="936"/>
                      <a:pt x="140" y="936"/>
                      <a:pt x="140" y="936"/>
                    </a:cubicBezTo>
                    <a:cubicBezTo>
                      <a:pt x="140" y="930"/>
                      <a:pt x="136" y="926"/>
                      <a:pt x="130" y="926"/>
                    </a:cubicBezTo>
                    <a:cubicBezTo>
                      <a:pt x="10" y="926"/>
                      <a:pt x="10" y="926"/>
                      <a:pt x="10" y="926"/>
                    </a:cubicBezTo>
                    <a:cubicBezTo>
                      <a:pt x="4" y="926"/>
                      <a:pt x="0" y="930"/>
                      <a:pt x="0" y="936"/>
                    </a:cubicBezTo>
                    <a:close/>
                    <a:moveTo>
                      <a:pt x="1832" y="724"/>
                    </a:moveTo>
                    <a:cubicBezTo>
                      <a:pt x="1825" y="724"/>
                      <a:pt x="1818" y="723"/>
                      <a:pt x="1811" y="722"/>
                    </a:cubicBezTo>
                    <a:cubicBezTo>
                      <a:pt x="1708" y="804"/>
                      <a:pt x="1708" y="804"/>
                      <a:pt x="1708" y="804"/>
                    </a:cubicBezTo>
                    <a:cubicBezTo>
                      <a:pt x="1707" y="861"/>
                      <a:pt x="1661" y="907"/>
                      <a:pt x="1604" y="907"/>
                    </a:cubicBezTo>
                    <a:cubicBezTo>
                      <a:pt x="1555" y="907"/>
                      <a:pt x="1514" y="873"/>
                      <a:pt x="1503" y="827"/>
                    </a:cubicBezTo>
                    <a:cubicBezTo>
                      <a:pt x="1442" y="798"/>
                      <a:pt x="1442" y="798"/>
                      <a:pt x="1442" y="798"/>
                    </a:cubicBezTo>
                    <a:cubicBezTo>
                      <a:pt x="1429" y="804"/>
                      <a:pt x="1414" y="808"/>
                      <a:pt x="1399" y="808"/>
                    </a:cubicBezTo>
                    <a:cubicBezTo>
                      <a:pt x="1397" y="808"/>
                      <a:pt x="1395" y="808"/>
                      <a:pt x="1394" y="807"/>
                    </a:cubicBezTo>
                    <a:cubicBezTo>
                      <a:pt x="1332" y="875"/>
                      <a:pt x="1332" y="875"/>
                      <a:pt x="1332" y="875"/>
                    </a:cubicBezTo>
                    <a:cubicBezTo>
                      <a:pt x="1333" y="880"/>
                      <a:pt x="1333" y="885"/>
                      <a:pt x="1333" y="890"/>
                    </a:cubicBezTo>
                    <a:cubicBezTo>
                      <a:pt x="1333" y="939"/>
                      <a:pt x="1300" y="982"/>
                      <a:pt x="1252" y="992"/>
                    </a:cubicBezTo>
                    <a:cubicBezTo>
                      <a:pt x="1228" y="997"/>
                      <a:pt x="1204" y="994"/>
                      <a:pt x="1184" y="984"/>
                    </a:cubicBezTo>
                    <a:cubicBezTo>
                      <a:pt x="1024" y="1058"/>
                      <a:pt x="1024" y="1058"/>
                      <a:pt x="1024" y="1058"/>
                    </a:cubicBezTo>
                    <a:cubicBezTo>
                      <a:pt x="1024" y="1105"/>
                      <a:pt x="1024" y="1105"/>
                      <a:pt x="1024" y="1105"/>
                    </a:cubicBezTo>
                    <a:cubicBezTo>
                      <a:pt x="1024" y="1111"/>
                      <a:pt x="1028" y="1115"/>
                      <a:pt x="1034" y="1115"/>
                    </a:cubicBezTo>
                    <a:cubicBezTo>
                      <a:pt x="1920" y="1115"/>
                      <a:pt x="1920" y="1115"/>
                      <a:pt x="1920" y="1115"/>
                    </a:cubicBezTo>
                    <a:cubicBezTo>
                      <a:pt x="1926" y="1115"/>
                      <a:pt x="1930" y="1111"/>
                      <a:pt x="1930" y="1105"/>
                    </a:cubicBezTo>
                    <a:cubicBezTo>
                      <a:pt x="1930" y="655"/>
                      <a:pt x="1930" y="655"/>
                      <a:pt x="1930" y="655"/>
                    </a:cubicBezTo>
                    <a:cubicBezTo>
                      <a:pt x="1916" y="695"/>
                      <a:pt x="1877" y="724"/>
                      <a:pt x="1832" y="72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34D0D8CA-A839-49A4-9BF2-776B278A10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7428" y="2968371"/>
                <a:ext cx="1514475" cy="922020"/>
              </a:xfrm>
              <a:custGeom>
                <a:avLst/>
                <a:gdLst>
                  <a:gd name="T0" fmla="*/ 1318 w 2122"/>
                  <a:gd name="T1" fmla="*/ 479 h 1291"/>
                  <a:gd name="T2" fmla="*/ 976 w 2122"/>
                  <a:gd name="T3" fmla="*/ 0 h 1291"/>
                  <a:gd name="T4" fmla="*/ 634 w 2122"/>
                  <a:gd name="T5" fmla="*/ 479 h 1291"/>
                  <a:gd name="T6" fmla="*/ 0 w 2122"/>
                  <a:gd name="T7" fmla="*/ 501 h 1291"/>
                  <a:gd name="T8" fmla="*/ 22 w 2122"/>
                  <a:gd name="T9" fmla="*/ 1291 h 1291"/>
                  <a:gd name="T10" fmla="*/ 812 w 2122"/>
                  <a:gd name="T11" fmla="*/ 1269 h 1291"/>
                  <a:gd name="T12" fmla="*/ 976 w 2122"/>
                  <a:gd name="T13" fmla="*/ 723 h 1291"/>
                  <a:gd name="T14" fmla="*/ 1040 w 2122"/>
                  <a:gd name="T15" fmla="*/ 1269 h 1291"/>
                  <a:gd name="T16" fmla="*/ 2100 w 2122"/>
                  <a:gd name="T17" fmla="*/ 1291 h 1291"/>
                  <a:gd name="T18" fmla="*/ 2122 w 2122"/>
                  <a:gd name="T19" fmla="*/ 501 h 1291"/>
                  <a:gd name="T20" fmla="*/ 768 w 2122"/>
                  <a:gd name="T21" fmla="*/ 1247 h 1291"/>
                  <a:gd name="T22" fmla="*/ 44 w 2122"/>
                  <a:gd name="T23" fmla="*/ 523 h 1291"/>
                  <a:gd name="T24" fmla="*/ 768 w 2122"/>
                  <a:gd name="T25" fmla="*/ 657 h 1291"/>
                  <a:gd name="T26" fmla="*/ 659 w 2122"/>
                  <a:gd name="T27" fmla="*/ 362 h 1291"/>
                  <a:gd name="T28" fmla="*/ 1294 w 2122"/>
                  <a:gd name="T29" fmla="*/ 362 h 1291"/>
                  <a:gd name="T30" fmla="*/ 659 w 2122"/>
                  <a:gd name="T31" fmla="*/ 362 h 1291"/>
                  <a:gd name="T32" fmla="*/ 2078 w 2122"/>
                  <a:gd name="T33" fmla="*/ 523 h 1291"/>
                  <a:gd name="T34" fmla="*/ 1965 w 2122"/>
                  <a:gd name="T35" fmla="*/ 656 h 1291"/>
                  <a:gd name="T36" fmla="*/ 1876 w 2122"/>
                  <a:gd name="T37" fmla="*/ 708 h 1291"/>
                  <a:gd name="T38" fmla="*/ 1738 w 2122"/>
                  <a:gd name="T39" fmla="*/ 839 h 1291"/>
                  <a:gd name="T40" fmla="*/ 1667 w 2122"/>
                  <a:gd name="T41" fmla="*/ 847 h 1291"/>
                  <a:gd name="T42" fmla="*/ 1563 w 2122"/>
                  <a:gd name="T43" fmla="*/ 792 h 1291"/>
                  <a:gd name="T44" fmla="*/ 1443 w 2122"/>
                  <a:gd name="T45" fmla="*/ 792 h 1291"/>
                  <a:gd name="T46" fmla="*/ 1354 w 2122"/>
                  <a:gd name="T47" fmla="*/ 922 h 1291"/>
                  <a:gd name="T48" fmla="*/ 1273 w 2122"/>
                  <a:gd name="T49" fmla="*/ 978 h 1291"/>
                  <a:gd name="T50" fmla="*/ 1084 w 2122"/>
                  <a:gd name="T51" fmla="*/ 1070 h 1291"/>
                  <a:gd name="T52" fmla="*/ 1299 w 2122"/>
                  <a:gd name="T53" fmla="*/ 523 h 1291"/>
                  <a:gd name="T54" fmla="*/ 1936 w 2122"/>
                  <a:gd name="T55" fmla="*/ 740 h 1291"/>
                  <a:gd name="T56" fmla="*/ 1936 w 2122"/>
                  <a:gd name="T57" fmla="*/ 676 h 1291"/>
                  <a:gd name="T58" fmla="*/ 1740 w 2122"/>
                  <a:gd name="T59" fmla="*/ 891 h 1291"/>
                  <a:gd name="T60" fmla="*/ 1676 w 2122"/>
                  <a:gd name="T61" fmla="*/ 891 h 1291"/>
                  <a:gd name="T62" fmla="*/ 1740 w 2122"/>
                  <a:gd name="T63" fmla="*/ 891 h 1291"/>
                  <a:gd name="T64" fmla="*/ 1503 w 2122"/>
                  <a:gd name="T65" fmla="*/ 824 h 1291"/>
                  <a:gd name="T66" fmla="*/ 1503 w 2122"/>
                  <a:gd name="T67" fmla="*/ 760 h 1291"/>
                  <a:gd name="T68" fmla="*/ 1365 w 2122"/>
                  <a:gd name="T69" fmla="*/ 978 h 1291"/>
                  <a:gd name="T70" fmla="*/ 1301 w 2122"/>
                  <a:gd name="T71" fmla="*/ 978 h 1291"/>
                  <a:gd name="T72" fmla="*/ 1365 w 2122"/>
                  <a:gd name="T73" fmla="*/ 978 h 1291"/>
                  <a:gd name="T74" fmla="*/ 1084 w 2122"/>
                  <a:gd name="T75" fmla="*/ 1118 h 1291"/>
                  <a:gd name="T76" fmla="*/ 1333 w 2122"/>
                  <a:gd name="T77" fmla="*/ 1038 h 1291"/>
                  <a:gd name="T78" fmla="*/ 1387 w 2122"/>
                  <a:gd name="T79" fmla="*/ 952 h 1291"/>
                  <a:gd name="T80" fmla="*/ 1503 w 2122"/>
                  <a:gd name="T81" fmla="*/ 852 h 1291"/>
                  <a:gd name="T82" fmla="*/ 1648 w 2122"/>
                  <a:gd name="T83" fmla="*/ 886 h 1291"/>
                  <a:gd name="T84" fmla="*/ 1708 w 2122"/>
                  <a:gd name="T85" fmla="*/ 951 h 1291"/>
                  <a:gd name="T86" fmla="*/ 1765 w 2122"/>
                  <a:gd name="T87" fmla="*/ 873 h 1291"/>
                  <a:gd name="T88" fmla="*/ 1936 w 2122"/>
                  <a:gd name="T89" fmla="*/ 768 h 1291"/>
                  <a:gd name="T90" fmla="*/ 1993 w 2122"/>
                  <a:gd name="T91" fmla="*/ 690 h 1291"/>
                  <a:gd name="T92" fmla="*/ 2078 w 2122"/>
                  <a:gd name="T93" fmla="*/ 1247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22" h="1291">
                    <a:moveTo>
                      <a:pt x="2100" y="479"/>
                    </a:moveTo>
                    <a:cubicBezTo>
                      <a:pt x="1318" y="479"/>
                      <a:pt x="1318" y="479"/>
                      <a:pt x="1318" y="479"/>
                    </a:cubicBezTo>
                    <a:cubicBezTo>
                      <a:pt x="1331" y="442"/>
                      <a:pt x="1338" y="403"/>
                      <a:pt x="1338" y="362"/>
                    </a:cubicBezTo>
                    <a:cubicBezTo>
                      <a:pt x="1338" y="162"/>
                      <a:pt x="1176" y="0"/>
                      <a:pt x="976" y="0"/>
                    </a:cubicBezTo>
                    <a:cubicBezTo>
                      <a:pt x="777" y="0"/>
                      <a:pt x="615" y="162"/>
                      <a:pt x="615" y="362"/>
                    </a:cubicBezTo>
                    <a:cubicBezTo>
                      <a:pt x="615" y="403"/>
                      <a:pt x="622" y="442"/>
                      <a:pt x="634" y="479"/>
                    </a:cubicBezTo>
                    <a:cubicBezTo>
                      <a:pt x="22" y="479"/>
                      <a:pt x="22" y="479"/>
                      <a:pt x="22" y="479"/>
                    </a:cubicBezTo>
                    <a:cubicBezTo>
                      <a:pt x="10" y="479"/>
                      <a:pt x="0" y="489"/>
                      <a:pt x="0" y="501"/>
                    </a:cubicBezTo>
                    <a:cubicBezTo>
                      <a:pt x="0" y="1269"/>
                      <a:pt x="0" y="1269"/>
                      <a:pt x="0" y="1269"/>
                    </a:cubicBezTo>
                    <a:cubicBezTo>
                      <a:pt x="0" y="1281"/>
                      <a:pt x="10" y="1291"/>
                      <a:pt x="22" y="1291"/>
                    </a:cubicBezTo>
                    <a:cubicBezTo>
                      <a:pt x="790" y="1291"/>
                      <a:pt x="790" y="1291"/>
                      <a:pt x="790" y="1291"/>
                    </a:cubicBezTo>
                    <a:cubicBezTo>
                      <a:pt x="802" y="1291"/>
                      <a:pt x="812" y="1281"/>
                      <a:pt x="812" y="1269"/>
                    </a:cubicBezTo>
                    <a:cubicBezTo>
                      <a:pt x="812" y="684"/>
                      <a:pt x="812" y="684"/>
                      <a:pt x="812" y="684"/>
                    </a:cubicBezTo>
                    <a:cubicBezTo>
                      <a:pt x="861" y="709"/>
                      <a:pt x="917" y="723"/>
                      <a:pt x="976" y="723"/>
                    </a:cubicBezTo>
                    <a:cubicBezTo>
                      <a:pt x="998" y="723"/>
                      <a:pt x="1019" y="721"/>
                      <a:pt x="1040" y="717"/>
                    </a:cubicBezTo>
                    <a:cubicBezTo>
                      <a:pt x="1040" y="1269"/>
                      <a:pt x="1040" y="1269"/>
                      <a:pt x="1040" y="1269"/>
                    </a:cubicBezTo>
                    <a:cubicBezTo>
                      <a:pt x="1040" y="1281"/>
                      <a:pt x="1050" y="1291"/>
                      <a:pt x="1062" y="1291"/>
                    </a:cubicBezTo>
                    <a:cubicBezTo>
                      <a:pt x="2100" y="1291"/>
                      <a:pt x="2100" y="1291"/>
                      <a:pt x="2100" y="1291"/>
                    </a:cubicBezTo>
                    <a:cubicBezTo>
                      <a:pt x="2112" y="1291"/>
                      <a:pt x="2122" y="1281"/>
                      <a:pt x="2122" y="1269"/>
                    </a:cubicBezTo>
                    <a:cubicBezTo>
                      <a:pt x="2122" y="501"/>
                      <a:pt x="2122" y="501"/>
                      <a:pt x="2122" y="501"/>
                    </a:cubicBezTo>
                    <a:cubicBezTo>
                      <a:pt x="2122" y="489"/>
                      <a:pt x="2112" y="479"/>
                      <a:pt x="2100" y="479"/>
                    </a:cubicBezTo>
                    <a:close/>
                    <a:moveTo>
                      <a:pt x="768" y="1247"/>
                    </a:moveTo>
                    <a:cubicBezTo>
                      <a:pt x="44" y="1247"/>
                      <a:pt x="44" y="1247"/>
                      <a:pt x="44" y="1247"/>
                    </a:cubicBezTo>
                    <a:cubicBezTo>
                      <a:pt x="44" y="523"/>
                      <a:pt x="44" y="523"/>
                      <a:pt x="44" y="523"/>
                    </a:cubicBezTo>
                    <a:cubicBezTo>
                      <a:pt x="653" y="523"/>
                      <a:pt x="653" y="523"/>
                      <a:pt x="653" y="523"/>
                    </a:cubicBezTo>
                    <a:cubicBezTo>
                      <a:pt x="680" y="577"/>
                      <a:pt x="719" y="623"/>
                      <a:pt x="768" y="657"/>
                    </a:cubicBezTo>
                    <a:lnTo>
                      <a:pt x="768" y="1247"/>
                    </a:lnTo>
                    <a:close/>
                    <a:moveTo>
                      <a:pt x="659" y="362"/>
                    </a:moveTo>
                    <a:cubicBezTo>
                      <a:pt x="659" y="186"/>
                      <a:pt x="801" y="44"/>
                      <a:pt x="976" y="44"/>
                    </a:cubicBezTo>
                    <a:cubicBezTo>
                      <a:pt x="1151" y="44"/>
                      <a:pt x="1294" y="186"/>
                      <a:pt x="1294" y="362"/>
                    </a:cubicBezTo>
                    <a:cubicBezTo>
                      <a:pt x="1294" y="537"/>
                      <a:pt x="1151" y="679"/>
                      <a:pt x="976" y="679"/>
                    </a:cubicBezTo>
                    <a:cubicBezTo>
                      <a:pt x="801" y="679"/>
                      <a:pt x="659" y="537"/>
                      <a:pt x="659" y="362"/>
                    </a:cubicBezTo>
                    <a:close/>
                    <a:moveTo>
                      <a:pt x="1299" y="523"/>
                    </a:moveTo>
                    <a:cubicBezTo>
                      <a:pt x="2078" y="523"/>
                      <a:pt x="2078" y="523"/>
                      <a:pt x="2078" y="523"/>
                    </a:cubicBezTo>
                    <a:cubicBezTo>
                      <a:pt x="2078" y="564"/>
                      <a:pt x="2078" y="564"/>
                      <a:pt x="2078" y="564"/>
                    </a:cubicBezTo>
                    <a:cubicBezTo>
                      <a:pt x="1965" y="656"/>
                      <a:pt x="1965" y="656"/>
                      <a:pt x="1965" y="656"/>
                    </a:cubicBezTo>
                    <a:cubicBezTo>
                      <a:pt x="1957" y="651"/>
                      <a:pt x="1947" y="648"/>
                      <a:pt x="1936" y="648"/>
                    </a:cubicBezTo>
                    <a:cubicBezTo>
                      <a:pt x="1903" y="648"/>
                      <a:pt x="1876" y="675"/>
                      <a:pt x="1876" y="708"/>
                    </a:cubicBezTo>
                    <a:cubicBezTo>
                      <a:pt x="1876" y="714"/>
                      <a:pt x="1877" y="720"/>
                      <a:pt x="1879" y="726"/>
                    </a:cubicBezTo>
                    <a:cubicBezTo>
                      <a:pt x="1738" y="839"/>
                      <a:pt x="1738" y="839"/>
                      <a:pt x="1738" y="839"/>
                    </a:cubicBezTo>
                    <a:cubicBezTo>
                      <a:pt x="1729" y="834"/>
                      <a:pt x="1719" y="831"/>
                      <a:pt x="1708" y="831"/>
                    </a:cubicBezTo>
                    <a:cubicBezTo>
                      <a:pt x="1692" y="831"/>
                      <a:pt x="1678" y="837"/>
                      <a:pt x="1667" y="847"/>
                    </a:cubicBezTo>
                    <a:cubicBezTo>
                      <a:pt x="1562" y="796"/>
                      <a:pt x="1562" y="796"/>
                      <a:pt x="1562" y="796"/>
                    </a:cubicBezTo>
                    <a:cubicBezTo>
                      <a:pt x="1563" y="795"/>
                      <a:pt x="1563" y="793"/>
                      <a:pt x="1563" y="792"/>
                    </a:cubicBezTo>
                    <a:cubicBezTo>
                      <a:pt x="1563" y="759"/>
                      <a:pt x="1536" y="732"/>
                      <a:pt x="1503" y="732"/>
                    </a:cubicBezTo>
                    <a:cubicBezTo>
                      <a:pt x="1470" y="732"/>
                      <a:pt x="1443" y="759"/>
                      <a:pt x="1443" y="792"/>
                    </a:cubicBezTo>
                    <a:cubicBezTo>
                      <a:pt x="1443" y="801"/>
                      <a:pt x="1445" y="810"/>
                      <a:pt x="1449" y="818"/>
                    </a:cubicBezTo>
                    <a:cubicBezTo>
                      <a:pt x="1354" y="922"/>
                      <a:pt x="1354" y="922"/>
                      <a:pt x="1354" y="922"/>
                    </a:cubicBezTo>
                    <a:cubicBezTo>
                      <a:pt x="1348" y="920"/>
                      <a:pt x="1341" y="918"/>
                      <a:pt x="1333" y="918"/>
                    </a:cubicBezTo>
                    <a:cubicBezTo>
                      <a:pt x="1300" y="918"/>
                      <a:pt x="1273" y="945"/>
                      <a:pt x="1273" y="978"/>
                    </a:cubicBezTo>
                    <a:cubicBezTo>
                      <a:pt x="1273" y="980"/>
                      <a:pt x="1273" y="981"/>
                      <a:pt x="1273" y="982"/>
                    </a:cubicBezTo>
                    <a:cubicBezTo>
                      <a:pt x="1084" y="1070"/>
                      <a:pt x="1084" y="1070"/>
                      <a:pt x="1084" y="1070"/>
                    </a:cubicBezTo>
                    <a:cubicBezTo>
                      <a:pt x="1084" y="707"/>
                      <a:pt x="1084" y="707"/>
                      <a:pt x="1084" y="707"/>
                    </a:cubicBezTo>
                    <a:cubicBezTo>
                      <a:pt x="1178" y="677"/>
                      <a:pt x="1256" y="610"/>
                      <a:pt x="1299" y="523"/>
                    </a:cubicBezTo>
                    <a:close/>
                    <a:moveTo>
                      <a:pt x="1968" y="708"/>
                    </a:moveTo>
                    <a:cubicBezTo>
                      <a:pt x="1968" y="726"/>
                      <a:pt x="1954" y="740"/>
                      <a:pt x="1936" y="740"/>
                    </a:cubicBezTo>
                    <a:cubicBezTo>
                      <a:pt x="1918" y="740"/>
                      <a:pt x="1904" y="726"/>
                      <a:pt x="1904" y="708"/>
                    </a:cubicBezTo>
                    <a:cubicBezTo>
                      <a:pt x="1904" y="691"/>
                      <a:pt x="1918" y="676"/>
                      <a:pt x="1936" y="676"/>
                    </a:cubicBezTo>
                    <a:cubicBezTo>
                      <a:pt x="1954" y="676"/>
                      <a:pt x="1968" y="691"/>
                      <a:pt x="1968" y="708"/>
                    </a:cubicBezTo>
                    <a:close/>
                    <a:moveTo>
                      <a:pt x="1740" y="891"/>
                    </a:moveTo>
                    <a:cubicBezTo>
                      <a:pt x="1740" y="908"/>
                      <a:pt x="1726" y="923"/>
                      <a:pt x="1708" y="923"/>
                    </a:cubicBezTo>
                    <a:cubicBezTo>
                      <a:pt x="1690" y="923"/>
                      <a:pt x="1676" y="908"/>
                      <a:pt x="1676" y="891"/>
                    </a:cubicBezTo>
                    <a:cubicBezTo>
                      <a:pt x="1676" y="873"/>
                      <a:pt x="1690" y="859"/>
                      <a:pt x="1708" y="859"/>
                    </a:cubicBezTo>
                    <a:cubicBezTo>
                      <a:pt x="1726" y="859"/>
                      <a:pt x="1740" y="873"/>
                      <a:pt x="1740" y="891"/>
                    </a:cubicBezTo>
                    <a:close/>
                    <a:moveTo>
                      <a:pt x="1535" y="792"/>
                    </a:moveTo>
                    <a:cubicBezTo>
                      <a:pt x="1535" y="809"/>
                      <a:pt x="1520" y="824"/>
                      <a:pt x="1503" y="824"/>
                    </a:cubicBezTo>
                    <a:cubicBezTo>
                      <a:pt x="1485" y="824"/>
                      <a:pt x="1471" y="809"/>
                      <a:pt x="1471" y="792"/>
                    </a:cubicBezTo>
                    <a:cubicBezTo>
                      <a:pt x="1471" y="774"/>
                      <a:pt x="1485" y="760"/>
                      <a:pt x="1503" y="760"/>
                    </a:cubicBezTo>
                    <a:cubicBezTo>
                      <a:pt x="1520" y="760"/>
                      <a:pt x="1535" y="774"/>
                      <a:pt x="1535" y="792"/>
                    </a:cubicBezTo>
                    <a:close/>
                    <a:moveTo>
                      <a:pt x="1365" y="978"/>
                    </a:moveTo>
                    <a:cubicBezTo>
                      <a:pt x="1365" y="996"/>
                      <a:pt x="1351" y="1010"/>
                      <a:pt x="1333" y="1010"/>
                    </a:cubicBezTo>
                    <a:cubicBezTo>
                      <a:pt x="1315" y="1010"/>
                      <a:pt x="1301" y="996"/>
                      <a:pt x="1301" y="978"/>
                    </a:cubicBezTo>
                    <a:cubicBezTo>
                      <a:pt x="1301" y="961"/>
                      <a:pt x="1315" y="946"/>
                      <a:pt x="1333" y="946"/>
                    </a:cubicBezTo>
                    <a:cubicBezTo>
                      <a:pt x="1351" y="946"/>
                      <a:pt x="1365" y="961"/>
                      <a:pt x="1365" y="978"/>
                    </a:cubicBezTo>
                    <a:close/>
                    <a:moveTo>
                      <a:pt x="1084" y="1247"/>
                    </a:moveTo>
                    <a:cubicBezTo>
                      <a:pt x="1084" y="1118"/>
                      <a:pt x="1084" y="1118"/>
                      <a:pt x="1084" y="1118"/>
                    </a:cubicBezTo>
                    <a:cubicBezTo>
                      <a:pt x="1292" y="1022"/>
                      <a:pt x="1292" y="1022"/>
                      <a:pt x="1292" y="1022"/>
                    </a:cubicBezTo>
                    <a:cubicBezTo>
                      <a:pt x="1302" y="1032"/>
                      <a:pt x="1317" y="1038"/>
                      <a:pt x="1333" y="1038"/>
                    </a:cubicBezTo>
                    <a:cubicBezTo>
                      <a:pt x="1366" y="1038"/>
                      <a:pt x="1393" y="1012"/>
                      <a:pt x="1393" y="978"/>
                    </a:cubicBezTo>
                    <a:cubicBezTo>
                      <a:pt x="1393" y="969"/>
                      <a:pt x="1391" y="960"/>
                      <a:pt x="1387" y="952"/>
                    </a:cubicBezTo>
                    <a:cubicBezTo>
                      <a:pt x="1481" y="848"/>
                      <a:pt x="1481" y="848"/>
                      <a:pt x="1481" y="848"/>
                    </a:cubicBezTo>
                    <a:cubicBezTo>
                      <a:pt x="1488" y="850"/>
                      <a:pt x="1495" y="852"/>
                      <a:pt x="1503" y="852"/>
                    </a:cubicBezTo>
                    <a:cubicBezTo>
                      <a:pt x="1518" y="852"/>
                      <a:pt x="1533" y="846"/>
                      <a:pt x="1543" y="836"/>
                    </a:cubicBezTo>
                    <a:cubicBezTo>
                      <a:pt x="1648" y="886"/>
                      <a:pt x="1648" y="886"/>
                      <a:pt x="1648" y="886"/>
                    </a:cubicBezTo>
                    <a:cubicBezTo>
                      <a:pt x="1648" y="888"/>
                      <a:pt x="1648" y="889"/>
                      <a:pt x="1648" y="891"/>
                    </a:cubicBezTo>
                    <a:cubicBezTo>
                      <a:pt x="1648" y="924"/>
                      <a:pt x="1675" y="951"/>
                      <a:pt x="1708" y="951"/>
                    </a:cubicBezTo>
                    <a:cubicBezTo>
                      <a:pt x="1741" y="951"/>
                      <a:pt x="1768" y="924"/>
                      <a:pt x="1768" y="891"/>
                    </a:cubicBezTo>
                    <a:cubicBezTo>
                      <a:pt x="1768" y="884"/>
                      <a:pt x="1767" y="879"/>
                      <a:pt x="1765" y="873"/>
                    </a:cubicBezTo>
                    <a:cubicBezTo>
                      <a:pt x="1906" y="760"/>
                      <a:pt x="1906" y="760"/>
                      <a:pt x="1906" y="760"/>
                    </a:cubicBezTo>
                    <a:cubicBezTo>
                      <a:pt x="1915" y="765"/>
                      <a:pt x="1925" y="768"/>
                      <a:pt x="1936" y="768"/>
                    </a:cubicBezTo>
                    <a:cubicBezTo>
                      <a:pt x="1969" y="768"/>
                      <a:pt x="1996" y="741"/>
                      <a:pt x="1996" y="708"/>
                    </a:cubicBezTo>
                    <a:cubicBezTo>
                      <a:pt x="1996" y="702"/>
                      <a:pt x="1995" y="696"/>
                      <a:pt x="1993" y="690"/>
                    </a:cubicBezTo>
                    <a:cubicBezTo>
                      <a:pt x="2078" y="621"/>
                      <a:pt x="2078" y="621"/>
                      <a:pt x="2078" y="621"/>
                    </a:cubicBezTo>
                    <a:cubicBezTo>
                      <a:pt x="2078" y="1247"/>
                      <a:pt x="2078" y="1247"/>
                      <a:pt x="2078" y="1247"/>
                    </a:cubicBezTo>
                    <a:lnTo>
                      <a:pt x="1084" y="124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76200" tIns="38100" rIns="76200" bIns="381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918156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NewCo • Charcoal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808086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Blank (Dark)">
    <p:bg>
      <p:bgPr>
        <a:solidFill>
          <a:srgbClr val="3148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99506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NewCo • Whit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58"/>
          <p:cNvGrpSpPr/>
          <p:nvPr/>
        </p:nvGrpSpPr>
        <p:grpSpPr>
          <a:xfrm>
            <a:off x="-146308" y="-146475"/>
            <a:ext cx="12485631" cy="7152643"/>
            <a:chOff x="-1" y="0"/>
            <a:chExt cx="24971259" cy="14305283"/>
          </a:xfrm>
        </p:grpSpPr>
        <p:grpSp>
          <p:nvGrpSpPr>
            <p:cNvPr id="91" name="Group 59"/>
            <p:cNvGrpSpPr/>
            <p:nvPr/>
          </p:nvGrpSpPr>
          <p:grpSpPr>
            <a:xfrm>
              <a:off x="903904" y="-1"/>
              <a:ext cx="23164626" cy="243844"/>
              <a:chOff x="-1" y="0"/>
              <a:chExt cx="23164624" cy="243843"/>
            </a:xfrm>
          </p:grpSpPr>
          <p:sp>
            <p:nvSpPr>
              <p:cNvPr id="80" name="Straight Connector 92"/>
              <p:cNvSpPr/>
              <p:nvPr/>
            </p:nvSpPr>
            <p:spPr>
              <a:xfrm flipV="1">
                <a:off x="-2" y="-1"/>
                <a:ext cx="3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1" name="Straight Connector 93"/>
              <p:cNvSpPr/>
              <p:nvPr/>
            </p:nvSpPr>
            <p:spPr>
              <a:xfrm flipV="1">
                <a:off x="48768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2" name="Straight Connector 94"/>
              <p:cNvSpPr/>
              <p:nvPr/>
            </p:nvSpPr>
            <p:spPr>
              <a:xfrm flipV="1">
                <a:off x="54864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3" name="Straight Connector 95"/>
              <p:cNvSpPr/>
              <p:nvPr/>
            </p:nvSpPr>
            <p:spPr>
              <a:xfrm flipV="1">
                <a:off x="6096000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4" name="Straight Connector 96"/>
              <p:cNvSpPr/>
              <p:nvPr/>
            </p:nvSpPr>
            <p:spPr>
              <a:xfrm flipV="1">
                <a:off x="109728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5" name="Straight Connector 97"/>
              <p:cNvSpPr/>
              <p:nvPr/>
            </p:nvSpPr>
            <p:spPr>
              <a:xfrm flipV="1">
                <a:off x="115824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6" name="Straight Connector 98"/>
              <p:cNvSpPr/>
              <p:nvPr/>
            </p:nvSpPr>
            <p:spPr>
              <a:xfrm flipV="1">
                <a:off x="12192001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7" name="Straight Connector 99"/>
              <p:cNvSpPr/>
              <p:nvPr/>
            </p:nvSpPr>
            <p:spPr>
              <a:xfrm flipV="1">
                <a:off x="1706880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8" name="Straight Connector 100"/>
              <p:cNvSpPr/>
              <p:nvPr/>
            </p:nvSpPr>
            <p:spPr>
              <a:xfrm flipV="1">
                <a:off x="176784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89" name="Straight Connector 101"/>
              <p:cNvSpPr/>
              <p:nvPr/>
            </p:nvSpPr>
            <p:spPr>
              <a:xfrm flipV="1">
                <a:off x="18288004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0" name="Straight Connector 102"/>
              <p:cNvSpPr/>
              <p:nvPr/>
            </p:nvSpPr>
            <p:spPr>
              <a:xfrm flipV="1">
                <a:off x="23164622" y="-1"/>
                <a:ext cx="2" cy="243844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03" name="Group 60"/>
            <p:cNvGrpSpPr/>
            <p:nvPr/>
          </p:nvGrpSpPr>
          <p:grpSpPr>
            <a:xfrm>
              <a:off x="903904" y="14061440"/>
              <a:ext cx="23164626" cy="243843"/>
              <a:chOff x="-1" y="0"/>
              <a:chExt cx="23164624" cy="243841"/>
            </a:xfrm>
          </p:grpSpPr>
          <p:sp>
            <p:nvSpPr>
              <p:cNvPr id="92" name="Straight Connector 81"/>
              <p:cNvSpPr/>
              <p:nvPr/>
            </p:nvSpPr>
            <p:spPr>
              <a:xfrm flipV="1">
                <a:off x="-2" y="-1"/>
                <a:ext cx="3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3" name="Straight Connector 82"/>
              <p:cNvSpPr/>
              <p:nvPr/>
            </p:nvSpPr>
            <p:spPr>
              <a:xfrm flipV="1">
                <a:off x="48768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4" name="Straight Connector 83"/>
              <p:cNvSpPr/>
              <p:nvPr/>
            </p:nvSpPr>
            <p:spPr>
              <a:xfrm flipV="1">
                <a:off x="54864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5" name="Straight Connector 84"/>
              <p:cNvSpPr/>
              <p:nvPr/>
            </p:nvSpPr>
            <p:spPr>
              <a:xfrm flipV="1">
                <a:off x="6096000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6" name="Straight Connector 85"/>
              <p:cNvSpPr/>
              <p:nvPr/>
            </p:nvSpPr>
            <p:spPr>
              <a:xfrm flipV="1">
                <a:off x="109728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7" name="Straight Connector 86"/>
              <p:cNvSpPr/>
              <p:nvPr/>
            </p:nvSpPr>
            <p:spPr>
              <a:xfrm flipV="1">
                <a:off x="115824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8" name="Straight Connector 87"/>
              <p:cNvSpPr/>
              <p:nvPr/>
            </p:nvSpPr>
            <p:spPr>
              <a:xfrm flipV="1">
                <a:off x="12192001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99" name="Straight Connector 88"/>
              <p:cNvSpPr/>
              <p:nvPr/>
            </p:nvSpPr>
            <p:spPr>
              <a:xfrm flipV="1">
                <a:off x="1706880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0" name="Straight Connector 89"/>
              <p:cNvSpPr/>
              <p:nvPr/>
            </p:nvSpPr>
            <p:spPr>
              <a:xfrm flipV="1">
                <a:off x="176784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1" name="Straight Connector 90"/>
              <p:cNvSpPr/>
              <p:nvPr/>
            </p:nvSpPr>
            <p:spPr>
              <a:xfrm flipV="1">
                <a:off x="18288004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2" name="Straight Connector 91"/>
              <p:cNvSpPr/>
              <p:nvPr/>
            </p:nvSpPr>
            <p:spPr>
              <a:xfrm flipV="1">
                <a:off x="23164622" y="-1"/>
                <a:ext cx="2" cy="243843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13" name="Group 61"/>
            <p:cNvGrpSpPr/>
            <p:nvPr/>
          </p:nvGrpSpPr>
          <p:grpSpPr>
            <a:xfrm>
              <a:off x="-2" y="926929"/>
              <a:ext cx="243844" cy="12438553"/>
              <a:chOff x="0" y="0"/>
              <a:chExt cx="243843" cy="12438552"/>
            </a:xfrm>
          </p:grpSpPr>
          <p:sp>
            <p:nvSpPr>
              <p:cNvPr id="104" name="Straight Connector 72"/>
              <p:cNvSpPr/>
              <p:nvPr/>
            </p:nvSpPr>
            <p:spPr>
              <a:xfrm flipH="1">
                <a:off x="0" y="1109472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5" name="Straight Connector 73"/>
              <p:cNvSpPr/>
              <p:nvPr/>
            </p:nvSpPr>
            <p:spPr>
              <a:xfrm flipH="1">
                <a:off x="0" y="280415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6" name="Straight Connector 74"/>
              <p:cNvSpPr/>
              <p:nvPr/>
            </p:nvSpPr>
            <p:spPr>
              <a:xfrm flipH="1">
                <a:off x="0" y="451104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7" name="Straight Connector 75"/>
              <p:cNvSpPr/>
              <p:nvPr/>
            </p:nvSpPr>
            <p:spPr>
              <a:xfrm flipH="1">
                <a:off x="0" y="6221989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8" name="Straight Connector 76"/>
              <p:cNvSpPr/>
              <p:nvPr/>
            </p:nvSpPr>
            <p:spPr>
              <a:xfrm flipH="1">
                <a:off x="0" y="7924801"/>
                <a:ext cx="243844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09" name="Straight Connector 77"/>
              <p:cNvSpPr/>
              <p:nvPr/>
            </p:nvSpPr>
            <p:spPr>
              <a:xfrm flipH="1">
                <a:off x="0" y="963168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0" name="Straight Connector 78"/>
              <p:cNvSpPr/>
              <p:nvPr/>
            </p:nvSpPr>
            <p:spPr>
              <a:xfrm flipH="1">
                <a:off x="0" y="11350753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1" name="Straight Connector 79"/>
              <p:cNvSpPr/>
              <p:nvPr/>
            </p:nvSpPr>
            <p:spPr>
              <a:xfrm flipH="1" flipV="1">
                <a:off x="0" y="-1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2" name="Straight Connector 80"/>
              <p:cNvSpPr/>
              <p:nvPr/>
            </p:nvSpPr>
            <p:spPr>
              <a:xfrm flipH="1">
                <a:off x="0" y="12438550"/>
                <a:ext cx="243844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  <p:grpSp>
          <p:nvGrpSpPr>
            <p:cNvPr id="123" name="Group 62"/>
            <p:cNvGrpSpPr/>
            <p:nvPr/>
          </p:nvGrpSpPr>
          <p:grpSpPr>
            <a:xfrm>
              <a:off x="24727416" y="926930"/>
              <a:ext cx="243843" cy="12435844"/>
              <a:chOff x="0" y="0"/>
              <a:chExt cx="243841" cy="12435843"/>
            </a:xfrm>
          </p:grpSpPr>
          <p:sp>
            <p:nvSpPr>
              <p:cNvPr id="114" name="Straight Connector 63"/>
              <p:cNvSpPr/>
              <p:nvPr/>
            </p:nvSpPr>
            <p:spPr>
              <a:xfrm flipH="1">
                <a:off x="0" y="110947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5" name="Straight Connector 64"/>
              <p:cNvSpPr/>
              <p:nvPr/>
            </p:nvSpPr>
            <p:spPr>
              <a:xfrm flipH="1">
                <a:off x="0" y="280416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6" name="Straight Connector 65"/>
              <p:cNvSpPr/>
              <p:nvPr/>
            </p:nvSpPr>
            <p:spPr>
              <a:xfrm flipH="1">
                <a:off x="0" y="4511040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7" name="Straight Connector 66"/>
              <p:cNvSpPr/>
              <p:nvPr/>
            </p:nvSpPr>
            <p:spPr>
              <a:xfrm flipH="1">
                <a:off x="0" y="621792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8" name="Straight Connector 67"/>
              <p:cNvSpPr/>
              <p:nvPr/>
            </p:nvSpPr>
            <p:spPr>
              <a:xfrm flipH="1">
                <a:off x="0" y="7924801"/>
                <a:ext cx="243843" cy="1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19" name="Straight Connector 68"/>
              <p:cNvSpPr/>
              <p:nvPr/>
            </p:nvSpPr>
            <p:spPr>
              <a:xfrm flipH="1">
                <a:off x="0" y="963168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0" name="Straight Connector 69"/>
              <p:cNvSpPr/>
              <p:nvPr/>
            </p:nvSpPr>
            <p:spPr>
              <a:xfrm flipH="1">
                <a:off x="0" y="11350754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1" name="Straight Connector 70"/>
              <p:cNvSpPr/>
              <p:nvPr/>
            </p:nvSpPr>
            <p:spPr>
              <a:xfrm flipH="1" flipV="1">
                <a:off x="0" y="-1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  <p:sp>
            <p:nvSpPr>
              <p:cNvPr id="122" name="Straight Connector 71"/>
              <p:cNvSpPr/>
              <p:nvPr/>
            </p:nvSpPr>
            <p:spPr>
              <a:xfrm flipH="1">
                <a:off x="0" y="12435842"/>
                <a:ext cx="243843" cy="2"/>
              </a:xfrm>
              <a:prstGeom prst="line">
                <a:avLst/>
              </a:prstGeom>
              <a:noFill/>
              <a:ln w="25400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900"/>
              </a:p>
            </p:txBody>
          </p:sp>
        </p:grpSp>
      </p:grpSp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5522977" cy="57261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Footer Placeholder 7"/>
          <p:cNvSpPr txBox="1"/>
          <p:nvPr/>
        </p:nvSpPr>
        <p:spPr>
          <a:xfrm>
            <a:off x="224241" y="641544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sz="800"/>
              <a:t>IBM Confidential  |  IBM HR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0283" y="6474712"/>
            <a:ext cx="134652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891392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6612D-C917-4082-8155-526286CF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FE34-31EA-4013-B644-4FB66A3DC607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32BD3-E8AE-4F2F-9348-DB62CD7E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DAFC-0836-4BD9-8F13-0E2C152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AB87-E887-4DD5-AEEA-85B3C6D3E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387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20" y="6515113"/>
            <a:ext cx="471765" cy="1905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762000" y="6583046"/>
            <a:ext cx="2261125" cy="183809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66" b="0" i="0" dirty="0">
                  <a:latin typeface="+mn-lt"/>
                  <a:ea typeface="IBM Plex Sans" charset="0"/>
                  <a:cs typeface="IBM Plex Sans" charset="0"/>
                </a:rPr>
                <a:t>© Copyright IBM Corporation 2018              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666" b="0" i="0" dirty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666" b="0" i="0" smtClean="0">
                  <a:solidFill>
                    <a:schemeClr val="bg2">
                      <a:alpha val="60000"/>
                    </a:schemeClr>
                  </a:solidFill>
                  <a:latin typeface="+mn-lt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26 February 2025</a:t>
              </a:fld>
              <a:endParaRPr lang="en-US" sz="666" b="0" i="0" dirty="0">
                <a:solidFill>
                  <a:schemeClr val="bg2">
                    <a:alpha val="60000"/>
                  </a:schemeClr>
                </a:solidFill>
                <a:latin typeface="+mn-lt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238500" y="6583680"/>
            <a:ext cx="1903680" cy="18254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6" b="0" i="0" dirty="0">
                <a:latin typeface="+mn-lt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379048" y="6578160"/>
            <a:ext cx="273233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667" b="0" i="0" smtClean="0">
                <a:solidFill>
                  <a:schemeClr val="bg2"/>
                </a:solidFill>
                <a:latin typeface="+mn-lt"/>
                <a:ea typeface="IBM Plex Sans" charset="0"/>
                <a:cs typeface="IBM Plex Sans" charset="0"/>
              </a:rPr>
              <a:pPr algn="l"/>
              <a:t>‹#›</a:t>
            </a:fld>
            <a:endParaRPr lang="en-US" sz="667" b="0" i="0" dirty="0">
              <a:solidFill>
                <a:schemeClr val="bg2"/>
              </a:solidFill>
              <a:latin typeface="+mn-lt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430000" cy="9525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19" y="6515113"/>
            <a:ext cx="471765" cy="1905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Four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Three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6324600" y="1714500"/>
            <a:ext cx="5486400" cy="4381500"/>
          </a:xfrm>
        </p:spPr>
        <p:txBody>
          <a:bodyPr tIns="0"/>
          <a:lstStyle>
            <a:lvl1pPr marL="4954125" indent="-4952802" algn="just">
              <a:spcBef>
                <a:spcPts val="0"/>
              </a:spcBef>
              <a:defRPr/>
            </a:lvl1pPr>
          </a:lstStyle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Part Four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Three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r>
              <a:rPr lang="en-US" b="1" dirty="0"/>
              <a:t>Appendix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One	00</a:t>
            </a:r>
          </a:p>
          <a:p>
            <a:pPr marL="5945188" indent="-5943600" algn="just">
              <a:spcBef>
                <a:spcPts val="0"/>
              </a:spcBef>
            </a:pPr>
            <a:r>
              <a:rPr lang="en-US" dirty="0"/>
              <a:t>Section Two	00</a:t>
            </a:r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  <a:p>
            <a:pPr marL="5945188" indent="-5943600" algn="just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5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40171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0412" y="6354378"/>
            <a:ext cx="475811" cy="19289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8800" y="1526176"/>
            <a:ext cx="2438400" cy="466404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000" b="1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8164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155338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597989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04800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626543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9138195" y="300567"/>
            <a:ext cx="0" cy="6256867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18" y="44269"/>
            <a:ext cx="1775853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1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8.xml"/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65125"/>
            <a:ext cx="5486400" cy="9525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4500"/>
            <a:ext cx="5486400" cy="45720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SzPct val="80000"/>
              <a:buChar char="–"/>
            </a:pPr>
            <a:r>
              <a:rPr lang="en-US" dirty="0"/>
              <a:t>Third level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>
              <a:buSzPct val="80000"/>
              <a:buChar char="–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28" r:id="rId24"/>
    <p:sldLayoutId id="2147483770" r:id="rId25"/>
    <p:sldLayoutId id="2147483731" r:id="rId26"/>
    <p:sldLayoutId id="2147483729" r:id="rId27"/>
    <p:sldLayoutId id="2147483726" r:id="rId28"/>
    <p:sldLayoutId id="2147483730" r:id="rId29"/>
    <p:sldLayoutId id="2147483828" r:id="rId30"/>
    <p:sldLayoutId id="2147483869" r:id="rId31"/>
    <p:sldLayoutId id="2147483921" r:id="rId32"/>
    <p:sldLayoutId id="2147483935" r:id="rId33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bg2"/>
          </a:solidFill>
          <a:latin typeface="+mj-lt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105000"/>
        </a:lnSpc>
        <a:spcBef>
          <a:spcPts val="500"/>
        </a:spcBef>
        <a:buFontTx/>
        <a:buNone/>
        <a:tabLst/>
        <a:defRPr lang="en-US" sz="1667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1pPr>
      <a:lvl2pPr marL="190492" indent="-190492" algn="l" defTabSz="914363" rtl="0" eaLnBrk="1" latinLnBrk="0" hangingPunct="1">
        <a:lnSpc>
          <a:spcPct val="105000"/>
        </a:lnSpc>
        <a:spcBef>
          <a:spcPts val="500"/>
        </a:spcBef>
        <a:buFont typeface="LucidaGrande" charset="0"/>
        <a:buChar char="-"/>
        <a:defRPr lang="en-US" sz="1667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2pPr>
      <a:lvl3pPr marL="380985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 smtClean="0">
          <a:solidFill>
            <a:schemeClr val="bg2"/>
          </a:solidFill>
          <a:latin typeface="+mn-lt"/>
          <a:ea typeface="IBM Plex Sans" charset="0"/>
          <a:cs typeface="Arial" charset="0"/>
        </a:defRPr>
      </a:lvl3pPr>
      <a:lvl4pPr marL="571477" indent="-190492" algn="l" defTabSz="914363" rtl="0" eaLnBrk="1" latinLnBrk="0" hangingPunct="1">
        <a:lnSpc>
          <a:spcPct val="105000"/>
        </a:lnSpc>
        <a:spcBef>
          <a:spcPts val="500"/>
        </a:spcBef>
        <a:buFont typeface=".AppleSystemUIFont" charset="-120"/>
        <a:buChar char="–"/>
        <a:defRPr lang="en-US" sz="1667" b="0" i="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761970" indent="-190492" algn="l" defTabSz="914363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lang="en-US" sz="1667" b="0" i="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14223"/>
            <a:ext cx="4666998" cy="28107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825625"/>
            <a:ext cx="1181100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FF71-C9CB-F14D-9B02-692F2BB2B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8300" y="6532760"/>
            <a:ext cx="2743200" cy="1267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  <p:sldLayoutId id="2147483859" r:id="rId30"/>
    <p:sldLayoutId id="2147483860" r:id="rId31"/>
    <p:sldLayoutId id="2147483861" r:id="rId32"/>
    <p:sldLayoutId id="2147483863" r:id="rId33"/>
    <p:sldLayoutId id="2147483908" r:id="rId34"/>
    <p:sldLayoutId id="2147483934" r:id="rId35"/>
    <p:sldLayoutId id="2147483949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20">
          <p15:clr>
            <a:srgbClr val="F26B43"/>
          </p15:clr>
        </p15:guide>
        <p15:guide id="3" orient="horz" pos="2160">
          <p15:clr>
            <a:srgbClr val="F26B43"/>
          </p15:clr>
        </p15:guide>
        <p15:guide id="5" orient="horz" pos="3768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328">
          <p15:clr>
            <a:srgbClr val="F26B43"/>
          </p15:clr>
        </p15:guide>
        <p15:guide id="9" pos="7560">
          <p15:clr>
            <a:srgbClr val="F26B43"/>
          </p15:clr>
        </p15:guide>
        <p15:guide id="10" orient="horz" pos="4200">
          <p15:clr>
            <a:srgbClr val="F26B43"/>
          </p15:clr>
        </p15:guide>
        <p15:guide id="11" orient="horz" pos="2260">
          <p15:clr>
            <a:srgbClr val="F26B43"/>
          </p15:clr>
        </p15:guide>
        <p15:guide id="12" orient="horz" pos="388">
          <p15:clr>
            <a:srgbClr val="F26B43"/>
          </p15:clr>
        </p15:guide>
        <p15:guide id="13" pos="4608">
          <p15:clr>
            <a:srgbClr val="F26B43"/>
          </p15:clr>
        </p15:guide>
        <p15:guide id="14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D22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 txBox="1"/>
          <p:nvPr/>
        </p:nvSpPr>
        <p:spPr>
          <a:xfrm>
            <a:off x="224241" y="642179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pt-BR" sz="800" dirty="0">
                <a:solidFill>
                  <a:srgbClr val="FF46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Kyndryl</a:t>
            </a:r>
            <a:endParaRPr sz="800" dirty="0">
              <a:solidFill>
                <a:srgbClr val="FF46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11372345" cy="111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7499" y="1409700"/>
            <a:ext cx="1155700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433" y="6481062"/>
            <a:ext cx="125034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FF462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74" r:id="rId2"/>
    <p:sldLayoutId id="2147483936" r:id="rId3"/>
    <p:sldLayoutId id="2147483866" r:id="rId4"/>
    <p:sldLayoutId id="2147483867" r:id="rId5"/>
    <p:sldLayoutId id="2147483868" r:id="rId6"/>
    <p:sldLayoutId id="2147483870" r:id="rId7"/>
    <p:sldLayoutId id="2147483872" r:id="rId8"/>
    <p:sldLayoutId id="2147483873" r:id="rId9"/>
  </p:sldLayoutIdLst>
  <p:transition spd="med"/>
  <p:txStyles>
    <p:titleStyle>
      <a:lvl1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462C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9pPr>
    </p:titleStyle>
    <p:bodyStyle>
      <a:lvl1pPr marL="0" marR="0" indent="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238188" marR="0" indent="-23933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2pPr>
      <a:lvl3pPr marL="342324" marR="0" indent="-25774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3pPr>
      <a:lvl4pPr marL="506679" marR="0" indent="-279218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4pPr>
      <a:lvl5pPr marL="619376" marR="0" indent="-304602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5pPr>
      <a:lvl6pPr marL="889112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1070398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1251683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1432967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bodyStyle>
    <p:otherStyle>
      <a:lvl1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D22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 txBox="1"/>
          <p:nvPr/>
        </p:nvSpPr>
        <p:spPr>
          <a:xfrm>
            <a:off x="224241" y="6421793"/>
            <a:ext cx="2496707" cy="24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>
              <a:defRPr sz="1600">
                <a:solidFill>
                  <a:srgbClr val="EB563C"/>
                </a:solidFill>
                <a:latin typeface="+mn-lt"/>
                <a:ea typeface="+mn-ea"/>
                <a:cs typeface="+mn-cs"/>
                <a:sym typeface="IBM Plex Sans"/>
              </a:defRPr>
            </a:lvl1pPr>
          </a:lstStyle>
          <a:p>
            <a:r>
              <a:rPr lang="pt-BR" sz="800" dirty="0">
                <a:solidFill>
                  <a:srgbClr val="FF46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Kyndryl</a:t>
            </a:r>
            <a:endParaRPr sz="800" dirty="0">
              <a:solidFill>
                <a:srgbClr val="FF46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18515" y="255524"/>
            <a:ext cx="11372345" cy="111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17499" y="1409700"/>
            <a:ext cx="11557002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21433" y="6481062"/>
            <a:ext cx="125034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FF462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7" r:id="rId8"/>
    <p:sldLayoutId id="2147483948" r:id="rId9"/>
  </p:sldLayoutIdLst>
  <p:transition spd="med"/>
  <p:txStyles>
    <p:titleStyle>
      <a:lvl1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462C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l" defTabSz="12192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EB563C"/>
          </a:solidFill>
          <a:uFillTx/>
          <a:latin typeface="+mn-lt"/>
          <a:ea typeface="+mn-ea"/>
          <a:cs typeface="+mn-cs"/>
          <a:sym typeface="IBM Plex Sans"/>
        </a:defRPr>
      </a:lvl9pPr>
    </p:titleStyle>
    <p:bodyStyle>
      <a:lvl1pPr marL="0" marR="0" indent="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1pPr>
      <a:lvl2pPr marL="238188" marR="0" indent="-23933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2pPr>
      <a:lvl3pPr marL="342324" marR="0" indent="-257740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3pPr>
      <a:lvl4pPr marL="506679" marR="0" indent="-279218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4pPr>
      <a:lvl5pPr marL="619376" marR="0" indent="-304602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IBM Plex Sans"/>
        </a:defRPr>
      </a:lvl5pPr>
      <a:lvl6pPr marL="889112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1070398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1251683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1432967" marR="0" indent="-162087" algn="l" defTabSz="1219200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bodyStyle>
    <p:otherStyle>
      <a:lvl1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914643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.artifactory.swg-devops.com/ui/native/g2o-asset-repo" TargetMode="External"/><Relationship Id="rId2" Type="http://schemas.openxmlformats.org/officeDocument/2006/relationships/hyperlink" Target="https://self-service.taas.kyndryl.net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4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1421-54E8-2E4A-8450-D87261C7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1012874"/>
            <a:ext cx="11811000" cy="3415995"/>
          </a:xfrm>
        </p:spPr>
        <p:txBody>
          <a:bodyPr/>
          <a:lstStyle/>
          <a:p>
            <a:pPr algn="ctr">
              <a:lnSpc>
                <a:spcPts val="13040"/>
              </a:lnSpc>
            </a:pPr>
            <a:r>
              <a:rPr lang="en-US" sz="4500" b="1" dirty="0">
                <a:ln w="12700">
                  <a:solidFill>
                    <a:schemeClr val="bg1"/>
                  </a:solidFill>
                </a:ln>
                <a:noFill/>
              </a:rPr>
              <a:t>Oracle Database</a:t>
            </a:r>
            <a:br>
              <a:rPr lang="en-US" sz="4800" b="1" dirty="0">
                <a:ln w="12700">
                  <a:solidFill>
                    <a:schemeClr val="bg1"/>
                  </a:solidFill>
                </a:ln>
              </a:rPr>
            </a:br>
            <a:r>
              <a:rPr lang="en-US" sz="4800" b="1" dirty="0">
                <a:ln w="12700">
                  <a:solidFill>
                    <a:schemeClr val="bg1"/>
                  </a:solidFill>
                </a:ln>
              </a:rPr>
              <a:t>Coleta HC Oracle AWX</a:t>
            </a:r>
            <a:endParaRPr lang="en-US" sz="13200" b="1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8AFEA7-61B1-41CB-8BDB-60803B63E647}"/>
              </a:ext>
            </a:extLst>
          </p:cNvPr>
          <p:cNvSpPr txBox="1">
            <a:spLocks/>
          </p:cNvSpPr>
          <p:nvPr/>
        </p:nvSpPr>
        <p:spPr>
          <a:xfrm>
            <a:off x="3342969" y="5269208"/>
            <a:ext cx="5751870" cy="110528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Renan.Carvalho.dos.santos@kyndryl.com</a:t>
            </a:r>
          </a:p>
          <a:p>
            <a:pPr algn="ctr"/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Jul</a:t>
            </a:r>
            <a:r>
              <a:rPr lang="en-US" b="0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 2024</a:t>
            </a:r>
            <a:endParaRPr lang="en-US" i="1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885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596396-4489-DD4D-A23F-165F5ACD6CBB}"/>
              </a:ext>
            </a:extLst>
          </p:cNvPr>
          <p:cNvSpPr txBox="1">
            <a:spLocks/>
          </p:cNvSpPr>
          <p:nvPr/>
        </p:nvSpPr>
        <p:spPr>
          <a:xfrm>
            <a:off x="2276865" y="161317"/>
            <a:ext cx="5734593" cy="7678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13200" b="1" dirty="0">
              <a:ln w="12700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69658-8C5B-DA14-99C1-649ACAA20C17}"/>
              </a:ext>
            </a:extLst>
          </p:cNvPr>
          <p:cNvSpPr txBox="1"/>
          <p:nvPr/>
        </p:nvSpPr>
        <p:spPr>
          <a:xfrm>
            <a:off x="0" y="545238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>
                <a:ln w="12700">
                  <a:solidFill>
                    <a:schemeClr val="bg1"/>
                  </a:solidFill>
                </a:ln>
                <a:noFill/>
                <a:latin typeface="+mj-lt"/>
              </a:rPr>
              <a:t>Acessos</a:t>
            </a:r>
            <a:r>
              <a:rPr lang="en-US" sz="4500" b="1" dirty="0">
                <a:ln w="12700">
                  <a:solidFill>
                    <a:schemeClr val="bg1"/>
                  </a:solidFill>
                </a:ln>
                <a:noFill/>
                <a:latin typeface="+mj-lt"/>
              </a:rPr>
              <a:t> e links</a:t>
            </a:r>
          </a:p>
          <a:p>
            <a:endParaRPr lang="pt-BR" sz="45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68196-0199-0ABA-3759-9C68106E24E4}"/>
              </a:ext>
            </a:extLst>
          </p:cNvPr>
          <p:cNvSpPr txBox="1"/>
          <p:nvPr/>
        </p:nvSpPr>
        <p:spPr>
          <a:xfrm>
            <a:off x="0" y="2423490"/>
            <a:ext cx="650895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Solicitar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acesso</a:t>
            </a:r>
            <a:r>
              <a:rPr lang="en-US" sz="1400" dirty="0">
                <a:solidFill>
                  <a:schemeClr val="bg1"/>
                </a:solidFill>
              </a:rPr>
              <a:t> AWX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Solicitar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acesso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github</a:t>
            </a:r>
            <a:r>
              <a:rPr lang="en-US" sz="1400" dirty="0">
                <a:solidFill>
                  <a:schemeClr val="bg1"/>
                </a:solidFill>
              </a:rPr>
              <a:t> no link </a:t>
            </a:r>
            <a:r>
              <a:rPr lang="en-US" sz="1400" dirty="0" err="1">
                <a:solidFill>
                  <a:schemeClr val="bg1"/>
                </a:solidFill>
              </a:rPr>
              <a:t>abaixo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“create request”, com as </a:t>
            </a:r>
            <a:r>
              <a:rPr lang="en-US" sz="1400" dirty="0" err="1">
                <a:solidFill>
                  <a:schemeClr val="bg1"/>
                </a:solidFill>
              </a:rPr>
              <a:t>informacoes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lado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https://self-service.taas.kyndryl.net/</a:t>
            </a: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Links da s ferramentas </a:t>
            </a:r>
            <a:r>
              <a:rPr lang="en-US" sz="1400" dirty="0" err="1">
                <a:solidFill>
                  <a:schemeClr val="bg1"/>
                </a:solidFill>
              </a:rPr>
              <a:t>utilizadas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</a:rPr>
              <a:t>Awx</a:t>
            </a:r>
            <a:r>
              <a:rPr lang="en-US" sz="1100" b="1" dirty="0">
                <a:solidFill>
                  <a:schemeClr val="bg1"/>
                </a:solidFill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https://awx.blueops.net/#/home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1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https://github.kyndryl.net/</a:t>
            </a:r>
            <a:endParaRPr lang="en-US" sz="11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67D5A4-3B17-C045-AB04-26459D65E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181" y="2022565"/>
            <a:ext cx="6223820" cy="38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596396-4489-DD4D-A23F-165F5ACD6CBB}"/>
              </a:ext>
            </a:extLst>
          </p:cNvPr>
          <p:cNvSpPr txBox="1">
            <a:spLocks/>
          </p:cNvSpPr>
          <p:nvPr/>
        </p:nvSpPr>
        <p:spPr>
          <a:xfrm>
            <a:off x="2276865" y="161317"/>
            <a:ext cx="5734593" cy="7678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ln w="1270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13200" b="1" dirty="0">
              <a:ln w="12700"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F60E2-995F-33E3-6DB4-1DE15BE9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99" y="203858"/>
            <a:ext cx="3948571" cy="2544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0FE0FF-ECCA-404B-B006-2176278CAC50}"/>
              </a:ext>
            </a:extLst>
          </p:cNvPr>
          <p:cNvSpPr txBox="1"/>
          <p:nvPr/>
        </p:nvSpPr>
        <p:spPr>
          <a:xfrm>
            <a:off x="418920" y="1268361"/>
            <a:ext cx="63456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Acesse o Github e encontre o projeto  ITS-Vega/orcle_healthcheck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6F2011-1DA8-55B4-89F3-981504ED205F}"/>
              </a:ext>
            </a:extLst>
          </p:cNvPr>
          <p:cNvSpPr txBox="1"/>
          <p:nvPr/>
        </p:nvSpPr>
        <p:spPr>
          <a:xfrm>
            <a:off x="418921" y="4550016"/>
            <a:ext cx="586389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Click no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botao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(Add File) e entre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em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(Upload Files)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Busque no seu computador e arrasta aqui a pasta com os Scripts de  execucao do heath check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37177E-8ABA-9DC3-D2A3-A821CCD17694}"/>
                  </a:ext>
                </a:extLst>
              </p14:cNvPr>
              <p14:cNvContentPartPr/>
              <p14:nvPr/>
            </p14:nvContentPartPr>
            <p14:xfrm>
              <a:off x="6390499" y="5240241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37177E-8ABA-9DC3-D2A3-A821CCD17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4379" y="523412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9E965F63-0826-1F15-2D1C-C47EAD22E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47" y="5342810"/>
            <a:ext cx="3048077" cy="14807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965FB3F-67BF-C92F-D05F-176F5458FDB8}"/>
                  </a:ext>
                </a:extLst>
              </p14:cNvPr>
              <p14:cNvContentPartPr/>
              <p14:nvPr/>
            </p14:nvContentPartPr>
            <p14:xfrm>
              <a:off x="7275379" y="1484361"/>
              <a:ext cx="778320" cy="40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965FB3F-67BF-C92F-D05F-176F5458FD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1739" y="1376361"/>
                <a:ext cx="885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5F35020-413F-6FB0-A495-0F66A9174ADF}"/>
                  </a:ext>
                </a:extLst>
              </p14:cNvPr>
              <p14:cNvContentPartPr/>
              <p14:nvPr/>
            </p14:nvContentPartPr>
            <p14:xfrm>
              <a:off x="8091499" y="3421161"/>
              <a:ext cx="899280" cy="69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5F35020-413F-6FB0-A495-0F66A9174A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7859" y="3313521"/>
                <a:ext cx="1006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F10CED-93DE-C84A-F59B-E0505A7B1226}"/>
                  </a:ext>
                </a:extLst>
              </p14:cNvPr>
              <p14:cNvContentPartPr/>
              <p14:nvPr/>
            </p14:nvContentPartPr>
            <p14:xfrm>
              <a:off x="8004379" y="3450681"/>
              <a:ext cx="697680" cy="7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F10CED-93DE-C84A-F59B-E0505A7B12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0379" y="3342681"/>
                <a:ext cx="805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01CD335-7391-5C7E-864D-B456B3B64D59}"/>
                  </a:ext>
                </a:extLst>
              </p14:cNvPr>
              <p14:cNvContentPartPr/>
              <p14:nvPr/>
            </p14:nvContentPartPr>
            <p14:xfrm>
              <a:off x="8662099" y="3400281"/>
              <a:ext cx="346680" cy="60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01CD335-7391-5C7E-864D-B456B3B64D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8099" y="3292641"/>
                <a:ext cx="454320" cy="27648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F109A52-788F-B99B-D555-D78C6C5FF233}"/>
              </a:ext>
            </a:extLst>
          </p:cNvPr>
          <p:cNvSpPr txBox="1"/>
          <p:nvPr/>
        </p:nvSpPr>
        <p:spPr>
          <a:xfrm>
            <a:off x="418921" y="3429000"/>
            <a:ext cx="50478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Navegue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at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é o diretório orcle_healthcheck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techspecs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E29E5D-88C5-03B7-ABDF-9A14C73419B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096000" y="1376083"/>
            <a:ext cx="960899" cy="100107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BF58DF-CB3A-515E-5E44-1510B15E4AEC}"/>
              </a:ext>
            </a:extLst>
          </p:cNvPr>
          <p:cNvCxnSpPr>
            <a:cxnSpLocks/>
          </p:cNvCxnSpPr>
          <p:nvPr/>
        </p:nvCxnSpPr>
        <p:spPr>
          <a:xfrm>
            <a:off x="6076950" y="5219437"/>
            <a:ext cx="2199573" cy="687033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6C880BCD-1EF7-C2C6-57DE-B4A2D52F67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67306" y="2781688"/>
            <a:ext cx="4839684" cy="24589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E4105B-693E-52A4-4D35-60B3A6017A6F}"/>
                  </a:ext>
                </a:extLst>
              </p14:cNvPr>
              <p14:cNvContentPartPr/>
              <p14:nvPr/>
            </p14:nvContentPartPr>
            <p14:xfrm>
              <a:off x="7391220" y="3298680"/>
              <a:ext cx="955080" cy="40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E4105B-693E-52A4-4D35-60B3A6017A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7580" y="3191040"/>
                <a:ext cx="1062720" cy="255960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2124E2C-1B63-51AA-9FB5-20C6C29D871C}"/>
              </a:ext>
            </a:extLst>
          </p:cNvPr>
          <p:cNvCxnSpPr>
            <a:cxnSpLocks/>
          </p:cNvCxnSpPr>
          <p:nvPr/>
        </p:nvCxnSpPr>
        <p:spPr>
          <a:xfrm flipV="1">
            <a:off x="5203927" y="3347542"/>
            <a:ext cx="1983453" cy="182005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284FBF-C13A-9872-B512-271943F00913}"/>
              </a:ext>
            </a:extLst>
          </p:cNvPr>
          <p:cNvCxnSpPr>
            <a:cxnSpLocks/>
          </p:cNvCxnSpPr>
          <p:nvPr/>
        </p:nvCxnSpPr>
        <p:spPr>
          <a:xfrm flipV="1">
            <a:off x="4873596" y="3596789"/>
            <a:ext cx="5832504" cy="1069449"/>
          </a:xfrm>
          <a:prstGeom prst="straightConnector1">
            <a:avLst/>
          </a:prstGeom>
          <a:noFill/>
          <a:ln w="60325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B40909-2428-D38F-9CF9-0A4AB8914E25}"/>
              </a:ext>
            </a:extLst>
          </p:cNvPr>
          <p:cNvSpPr txBox="1"/>
          <p:nvPr/>
        </p:nvSpPr>
        <p:spPr>
          <a:xfrm>
            <a:off x="600075" y="661035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CE5811-1BB6-3EA3-DC22-2E28BE4AF689}"/>
              </a:ext>
            </a:extLst>
          </p:cNvPr>
          <p:cNvSpPr txBox="1"/>
          <p:nvPr/>
        </p:nvSpPr>
        <p:spPr>
          <a:xfrm>
            <a:off x="76265" y="5619465"/>
            <a:ext cx="579107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br>
              <a:rPr lang="pt-BR" sz="1400" b="1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 Obs: mantenha os diretorios dos sccripts com nomes padronizados </a:t>
            </a:r>
            <a:r>
              <a:rPr lang="pt-BR" sz="1400" b="1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[nome_cliente]_hc_[full ou gap]</a:t>
            </a: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e com letra minuscula </a:t>
            </a:r>
            <a:b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</a:b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  </a:t>
            </a:r>
            <a:r>
              <a:rPr lang="pt-BR" sz="1400" b="1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</a:t>
            </a:r>
            <a:r>
              <a:rPr lang="pt-BR" sz="1400" dirty="0">
                <a:solidFill>
                  <a:schemeClr val="bg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: honda_hc_full ou honda_hc_gap</a:t>
            </a:r>
          </a:p>
        </p:txBody>
      </p:sp>
    </p:spTree>
    <p:extLst>
      <p:ext uri="{BB962C8B-B14F-4D97-AF65-F5344CB8AC3E}">
        <p14:creationId xmlns:p14="http://schemas.microsoft.com/office/powerpoint/2010/main" val="290008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90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E4121-0F32-4B2F-7EB4-F99532FB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05" y="1817876"/>
            <a:ext cx="7574609" cy="447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24863-981C-DAD2-0F0A-250AE2D143DF}"/>
              </a:ext>
            </a:extLst>
          </p:cNvPr>
          <p:cNvSpPr txBox="1"/>
          <p:nvPr/>
        </p:nvSpPr>
        <p:spPr>
          <a:xfrm flipH="1">
            <a:off x="2084439" y="855406"/>
            <a:ext cx="325494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Acesse o awx  entre em tamplates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Pesquise por (oracle_health)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Excute o atraves to icone do foguete</a:t>
            </a:r>
          </a:p>
        </p:txBody>
      </p:sp>
    </p:spTree>
    <p:extLst>
      <p:ext uri="{BB962C8B-B14F-4D97-AF65-F5344CB8AC3E}">
        <p14:creationId xmlns:p14="http://schemas.microsoft.com/office/powerpoint/2010/main" val="365363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0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54E90-74DD-AE43-B78F-AF8E878CE4D3}"/>
              </a:ext>
            </a:extLst>
          </p:cNvPr>
          <p:cNvSpPr txBox="1"/>
          <p:nvPr/>
        </p:nvSpPr>
        <p:spPr>
          <a:xfrm>
            <a:off x="11289" y="4363508"/>
            <a:ext cx="14607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651328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 err="1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Co Template">
  <a:themeElements>
    <a:clrScheme name="NewCO">
      <a:dk1>
        <a:srgbClr val="8D978B"/>
      </a:dk1>
      <a:lt1>
        <a:srgbClr val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2019 Master template (black background)">
  <a:themeElements>
    <a:clrScheme name="IBM 2019 Master template (black background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00FF"/>
      </a:hlink>
      <a:folHlink>
        <a:srgbClr val="FF00FF"/>
      </a:folHlink>
    </a:clrScheme>
    <a:fontScheme name="IBM 2019 Master template (black background)">
      <a:majorFont>
        <a:latin typeface="Helvetica"/>
        <a:ea typeface="Helvetica"/>
        <a:cs typeface="Helvetica"/>
      </a:majorFont>
      <a:minorFont>
        <a:latin typeface="IBM Plex Sans"/>
        <a:ea typeface="IBM Plex Sans"/>
        <a:cs typeface="IBM Plex Sans"/>
      </a:minorFont>
    </a:fontScheme>
    <a:fmtScheme name="IBM 2019 Master template (black background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6000" tIns="96000" rIns="96000" bIns="96000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1_IBM 2019 Master template (black background)">
  <a:themeElements>
    <a:clrScheme name="IBM 2019 Master template (black background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00FF"/>
      </a:hlink>
      <a:folHlink>
        <a:srgbClr val="FF00FF"/>
      </a:folHlink>
    </a:clrScheme>
    <a:fontScheme name="IBM 2019 Master template (black background)">
      <a:majorFont>
        <a:latin typeface="Helvetica"/>
        <a:ea typeface="Helvetica"/>
        <a:cs typeface="Helvetica"/>
      </a:majorFont>
      <a:minorFont>
        <a:latin typeface="IBM Plex Sans"/>
        <a:ea typeface="IBM Plex Sans"/>
        <a:cs typeface="IBM Plex Sans"/>
      </a:minorFont>
    </a:fontScheme>
    <a:fmtScheme name="IBM 2019 Master template (black background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6000" tIns="96000" rIns="96000" bIns="96000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21918" tIns="121918" rIns="121918" bIns="121918" numCol="1" spcCol="38100" rtlCol="0" anchor="t">
        <a:spAutoFit/>
      </a:bodyPr>
      <a:lstStyle>
        <a:defPPr marL="0" marR="0" indent="0" algn="l" defTabSz="182928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128165</TotalTime>
  <Words>199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.AppleSystemUIFont</vt:lpstr>
      <vt:lpstr>Arial</vt:lpstr>
      <vt:lpstr>Arial Regular</vt:lpstr>
      <vt:lpstr>IBM Plex Sans</vt:lpstr>
      <vt:lpstr>LucidaGrande</vt:lpstr>
      <vt:lpstr>Times New Roman</vt:lpstr>
      <vt:lpstr>TWK Everett</vt:lpstr>
      <vt:lpstr>TWK Everett Ultralight</vt:lpstr>
      <vt:lpstr>Wingdings</vt:lpstr>
      <vt:lpstr>1_COVERS</vt:lpstr>
      <vt:lpstr>NewCo Template</vt:lpstr>
      <vt:lpstr>IBM 2019 Master template (black background)</vt:lpstr>
      <vt:lpstr>1_IBM 2019 Master template (black background)</vt:lpstr>
      <vt:lpstr>Oracle Database Coleta HC Oracle AWX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Ariane</dc:creator>
  <dc:description/>
  <cp:lastModifiedBy>Renan Carvalho dos Santos</cp:lastModifiedBy>
  <cp:revision>947</cp:revision>
  <dcterms:created xsi:type="dcterms:W3CDTF">2020-03-26T15:13:56Z</dcterms:created>
  <dcterms:modified xsi:type="dcterms:W3CDTF">2025-02-26T12:56:01Z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