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  <p:sldMasterId id="2147483829" r:id="rId2"/>
    <p:sldMasterId id="2147483864" r:id="rId3"/>
    <p:sldMasterId id="2147483938" r:id="rId4"/>
  </p:sldMasterIdLst>
  <p:notesMasterIdLst>
    <p:notesMasterId r:id="rId12"/>
  </p:notesMasterIdLst>
  <p:sldIdLst>
    <p:sldId id="260" r:id="rId5"/>
    <p:sldId id="2147374346" r:id="rId6"/>
    <p:sldId id="2147374347" r:id="rId7"/>
    <p:sldId id="2147374350" r:id="rId8"/>
    <p:sldId id="2147374348" r:id="rId9"/>
    <p:sldId id="2147374349" r:id="rId10"/>
    <p:sldId id="214737430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 Pereira de Lacerda" initials="RPdL" lastIdx="1" clrIdx="0">
    <p:extLst>
      <p:ext uri="{19B8F6BF-5375-455C-9EA6-DF929625EA0E}">
        <p15:presenceInfo xmlns:p15="http://schemas.microsoft.com/office/powerpoint/2012/main" userId="S::rlacerda@br.ibm.com::28b182a3-9a33-4230-8220-e4da1145ba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2D"/>
    <a:srgbClr val="C6E0B4"/>
    <a:srgbClr val="2A494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90660" autoAdjust="0"/>
  </p:normalViewPr>
  <p:slideViewPr>
    <p:cSldViewPr snapToGrid="0" snapToObjects="1">
      <p:cViewPr>
        <p:scale>
          <a:sx n="80" d="100"/>
          <a:sy n="80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3:37:39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3:02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0,'3'3,"1"-1,0 0,0 0,0 0,0 0,0-1,1 0,-1 0,8 1,2 1,60 11,0-3,92 0,-13-1,224 6,-362-15,0 1,0 0,21 5,29 5,335-7,-221-7,-40 4,151-5,-226-9,-49 9,6-2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17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1,'487'0,"-454"2,0 2,-1 2,1 0,-1 3,53 20,23 6,-43-20,1-2,1-4,0-2,99-3,0 8,-33 0,-60-10,119 8,330 6,-424-16,-60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21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1937 0,'-5'1,"1"0,0 0,-1 1,1-1,0 1,-5 3,-14 5,-16 4,1 1,-38 23,12-6,33-19,0 0,-1-3,0 0,-1-2,1-2,-1 0,-1-3,-64 0,-776-5,850 1,-1-2,1-1,1-1,-31-10,-2 0,-93-32,122 38,-23-8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22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0 169,'1'-3,"-1"0,1 0,0 0,0 1,0-1,1 0,-1 1,1-1,-1 1,1 0,0-1,0 1,0 0,4-3,33-25,-15 19,0 1,1 1,0 2,0 0,45-5,-12 1,3-1,0 4,1 2,0 2,0 4,0 2,103 17,-74 7,-70-20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41:29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2,'89'-1,"97"3,-165 1,0 1,25 8,30 6,-16-7,-38-6,0-1,25 1,500-3,-273-4,-247 2,24 0,1 1,61 11,-51-5,1-2,106-6,-60-2,-44 2,78 3,-74 8,-42-6,46 3,-26-6,-26 1,1-1,-1-2,0 0,0-1,30-7,-37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190C61-3D80-4639-9D5D-FC525D9C43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2118"/>
            <a:ext cx="12194117" cy="6860118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1" y="920938"/>
              <a:ext cx="78" cy="21552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167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4007039"/>
              <a:ext cx="14630400" cy="21552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167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66" b="0" i="0" dirty="0">
                    <a:latin typeface="+mn-lt"/>
                    <a:ea typeface="IBM Plex Sans" charset="0"/>
                    <a:cs typeface="IBM Plex Sans" charset="0"/>
                  </a:rPr>
                  <a:t>© Copyright IBM Corporation 2018              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666" b="0" i="0" dirty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666" b="0" i="0" smtClean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pPr marL="0" indent="0" algn="r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12 July 2024</a:t>
                </a:fld>
                <a:endPara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94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0412" y="6354378"/>
            <a:ext cx="475811" cy="1928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8800" y="1526176"/>
            <a:ext cx="2438400" cy="466404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13" y="6355140"/>
            <a:ext cx="475810" cy="192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5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48800" y="1526176"/>
            <a:ext cx="2438400" cy="4663440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3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6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286881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286881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4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1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324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75" y="2918460"/>
            <a:ext cx="188468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7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5072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2453591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046" y="1296939"/>
            <a:ext cx="10322354" cy="47548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EA9-021E-CE41-BE5C-3C45879FFB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B8B686-3F2D-BA47-BCB9-D74AA6B7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9" y="264001"/>
            <a:ext cx="10322354" cy="415871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2A03-1418-564E-8DF9-77B12DF057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69" y="6182623"/>
            <a:ext cx="1719390" cy="5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63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4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9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3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7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1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04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flipH="1">
            <a:off x="4450080" y="6593021"/>
            <a:ext cx="3291840" cy="263347"/>
          </a:xfrm>
          <a:prstGeom prst="rect">
            <a:avLst/>
          </a:prstGeom>
        </p:spPr>
        <p:txBody>
          <a:bodyPr/>
          <a:lstStyle/>
          <a:p>
            <a:pPr defTabSz="914377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</a:pPr>
            <a:r>
              <a:rPr lang="pt-BR"/>
              <a:t>Consulting Template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377">
              <a:buClr>
                <a:schemeClr val="tx2"/>
              </a:buClr>
            </a:pPr>
            <a:fld id="{04DA345E-7039-4AD4-BED8-186803EA23C9}" type="datetime1">
              <a:rPr lang="pt-BR" smtClean="0"/>
              <a:pPr defTabSz="914377">
                <a:buClr>
                  <a:schemeClr val="tx2"/>
                </a:buClr>
              </a:pPr>
              <a:t>12/07/2024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254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405143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2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C43509-533A-4740-83A8-6EED771E10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1" y="1625043"/>
            <a:ext cx="11811000" cy="3925414"/>
          </a:xfrm>
        </p:spPr>
        <p:txBody>
          <a:bodyPr/>
          <a:lstStyle>
            <a:lvl1pPr>
              <a:defRPr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algn="l">
              <a:lnSpc>
                <a:spcPts val="13040"/>
              </a:lnSpc>
            </a:pPr>
            <a:r>
              <a:rPr lang="en-US" sz="13200" b="1" dirty="0">
                <a:ln w="12700">
                  <a:solidFill>
                    <a:schemeClr val="bg1"/>
                  </a:solidFill>
                </a:ln>
                <a:noFill/>
              </a:rPr>
              <a:t>Short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AA0D7DC-B35A-C445-A422-86F149B10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4984"/>
            <a:ext cx="4673223" cy="72476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5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C43509-533A-4740-83A8-6EED771E10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1" y="1625043"/>
            <a:ext cx="11811000" cy="3925414"/>
          </a:xfrm>
        </p:spPr>
        <p:txBody>
          <a:bodyPr/>
          <a:lstStyle>
            <a:lvl1pPr>
              <a:defRPr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algn="l">
              <a:lnSpc>
                <a:spcPts val="13040"/>
              </a:lnSpc>
            </a:pPr>
            <a:r>
              <a:rPr lang="en-US" sz="13200" b="1" dirty="0">
                <a:ln w="12700">
                  <a:solidFill>
                    <a:schemeClr val="bg1"/>
                  </a:solidFill>
                </a:ln>
                <a:noFill/>
              </a:rPr>
              <a:t>Short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AA0D7DC-B35A-C445-A422-86F149B10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4984"/>
            <a:ext cx="4673223" cy="72476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6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5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500" y="3837305"/>
            <a:ext cx="11811000" cy="2032000"/>
          </a:xfrm>
        </p:spPr>
        <p:txBody>
          <a:bodyPr>
            <a:noAutofit/>
          </a:bodyPr>
          <a:lstStyle>
            <a:lvl1pPr marL="0" indent="0">
              <a:lnSpc>
                <a:spcPts val="8200"/>
              </a:lnSpc>
              <a:buNone/>
              <a:defRPr sz="7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EC38-148A-8540-B4AD-B8BAA18B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8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6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1943" y="1864312"/>
            <a:ext cx="7267237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>
                <a:ln w="12700">
                  <a:noFill/>
                </a:ln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Place presentation section title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7CC0A5-3F5F-4B48-9F76-D069280A1AA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500" y="1861671"/>
            <a:ext cx="1200978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 b="1" i="0">
                <a:ln w="12700">
                  <a:solidFill>
                    <a:schemeClr val="accent6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A2578-9071-1F47-8D9D-238771F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19E3E9-DC1F-254A-8259-EB3855F80B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13047-9FDA-194E-91DD-9A7D2C3E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1176">
          <p15:clr>
            <a:srgbClr val="FBAE40"/>
          </p15:clr>
        </p15:guide>
        <p15:guide id="5" pos="3940">
          <p15:clr>
            <a:srgbClr val="FBAE40"/>
          </p15:clr>
        </p15:guide>
        <p15:guide id="6" orient="horz" pos="23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500" y="1232133"/>
            <a:ext cx="1455420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 b="1" i="0">
                <a:ln w="12700">
                  <a:solidFill>
                    <a:schemeClr val="tx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04DC24-C315-324C-9D46-EBAE4F47F8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5797" y="1232132"/>
            <a:ext cx="8912696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>
                <a:ln w="1270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18B50239-37A9-B745-83CE-E43173563B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CDD1E-9EEF-A149-BD9D-99EEEAED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4C1-60D3-B645-8E3E-7801264BD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242" y="445874"/>
            <a:ext cx="5067041" cy="286584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8422" y="1684628"/>
            <a:ext cx="8313078" cy="3400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Place body text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78238" y="5271339"/>
            <a:ext cx="2417762" cy="3286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0501" y="1684628"/>
            <a:ext cx="2727325" cy="277783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CB8481-F0E0-0547-AD93-9098DFF3A6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B8CE48-B84E-E14B-B298-B53BE93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7A735A-1934-3542-ADB4-75E872992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3368D9-5DD1-2744-AB72-D92E22F7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6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6">
          <p15:clr>
            <a:srgbClr val="FBAE40"/>
          </p15:clr>
        </p15:guide>
        <p15:guide id="2" orient="horz" pos="3216">
          <p15:clr>
            <a:srgbClr val="FBAE40"/>
          </p15:clr>
        </p15:guide>
        <p15:guide id="3" orient="horz" pos="3312">
          <p15:clr>
            <a:srgbClr val="FBAE40"/>
          </p15:clr>
        </p15:guide>
        <p15:guide id="4" pos="2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3000"/>
            <a:ext cx="4724400" cy="2286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4CFC31EE-5C1D-CA4D-891B-C60FB5577A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A4BFF994-74B4-9D4B-AD4E-2CE484C496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A2B8-5660-A24C-BD3E-F0B11C36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0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327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Description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715455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0A26E2A-1F3D-0C4E-8EEF-16F869265C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471545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6B757E9-BCCE-D640-BD7B-D4AD8BF205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1F34ECEE-8FD3-8B42-98F5-1A2704700E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9499AD-AC92-644C-B0C5-B407C113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5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flow / Pl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83CD6B7-D5D1-484A-AF17-BBE8A45C59BB}"/>
              </a:ext>
            </a:extLst>
          </p:cNvPr>
          <p:cNvSpPr/>
          <p:nvPr/>
        </p:nvSpPr>
        <p:spPr>
          <a:xfrm>
            <a:off x="0" y="1291142"/>
            <a:ext cx="12192000" cy="5566858"/>
          </a:xfrm>
          <a:custGeom>
            <a:avLst/>
            <a:gdLst>
              <a:gd name="connsiteX0" fmla="*/ 2796 w 12192000"/>
              <a:gd name="connsiteY0" fmla="*/ 0 h 5566858"/>
              <a:gd name="connsiteX1" fmla="*/ 2267242 w 12192000"/>
              <a:gd name="connsiteY1" fmla="*/ 0 h 5566858"/>
              <a:gd name="connsiteX2" fmla="*/ 2267242 w 12192000"/>
              <a:gd name="connsiteY2" fmla="*/ 875287 h 5566858"/>
              <a:gd name="connsiteX3" fmla="*/ 12192000 w 12192000"/>
              <a:gd name="connsiteY3" fmla="*/ 875287 h 5566858"/>
              <a:gd name="connsiteX4" fmla="*/ 12192000 w 12192000"/>
              <a:gd name="connsiteY4" fmla="*/ 5566858 h 5566858"/>
              <a:gd name="connsiteX5" fmla="*/ 0 w 12192000"/>
              <a:gd name="connsiteY5" fmla="*/ 5566858 h 5566858"/>
              <a:gd name="connsiteX6" fmla="*/ 0 w 12192000"/>
              <a:gd name="connsiteY6" fmla="*/ 875287 h 5566858"/>
              <a:gd name="connsiteX7" fmla="*/ 2796 w 12192000"/>
              <a:gd name="connsiteY7" fmla="*/ 875287 h 556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566858">
                <a:moveTo>
                  <a:pt x="2796" y="0"/>
                </a:moveTo>
                <a:lnTo>
                  <a:pt x="2267242" y="0"/>
                </a:lnTo>
                <a:lnTo>
                  <a:pt x="2267242" y="875287"/>
                </a:lnTo>
                <a:lnTo>
                  <a:pt x="12192000" y="875287"/>
                </a:lnTo>
                <a:lnTo>
                  <a:pt x="12192000" y="5566858"/>
                </a:lnTo>
                <a:lnTo>
                  <a:pt x="0" y="5566858"/>
                </a:lnTo>
                <a:lnTo>
                  <a:pt x="0" y="875287"/>
                </a:lnTo>
                <a:lnTo>
                  <a:pt x="2796" y="875287"/>
                </a:lnTo>
                <a:close/>
              </a:path>
            </a:pathLst>
          </a:custGeom>
          <a:solidFill>
            <a:srgbClr val="E3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905642C-03E7-604E-A5AE-BC1CD46DFB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B7FDE68-8157-254D-B7CE-5A12A65ED2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50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ACF4438A-AFDF-C74C-B2F8-9CE8F1EC12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65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22E5BB17-C045-8B4F-97F4-A41C0605D8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3780" y="2896754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B56A29D-BADE-6245-B586-3740CC1260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50" y="2438400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4B997B7-2B3B-414F-81FB-7EEAE31430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165" y="2441944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6F62E1DE-82A4-594F-8FBF-DAF1FDE9413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3780" y="2443442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5A77ED7-970D-F544-8991-573BF695C2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346" y="1485316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819E889-A0F6-C14C-A5C3-AC661201B0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26460" y="1465329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5F73484B-2D72-774E-A690-52527C73A8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2902" y="1476727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D96578B5-3D99-A245-AE30-8DAE547E86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81124" y="1467439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2EB9EFE5-C83C-CA45-9478-0358A73C805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4680" y="1485316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2" name="Text Placeholder 24">
            <a:extLst>
              <a:ext uri="{FF2B5EF4-FFF2-40B4-BE49-F238E27FC236}">
                <a16:creationId xmlns:a16="http://schemas.microsoft.com/office/drawing/2014/main" id="{A3AC23B4-C37B-6942-8A0A-F7FD842394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3" name="Text Placeholder 24">
            <a:extLst>
              <a:ext uri="{FF2B5EF4-FFF2-40B4-BE49-F238E27FC236}">
                <a16:creationId xmlns:a16="http://schemas.microsoft.com/office/drawing/2014/main" id="{3A40C4EB-1200-B448-93E5-97387B75EF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F1C72F-B161-6743-829C-E37E1E27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536">
          <p15:clr>
            <a:srgbClr val="FBAE40"/>
          </p15:clr>
        </p15:guide>
        <p15:guide id="4" pos="2352">
          <p15:clr>
            <a:srgbClr val="FBAE40"/>
          </p15:clr>
        </p15:guide>
        <p15:guide id="5" orient="horz" pos="1824">
          <p15:clr>
            <a:srgbClr val="FBAE40"/>
          </p15:clr>
        </p15:guide>
        <p15:guide id="6" pos="61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w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D1090-BF05-D04B-AF06-35FC4A4C8571}"/>
              </a:ext>
            </a:extLst>
          </p:cNvPr>
          <p:cNvSpPr/>
          <p:nvPr/>
        </p:nvSpPr>
        <p:spPr>
          <a:xfrm>
            <a:off x="164814" y="3408946"/>
            <a:ext cx="3046164" cy="55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9C6EC-023D-E248-95FC-5FA0EAA686F0}"/>
              </a:ext>
            </a:extLst>
          </p:cNvPr>
          <p:cNvSpPr/>
          <p:nvPr/>
        </p:nvSpPr>
        <p:spPr>
          <a:xfrm>
            <a:off x="3228143" y="3408946"/>
            <a:ext cx="3020257" cy="55084"/>
          </a:xfrm>
          <a:prstGeom prst="rect">
            <a:avLst/>
          </a:prstGeom>
          <a:solidFill>
            <a:srgbClr val="B0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6530D-C4E8-8B44-BF0D-739D50C426D0}"/>
              </a:ext>
            </a:extLst>
          </p:cNvPr>
          <p:cNvSpPr/>
          <p:nvPr/>
        </p:nvSpPr>
        <p:spPr>
          <a:xfrm>
            <a:off x="6272393" y="3408946"/>
            <a:ext cx="3020257" cy="55084"/>
          </a:xfrm>
          <a:prstGeom prst="rect">
            <a:avLst/>
          </a:prstGeom>
          <a:solidFill>
            <a:srgbClr val="D8D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76E3A-F443-3D43-A07E-41A15F8DA4B1}"/>
              </a:ext>
            </a:extLst>
          </p:cNvPr>
          <p:cNvSpPr/>
          <p:nvPr/>
        </p:nvSpPr>
        <p:spPr>
          <a:xfrm>
            <a:off x="9316643" y="3408946"/>
            <a:ext cx="3020257" cy="55084"/>
          </a:xfrm>
          <a:prstGeom prst="rect">
            <a:avLst/>
          </a:prstGeom>
          <a:solidFill>
            <a:srgbClr val="EC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9D02AFF-CB91-2342-B23D-4404685A7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FDB4035-BC72-8841-8936-EDE2B51E7C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1F0C0EAC-3853-734A-A5A0-0BBD516972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431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24A58D7-BEE7-1C42-A094-2DB2E01493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6249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6ABC9543-3094-F84A-9D92-C17BCA4B46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3105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C271F7AF-6B12-E54B-A003-6117409F6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3712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3935B0DA-9043-0544-B151-E43DDF503C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65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CBF1EE23-DD1C-154D-914A-BA523DC70B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88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7D9E9EE2-5C31-F74E-9C27-7B61C6BA21C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11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70C1B6CE-8BFF-5747-BEFB-44180EC081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034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4EFF89-22AC-CE4E-82AB-A429743F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9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2016">
          <p15:clr>
            <a:srgbClr val="FBAE40"/>
          </p15:clr>
        </p15:guide>
        <p15:guide id="3" pos="3936">
          <p15:clr>
            <a:srgbClr val="FBAE40"/>
          </p15:clr>
        </p15:guide>
        <p15:guide id="4" pos="583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5476875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547687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CA09B7-80BE-9442-BA4D-F6F15B3A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2999"/>
            <a:ext cx="4991099" cy="255269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1158901"/>
            <a:ext cx="5476875" cy="482279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Add text—lorem ipsum dolor sit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imperdiet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proin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leo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vel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orci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Dictumst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quisque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sagittis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purus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sit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volutpat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/>
        </p:nvCxnSpPr>
        <p:spPr>
          <a:xfrm>
            <a:off x="6096000" y="1141947"/>
            <a:ext cx="45636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9FC6CA2-8C90-0E4F-A03B-0E5C88D5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6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264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 Quote and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9832" y="1143000"/>
            <a:ext cx="5061752" cy="124150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51C6-1E75-2541-A17C-C23BB84F50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3117127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F70D999-88B1-6E43-A886-21853FE921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9832" y="48387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3DC8C95E-1FEF-FA42-8BE0-F0DEDE217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0401" y="31242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6BB525-A7EB-3046-AE47-0324227D37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34500" y="4851318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26289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34500" y="2629778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09832" y="43815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34499" y="4381499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7AC2D9-1E35-C04A-B057-D3DEC03F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1656">
          <p15:clr>
            <a:srgbClr val="FBAE40"/>
          </p15:clr>
        </p15:guide>
        <p15:guide id="3" orient="horz" pos="1968">
          <p15:clr>
            <a:srgbClr val="FBAE40"/>
          </p15:clr>
        </p15:guide>
        <p15:guide id="4" orient="horz" pos="2760">
          <p15:clr>
            <a:srgbClr val="FBAE40"/>
          </p15:clr>
        </p15:guide>
        <p15:guide id="5" orient="horz" pos="3048">
          <p15:clr>
            <a:srgbClr val="FBAE40"/>
          </p15:clr>
        </p15:guide>
        <p15:guide id="6" pos="5880">
          <p15:clr>
            <a:srgbClr val="FBAE40"/>
          </p15:clr>
        </p15:guide>
        <p15:guide id="7" pos="326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ody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08A71E52-2C56-E643-A36D-448B62D7E6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B0740A6C-3224-6241-9712-AC1E03449C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2C0719B-7875-4F4E-A67D-A9EC48F136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1143001"/>
            <a:ext cx="7124700" cy="4838700"/>
          </a:xfrm>
        </p:spPr>
        <p:txBody>
          <a:bodyPr lIns="0" tIns="0" rIns="0" bIns="0" numCol="1" spcCol="45720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5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Add body text here—Lorem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Duis </a:t>
            </a:r>
            <a:r>
              <a:rPr lang="en-US" dirty="0" err="1">
                <a:latin typeface="Arial" panose="020B0604020202020204" pitchFamily="34" charset="0"/>
              </a:rPr>
              <a:t>aute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irure</a:t>
            </a:r>
            <a:r>
              <a:rPr lang="en-US" dirty="0">
                <a:latin typeface="Arial" panose="020B0604020202020204" pitchFamily="34" charset="0"/>
              </a:rPr>
              <a:t> dolor in </a:t>
            </a:r>
            <a:r>
              <a:rPr lang="en-US" dirty="0" err="1">
                <a:latin typeface="Arial" panose="020B0604020202020204" pitchFamily="34" charset="0"/>
              </a:rPr>
              <a:t>reprehenderit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</a:rPr>
              <a:t>voluptate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esse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cillum</a:t>
            </a:r>
            <a:r>
              <a:rPr lang="en-US" dirty="0">
                <a:latin typeface="Arial" panose="020B0604020202020204" pitchFamily="34" charset="0"/>
              </a:rPr>
              <a:t> dolore </a:t>
            </a:r>
            <a:r>
              <a:rPr lang="en-US" dirty="0" err="1">
                <a:latin typeface="Arial" panose="020B0604020202020204" pitchFamily="34" charset="0"/>
              </a:rPr>
              <a:t>eu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fugiat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nulla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pariatur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A71F1-D231-A244-9BE6-D71B3586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 Quote and Categori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C8CC7A-36A1-0041-A14B-CDF4525A35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1200" y="1143001"/>
            <a:ext cx="6210300" cy="3505200"/>
          </a:xfrm>
        </p:spPr>
        <p:txBody>
          <a:bodyPr anchor="t">
            <a:noAutofit/>
          </a:bodyPr>
          <a:lstStyle>
            <a:lvl1pPr algn="l">
              <a:defRPr sz="8000" b="1">
                <a:ln>
                  <a:solidFill>
                    <a:schemeClr val="accent3"/>
                  </a:solidFill>
                </a:ln>
                <a:noFill/>
              </a:defRPr>
            </a:lvl1pPr>
          </a:lstStyle>
          <a:p>
            <a:r>
              <a:rPr lang="en-US" dirty="0"/>
              <a:t>Quote or statement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DE620ED-CB42-784F-8099-AF585D9A18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5915" y="467625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63FE12-E90E-7848-9182-AF1C47033E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6375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6A2441A-3DA9-1D4E-998C-09F65B68C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72500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69CE56A-C60E-DA44-BD03-D52D1CC6B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95083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1280FAB-BC27-C247-B2AA-F215BC8854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3791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9078B5C-6713-CB4A-A281-5400436227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E8B9458-2ADA-A049-90FE-0FB40F4047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692DA-A98D-8F4F-BB0C-CD58D5BD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6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3192">
          <p15:clr>
            <a:srgbClr val="FBAE40"/>
          </p15:clr>
        </p15:guide>
        <p15:guide id="3" pos="5400">
          <p15:clr>
            <a:srgbClr val="FBAE40"/>
          </p15:clr>
        </p15:guide>
        <p15:guide id="4" pos="3264">
          <p15:clr>
            <a:srgbClr val="FBAE40"/>
          </p15:clr>
        </p15:guide>
        <p15:guide id="5" pos="1872">
          <p15:clr>
            <a:srgbClr val="FBAE40"/>
          </p15:clr>
        </p15:guide>
        <p15:guide id="6" pos="364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sections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5915" y="341398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C9C4BF0-A308-5241-8C03-8D24FB5A60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3695700"/>
            <a:ext cx="4991100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6DD77D-E9AB-6645-B39A-2A12C74D59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147548"/>
            <a:ext cx="5476875" cy="48341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here-–Lorem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8630D5DC-43B2-4446-BEB5-91609C391C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7C1C8AF4-CA51-4446-9B4B-CCD3970AF3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C662C-A633-0649-8A55-4D6F7F62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1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Qu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28F0-0C5F-2C4E-9D8D-F83704D564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500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770A5E-C724-CA49-A03F-565560E5E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8F13A7D-6C4C-6F4B-8F1A-29E28B946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274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E134F002-40B3-4A42-9658-416722BFCA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72637" y="1147737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9F39171-E780-844A-8D7D-85DA590E7A4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914274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86ED91B-28CC-5749-B859-D1F509D3629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672637" y="3725779"/>
            <a:ext cx="2487278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9BCF44A-F3BF-364F-AAE1-5078FBC8FC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0500" y="5828906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B4722C7-AFCC-A549-B88D-8CA1EA0CC2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4274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1F7A5D8-E58B-904D-96D5-B1323755F5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2637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6CAAE23-9718-0B46-B28A-1EF30BB5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E7EFCB-C1F9-D846-B071-DCC53A4AC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555953-4BFF-5F44-9B48-CE8A4C78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4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448">
          <p15:clr>
            <a:srgbClr val="FBAE40"/>
          </p15:clr>
        </p15:guide>
        <p15:guide id="3" pos="60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2819400"/>
          </a:xfrm>
        </p:spPr>
        <p:txBody>
          <a:bodyPr>
            <a:noAutofit/>
          </a:bodyPr>
          <a:lstStyle>
            <a:lvl1pPr>
              <a:defRPr sz="4500" b="1">
                <a:latin typeface="+mj-lt"/>
                <a:ea typeface="IBM Plex Sans" panose="020B0503050000000000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956" y="6284866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35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8B2BC5-1B85-574F-8BB5-69625A5B7E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500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476ED19-3594-9048-B39A-BDC4B64D0B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80147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9034AD5-09D2-7F49-BCA0-D1AC11943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4343400"/>
            <a:ext cx="3300124" cy="1638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Add text here—lorem ipsum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CEFAFCB-CB04-704B-8F6F-9A740D64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1C64077-85C9-6C4F-BE9E-B7B7E21D9B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315DF49-AC17-D94E-8F18-3FCE42A2E1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9D5316-2A94-014B-90B6-041EF11AEA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ACDDBC-4208-8C4E-9533-E347DA96E88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803431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33922D-E1F6-FC45-922C-4C63B61B38E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7318533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7D94485-817E-5340-B0E9-3B3DA04518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69794" y="1143000"/>
            <a:ext cx="2822206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5D94398-747E-5649-97E6-7E6999D00B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3431" y="4343401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E2F43B2-1A09-BF4A-9CC7-336C01DFD3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18532" y="4343400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640D3-A6EA-B944-946E-387D559A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orient="horz" pos="2616">
          <p15:clr>
            <a:srgbClr val="FBAE40"/>
          </p15:clr>
        </p15:guide>
        <p15:guide id="4" pos="2400">
          <p15:clr>
            <a:srgbClr val="FBAE40"/>
          </p15:clr>
        </p15:guide>
        <p15:guide id="5" pos="44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954CE-D119-5E4B-A3A0-52DFE84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288E474-23F1-744A-94F1-B41E7C73C4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B0F0FEE-D169-AE4F-916B-D770704074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499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5B354A-F459-B843-BBEE-2168EAB99D97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190500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B7E20E23-6351-BE4B-81D8-F7BFEE6548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86200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4124DEA-2535-0646-AAD9-83BD9F10B3D8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3886201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31120FE-7F28-2345-856B-68CFD0DCCC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26451" y="1516049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12D8363-2485-DB4A-A5A6-9E63995A5A58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8526452" y="1866901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B46CB63A-9C49-084E-B86A-A9A88A79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732BF418-CBCE-EC41-B0A4-291888E13E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AFEF2-F72C-E24D-98C7-4ABCE492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0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1176">
          <p15:clr>
            <a:srgbClr val="FBAE40"/>
          </p15:clr>
        </p15:guide>
        <p15:guide id="3" pos="2448">
          <p15:clr>
            <a:srgbClr val="FBAE40"/>
          </p15:clr>
        </p15:guide>
        <p15:guide id="4" pos="53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CC161F-7960-D04A-99D8-B7D7D7552B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27F35E-8DCB-644B-8BF6-BC25E3A8368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76747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6747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FC4ECF-E201-3D4C-B3F8-A9BB1DF2EBE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7876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876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EC67FF-B049-914F-B99F-B4ABDDF1FC1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93539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738305-AB89-1E4A-8C75-74D52ACB8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539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DF45DC-84B7-5347-8E83-CE81DADF64F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6747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56E6FF5-3A41-8C4C-B831-C6C42552BF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7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A5274F-82C2-1043-8D4E-7AB2B5D30D5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97876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F0E0456-C76C-E440-84CD-7262A2B3F3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7876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AE3313F-BCCB-564E-8004-A50F9ECA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DEA30FE-0F4E-A140-89FD-9A40B7C2AD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64225CC-E553-AA42-83B4-A3E8E2752C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C8FFE3A-74AB-954E-9763-30A8B67BB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493D12-8B05-C84F-80E4-B07908B9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>
            <a:cxnSpLocks/>
          </p:cNvCxnSpPr>
          <p:nvPr/>
        </p:nvCxnSpPr>
        <p:spPr>
          <a:xfrm>
            <a:off x="3051093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6B6B4-CFD9-154A-BAED-C0DF74DAAF39}"/>
              </a:ext>
            </a:extLst>
          </p:cNvPr>
          <p:cNvCxnSpPr>
            <a:cxnSpLocks/>
          </p:cNvCxnSpPr>
          <p:nvPr/>
        </p:nvCxnSpPr>
        <p:spPr>
          <a:xfrm>
            <a:off x="6059510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3B1B6F-E748-6B4F-9AE0-57EC5EE3D586}"/>
              </a:ext>
            </a:extLst>
          </p:cNvPr>
          <p:cNvCxnSpPr>
            <a:cxnSpLocks/>
          </p:cNvCxnSpPr>
          <p:nvPr/>
        </p:nvCxnSpPr>
        <p:spPr>
          <a:xfrm>
            <a:off x="9067926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9A73BEBC-B818-2843-9384-030E9D709F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6076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12707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CF4A146-2EEF-7848-AEEB-764F251A0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9391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99FBA1B-2CBC-284D-AD63-65CE8A5BFC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FD6880CB-9596-174C-BF92-79F33C9DFD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699B0E-A01C-B94F-80F0-22FDA7B1E0C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6375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C947E451-BF9B-D449-8F67-6506A533D7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6375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04C0D3E8-6C78-B44B-A790-DF66523F6E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6375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92AF34A3-EFAA-024E-A82C-BC6EDC8646C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13852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763C72F8-C5D5-B647-94E0-B26A16D9F99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13852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8CF40BA8-1687-C346-921F-0F9D38BAC5D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13852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6AD7C888-C473-0C47-94EF-6B855B5E75B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20536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B4F55B69-5CF8-9244-814F-D8C0A3B64BE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20536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7A5D6CD1-EAEC-4942-A4C5-B1562ABEE5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20536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2A301DEF-01E4-FB40-9761-95E605CCDB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30360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C8E9EF8C-C898-4849-951C-0BF849A46AE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30360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BB22E2F4-6576-F440-9445-9BD2FB8510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30360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8F701A-11F6-F94E-998D-2ADA60BB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  <p15:guide id="5" pos="2016">
          <p15:clr>
            <a:srgbClr val="FBAE40"/>
          </p15:clr>
        </p15:guide>
        <p15:guide id="6" pos="3912">
          <p15:clr>
            <a:srgbClr val="FBAE40"/>
          </p15:clr>
        </p15:guide>
        <p15:guide id="7" pos="5808">
          <p15:clr>
            <a:srgbClr val="FBAE40"/>
          </p15:clr>
        </p15:guide>
        <p15:guide id="8" orient="horz" pos="141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/>
          <p:nvPr/>
        </p:nvCxnSpPr>
        <p:spPr>
          <a:xfrm>
            <a:off x="4495800" y="952901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4400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16E7-8CFA-844C-8C09-DCC721A91C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05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marR="0" indent="-114300" algn="l" defTabSz="45702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12700" indent="0">
              <a:buFont typeface="Arial" panose="020B0604020202020204" pitchFamily="34" charset="0"/>
              <a:buNone/>
              <a:defRPr/>
            </a:lvl2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F7FBF-014B-E04C-A65B-8B0FE60016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244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indent="-114300" defTabSz="457029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  <a:lvl2pPr marL="12700" marR="0" indent="0" algn="l" defTabSz="45702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847F78A1-6877-714D-9F10-86EC3F69B0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3AD99D76-E1AF-2A4D-A66F-44924611D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DDAAB-E21E-3E47-9E61-04EED57C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6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  <p15:guide id="5" pos="2568">
          <p15:clr>
            <a:srgbClr val="FBAE40"/>
          </p15:clr>
        </p15:guide>
        <p15:guide id="6" pos="5424">
          <p15:clr>
            <a:srgbClr val="FBAE40"/>
          </p15:clr>
        </p15:guide>
        <p15:guide id="7" pos="5808">
          <p15:clr>
            <a:srgbClr val="FBAE40"/>
          </p15:clr>
        </p15:guide>
        <p15:guide id="8" orient="horz" pos="14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B6290F8-51BB-A740-9872-1C61DD61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1163402"/>
            <a:ext cx="4686299" cy="24243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r>
              <a:rPr lang="en-US" dirty="0"/>
              <a:t>Add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dolore.</a:t>
            </a:r>
          </a:p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11C14E-60DC-7743-A285-1F469E5F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220EDBE-9C08-174D-A72A-4CD595F4BA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813A8547-0EAC-CC4E-867C-9A85B5BE6B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F1149DAC-0D89-BD4C-A14E-166F8FE05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E2142EB-E4C0-654F-9B4B-A56FC7D0A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4425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07E1783-3F13-914C-8502-71665F76A5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54426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550ABDE-AE60-9F49-A350-9DE86F279F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3012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B9C4D1D-E979-BA4F-961F-FCB3496FAF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33013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595CA-42EE-EE4A-9C1D-BCA6B1E4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  <p15:guide id="2" pos="3624">
          <p15:clr>
            <a:srgbClr val="FBAE40"/>
          </p15:clr>
        </p15:guide>
        <p15:guide id="3" pos="307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One Column w 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4991101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4991101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CABD59-D66C-C843-B0BC-598E3C16F0E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4798BA49-171A-424C-A55C-A31CAEB152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1EBDE19-26FD-A348-B229-7FB0FA8C4F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9F6E1-96CA-774A-90A2-C507ADE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9939464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9939464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09783009-87B7-6F4A-8577-FE8C53862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B5A750-DB2D-A14A-A006-3DE2B1CB26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492BD-9AA7-2645-BA59-9A0382D9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6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B96085-FF86-A044-A894-144CB13F74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89E937-1421-E842-A0E8-02E5F0C583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474CD7F-534B-C44D-B92D-F04F0062BB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E916E7-8C0F-9447-84BE-D34970C80D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63B7B-2CE4-EA4D-A2B5-002A2C05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11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9F453F-6146-C74A-BA9B-2FB1D4965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83379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83380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E591E7-112C-8742-A1BA-5E591C3039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6258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6259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5E9DB98F-7410-B44E-8C69-BC5C5C654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FC13561-98CD-C84A-8A7E-F7177D86A9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9A222-48FC-154E-888C-D4E570A5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1" cy="1921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50D230-A2D4-C54B-9864-2B717652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52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68E3C84A-25C6-824B-B30E-DC5AD0A505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42FEA59-84E4-A74D-9041-E1CFF3D1A7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BF913-44F4-5341-AABE-5D743704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9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E793E787-42D8-CD4A-88D2-EFC75AE2A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F97262B8-2966-0D46-B792-83ECE80FC8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A2E2D-9037-9244-8533-BBA8A434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6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55532D-E3A8-6940-A851-2B488F0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354536-DC76-7545-8B0E-F7FE291397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5CD4-5169-0A4F-A8BE-E3D87B38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87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Red Foo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392F8-4D5F-1A48-8E2A-970969B8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2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397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3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775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902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flipH="1">
            <a:off x="4450080" y="6593021"/>
            <a:ext cx="3291840" cy="263347"/>
          </a:xfrm>
          <a:prstGeom prst="rect">
            <a:avLst/>
          </a:prstGeom>
        </p:spPr>
        <p:txBody>
          <a:bodyPr/>
          <a:lstStyle/>
          <a:p>
            <a:pPr defTabSz="914377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</a:pPr>
            <a:r>
              <a:rPr lang="pt-BR" dirty="0"/>
              <a:t>Consulting Template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377">
              <a:buClr>
                <a:schemeClr val="tx2"/>
              </a:buClr>
            </a:pPr>
            <a:fld id="{04DA345E-7039-4AD4-BED8-186803EA23C9}" type="datetime1">
              <a:rPr lang="pt-BR" smtClean="0"/>
              <a:pPr defTabSz="914377">
                <a:buClr>
                  <a:schemeClr val="tx2"/>
                </a:buClr>
              </a:pPr>
              <a:t>12/07/2024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1" cy="1921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1693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ver">
    <p:bg>
      <p:bgPr>
        <a:solidFill>
          <a:srgbClr val="FF4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-146307" y="-146474"/>
            <a:ext cx="12485628" cy="7152641"/>
            <a:chOff x="0" y="0"/>
            <a:chExt cx="24971254" cy="14305280"/>
          </a:xfrm>
        </p:grpSpPr>
        <p:grpSp>
          <p:nvGrpSpPr>
            <p:cNvPr id="23" name="Group 59"/>
            <p:cNvGrpSpPr/>
            <p:nvPr/>
          </p:nvGrpSpPr>
          <p:grpSpPr>
            <a:xfrm>
              <a:off x="903906" y="-1"/>
              <a:ext cx="23164620" cy="243842"/>
              <a:chOff x="0" y="0"/>
              <a:chExt cx="23164618" cy="243840"/>
            </a:xfrm>
          </p:grpSpPr>
          <p:sp>
            <p:nvSpPr>
              <p:cNvPr id="12" name="Straight Connector 92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3" name="Straight Connector 93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4" name="Straight Connector 94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5" name="Straight Connector 95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6" name="Straight Connector 96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7" name="Straight Connector 97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8" name="Straight Connector 98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9" name="Straight Connector 99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0" name="Straight Connector 100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1" name="Straight Connector 101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2" name="Straight Connector 102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35" name="Group 60"/>
            <p:cNvGrpSpPr/>
            <p:nvPr/>
          </p:nvGrpSpPr>
          <p:grpSpPr>
            <a:xfrm>
              <a:off x="903906" y="14061440"/>
              <a:ext cx="23164620" cy="243841"/>
              <a:chOff x="0" y="0"/>
              <a:chExt cx="23164618" cy="243840"/>
            </a:xfrm>
          </p:grpSpPr>
          <p:sp>
            <p:nvSpPr>
              <p:cNvPr id="24" name="Straight Connector 81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5" name="Straight Connector 82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6" name="Straight Connector 83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7" name="Straight Connector 84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8" name="Straight Connector 85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9" name="Straight Connector 86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0" name="Straight Connector 87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1" name="Straight Connector 88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2" name="Straight Connector 89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3" name="Straight Connector 90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4" name="Straight Connector 91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45" name="Group 61"/>
            <p:cNvGrpSpPr/>
            <p:nvPr/>
          </p:nvGrpSpPr>
          <p:grpSpPr>
            <a:xfrm>
              <a:off x="-1" y="926930"/>
              <a:ext cx="243842" cy="12438551"/>
              <a:chOff x="0" y="0"/>
              <a:chExt cx="243840" cy="12438549"/>
            </a:xfrm>
          </p:grpSpPr>
          <p:sp>
            <p:nvSpPr>
              <p:cNvPr id="36" name="Straight Connector 72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7" name="Straight Connector 73"/>
              <p:cNvSpPr/>
              <p:nvPr/>
            </p:nvSpPr>
            <p:spPr>
              <a:xfrm flipH="1">
                <a:off x="0" y="280415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8" name="Straight Connector 74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9" name="Straight Connector 75"/>
              <p:cNvSpPr/>
              <p:nvPr/>
            </p:nvSpPr>
            <p:spPr>
              <a:xfrm flipH="1">
                <a:off x="0" y="622198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0" name="Straight Connector 76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1" name="Straight Connector 77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2" name="Straight Connector 78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3" name="Straight Connector 79"/>
              <p:cNvSpPr/>
              <p:nvPr/>
            </p:nvSpPr>
            <p:spPr>
              <a:xfrm flipH="1" flipV="1">
                <a:off x="0" y="-1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4" name="Straight Connector 80"/>
              <p:cNvSpPr/>
              <p:nvPr/>
            </p:nvSpPr>
            <p:spPr>
              <a:xfrm flipH="1">
                <a:off x="0" y="1243854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55" name="Group 62"/>
            <p:cNvGrpSpPr/>
            <p:nvPr/>
          </p:nvGrpSpPr>
          <p:grpSpPr>
            <a:xfrm>
              <a:off x="24727414" y="926930"/>
              <a:ext cx="243841" cy="12435842"/>
              <a:chOff x="0" y="0"/>
              <a:chExt cx="243840" cy="12435840"/>
            </a:xfrm>
          </p:grpSpPr>
          <p:sp>
            <p:nvSpPr>
              <p:cNvPr id="46" name="Straight Connector 63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7" name="Straight Connector 64"/>
              <p:cNvSpPr/>
              <p:nvPr/>
            </p:nvSpPr>
            <p:spPr>
              <a:xfrm flipH="1">
                <a:off x="0" y="280416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8" name="Straight Connector 65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9" name="Straight Connector 66"/>
              <p:cNvSpPr/>
              <p:nvPr/>
            </p:nvSpPr>
            <p:spPr>
              <a:xfrm flipH="1">
                <a:off x="0" y="621792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0" name="Straight Connector 67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1" name="Straight Connector 68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2" name="Straight Connector 69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3" name="Straight Connector 70"/>
              <p:cNvSpPr/>
              <p:nvPr/>
            </p:nvSpPr>
            <p:spPr>
              <a:xfrm flipH="1" flipV="1">
                <a:off x="0" y="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4" name="Straight Connector 71"/>
              <p:cNvSpPr/>
              <p:nvPr/>
            </p:nvSpPr>
            <p:spPr>
              <a:xfrm flipH="1">
                <a:off x="0" y="124358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</p:grp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94795"/>
            <a:ext cx="134652" cy="123111"/>
          </a:xfrm>
          <a:prstGeom prst="rect">
            <a:avLst/>
          </a:prstGeom>
        </p:spPr>
        <p:txBody>
          <a:bodyPr/>
          <a:lstStyle>
            <a:lvl1pPr defTabSz="914644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19627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pic>
        <p:nvPicPr>
          <p:cNvPr id="24" name="Gráfico 10" descr="Medalha com preenchimento sólido">
            <a:extLst>
              <a:ext uri="{FF2B5EF4-FFF2-40B4-BE49-F238E27FC236}">
                <a16:creationId xmlns:a16="http://schemas.microsoft.com/office/drawing/2014/main" id="{A4303ED0-CB9B-4A8E-948E-899A46B570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462" y="4058920"/>
            <a:ext cx="535043" cy="535043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AD750-64FE-4C8C-9C33-5EB12A09F265}"/>
              </a:ext>
            </a:extLst>
          </p:cNvPr>
          <p:cNvSpPr/>
          <p:nvPr userDrawn="1"/>
        </p:nvSpPr>
        <p:spPr>
          <a:xfrm>
            <a:off x="-586" y="4131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Client Success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7"/>
            <a:ext cx="4395708" cy="299294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0">
            <a:extLst>
              <a:ext uri="{FF2B5EF4-FFF2-40B4-BE49-F238E27FC236}">
                <a16:creationId xmlns:a16="http://schemas.microsoft.com/office/drawing/2014/main" id="{258C4A3C-79DE-4164-9BE3-5C1C015B86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422" y="4666077"/>
            <a:ext cx="4395708" cy="212729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78289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6"/>
            <a:ext cx="4395708" cy="5741325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60703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wCo • Charcoal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309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Blank (Dark)">
    <p:bg>
      <p:bgPr>
        <a:solidFill>
          <a:srgbClr val="3148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483025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Whit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58"/>
          <p:cNvGrpSpPr/>
          <p:nvPr/>
        </p:nvGrpSpPr>
        <p:grpSpPr>
          <a:xfrm>
            <a:off x="-146308" y="-146475"/>
            <a:ext cx="12485631" cy="7152643"/>
            <a:chOff x="-1" y="0"/>
            <a:chExt cx="24971259" cy="14305283"/>
          </a:xfrm>
        </p:grpSpPr>
        <p:grpSp>
          <p:nvGrpSpPr>
            <p:cNvPr id="91" name="Group 59"/>
            <p:cNvGrpSpPr/>
            <p:nvPr/>
          </p:nvGrpSpPr>
          <p:grpSpPr>
            <a:xfrm>
              <a:off x="903904" y="-1"/>
              <a:ext cx="23164626" cy="243844"/>
              <a:chOff x="-1" y="0"/>
              <a:chExt cx="23164624" cy="243843"/>
            </a:xfrm>
          </p:grpSpPr>
          <p:sp>
            <p:nvSpPr>
              <p:cNvPr id="80" name="Straight Connector 92"/>
              <p:cNvSpPr/>
              <p:nvPr/>
            </p:nvSpPr>
            <p:spPr>
              <a:xfrm flipV="1">
                <a:off x="-2" y="-1"/>
                <a:ext cx="3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1" name="Straight Connector 93"/>
              <p:cNvSpPr/>
              <p:nvPr/>
            </p:nvSpPr>
            <p:spPr>
              <a:xfrm flipV="1">
                <a:off x="48768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2" name="Straight Connector 94"/>
              <p:cNvSpPr/>
              <p:nvPr/>
            </p:nvSpPr>
            <p:spPr>
              <a:xfrm flipV="1">
                <a:off x="54864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3" name="Straight Connector 95"/>
              <p:cNvSpPr/>
              <p:nvPr/>
            </p:nvSpPr>
            <p:spPr>
              <a:xfrm flipV="1">
                <a:off x="60960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4" name="Straight Connector 96"/>
              <p:cNvSpPr/>
              <p:nvPr/>
            </p:nvSpPr>
            <p:spPr>
              <a:xfrm flipV="1">
                <a:off x="109728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5" name="Straight Connector 97"/>
              <p:cNvSpPr/>
              <p:nvPr/>
            </p:nvSpPr>
            <p:spPr>
              <a:xfrm flipV="1">
                <a:off x="115824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6" name="Straight Connector 98"/>
              <p:cNvSpPr/>
              <p:nvPr/>
            </p:nvSpPr>
            <p:spPr>
              <a:xfrm flipV="1">
                <a:off x="121920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7" name="Straight Connector 99"/>
              <p:cNvSpPr/>
              <p:nvPr/>
            </p:nvSpPr>
            <p:spPr>
              <a:xfrm flipV="1">
                <a:off x="1706880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8" name="Straight Connector 100"/>
              <p:cNvSpPr/>
              <p:nvPr/>
            </p:nvSpPr>
            <p:spPr>
              <a:xfrm flipV="1">
                <a:off x="176784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9" name="Straight Connector 101"/>
              <p:cNvSpPr/>
              <p:nvPr/>
            </p:nvSpPr>
            <p:spPr>
              <a:xfrm flipV="1">
                <a:off x="182880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0" name="Straight Connector 102"/>
              <p:cNvSpPr/>
              <p:nvPr/>
            </p:nvSpPr>
            <p:spPr>
              <a:xfrm flipV="1">
                <a:off x="2316462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03" name="Group 60"/>
            <p:cNvGrpSpPr/>
            <p:nvPr/>
          </p:nvGrpSpPr>
          <p:grpSpPr>
            <a:xfrm>
              <a:off x="903904" y="14061440"/>
              <a:ext cx="23164626" cy="243843"/>
              <a:chOff x="-1" y="0"/>
              <a:chExt cx="23164624" cy="243841"/>
            </a:xfrm>
          </p:grpSpPr>
          <p:sp>
            <p:nvSpPr>
              <p:cNvPr id="92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3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4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5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6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7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8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9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0" name="Straight Connector 89"/>
              <p:cNvSpPr/>
              <p:nvPr/>
            </p:nvSpPr>
            <p:spPr>
              <a:xfrm flipV="1">
                <a:off x="176784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1" name="Straight Connector 90"/>
              <p:cNvSpPr/>
              <p:nvPr/>
            </p:nvSpPr>
            <p:spPr>
              <a:xfrm flipV="1">
                <a:off x="182880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2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13" name="Group 61"/>
            <p:cNvGrpSpPr/>
            <p:nvPr/>
          </p:nvGrpSpPr>
          <p:grpSpPr>
            <a:xfrm>
              <a:off x="-2" y="926929"/>
              <a:ext cx="243844" cy="12438553"/>
              <a:chOff x="0" y="0"/>
              <a:chExt cx="243843" cy="12438552"/>
            </a:xfrm>
          </p:grpSpPr>
          <p:sp>
            <p:nvSpPr>
              <p:cNvPr id="104" name="Straight Connector 72"/>
              <p:cNvSpPr/>
              <p:nvPr/>
            </p:nvSpPr>
            <p:spPr>
              <a:xfrm flipH="1">
                <a:off x="0" y="1109472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5" name="Straight Connector 73"/>
              <p:cNvSpPr/>
              <p:nvPr/>
            </p:nvSpPr>
            <p:spPr>
              <a:xfrm flipH="1">
                <a:off x="0" y="280415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6" name="Straight Connector 74"/>
              <p:cNvSpPr/>
              <p:nvPr/>
            </p:nvSpPr>
            <p:spPr>
              <a:xfrm flipH="1">
                <a:off x="0" y="451104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7" name="Straight Connector 75"/>
              <p:cNvSpPr/>
              <p:nvPr/>
            </p:nvSpPr>
            <p:spPr>
              <a:xfrm flipH="1">
                <a:off x="0" y="622198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8" name="Straight Connector 76"/>
              <p:cNvSpPr/>
              <p:nvPr/>
            </p:nvSpPr>
            <p:spPr>
              <a:xfrm flipH="1">
                <a:off x="0" y="7924801"/>
                <a:ext cx="243844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9" name="Straight Connector 77"/>
              <p:cNvSpPr/>
              <p:nvPr/>
            </p:nvSpPr>
            <p:spPr>
              <a:xfrm flipH="1">
                <a:off x="0" y="963168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0" name="Straight Connector 78"/>
              <p:cNvSpPr/>
              <p:nvPr/>
            </p:nvSpPr>
            <p:spPr>
              <a:xfrm flipH="1">
                <a:off x="0" y="11350753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1" name="Straight Connector 79"/>
              <p:cNvSpPr/>
              <p:nvPr/>
            </p:nvSpPr>
            <p:spPr>
              <a:xfrm flipH="1" flipV="1">
                <a:off x="0" y="-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2" name="Straight Connector 80"/>
              <p:cNvSpPr/>
              <p:nvPr/>
            </p:nvSpPr>
            <p:spPr>
              <a:xfrm flipH="1">
                <a:off x="0" y="1243855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23" name="Group 62"/>
            <p:cNvGrpSpPr/>
            <p:nvPr/>
          </p:nvGrpSpPr>
          <p:grpSpPr>
            <a:xfrm>
              <a:off x="24727416" y="926930"/>
              <a:ext cx="243843" cy="12435844"/>
              <a:chOff x="0" y="0"/>
              <a:chExt cx="243841" cy="12435843"/>
            </a:xfrm>
          </p:grpSpPr>
          <p:sp>
            <p:nvSpPr>
              <p:cNvPr id="114" name="Straight Connector 63"/>
              <p:cNvSpPr/>
              <p:nvPr/>
            </p:nvSpPr>
            <p:spPr>
              <a:xfrm flipH="1">
                <a:off x="0" y="110947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5" name="Straight Connector 64"/>
              <p:cNvSpPr/>
              <p:nvPr/>
            </p:nvSpPr>
            <p:spPr>
              <a:xfrm flipH="1">
                <a:off x="0" y="280416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6" name="Straight Connector 65"/>
              <p:cNvSpPr/>
              <p:nvPr/>
            </p:nvSpPr>
            <p:spPr>
              <a:xfrm flipH="1">
                <a:off x="0" y="451104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7" name="Straight Connector 66"/>
              <p:cNvSpPr/>
              <p:nvPr/>
            </p:nvSpPr>
            <p:spPr>
              <a:xfrm flipH="1">
                <a:off x="0" y="621792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8" name="Straight Connector 67"/>
              <p:cNvSpPr/>
              <p:nvPr/>
            </p:nvSpPr>
            <p:spPr>
              <a:xfrm flipH="1">
                <a:off x="0" y="7924801"/>
                <a:ext cx="243843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9" name="Straight Connector 68"/>
              <p:cNvSpPr/>
              <p:nvPr/>
            </p:nvSpPr>
            <p:spPr>
              <a:xfrm flipH="1">
                <a:off x="0" y="963168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0" name="Straight Connector 69"/>
              <p:cNvSpPr/>
              <p:nvPr/>
            </p:nvSpPr>
            <p:spPr>
              <a:xfrm flipH="1">
                <a:off x="0" y="11350754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1" name="Straight Connector 70"/>
              <p:cNvSpPr/>
              <p:nvPr/>
            </p:nvSpPr>
            <p:spPr>
              <a:xfrm flipH="1" flipV="1">
                <a:off x="0" y="-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2" name="Straight Connector 71"/>
              <p:cNvSpPr/>
              <p:nvPr/>
            </p:nvSpPr>
            <p:spPr>
              <a:xfrm flipH="1">
                <a:off x="0" y="1243584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5522977" cy="572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Footer Placeholder 7"/>
          <p:cNvSpPr txBox="1"/>
          <p:nvPr/>
        </p:nvSpPr>
        <p:spPr>
          <a:xfrm>
            <a:off x="224241" y="641544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/>
              <a:t>Kyndryl</a:t>
            </a:r>
            <a:endParaRPr sz="800"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8259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72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259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982513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ver">
    <p:bg>
      <p:bgPr>
        <a:solidFill>
          <a:srgbClr val="FF4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-146307" y="-146474"/>
            <a:ext cx="12485628" cy="7152641"/>
            <a:chOff x="0" y="0"/>
            <a:chExt cx="24971254" cy="14305280"/>
          </a:xfrm>
        </p:grpSpPr>
        <p:grpSp>
          <p:nvGrpSpPr>
            <p:cNvPr id="23" name="Group 59"/>
            <p:cNvGrpSpPr/>
            <p:nvPr/>
          </p:nvGrpSpPr>
          <p:grpSpPr>
            <a:xfrm>
              <a:off x="903906" y="-1"/>
              <a:ext cx="23164620" cy="243842"/>
              <a:chOff x="0" y="0"/>
              <a:chExt cx="23164618" cy="243840"/>
            </a:xfrm>
          </p:grpSpPr>
          <p:sp>
            <p:nvSpPr>
              <p:cNvPr id="12" name="Straight Connector 92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3" name="Straight Connector 93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4" name="Straight Connector 94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5" name="Straight Connector 95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6" name="Straight Connector 96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7" name="Straight Connector 97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8" name="Straight Connector 98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9" name="Straight Connector 99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0" name="Straight Connector 100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1" name="Straight Connector 101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2" name="Straight Connector 102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35" name="Group 60"/>
            <p:cNvGrpSpPr/>
            <p:nvPr/>
          </p:nvGrpSpPr>
          <p:grpSpPr>
            <a:xfrm>
              <a:off x="903906" y="14061440"/>
              <a:ext cx="23164620" cy="243841"/>
              <a:chOff x="0" y="0"/>
              <a:chExt cx="23164618" cy="243840"/>
            </a:xfrm>
          </p:grpSpPr>
          <p:sp>
            <p:nvSpPr>
              <p:cNvPr id="24" name="Straight Connector 81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5" name="Straight Connector 82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6" name="Straight Connector 83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7" name="Straight Connector 84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8" name="Straight Connector 85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9" name="Straight Connector 86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0" name="Straight Connector 87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1" name="Straight Connector 88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2" name="Straight Connector 89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3" name="Straight Connector 90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4" name="Straight Connector 91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45" name="Group 61"/>
            <p:cNvGrpSpPr/>
            <p:nvPr/>
          </p:nvGrpSpPr>
          <p:grpSpPr>
            <a:xfrm>
              <a:off x="-1" y="926930"/>
              <a:ext cx="243842" cy="12438551"/>
              <a:chOff x="0" y="0"/>
              <a:chExt cx="243840" cy="12438549"/>
            </a:xfrm>
          </p:grpSpPr>
          <p:sp>
            <p:nvSpPr>
              <p:cNvPr id="36" name="Straight Connector 72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7" name="Straight Connector 73"/>
              <p:cNvSpPr/>
              <p:nvPr/>
            </p:nvSpPr>
            <p:spPr>
              <a:xfrm flipH="1">
                <a:off x="0" y="280415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8" name="Straight Connector 74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9" name="Straight Connector 75"/>
              <p:cNvSpPr/>
              <p:nvPr/>
            </p:nvSpPr>
            <p:spPr>
              <a:xfrm flipH="1">
                <a:off x="0" y="622198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0" name="Straight Connector 76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1" name="Straight Connector 77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2" name="Straight Connector 78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3" name="Straight Connector 79"/>
              <p:cNvSpPr/>
              <p:nvPr/>
            </p:nvSpPr>
            <p:spPr>
              <a:xfrm flipH="1" flipV="1">
                <a:off x="0" y="-1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4" name="Straight Connector 80"/>
              <p:cNvSpPr/>
              <p:nvPr/>
            </p:nvSpPr>
            <p:spPr>
              <a:xfrm flipH="1">
                <a:off x="0" y="1243854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55" name="Group 62"/>
            <p:cNvGrpSpPr/>
            <p:nvPr/>
          </p:nvGrpSpPr>
          <p:grpSpPr>
            <a:xfrm>
              <a:off x="24727414" y="926930"/>
              <a:ext cx="243841" cy="12435842"/>
              <a:chOff x="0" y="0"/>
              <a:chExt cx="243840" cy="12435840"/>
            </a:xfrm>
          </p:grpSpPr>
          <p:sp>
            <p:nvSpPr>
              <p:cNvPr id="46" name="Straight Connector 63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7" name="Straight Connector 64"/>
              <p:cNvSpPr/>
              <p:nvPr/>
            </p:nvSpPr>
            <p:spPr>
              <a:xfrm flipH="1">
                <a:off x="0" y="280416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8" name="Straight Connector 65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9" name="Straight Connector 66"/>
              <p:cNvSpPr/>
              <p:nvPr/>
            </p:nvSpPr>
            <p:spPr>
              <a:xfrm flipH="1">
                <a:off x="0" y="621792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0" name="Straight Connector 67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1" name="Straight Connector 68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2" name="Straight Connector 69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3" name="Straight Connector 70"/>
              <p:cNvSpPr/>
              <p:nvPr/>
            </p:nvSpPr>
            <p:spPr>
              <a:xfrm flipH="1" flipV="1">
                <a:off x="0" y="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4" name="Straight Connector 71"/>
              <p:cNvSpPr/>
              <p:nvPr/>
            </p:nvSpPr>
            <p:spPr>
              <a:xfrm flipH="1">
                <a:off x="0" y="124358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</p:grp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94795"/>
            <a:ext cx="134652" cy="123111"/>
          </a:xfrm>
          <a:prstGeom prst="rect">
            <a:avLst/>
          </a:prstGeom>
        </p:spPr>
        <p:txBody>
          <a:bodyPr/>
          <a:lstStyle>
            <a:lvl1pPr defTabSz="914644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7626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2617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pic>
        <p:nvPicPr>
          <p:cNvPr id="24" name="Gráfico 10" descr="Medalha com preenchimento sólido">
            <a:extLst>
              <a:ext uri="{FF2B5EF4-FFF2-40B4-BE49-F238E27FC236}">
                <a16:creationId xmlns:a16="http://schemas.microsoft.com/office/drawing/2014/main" id="{A4303ED0-CB9B-4A8E-948E-899A46B570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936" y="3348883"/>
            <a:ext cx="535043" cy="535043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AD750-64FE-4C8C-9C33-5EB12A09F265}"/>
              </a:ext>
            </a:extLst>
          </p:cNvPr>
          <p:cNvSpPr/>
          <p:nvPr userDrawn="1"/>
        </p:nvSpPr>
        <p:spPr>
          <a:xfrm>
            <a:off x="47651" y="3495558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Client Success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7"/>
            <a:ext cx="4395708" cy="2282146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0">
            <a:extLst>
              <a:ext uri="{FF2B5EF4-FFF2-40B4-BE49-F238E27FC236}">
                <a16:creationId xmlns:a16="http://schemas.microsoft.com/office/drawing/2014/main" id="{258C4A3C-79DE-4164-9BE3-5C1C015B86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422" y="4030601"/>
            <a:ext cx="4395708" cy="2762774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92307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6"/>
            <a:ext cx="4395708" cy="5741325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91815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wCo • Charcoal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808086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Blank (Dark)">
    <p:bg>
      <p:bgPr>
        <a:solidFill>
          <a:srgbClr val="3148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99506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Whit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58"/>
          <p:cNvGrpSpPr/>
          <p:nvPr/>
        </p:nvGrpSpPr>
        <p:grpSpPr>
          <a:xfrm>
            <a:off x="-146308" y="-146475"/>
            <a:ext cx="12485631" cy="7152643"/>
            <a:chOff x="-1" y="0"/>
            <a:chExt cx="24971259" cy="14305283"/>
          </a:xfrm>
        </p:grpSpPr>
        <p:grpSp>
          <p:nvGrpSpPr>
            <p:cNvPr id="91" name="Group 59"/>
            <p:cNvGrpSpPr/>
            <p:nvPr/>
          </p:nvGrpSpPr>
          <p:grpSpPr>
            <a:xfrm>
              <a:off x="903904" y="-1"/>
              <a:ext cx="23164626" cy="243844"/>
              <a:chOff x="-1" y="0"/>
              <a:chExt cx="23164624" cy="243843"/>
            </a:xfrm>
          </p:grpSpPr>
          <p:sp>
            <p:nvSpPr>
              <p:cNvPr id="80" name="Straight Connector 92"/>
              <p:cNvSpPr/>
              <p:nvPr/>
            </p:nvSpPr>
            <p:spPr>
              <a:xfrm flipV="1">
                <a:off x="-2" y="-1"/>
                <a:ext cx="3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1" name="Straight Connector 93"/>
              <p:cNvSpPr/>
              <p:nvPr/>
            </p:nvSpPr>
            <p:spPr>
              <a:xfrm flipV="1">
                <a:off x="48768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2" name="Straight Connector 94"/>
              <p:cNvSpPr/>
              <p:nvPr/>
            </p:nvSpPr>
            <p:spPr>
              <a:xfrm flipV="1">
                <a:off x="54864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3" name="Straight Connector 95"/>
              <p:cNvSpPr/>
              <p:nvPr/>
            </p:nvSpPr>
            <p:spPr>
              <a:xfrm flipV="1">
                <a:off x="60960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4" name="Straight Connector 96"/>
              <p:cNvSpPr/>
              <p:nvPr/>
            </p:nvSpPr>
            <p:spPr>
              <a:xfrm flipV="1">
                <a:off x="109728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5" name="Straight Connector 97"/>
              <p:cNvSpPr/>
              <p:nvPr/>
            </p:nvSpPr>
            <p:spPr>
              <a:xfrm flipV="1">
                <a:off x="115824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6" name="Straight Connector 98"/>
              <p:cNvSpPr/>
              <p:nvPr/>
            </p:nvSpPr>
            <p:spPr>
              <a:xfrm flipV="1">
                <a:off x="121920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7" name="Straight Connector 99"/>
              <p:cNvSpPr/>
              <p:nvPr/>
            </p:nvSpPr>
            <p:spPr>
              <a:xfrm flipV="1">
                <a:off x="1706880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8" name="Straight Connector 100"/>
              <p:cNvSpPr/>
              <p:nvPr/>
            </p:nvSpPr>
            <p:spPr>
              <a:xfrm flipV="1">
                <a:off x="176784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9" name="Straight Connector 101"/>
              <p:cNvSpPr/>
              <p:nvPr/>
            </p:nvSpPr>
            <p:spPr>
              <a:xfrm flipV="1">
                <a:off x="182880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0" name="Straight Connector 102"/>
              <p:cNvSpPr/>
              <p:nvPr/>
            </p:nvSpPr>
            <p:spPr>
              <a:xfrm flipV="1">
                <a:off x="2316462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03" name="Group 60"/>
            <p:cNvGrpSpPr/>
            <p:nvPr/>
          </p:nvGrpSpPr>
          <p:grpSpPr>
            <a:xfrm>
              <a:off x="903904" y="14061440"/>
              <a:ext cx="23164626" cy="243843"/>
              <a:chOff x="-1" y="0"/>
              <a:chExt cx="23164624" cy="243841"/>
            </a:xfrm>
          </p:grpSpPr>
          <p:sp>
            <p:nvSpPr>
              <p:cNvPr id="92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3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4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5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6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7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8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9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0" name="Straight Connector 89"/>
              <p:cNvSpPr/>
              <p:nvPr/>
            </p:nvSpPr>
            <p:spPr>
              <a:xfrm flipV="1">
                <a:off x="176784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1" name="Straight Connector 90"/>
              <p:cNvSpPr/>
              <p:nvPr/>
            </p:nvSpPr>
            <p:spPr>
              <a:xfrm flipV="1">
                <a:off x="182880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2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13" name="Group 61"/>
            <p:cNvGrpSpPr/>
            <p:nvPr/>
          </p:nvGrpSpPr>
          <p:grpSpPr>
            <a:xfrm>
              <a:off x="-2" y="926929"/>
              <a:ext cx="243844" cy="12438553"/>
              <a:chOff x="0" y="0"/>
              <a:chExt cx="243843" cy="12438552"/>
            </a:xfrm>
          </p:grpSpPr>
          <p:sp>
            <p:nvSpPr>
              <p:cNvPr id="104" name="Straight Connector 72"/>
              <p:cNvSpPr/>
              <p:nvPr/>
            </p:nvSpPr>
            <p:spPr>
              <a:xfrm flipH="1">
                <a:off x="0" y="1109472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5" name="Straight Connector 73"/>
              <p:cNvSpPr/>
              <p:nvPr/>
            </p:nvSpPr>
            <p:spPr>
              <a:xfrm flipH="1">
                <a:off x="0" y="280415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6" name="Straight Connector 74"/>
              <p:cNvSpPr/>
              <p:nvPr/>
            </p:nvSpPr>
            <p:spPr>
              <a:xfrm flipH="1">
                <a:off x="0" y="451104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7" name="Straight Connector 75"/>
              <p:cNvSpPr/>
              <p:nvPr/>
            </p:nvSpPr>
            <p:spPr>
              <a:xfrm flipH="1">
                <a:off x="0" y="622198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8" name="Straight Connector 76"/>
              <p:cNvSpPr/>
              <p:nvPr/>
            </p:nvSpPr>
            <p:spPr>
              <a:xfrm flipH="1">
                <a:off x="0" y="7924801"/>
                <a:ext cx="243844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9" name="Straight Connector 77"/>
              <p:cNvSpPr/>
              <p:nvPr/>
            </p:nvSpPr>
            <p:spPr>
              <a:xfrm flipH="1">
                <a:off x="0" y="963168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0" name="Straight Connector 78"/>
              <p:cNvSpPr/>
              <p:nvPr/>
            </p:nvSpPr>
            <p:spPr>
              <a:xfrm flipH="1">
                <a:off x="0" y="11350753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1" name="Straight Connector 79"/>
              <p:cNvSpPr/>
              <p:nvPr/>
            </p:nvSpPr>
            <p:spPr>
              <a:xfrm flipH="1" flipV="1">
                <a:off x="0" y="-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2" name="Straight Connector 80"/>
              <p:cNvSpPr/>
              <p:nvPr/>
            </p:nvSpPr>
            <p:spPr>
              <a:xfrm flipH="1">
                <a:off x="0" y="1243855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23" name="Group 62"/>
            <p:cNvGrpSpPr/>
            <p:nvPr/>
          </p:nvGrpSpPr>
          <p:grpSpPr>
            <a:xfrm>
              <a:off x="24727416" y="926930"/>
              <a:ext cx="243843" cy="12435844"/>
              <a:chOff x="0" y="0"/>
              <a:chExt cx="243841" cy="12435843"/>
            </a:xfrm>
          </p:grpSpPr>
          <p:sp>
            <p:nvSpPr>
              <p:cNvPr id="114" name="Straight Connector 63"/>
              <p:cNvSpPr/>
              <p:nvPr/>
            </p:nvSpPr>
            <p:spPr>
              <a:xfrm flipH="1">
                <a:off x="0" y="110947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5" name="Straight Connector 64"/>
              <p:cNvSpPr/>
              <p:nvPr/>
            </p:nvSpPr>
            <p:spPr>
              <a:xfrm flipH="1">
                <a:off x="0" y="280416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6" name="Straight Connector 65"/>
              <p:cNvSpPr/>
              <p:nvPr/>
            </p:nvSpPr>
            <p:spPr>
              <a:xfrm flipH="1">
                <a:off x="0" y="451104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7" name="Straight Connector 66"/>
              <p:cNvSpPr/>
              <p:nvPr/>
            </p:nvSpPr>
            <p:spPr>
              <a:xfrm flipH="1">
                <a:off x="0" y="621792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8" name="Straight Connector 67"/>
              <p:cNvSpPr/>
              <p:nvPr/>
            </p:nvSpPr>
            <p:spPr>
              <a:xfrm flipH="1">
                <a:off x="0" y="7924801"/>
                <a:ext cx="243843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9" name="Straight Connector 68"/>
              <p:cNvSpPr/>
              <p:nvPr/>
            </p:nvSpPr>
            <p:spPr>
              <a:xfrm flipH="1">
                <a:off x="0" y="963168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0" name="Straight Connector 69"/>
              <p:cNvSpPr/>
              <p:nvPr/>
            </p:nvSpPr>
            <p:spPr>
              <a:xfrm flipH="1">
                <a:off x="0" y="11350754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1" name="Straight Connector 70"/>
              <p:cNvSpPr/>
              <p:nvPr/>
            </p:nvSpPr>
            <p:spPr>
              <a:xfrm flipH="1" flipV="1">
                <a:off x="0" y="-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2" name="Straight Connector 71"/>
              <p:cNvSpPr/>
              <p:nvPr/>
            </p:nvSpPr>
            <p:spPr>
              <a:xfrm flipH="1">
                <a:off x="0" y="1243584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5522977" cy="572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Footer Placeholder 7"/>
          <p:cNvSpPr txBox="1"/>
          <p:nvPr/>
        </p:nvSpPr>
        <p:spPr>
          <a:xfrm>
            <a:off x="224241" y="641544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sz="800"/>
              <a:t>IBM Confidential  |  IBM HR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891392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87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12 July 2024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5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0171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0412" y="6354378"/>
            <a:ext cx="475811" cy="1928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8800" y="1526176"/>
            <a:ext cx="2438400" cy="466404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5720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SzPct val="80000"/>
              <a:buChar char="–"/>
            </a:pPr>
            <a:r>
              <a:rPr lang="en-US" dirty="0"/>
              <a:t>Third level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>
              <a:buSzPct val="80000"/>
              <a:buChar char="–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28" r:id="rId24"/>
    <p:sldLayoutId id="2147483770" r:id="rId25"/>
    <p:sldLayoutId id="2147483731" r:id="rId26"/>
    <p:sldLayoutId id="2147483729" r:id="rId27"/>
    <p:sldLayoutId id="2147483726" r:id="rId28"/>
    <p:sldLayoutId id="2147483730" r:id="rId29"/>
    <p:sldLayoutId id="2147483828" r:id="rId30"/>
    <p:sldLayoutId id="2147483869" r:id="rId31"/>
    <p:sldLayoutId id="2147483921" r:id="rId32"/>
    <p:sldLayoutId id="2147483935" r:id="rId33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bg2"/>
          </a:solidFill>
          <a:latin typeface="+mj-lt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LucidaGrande" charset="0"/>
        <a:buChar char="-"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.AppleSystemUIFont" charset="-120"/>
        <a:buChar char="–"/>
        <a:defRPr lang="en-US" sz="1667" b="0" i="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14223"/>
            <a:ext cx="4666998" cy="28107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825625"/>
            <a:ext cx="118110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FF71-C9CB-F14D-9B02-692F2BB2B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8300" y="6532760"/>
            <a:ext cx="2743200" cy="1267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  <p:sldLayoutId id="2147483861" r:id="rId32"/>
    <p:sldLayoutId id="2147483863" r:id="rId33"/>
    <p:sldLayoutId id="2147483908" r:id="rId34"/>
    <p:sldLayoutId id="2147483934" r:id="rId35"/>
    <p:sldLayoutId id="2147483949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20">
          <p15:clr>
            <a:srgbClr val="F26B43"/>
          </p15:clr>
        </p15:guide>
        <p15:guide id="3" orient="horz" pos="2160">
          <p15:clr>
            <a:srgbClr val="F26B43"/>
          </p15:clr>
        </p15:guide>
        <p15:guide id="5" orient="horz" pos="3768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328">
          <p15:clr>
            <a:srgbClr val="F26B43"/>
          </p15:clr>
        </p15:guide>
        <p15:guide id="9" pos="7560">
          <p15:clr>
            <a:srgbClr val="F26B43"/>
          </p15:clr>
        </p15:guide>
        <p15:guide id="10" orient="horz" pos="4200">
          <p15:clr>
            <a:srgbClr val="F26B43"/>
          </p15:clr>
        </p15:guide>
        <p15:guide id="11" orient="horz" pos="2260">
          <p15:clr>
            <a:srgbClr val="F26B43"/>
          </p15:clr>
        </p15:guide>
        <p15:guide id="12" orient="horz" pos="388">
          <p15:clr>
            <a:srgbClr val="F26B43"/>
          </p15:clr>
        </p15:guide>
        <p15:guide id="13" pos="4608">
          <p15:clr>
            <a:srgbClr val="F26B43"/>
          </p15:clr>
        </p15:guide>
        <p15:guide id="14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D22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 txBox="1"/>
          <p:nvPr/>
        </p:nvSpPr>
        <p:spPr>
          <a:xfrm>
            <a:off x="224241" y="642179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>
                <a:solidFill>
                  <a:srgbClr val="FF46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Kyndryl</a:t>
            </a:r>
            <a:endParaRPr sz="800" dirty="0">
              <a:solidFill>
                <a:srgbClr val="FF46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11372345" cy="111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7499" y="1409700"/>
            <a:ext cx="1155700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433" y="6481062"/>
            <a:ext cx="125034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462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4" r:id="rId2"/>
    <p:sldLayoutId id="2147483936" r:id="rId3"/>
    <p:sldLayoutId id="2147483866" r:id="rId4"/>
    <p:sldLayoutId id="2147483867" r:id="rId5"/>
    <p:sldLayoutId id="2147483868" r:id="rId6"/>
    <p:sldLayoutId id="2147483870" r:id="rId7"/>
    <p:sldLayoutId id="2147483872" r:id="rId8"/>
    <p:sldLayoutId id="2147483873" r:id="rId9"/>
  </p:sldLayoutIdLst>
  <p:transition spd="med"/>
  <p:txStyles>
    <p:titleStyle>
      <a:lvl1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462C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238188" marR="0" indent="-23933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2pPr>
      <a:lvl3pPr marL="342324" marR="0" indent="-25774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3pPr>
      <a:lvl4pPr marL="506679" marR="0" indent="-279218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4pPr>
      <a:lvl5pPr marL="619376" marR="0" indent="-304602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5pPr>
      <a:lvl6pPr marL="889112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1070398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1251683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1432967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D22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 txBox="1"/>
          <p:nvPr/>
        </p:nvSpPr>
        <p:spPr>
          <a:xfrm>
            <a:off x="224241" y="642179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>
                <a:solidFill>
                  <a:srgbClr val="FF46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Kyndryl</a:t>
            </a:r>
            <a:endParaRPr sz="800" dirty="0">
              <a:solidFill>
                <a:srgbClr val="FF46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11372345" cy="111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7499" y="1409700"/>
            <a:ext cx="1155700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433" y="6481062"/>
            <a:ext cx="125034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462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7" r:id="rId8"/>
    <p:sldLayoutId id="2147483948" r:id="rId9"/>
  </p:sldLayoutIdLst>
  <p:transition spd="med"/>
  <p:txStyles>
    <p:titleStyle>
      <a:lvl1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462C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238188" marR="0" indent="-23933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2pPr>
      <a:lvl3pPr marL="342324" marR="0" indent="-25774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3pPr>
      <a:lvl4pPr marL="506679" marR="0" indent="-279218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4pPr>
      <a:lvl5pPr marL="619376" marR="0" indent="-304602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5pPr>
      <a:lvl6pPr marL="889112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1070398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1251683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1432967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.artifactory.swg-devops.com/ui/native/g2o-asset-repo" TargetMode="External"/><Relationship Id="rId2" Type="http://schemas.openxmlformats.org/officeDocument/2006/relationships/hyperlink" Target="https://self-service.taas.kyndryl.net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1421-54E8-2E4A-8450-D87261C7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012874"/>
            <a:ext cx="11811000" cy="3415995"/>
          </a:xfrm>
        </p:spPr>
        <p:txBody>
          <a:bodyPr/>
          <a:lstStyle/>
          <a:p>
            <a:pPr algn="ctr">
              <a:lnSpc>
                <a:spcPts val="13040"/>
              </a:lnSpc>
            </a:pPr>
            <a:r>
              <a:rPr lang="en-US" sz="4500" b="1" dirty="0">
                <a:ln w="12700">
                  <a:solidFill>
                    <a:schemeClr val="bg1"/>
                  </a:solidFill>
                </a:ln>
                <a:noFill/>
              </a:rPr>
              <a:t>Oracle Database</a:t>
            </a:r>
            <a:br>
              <a:rPr lang="en-US" sz="4800" b="1" dirty="0">
                <a:ln w="12700">
                  <a:solidFill>
                    <a:schemeClr val="bg1"/>
                  </a:solidFill>
                </a:ln>
              </a:rPr>
            </a:br>
            <a:r>
              <a:rPr lang="en-US" sz="4800" b="1" dirty="0">
                <a:ln w="12700">
                  <a:solidFill>
                    <a:schemeClr val="bg1"/>
                  </a:solidFill>
                </a:ln>
              </a:rPr>
              <a:t>Coleta HC Oracle AWX</a:t>
            </a: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AFEA7-61B1-41CB-8BDB-60803B63E647}"/>
              </a:ext>
            </a:extLst>
          </p:cNvPr>
          <p:cNvSpPr txBox="1">
            <a:spLocks/>
          </p:cNvSpPr>
          <p:nvPr/>
        </p:nvSpPr>
        <p:spPr>
          <a:xfrm>
            <a:off x="3342969" y="5269208"/>
            <a:ext cx="5751870" cy="110528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Renan.Carvalho.dos.santos@kyndryl.com</a:t>
            </a:r>
          </a:p>
          <a:p>
            <a:pPr algn="ctr"/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Jul</a:t>
            </a:r>
            <a:r>
              <a:rPr lang="en-US" b="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 2024</a:t>
            </a:r>
            <a:endParaRPr lang="en-US" i="1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885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596396-4489-DD4D-A23F-165F5ACD6CBB}"/>
              </a:ext>
            </a:extLst>
          </p:cNvPr>
          <p:cNvSpPr txBox="1">
            <a:spLocks/>
          </p:cNvSpPr>
          <p:nvPr/>
        </p:nvSpPr>
        <p:spPr>
          <a:xfrm>
            <a:off x="2276865" y="161317"/>
            <a:ext cx="5734593" cy="7678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69658-8C5B-DA14-99C1-649ACAA20C17}"/>
              </a:ext>
            </a:extLst>
          </p:cNvPr>
          <p:cNvSpPr txBox="1"/>
          <p:nvPr/>
        </p:nvSpPr>
        <p:spPr>
          <a:xfrm>
            <a:off x="0" y="545238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n w="12700">
                  <a:solidFill>
                    <a:schemeClr val="bg1"/>
                  </a:solidFill>
                </a:ln>
                <a:noFill/>
                <a:latin typeface="+mj-lt"/>
              </a:rPr>
              <a:t>Acessos</a:t>
            </a:r>
            <a:r>
              <a:rPr lang="en-US" sz="4500" b="1" dirty="0">
                <a:ln w="12700">
                  <a:solidFill>
                    <a:schemeClr val="bg1"/>
                  </a:solidFill>
                </a:ln>
                <a:noFill/>
                <a:latin typeface="+mj-lt"/>
              </a:rPr>
              <a:t> e links</a:t>
            </a:r>
          </a:p>
          <a:p>
            <a:endParaRPr lang="pt-BR" sz="45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68196-0199-0ABA-3759-9C68106E24E4}"/>
              </a:ext>
            </a:extLst>
          </p:cNvPr>
          <p:cNvSpPr txBox="1"/>
          <p:nvPr/>
        </p:nvSpPr>
        <p:spPr>
          <a:xfrm>
            <a:off x="0" y="2423490"/>
            <a:ext cx="753151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Solicitar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acesso</a:t>
            </a:r>
            <a:r>
              <a:rPr lang="en-US" sz="1400" dirty="0">
                <a:solidFill>
                  <a:schemeClr val="bg1"/>
                </a:solidFill>
              </a:rPr>
              <a:t> AWX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Solicitar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acesso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github</a:t>
            </a:r>
            <a:r>
              <a:rPr lang="en-US" sz="1400" dirty="0">
                <a:solidFill>
                  <a:schemeClr val="bg1"/>
                </a:solidFill>
              </a:rPr>
              <a:t> no link </a:t>
            </a:r>
            <a:r>
              <a:rPr lang="en-US" sz="1400" dirty="0" err="1">
                <a:solidFill>
                  <a:schemeClr val="bg1"/>
                </a:solidFill>
              </a:rPr>
              <a:t>abaixo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“create request”, com as </a:t>
            </a:r>
            <a:r>
              <a:rPr lang="en-US" sz="1400" dirty="0" err="1">
                <a:solidFill>
                  <a:schemeClr val="bg1"/>
                </a:solidFill>
              </a:rPr>
              <a:t>informacoes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lado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https://self-service.taas.kyndryl.net/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Links da s ferramentas </a:t>
            </a:r>
            <a:r>
              <a:rPr lang="en-US" sz="1400" dirty="0" err="1">
                <a:solidFill>
                  <a:schemeClr val="bg1"/>
                </a:solidFill>
              </a:rPr>
              <a:t>utilizadas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</a:rPr>
              <a:t>Awx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https://awx.blueops.net/#/home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1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https://github.kyndryl.net/</a:t>
            </a:r>
            <a:endParaRPr lang="en-US" sz="11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7D5A4-3B17-C045-AB04-26459D65E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523" y="1622321"/>
            <a:ext cx="4778478" cy="42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596396-4489-DD4D-A23F-165F5ACD6CBB}"/>
              </a:ext>
            </a:extLst>
          </p:cNvPr>
          <p:cNvSpPr txBox="1">
            <a:spLocks/>
          </p:cNvSpPr>
          <p:nvPr/>
        </p:nvSpPr>
        <p:spPr>
          <a:xfrm>
            <a:off x="2276865" y="161317"/>
            <a:ext cx="5734593" cy="7678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F60E2-995F-33E3-6DB4-1DE15BE9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99" y="203858"/>
            <a:ext cx="3948571" cy="2544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0FE0FF-ECCA-404B-B006-2176278CAC50}"/>
              </a:ext>
            </a:extLst>
          </p:cNvPr>
          <p:cNvSpPr txBox="1"/>
          <p:nvPr/>
        </p:nvSpPr>
        <p:spPr>
          <a:xfrm>
            <a:off x="418920" y="1268361"/>
            <a:ext cx="63456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Acesse o Github e encontre o projeto  ITS-Vega/orcle_healthcheck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F2011-1DA8-55B4-89F3-981504ED205F}"/>
              </a:ext>
            </a:extLst>
          </p:cNvPr>
          <p:cNvSpPr txBox="1"/>
          <p:nvPr/>
        </p:nvSpPr>
        <p:spPr>
          <a:xfrm>
            <a:off x="418921" y="4550016"/>
            <a:ext cx="586389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Click no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botao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(Add File) e entre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(Upload Files)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Busque no seu computador e arrasta aqui a pasta com os Scripts de  execucao do heath check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37177E-8ABA-9DC3-D2A3-A821CCD17694}"/>
                  </a:ext>
                </a:extLst>
              </p14:cNvPr>
              <p14:cNvContentPartPr/>
              <p14:nvPr/>
            </p14:nvContentPartPr>
            <p14:xfrm>
              <a:off x="6390499" y="5240241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37177E-8ABA-9DC3-D2A3-A821CCD17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379" y="523412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E965F63-0826-1F15-2D1C-C47EAD22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47" y="5342810"/>
            <a:ext cx="3048077" cy="1480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965FB3F-67BF-C92F-D05F-176F5458FDB8}"/>
                  </a:ext>
                </a:extLst>
              </p14:cNvPr>
              <p14:cNvContentPartPr/>
              <p14:nvPr/>
            </p14:nvContentPartPr>
            <p14:xfrm>
              <a:off x="7275379" y="1484361"/>
              <a:ext cx="778320" cy="40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965FB3F-67BF-C92F-D05F-176F5458F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1739" y="1376361"/>
                <a:ext cx="885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F35020-413F-6FB0-A495-0F66A9174ADF}"/>
                  </a:ext>
                </a:extLst>
              </p14:cNvPr>
              <p14:cNvContentPartPr/>
              <p14:nvPr/>
            </p14:nvContentPartPr>
            <p14:xfrm>
              <a:off x="8091499" y="3421161"/>
              <a:ext cx="899280" cy="69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F35020-413F-6FB0-A495-0F66A9174A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7859" y="3313521"/>
                <a:ext cx="1006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F10CED-93DE-C84A-F59B-E0505A7B1226}"/>
                  </a:ext>
                </a:extLst>
              </p14:cNvPr>
              <p14:cNvContentPartPr/>
              <p14:nvPr/>
            </p14:nvContentPartPr>
            <p14:xfrm>
              <a:off x="8004379" y="3450681"/>
              <a:ext cx="697680" cy="70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F10CED-93DE-C84A-F59B-E0505A7B1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0379" y="3342681"/>
                <a:ext cx="805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01CD335-7391-5C7E-864D-B456B3B64D59}"/>
                  </a:ext>
                </a:extLst>
              </p14:cNvPr>
              <p14:cNvContentPartPr/>
              <p14:nvPr/>
            </p14:nvContentPartPr>
            <p14:xfrm>
              <a:off x="8662099" y="3400281"/>
              <a:ext cx="346680" cy="60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01CD335-7391-5C7E-864D-B456B3B64D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8099" y="3292641"/>
                <a:ext cx="454320" cy="2764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F109A52-788F-B99B-D555-D78C6C5FF233}"/>
              </a:ext>
            </a:extLst>
          </p:cNvPr>
          <p:cNvSpPr txBox="1"/>
          <p:nvPr/>
        </p:nvSpPr>
        <p:spPr>
          <a:xfrm>
            <a:off x="418921" y="3429000"/>
            <a:ext cx="50478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Navegue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at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é o diretório orcle_healthcheck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techspecs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E29E5D-88C5-03B7-ABDF-9A14C73419B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096000" y="1376083"/>
            <a:ext cx="960899" cy="100107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BF58DF-CB3A-515E-5E44-1510B15E4AEC}"/>
              </a:ext>
            </a:extLst>
          </p:cNvPr>
          <p:cNvCxnSpPr>
            <a:cxnSpLocks/>
          </p:cNvCxnSpPr>
          <p:nvPr/>
        </p:nvCxnSpPr>
        <p:spPr>
          <a:xfrm>
            <a:off x="6076950" y="5219437"/>
            <a:ext cx="2199573" cy="687033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880BCD-1EF7-C2C6-57DE-B4A2D52F67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67306" y="2781688"/>
            <a:ext cx="4839684" cy="2458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E4105B-693E-52A4-4D35-60B3A6017A6F}"/>
                  </a:ext>
                </a:extLst>
              </p14:cNvPr>
              <p14:cNvContentPartPr/>
              <p14:nvPr/>
            </p14:nvContentPartPr>
            <p14:xfrm>
              <a:off x="7391220" y="3298680"/>
              <a:ext cx="955080" cy="40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E4105B-693E-52A4-4D35-60B3A6017A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7580" y="3191040"/>
                <a:ext cx="1062720" cy="25596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124E2C-1B63-51AA-9FB5-20C6C29D871C}"/>
              </a:ext>
            </a:extLst>
          </p:cNvPr>
          <p:cNvCxnSpPr>
            <a:cxnSpLocks/>
          </p:cNvCxnSpPr>
          <p:nvPr/>
        </p:nvCxnSpPr>
        <p:spPr>
          <a:xfrm flipV="1">
            <a:off x="5203927" y="3347542"/>
            <a:ext cx="1983453" cy="182005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284FBF-C13A-9872-B512-271943F00913}"/>
              </a:ext>
            </a:extLst>
          </p:cNvPr>
          <p:cNvCxnSpPr>
            <a:cxnSpLocks/>
          </p:cNvCxnSpPr>
          <p:nvPr/>
        </p:nvCxnSpPr>
        <p:spPr>
          <a:xfrm flipV="1">
            <a:off x="4873596" y="3596789"/>
            <a:ext cx="5832504" cy="1069449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B40909-2428-D38F-9CF9-0A4AB8914E25}"/>
              </a:ext>
            </a:extLst>
          </p:cNvPr>
          <p:cNvSpPr txBox="1"/>
          <p:nvPr/>
        </p:nvSpPr>
        <p:spPr>
          <a:xfrm>
            <a:off x="600075" y="661035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CE5811-1BB6-3EA3-DC22-2E28BE4AF689}"/>
              </a:ext>
            </a:extLst>
          </p:cNvPr>
          <p:cNvSpPr txBox="1"/>
          <p:nvPr/>
        </p:nvSpPr>
        <p:spPr>
          <a:xfrm>
            <a:off x="76265" y="5619465"/>
            <a:ext cx="579107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b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Obs: mantenha os diretorios dos sccripts com nomes padronizados </a:t>
            </a:r>
            <a: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[nome_cliente]_hc_[full ou gap]</a:t>
            </a: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e com letra minuscula </a:t>
            </a:r>
            <a:b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 </a:t>
            </a:r>
            <a: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</a:t>
            </a: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: honda_hc_full ou honda_hc_gap</a:t>
            </a:r>
          </a:p>
        </p:txBody>
      </p:sp>
    </p:spTree>
    <p:extLst>
      <p:ext uri="{BB962C8B-B14F-4D97-AF65-F5344CB8AC3E}">
        <p14:creationId xmlns:p14="http://schemas.microsoft.com/office/powerpoint/2010/main" val="290008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90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E4121-0F32-4B2F-7EB4-F99532F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05" y="1817876"/>
            <a:ext cx="7574609" cy="447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24863-981C-DAD2-0F0A-250AE2D143DF}"/>
              </a:ext>
            </a:extLst>
          </p:cNvPr>
          <p:cNvSpPr txBox="1"/>
          <p:nvPr/>
        </p:nvSpPr>
        <p:spPr>
          <a:xfrm flipH="1">
            <a:off x="2084439" y="855406"/>
            <a:ext cx="325494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Acesse o awx  entre em tamplates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Pesquise por (oracle_health)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Excute o atraves to icone do foguete</a:t>
            </a:r>
          </a:p>
        </p:txBody>
      </p:sp>
    </p:spTree>
    <p:extLst>
      <p:ext uri="{BB962C8B-B14F-4D97-AF65-F5344CB8AC3E}">
        <p14:creationId xmlns:p14="http://schemas.microsoft.com/office/powerpoint/2010/main" val="36536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54E90-74DD-AE43-B78F-AF8E878CE4D3}"/>
              </a:ext>
            </a:extLst>
          </p:cNvPr>
          <p:cNvSpPr txBox="1"/>
          <p:nvPr/>
        </p:nvSpPr>
        <p:spPr>
          <a:xfrm>
            <a:off x="11289" y="4363508"/>
            <a:ext cx="14607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65132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Co Template">
  <a:themeElements>
    <a:clrScheme name="NewCO">
      <a:dk1>
        <a:srgbClr val="8D978B"/>
      </a:dk1>
      <a:lt1>
        <a:srgbClr val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Helvetica"/>
        <a:ea typeface="Helvetica"/>
        <a:cs typeface="Helvetica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6000" tIns="96000" rIns="96000" bIns="96000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Helvetica"/>
        <a:ea typeface="Helvetica"/>
        <a:cs typeface="Helvetica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6000" tIns="96000" rIns="96000" bIns="96000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128164</TotalTime>
  <Words>199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.AppleSystemUIFont</vt:lpstr>
      <vt:lpstr>Arial</vt:lpstr>
      <vt:lpstr>Arial Regular</vt:lpstr>
      <vt:lpstr>IBM Plex Sans</vt:lpstr>
      <vt:lpstr>LucidaGrande</vt:lpstr>
      <vt:lpstr>Times New Roman</vt:lpstr>
      <vt:lpstr>TWK Everett</vt:lpstr>
      <vt:lpstr>TWK Everett Ultralight</vt:lpstr>
      <vt:lpstr>Wingdings</vt:lpstr>
      <vt:lpstr>1_COVERS</vt:lpstr>
      <vt:lpstr>NewCo Template</vt:lpstr>
      <vt:lpstr>IBM 2019 Master template (black background)</vt:lpstr>
      <vt:lpstr>1_IBM 2019 Master template (black background)</vt:lpstr>
      <vt:lpstr>Oracle Database Coleta HC Oracle AWX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Ariane</dc:creator>
  <dc:description/>
  <cp:lastModifiedBy>Renan Carvalho dos Santos</cp:lastModifiedBy>
  <cp:revision>946</cp:revision>
  <dcterms:created xsi:type="dcterms:W3CDTF">2020-03-26T15:13:56Z</dcterms:created>
  <dcterms:modified xsi:type="dcterms:W3CDTF">2024-07-23T05:26:28Z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