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60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93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9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8" Type="http://schemas.openxmlformats.org/officeDocument/2006/relationships/viewProps" Target="viewProp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4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1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34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0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4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9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9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86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19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2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733597"/>
            <a:ext cx="7980617" cy="212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Gerenciando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Datasets no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Endossar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seu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conteúdo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573916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Maneiras de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Endorssar</a:t>
            </a: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</a:t>
            </a: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realçar o conteúdo importante para interessados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Certificação</a:t>
            </a: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atende aos padrões de qualidade da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D0470-226F-08D1-10A4-897C9993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05" y="2849270"/>
            <a:ext cx="2290829" cy="2097381"/>
          </a:xfrm>
          <a:prstGeom prst="rect">
            <a:avLst/>
          </a:prstGeom>
        </p:spPr>
      </p:pic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C0B3A493-D1D1-8B35-1E5D-3CA8FFCA4911}"/>
              </a:ext>
            </a:extLst>
          </p:cNvPr>
          <p:cNvSpPr/>
          <p:nvPr/>
        </p:nvSpPr>
        <p:spPr>
          <a:xfrm>
            <a:off x="825904" y="4046732"/>
            <a:ext cx="2364058" cy="542693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Grupo de certificadores</a:t>
            </a:r>
          </a:p>
        </p:txBody>
      </p:sp>
    </p:spTree>
    <p:extLst>
      <p:ext uri="{BB962C8B-B14F-4D97-AF65-F5344CB8AC3E}">
        <p14:creationId xmlns:p14="http://schemas.microsoft.com/office/powerpoint/2010/main" val="60984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Endossar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seu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conteúdo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573916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posso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endorssar</a:t>
            </a: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Conjunto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D0470-226F-08D1-10A4-897C9993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05" y="2849270"/>
            <a:ext cx="2290829" cy="2097381"/>
          </a:xfrm>
          <a:prstGeom prst="rect">
            <a:avLst/>
          </a:prstGeom>
        </p:spPr>
      </p:pic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6575CFF0-4888-79EC-58D1-BDE2FFB78C0D}"/>
              </a:ext>
            </a:extLst>
          </p:cNvPr>
          <p:cNvSpPr/>
          <p:nvPr/>
        </p:nvSpPr>
        <p:spPr>
          <a:xfrm>
            <a:off x="3389971" y="3731941"/>
            <a:ext cx="2490439" cy="775009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Podem se tornar detectáveis</a:t>
            </a:r>
          </a:p>
        </p:txBody>
      </p:sp>
    </p:spTree>
    <p:extLst>
      <p:ext uri="{BB962C8B-B14F-4D97-AF65-F5344CB8AC3E}">
        <p14:creationId xmlns:p14="http://schemas.microsoft.com/office/powerpoint/2010/main" val="144546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Cache de consulta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769434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“Com o recurso de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de Consulta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você pode usar os serviços de cache local do serviço do Power BI para processar os resultados da consulta.” </a:t>
            </a:r>
          </a:p>
          <a:p>
            <a:pPr algn="r"/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</a:p>
          <a:p>
            <a:endParaRPr lang="pt-BR" sz="18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Vantagens:</a:t>
            </a:r>
          </a:p>
          <a:p>
            <a:endParaRPr lang="pt-BR" sz="18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 sobrecargas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Melhora o desempenho – constante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 ser utilizado em conjunto com recursos Cloud</a:t>
            </a: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6575CFF0-4888-79EC-58D1-BDE2FFB78C0D}"/>
              </a:ext>
            </a:extLst>
          </p:cNvPr>
          <p:cNvSpPr/>
          <p:nvPr/>
        </p:nvSpPr>
        <p:spPr>
          <a:xfrm>
            <a:off x="5962186" y="825421"/>
            <a:ext cx="2475570" cy="462774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353184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Cache de consulta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769434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Benefícios</a:t>
            </a:r>
          </a:p>
          <a:p>
            <a:endParaRPr lang="pt-BR" sz="18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 o desempenho dos conteúdos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Respeita indicadores e filtros padrão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específico para cada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Rótulos de segurança mantidos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 a carga em sua </a:t>
            </a:r>
            <a:r>
              <a:rPr lang="pt-BR" sz="1800" i="0" u="none" strike="noStrike" baseline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capacidade dedicada</a:t>
            </a:r>
            <a:endParaRPr lang="pt-BR" sz="200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6575CFF0-4888-79EC-58D1-BDE2FFB78C0D}"/>
              </a:ext>
            </a:extLst>
          </p:cNvPr>
          <p:cNvSpPr/>
          <p:nvPr/>
        </p:nvSpPr>
        <p:spPr>
          <a:xfrm>
            <a:off x="5962186" y="825421"/>
            <a:ext cx="2475570" cy="462774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Premium</a:t>
            </a: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74A837CE-8193-74E2-3484-4011A731FBD8}"/>
              </a:ext>
            </a:extLst>
          </p:cNvPr>
          <p:cNvSpPr/>
          <p:nvPr/>
        </p:nvSpPr>
        <p:spPr>
          <a:xfrm>
            <a:off x="782857" y="4559917"/>
            <a:ext cx="7578285" cy="393600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Disponível apenas para premium e </a:t>
            </a:r>
            <a:r>
              <a:rPr lang="pt-BR" dirty="0" err="1"/>
              <a:t>embedded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Gerenciando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6" y="2088995"/>
            <a:ext cx="636579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Múltiplos acessos aos relatórios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Demanda de esforços </a:t>
            </a: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Disponibilidade</a:t>
            </a:r>
            <a:r>
              <a:rPr lang="en-US" sz="20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Cofigurar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gateway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88995"/>
            <a:ext cx="7411313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relatórios dinâmicos com parâmetros.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parâmetros hipotéticos.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um gateway do Power BI para se conectar a fontes de dados locais.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uma atualização agendada do conjunto de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Configurar a atualização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Gerenciar e promover conjuntos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Solucionar problemas de conectividade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Melhorar o desempenho com o cache de consulta (Premium).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192" y="3153114"/>
            <a:ext cx="1569029" cy="15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Dinâmicos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022786-E590-E91B-66AA-3104ED5941C8}"/>
              </a:ext>
            </a:extLst>
          </p:cNvPr>
          <p:cNvSpPr txBox="1"/>
          <p:nvPr/>
        </p:nvSpPr>
        <p:spPr>
          <a:xfrm>
            <a:off x="721643" y="1754256"/>
            <a:ext cx="74601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“Os relatórios dinâmicos são relatórios nos quais os dados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 ser alterados por um desenvolvedor de acordo com as especificações do usuário</a:t>
            </a: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5217AA93-6F3C-52D4-3B7B-56E3CB33C000}"/>
              </a:ext>
            </a:extLst>
          </p:cNvPr>
          <p:cNvSpPr txBox="1"/>
          <p:nvPr/>
        </p:nvSpPr>
        <p:spPr>
          <a:xfrm>
            <a:off x="721643" y="3092146"/>
            <a:ext cx="6365792" cy="13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independente do relatório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Possibilidade de manter a mudança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holística do desempenho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Parâmetros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Hipotéticos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E4CAC8-8FE0-97E3-6211-43761E0C3F67}"/>
              </a:ext>
            </a:extLst>
          </p:cNvPr>
          <p:cNvSpPr txBox="1"/>
          <p:nvPr/>
        </p:nvSpPr>
        <p:spPr>
          <a:xfrm>
            <a:off x="919367" y="2860360"/>
            <a:ext cx="65712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“Permite que você examine os dados históricos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fim de analisar resultados potenciais se um cenário diferente tivesse ocorrido.”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7D0EF837-7BAC-2D85-8A66-2DC02897C12D}"/>
              </a:ext>
            </a:extLst>
          </p:cNvPr>
          <p:cNvSpPr/>
          <p:nvPr/>
        </p:nvSpPr>
        <p:spPr>
          <a:xfrm>
            <a:off x="639337" y="1806498"/>
            <a:ext cx="2155902" cy="4088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Hipóteses...</a:t>
            </a:r>
          </a:p>
        </p:txBody>
      </p:sp>
    </p:spTree>
    <p:extLst>
      <p:ext uri="{BB962C8B-B14F-4D97-AF65-F5344CB8AC3E}">
        <p14:creationId xmlns:p14="http://schemas.microsoft.com/office/powerpoint/2010/main" val="1400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Gateway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6187903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Conectividade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atualização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Modo de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organização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vários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Modo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usuário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único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1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Gateway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3153114"/>
            <a:ext cx="1569029" cy="15967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96504B-9E12-A5A5-7FBE-89ABFE0B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20" y="833618"/>
            <a:ext cx="5355528" cy="402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0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Atualização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incremental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FD6D2805-54AE-963E-5EB5-94207AA2F22F}"/>
              </a:ext>
            </a:extLst>
          </p:cNvPr>
          <p:cNvSpPr txBox="1"/>
          <p:nvPr/>
        </p:nvSpPr>
        <p:spPr>
          <a:xfrm>
            <a:off x="743414" y="2088995"/>
            <a:ext cx="6571786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Menos ciclos de atualização para dados de alteração rápida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atualizações são mais rápidas </a:t>
            </a:r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Atualizações são mais confiáveis </a:t>
            </a:r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consumo de recursos é reduzido </a:t>
            </a:r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grandes conjuntos de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Instalação fácil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E704B9-5C33-D10E-08F2-CE54F70F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65256"/>
            <a:ext cx="61727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1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Atualização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incremental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32AD06-88A4-FF15-2317-99F83651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3" y="2051826"/>
            <a:ext cx="7789173" cy="1881284"/>
          </a:xfrm>
          <a:prstGeom prst="rect">
            <a:avLst/>
          </a:prstGeom>
        </p:spPr>
      </p:pic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E7507983-6392-28E9-E845-AD1B52608B54}"/>
              </a:ext>
            </a:extLst>
          </p:cNvPr>
          <p:cNvSpPr/>
          <p:nvPr/>
        </p:nvSpPr>
        <p:spPr>
          <a:xfrm>
            <a:off x="677413" y="4356251"/>
            <a:ext cx="7578285" cy="393600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apenas para premium, pro e </a:t>
            </a:r>
            <a:r>
              <a:rPr lang="pt-BR" dirty="0" err="1"/>
              <a:t>embedded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4526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91FA93FE-3EBC-487E-8296-F13836BEE099}"/>
</file>

<file path=customXml/itemProps2.xml><?xml version="1.0" encoding="utf-8"?>
<ds:datastoreItem xmlns:ds="http://schemas.openxmlformats.org/officeDocument/2006/customXml" ds:itemID="{1D3E0647-CE29-41B3-AF1F-3071BDE9DD01}"/>
</file>

<file path=customXml/itemProps3.xml><?xml version="1.0" encoding="utf-8"?>
<ds:datastoreItem xmlns:ds="http://schemas.openxmlformats.org/officeDocument/2006/customXml" ds:itemID="{E097B9EC-5652-4DB0-A0F9-7E9264C4BD5F}"/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417</Words>
  <Application>Microsoft Office PowerPoint</Application>
  <PresentationFormat>Apresentação na tela 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Calibri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508</cp:revision>
  <dcterms:modified xsi:type="dcterms:W3CDTF">2022-12-03T03:52:20Z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