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DF5F21-269A-4F80-A399-5B9DB3FDAF14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9CEAE1-02E3-45F0-AC4F-6F08EDF5156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A33046-37D8-44DA-BB2D-D630529689C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3966840"/>
            <a:ext cx="7772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3966840"/>
            <a:ext cx="7772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3966840"/>
            <a:ext cx="7772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Clique para editar o título mestre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fld id="{00A4E101-1418-4398-9967-1752D5EA146F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23/11/19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001080" y="4846320"/>
            <a:ext cx="14256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001080" y="0"/>
            <a:ext cx="14256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F3BBF62-CFC5-42F7-8832-D1AB1DEFA5BF}" type="slidenum"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3600" spc="-58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Clique para editar o título mestre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texto mestre</a:t>
            </a:r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1f497d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1f497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1f497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1f497d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fld id="{56D22586-E566-432B-8931-2BB9298CCA4C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23/11/19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DB80D8C-2BB4-4541-92EB-A95CA9486FB2}" type="slidenum">
              <a:rPr b="1" lang="pt-BR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457200" y="1447920"/>
            <a:ext cx="7772040" cy="4320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Clique para editar o título mestre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28600"/>
            <a:ext cx="7772040" cy="10663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Clique para editar o texto mestre</a:t>
            </a:r>
            <a:endParaRPr b="1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fld id="{16B1F10E-B394-4F78-9FD2-2D12136A42C1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23/11/19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6177A4D-41C1-43C8-A2CB-6BAA2B8D5079}" type="slidenum">
              <a:rPr b="1" lang="pt-BR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</p:spPr>
        <p:txBody>
          <a:bodyPr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br.000webhost.com/" TargetMode="External"/><Relationship Id="rId2" Type="http://schemas.openxmlformats.org/officeDocument/2006/relationships/hyperlink" Target="https://www.hostgator.com.br/" TargetMode="External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27960" y="-2736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AULÃO</a:t>
            </a:r>
            <a:br/>
            <a:br/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62360" y="4962960"/>
            <a:ext cx="685764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Prof renan Costa filgueiras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8" descr=""/>
          <p:cNvPicPr/>
          <p:nvPr/>
        </p:nvPicPr>
        <p:blipFill>
          <a:blip r:embed="rId1"/>
          <a:stretch/>
        </p:blipFill>
        <p:spPr>
          <a:xfrm>
            <a:off x="1404360" y="1806840"/>
            <a:ext cx="1403280" cy="1403280"/>
          </a:xfrm>
          <a:prstGeom prst="rect">
            <a:avLst/>
          </a:prstGeom>
          <a:ln>
            <a:noFill/>
          </a:ln>
        </p:spPr>
      </p:pic>
      <p:pic>
        <p:nvPicPr>
          <p:cNvPr id="142" name="Picture 10" descr=""/>
          <p:cNvPicPr/>
          <p:nvPr/>
        </p:nvPicPr>
        <p:blipFill>
          <a:blip r:embed="rId2"/>
          <a:stretch/>
        </p:blipFill>
        <p:spPr>
          <a:xfrm>
            <a:off x="2772720" y="3222720"/>
            <a:ext cx="1007640" cy="138708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612720" y="3128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765000" y="4651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20" descr=""/>
          <p:cNvPicPr/>
          <p:nvPr/>
        </p:nvPicPr>
        <p:blipFill>
          <a:blip r:embed="rId3"/>
          <a:stretch/>
        </p:blipFill>
        <p:spPr>
          <a:xfrm>
            <a:off x="7381080" y="3233160"/>
            <a:ext cx="1366920" cy="1366920"/>
          </a:xfrm>
          <a:prstGeom prst="rect">
            <a:avLst/>
          </a:prstGeom>
          <a:ln>
            <a:noFill/>
          </a:ln>
        </p:spPr>
      </p:pic>
      <p:pic>
        <p:nvPicPr>
          <p:cNvPr id="146" name="Picture 22" descr=""/>
          <p:cNvPicPr/>
          <p:nvPr/>
        </p:nvPicPr>
        <p:blipFill>
          <a:blip r:embed="rId4"/>
          <a:stretch/>
        </p:blipFill>
        <p:spPr>
          <a:xfrm>
            <a:off x="6013080" y="1741320"/>
            <a:ext cx="1534680" cy="1534680"/>
          </a:xfrm>
          <a:prstGeom prst="rect">
            <a:avLst/>
          </a:prstGeom>
          <a:ln>
            <a:noFill/>
          </a:ln>
        </p:spPr>
      </p:pic>
      <p:pic>
        <p:nvPicPr>
          <p:cNvPr id="147" name="Picture 26" descr=""/>
          <p:cNvPicPr/>
          <p:nvPr/>
        </p:nvPicPr>
        <p:blipFill>
          <a:blip r:embed="rId5"/>
          <a:stretch/>
        </p:blipFill>
        <p:spPr>
          <a:xfrm>
            <a:off x="-35640" y="2964240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148" name="CustomShape 8"/>
          <p:cNvSpPr/>
          <p:nvPr/>
        </p:nvSpPr>
        <p:spPr>
          <a:xfrm>
            <a:off x="917640" y="6174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1069920" y="7700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>
            <a:off x="1222200" y="9223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11"/>
          <p:cNvSpPr txBox="1"/>
          <p:nvPr/>
        </p:nvSpPr>
        <p:spPr>
          <a:xfrm>
            <a:off x="4860720" y="3237120"/>
            <a:ext cx="1334160" cy="1359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42" descr=""/>
          <p:cNvPicPr/>
          <p:nvPr/>
        </p:nvPicPr>
        <p:blipFill>
          <a:blip r:embed="rId7"/>
          <a:stretch/>
        </p:blipFill>
        <p:spPr>
          <a:xfrm>
            <a:off x="3708720" y="1845000"/>
            <a:ext cx="1233720" cy="1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BOOTSTRAP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42" descr=""/>
          <p:cNvPicPr/>
          <p:nvPr/>
        </p:nvPicPr>
        <p:blipFill>
          <a:blip r:embed="rId1"/>
          <a:stretch/>
        </p:blipFill>
        <p:spPr>
          <a:xfrm>
            <a:off x="7662960" y="136440"/>
            <a:ext cx="1233720" cy="122364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467640" y="3573000"/>
            <a:ext cx="7344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&lt;link rel="stylesheet" href="css/bootstrap.min.css"&gt;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 src="js/jquery-3.1.1.slim.min.js"&gt;&lt;/script&gt;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 src="js/bootstrap.min.js"&gt;&lt;/script&gt;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JAVA</a:t>
            </a:r>
            <a:br/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SCRIPT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5160600"/>
            <a:ext cx="8146800" cy="143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i="1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Linguagem de programação interpretada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i="1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multi-paradigma (protótipos, orientado a objeto, imperativo e, funcional)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38" descr=""/>
          <p:cNvPicPr/>
          <p:nvPr/>
        </p:nvPicPr>
        <p:blipFill>
          <a:blip r:embed="rId1"/>
          <a:stretch/>
        </p:blipFill>
        <p:spPr>
          <a:xfrm>
            <a:off x="7521840" y="144000"/>
            <a:ext cx="1334160" cy="13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38" descr=""/>
          <p:cNvPicPr/>
          <p:nvPr/>
        </p:nvPicPr>
        <p:blipFill>
          <a:blip r:embed="rId1"/>
          <a:stretch/>
        </p:blipFill>
        <p:spPr>
          <a:xfrm>
            <a:off x="7521840" y="144000"/>
            <a:ext cx="1334160" cy="135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72000" y="521640"/>
            <a:ext cx="864000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 lang="pt-BR"&gt;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&lt;meta charset="UTF-8" /&gt;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&lt;title&gt;Wikipédia&lt;/title&gt;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window.onload = function ()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document.getElementById("hello").addEventListener("click", function ()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alert("Bem-vindo à Wikipédia!");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 false);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&lt;/script&gt;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&lt;noscript&gt;Seu navegador não suporta JavaScript ou ele está desabilitado.&lt;/noscript&gt;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&lt;button id="hello"&gt;Dizer "Olá"&lt;/button&gt;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72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HOSPEDAGEM</a:t>
            </a:r>
            <a:br/>
            <a:r>
              <a:rPr b="0" lang="pt-BR" sz="72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   x</a:t>
            </a:r>
            <a:br/>
            <a:r>
              <a:rPr b="0" lang="pt-BR" sz="72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DOMÍNIO</a:t>
            </a:r>
            <a:endParaRPr b="0" lang="pt-BR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4800600"/>
            <a:ext cx="7894800" cy="160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  <a:hlinkClick r:id="rId1"/>
              </a:rPr>
              <a:t>https://br.000webhost.com/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  <a:hlinkClick r:id="rId2"/>
              </a:rPr>
              <a:t>https://www.hostgator.com.br/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https://br.godaddy.com/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Picture 22" descr=""/>
          <p:cNvPicPr/>
          <p:nvPr/>
        </p:nvPicPr>
        <p:blipFill>
          <a:blip r:embed="rId3"/>
          <a:stretch/>
        </p:blipFill>
        <p:spPr>
          <a:xfrm>
            <a:off x="7596360" y="49680"/>
            <a:ext cx="1362600" cy="136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779040" y="3456000"/>
            <a:ext cx="7700040" cy="31680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864000" y="432000"/>
            <a:ext cx="5710680" cy="2569680"/>
          </a:xfrm>
          <a:prstGeom prst="rect">
            <a:avLst/>
          </a:prstGeom>
          <a:ln>
            <a:noFill/>
          </a:ln>
        </p:spPr>
      </p:pic>
      <p:pic>
        <p:nvPicPr>
          <p:cNvPr id="194" name="Picture 20" descr=""/>
          <p:cNvPicPr/>
          <p:nvPr/>
        </p:nvPicPr>
        <p:blipFill>
          <a:blip r:embed="rId3"/>
          <a:stretch/>
        </p:blipFill>
        <p:spPr>
          <a:xfrm>
            <a:off x="7560000" y="145080"/>
            <a:ext cx="1366920" cy="136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55640" y="980640"/>
            <a:ext cx="7619760" cy="4373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protótipo é uma representação limitada de um design que permite aos usuários interagir com ele e explorar a sua conveniência”</a:t>
            </a:r>
            <a:endParaRPr b="1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691640" y="1412640"/>
            <a:ext cx="6984360" cy="2304000"/>
          </a:xfrm>
          <a:prstGeom prst="arc">
            <a:avLst>
              <a:gd name="adj1" fmla="val 16200000"/>
              <a:gd name="adj2" fmla="val 0"/>
            </a:avLst>
          </a:prstGeom>
          <a:noFill/>
          <a:ln w="6336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5" name="CustomShape 3"/>
          <p:cNvSpPr/>
          <p:nvPr/>
        </p:nvSpPr>
        <p:spPr>
          <a:xfrm rot="10800000">
            <a:off x="7201440" y="4806360"/>
            <a:ext cx="6984360" cy="2304000"/>
          </a:xfrm>
          <a:prstGeom prst="arc">
            <a:avLst>
              <a:gd name="adj1" fmla="val 16200000"/>
              <a:gd name="adj2" fmla="val 0"/>
            </a:avLst>
          </a:prstGeom>
          <a:noFill/>
          <a:ln w="63360">
            <a:solidFill>
              <a:srgbClr val="be4b48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5394240" y="4437000"/>
            <a:ext cx="326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Preece, Rogers e Sharp, 2005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26" descr=""/>
          <p:cNvPicPr/>
          <p:nvPr/>
        </p:nvPicPr>
        <p:blipFill>
          <a:blip r:embed="rId1"/>
          <a:stretch/>
        </p:blipFill>
        <p:spPr>
          <a:xfrm>
            <a:off x="7203600" y="-24336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3600" spc="-58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Baixa-fidelidade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827640" y="1700640"/>
            <a:ext cx="6768360" cy="4834440"/>
          </a:xfrm>
          <a:prstGeom prst="rect">
            <a:avLst/>
          </a:prstGeom>
          <a:ln>
            <a:noFill/>
          </a:ln>
        </p:spPr>
      </p:pic>
      <p:pic>
        <p:nvPicPr>
          <p:cNvPr id="160" name="Picture 26" descr=""/>
          <p:cNvPicPr/>
          <p:nvPr/>
        </p:nvPicPr>
        <p:blipFill>
          <a:blip r:embed="rId2"/>
          <a:stretch/>
        </p:blipFill>
        <p:spPr>
          <a:xfrm>
            <a:off x="7203600" y="-24336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3600" spc="-58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Baixa-fidelidade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457200" y="1884600"/>
            <a:ext cx="7619760" cy="4109400"/>
          </a:xfrm>
          <a:prstGeom prst="rect">
            <a:avLst/>
          </a:prstGeom>
          <a:ln>
            <a:noFill/>
          </a:ln>
        </p:spPr>
      </p:pic>
      <p:pic>
        <p:nvPicPr>
          <p:cNvPr id="163" name="Picture 26" descr=""/>
          <p:cNvPicPr/>
          <p:nvPr/>
        </p:nvPicPr>
        <p:blipFill>
          <a:blip r:embed="rId2"/>
          <a:stretch/>
        </p:blipFill>
        <p:spPr>
          <a:xfrm>
            <a:off x="7203600" y="-24336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3600" spc="-58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média-fidelidade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333720" y="1529640"/>
            <a:ext cx="8126280" cy="4923360"/>
          </a:xfrm>
          <a:prstGeom prst="rect">
            <a:avLst/>
          </a:prstGeom>
          <a:ln>
            <a:noFill/>
          </a:ln>
        </p:spPr>
      </p:pic>
      <p:pic>
        <p:nvPicPr>
          <p:cNvPr id="166" name="Picture 26" descr=""/>
          <p:cNvPicPr/>
          <p:nvPr/>
        </p:nvPicPr>
        <p:blipFill>
          <a:blip r:embed="rId2"/>
          <a:stretch/>
        </p:blipFill>
        <p:spPr>
          <a:xfrm>
            <a:off x="7203600" y="-24336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pt-BR" sz="3600" spc="-58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ALTA-fidelidade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1835640" y="1625040"/>
            <a:ext cx="5256360" cy="5002560"/>
          </a:xfrm>
          <a:prstGeom prst="rect">
            <a:avLst/>
          </a:prstGeom>
          <a:ln>
            <a:noFill/>
          </a:ln>
        </p:spPr>
      </p:pic>
      <p:pic>
        <p:nvPicPr>
          <p:cNvPr id="169" name="Picture 26" descr=""/>
          <p:cNvPicPr/>
          <p:nvPr/>
        </p:nvPicPr>
        <p:blipFill>
          <a:blip r:embed="rId2"/>
          <a:stretch/>
        </p:blipFill>
        <p:spPr>
          <a:xfrm>
            <a:off x="7203600" y="-24336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395640" y="404640"/>
            <a:ext cx="7779960" cy="6094440"/>
          </a:xfrm>
          <a:prstGeom prst="rect">
            <a:avLst/>
          </a:prstGeom>
          <a:ln>
            <a:noFill/>
          </a:ln>
        </p:spPr>
      </p:pic>
      <p:pic>
        <p:nvPicPr>
          <p:cNvPr id="171" name="Picture 26" descr=""/>
          <p:cNvPicPr/>
          <p:nvPr/>
        </p:nvPicPr>
        <p:blipFill>
          <a:blip r:embed="rId2"/>
          <a:stretch/>
        </p:blipFill>
        <p:spPr>
          <a:xfrm>
            <a:off x="7203600" y="-24336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1447920"/>
            <a:ext cx="7772040" cy="432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1760"/>
              </a:spcBef>
              <a:spcAft>
                <a:spcPts val="601"/>
              </a:spcAft>
            </a:pPr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&lt;HTML&gt;</a:t>
            </a:r>
            <a:br/>
            <a:r>
              <a:rPr b="0" lang="pt-BR" sz="20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                                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1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br/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&lt;</a:t>
            </a:r>
            <a:r>
              <a:rPr b="1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&gt;Document&lt;/</a:t>
            </a:r>
            <a:r>
              <a:rPr b="1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br/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&lt;/</a:t>
            </a:r>
            <a:r>
              <a:rPr b="1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br/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&lt;</a:t>
            </a:r>
            <a:r>
              <a:rPr b="1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body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br/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&lt;!-- Conteúdo --&gt;</a:t>
            </a:r>
            <a:br/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&lt;/</a:t>
            </a:r>
            <a:r>
              <a:rPr b="1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body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br/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&lt;/HTML&gt;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8" descr=""/>
          <p:cNvPicPr/>
          <p:nvPr/>
        </p:nvPicPr>
        <p:blipFill>
          <a:blip r:embed="rId1"/>
          <a:stretch/>
        </p:blipFill>
        <p:spPr>
          <a:xfrm>
            <a:off x="7524360" y="116640"/>
            <a:ext cx="1403280" cy="14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8800" spc="-77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CSS</a:t>
            </a:r>
            <a:endParaRPr b="0" lang="pt-BR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5160600"/>
            <a:ext cx="8146800" cy="143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i="1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Cascading Style Sheets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Folha de Estilo em Cascatas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pt-BR" sz="2000" spc="11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&lt;link rel="stylesheet" href="css/estilo.css"&gt;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957120" y="188640"/>
            <a:ext cx="2442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.classe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background: blue;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3708000" y="120960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#idUm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background: green;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708000" y="221760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body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background-color: gray;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3708000" y="3285000"/>
            <a:ext cx="5040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@font-face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'Source Sans Pro';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font-style: normal;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font-weight: 400;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10" descr=""/>
          <p:cNvPicPr/>
          <p:nvPr/>
        </p:nvPicPr>
        <p:blipFill>
          <a:blip r:embed="rId1"/>
          <a:stretch/>
        </p:blipFill>
        <p:spPr>
          <a:xfrm>
            <a:off x="7884360" y="97200"/>
            <a:ext cx="1007640" cy="138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174</TotalTime>
  <Application>LibreOffice/5.3.2.2$Windows_x86 LibreOffice_project/6cd4f1ef626f15116896b1d8e1398b56da0d0ee1</Application>
  <Words>101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2019-09-04T20:27:28Z</dcterms:created>
  <dc:creator>Renan Costa Filgueiras</dc:creator>
  <dc:description/>
  <dc:language>pt-BR</dc:language>
  <cp:lastModifiedBy/>
  <dcterms:modified xsi:type="dcterms:W3CDTF">2019-11-23T08:30:33Z</dcterms:modified>
  <cp:revision>44</cp:revision>
  <dc:subject/>
  <dc:title>Design para web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