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5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2"/>
    <a:srgbClr val="2C2C2D"/>
    <a:srgbClr val="007E6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704" autoAdjust="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DDEB3D0-3D62-4686-9850-25E9538096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775ABC-15A1-4231-A757-1B52F6EAFE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F0EBE-C4B7-4564-863F-683A28F048CD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8FBDF2-AA47-4ADE-BD54-CCEB6873EB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4FBF6F-E739-47AD-A2A6-D96908B888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17A51-9692-49A9-8777-3103D5799F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188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4D000-FE29-4135-8AD1-A2E5B7AD5E8E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6BC9C-6B43-4F4F-BC9E-7410DE1268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784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29E9A-D077-497A-AC2B-742429A98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0EEAA3-5A7A-4441-A59B-24942D7CA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E01CCC-502C-490F-869D-67ADFC1A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6508-6A0C-4EB3-8032-2FFA64B35833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7EFEE8-A08E-49F9-A7EC-35EE1451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0821DA-B812-4805-A4DE-ABE7C6C1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43DD-FF08-43D9-A939-5EDFB21E4A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00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83789-EBE7-45B9-AB24-CBA58063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BE5CDE-5976-4744-B2AD-CC0370447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B3EB84-F0D8-4E83-B45C-EDDBA022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6508-6A0C-4EB3-8032-2FFA64B35833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D2B7AC-287C-4BD3-B31A-A6666A19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54AE96-E1FF-43FC-BEB5-11ED0D35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43DD-FF08-43D9-A939-5EDFB21E4A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15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E0947C-973A-4FE3-AD1A-B187A658B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78C121-EAA9-4351-ADFF-19BC0E595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F138A5-C472-4A1D-BF23-338362ED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6508-6A0C-4EB3-8032-2FFA64B35833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D224FC-B732-482F-A3FC-34797C56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B9447E-DF63-4DCB-ADF2-52C0D046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43DD-FF08-43D9-A939-5EDFB21E4A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1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3F48A83D-4565-430E-92D3-503B3518C1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0054121" cy="6858000"/>
          </a:xfrm>
          <a:custGeom>
            <a:avLst/>
            <a:gdLst>
              <a:gd name="connsiteX0" fmla="*/ 4232900 w 10054121"/>
              <a:gd name="connsiteY0" fmla="*/ 0 h 6858000"/>
              <a:gd name="connsiteX1" fmla="*/ 10054121 w 10054121"/>
              <a:gd name="connsiteY1" fmla="*/ 0 h 6858000"/>
              <a:gd name="connsiteX2" fmla="*/ 5368762 w 10054121"/>
              <a:gd name="connsiteY2" fmla="*/ 4355368 h 6858000"/>
              <a:gd name="connsiteX3" fmla="*/ 7687868 w 10054121"/>
              <a:gd name="connsiteY3" fmla="*/ 6858000 h 6858000"/>
              <a:gd name="connsiteX4" fmla="*/ 2676514 w 10054121"/>
              <a:gd name="connsiteY4" fmla="*/ 6858000 h 6858000"/>
              <a:gd name="connsiteX5" fmla="*/ 2575559 w 10054121"/>
              <a:gd name="connsiteY5" fmla="*/ 6858000 h 6858000"/>
              <a:gd name="connsiteX6" fmla="*/ 0 w 10054121"/>
              <a:gd name="connsiteY6" fmla="*/ 6858000 h 6858000"/>
              <a:gd name="connsiteX7" fmla="*/ 0 w 10054121"/>
              <a:gd name="connsiteY7" fmla="*/ 39347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54121" h="6858000">
                <a:moveTo>
                  <a:pt x="4232900" y="0"/>
                </a:moveTo>
                <a:lnTo>
                  <a:pt x="10054121" y="0"/>
                </a:lnTo>
                <a:lnTo>
                  <a:pt x="5368762" y="4355368"/>
                </a:lnTo>
                <a:lnTo>
                  <a:pt x="7687868" y="6858000"/>
                </a:lnTo>
                <a:lnTo>
                  <a:pt x="2676514" y="6858000"/>
                </a:lnTo>
                <a:lnTo>
                  <a:pt x="2575559" y="6858000"/>
                </a:lnTo>
                <a:lnTo>
                  <a:pt x="0" y="6858000"/>
                </a:lnTo>
                <a:lnTo>
                  <a:pt x="0" y="39347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533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5DF0754D-8CE4-477C-940F-40F44DBFC7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83040" y="320040"/>
            <a:ext cx="6217920" cy="6217920"/>
          </a:xfrm>
          <a:custGeom>
            <a:avLst/>
            <a:gdLst>
              <a:gd name="connsiteX0" fmla="*/ 2499762 w 6217920"/>
              <a:gd name="connsiteY0" fmla="*/ 1890161 h 6217920"/>
              <a:gd name="connsiteX1" fmla="*/ 1280963 w 6217920"/>
              <a:gd name="connsiteY1" fmla="*/ 3108960 h 6217920"/>
              <a:gd name="connsiteX2" fmla="*/ 2499762 w 6217920"/>
              <a:gd name="connsiteY2" fmla="*/ 4327759 h 6217920"/>
              <a:gd name="connsiteX3" fmla="*/ 3718561 w 6217920"/>
              <a:gd name="connsiteY3" fmla="*/ 3108960 h 6217920"/>
              <a:gd name="connsiteX4" fmla="*/ 2499762 w 6217920"/>
              <a:gd name="connsiteY4" fmla="*/ 1890161 h 6217920"/>
              <a:gd name="connsiteX5" fmla="*/ 3108960 w 6217920"/>
              <a:gd name="connsiteY5" fmla="*/ 0 h 6217920"/>
              <a:gd name="connsiteX6" fmla="*/ 6217920 w 6217920"/>
              <a:gd name="connsiteY6" fmla="*/ 3108960 h 6217920"/>
              <a:gd name="connsiteX7" fmla="*/ 3108960 w 6217920"/>
              <a:gd name="connsiteY7" fmla="*/ 6217920 h 6217920"/>
              <a:gd name="connsiteX8" fmla="*/ 0 w 6217920"/>
              <a:gd name="connsiteY8" fmla="*/ 3108960 h 6217920"/>
              <a:gd name="connsiteX9" fmla="*/ 3108960 w 6217920"/>
              <a:gd name="connsiteY9" fmla="*/ 0 h 621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17920" h="6217920">
                <a:moveTo>
                  <a:pt x="2499762" y="1890161"/>
                </a:moveTo>
                <a:cubicBezTo>
                  <a:pt x="1826638" y="1890161"/>
                  <a:pt x="1280963" y="2435836"/>
                  <a:pt x="1280963" y="3108960"/>
                </a:cubicBezTo>
                <a:cubicBezTo>
                  <a:pt x="1280963" y="3782084"/>
                  <a:pt x="1826638" y="4327759"/>
                  <a:pt x="2499762" y="4327759"/>
                </a:cubicBezTo>
                <a:cubicBezTo>
                  <a:pt x="3172886" y="4327759"/>
                  <a:pt x="3718561" y="3782084"/>
                  <a:pt x="3718561" y="3108960"/>
                </a:cubicBezTo>
                <a:cubicBezTo>
                  <a:pt x="3718561" y="2435836"/>
                  <a:pt x="3172886" y="1890161"/>
                  <a:pt x="2499762" y="1890161"/>
                </a:cubicBezTo>
                <a:close/>
                <a:moveTo>
                  <a:pt x="3108960" y="0"/>
                </a:moveTo>
                <a:cubicBezTo>
                  <a:pt x="4825991" y="0"/>
                  <a:pt x="6217920" y="1391929"/>
                  <a:pt x="6217920" y="3108960"/>
                </a:cubicBezTo>
                <a:cubicBezTo>
                  <a:pt x="6217920" y="4825991"/>
                  <a:pt x="4825991" y="6217920"/>
                  <a:pt x="3108960" y="6217920"/>
                </a:cubicBezTo>
                <a:cubicBezTo>
                  <a:pt x="1391929" y="6217920"/>
                  <a:pt x="0" y="4825991"/>
                  <a:pt x="0" y="3108960"/>
                </a:cubicBezTo>
                <a:cubicBezTo>
                  <a:pt x="0" y="1391929"/>
                  <a:pt x="1391929" y="0"/>
                  <a:pt x="310896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30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5DF0754D-8CE4-477C-940F-40F44DBFC7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83040" y="320040"/>
            <a:ext cx="6217920" cy="6217920"/>
          </a:xfrm>
          <a:custGeom>
            <a:avLst/>
            <a:gdLst>
              <a:gd name="connsiteX0" fmla="*/ 2499762 w 6217920"/>
              <a:gd name="connsiteY0" fmla="*/ 1890161 h 6217920"/>
              <a:gd name="connsiteX1" fmla="*/ 1280963 w 6217920"/>
              <a:gd name="connsiteY1" fmla="*/ 3108960 h 6217920"/>
              <a:gd name="connsiteX2" fmla="*/ 2499762 w 6217920"/>
              <a:gd name="connsiteY2" fmla="*/ 4327759 h 6217920"/>
              <a:gd name="connsiteX3" fmla="*/ 3718561 w 6217920"/>
              <a:gd name="connsiteY3" fmla="*/ 3108960 h 6217920"/>
              <a:gd name="connsiteX4" fmla="*/ 2499762 w 6217920"/>
              <a:gd name="connsiteY4" fmla="*/ 1890161 h 6217920"/>
              <a:gd name="connsiteX5" fmla="*/ 3108960 w 6217920"/>
              <a:gd name="connsiteY5" fmla="*/ 0 h 6217920"/>
              <a:gd name="connsiteX6" fmla="*/ 6217920 w 6217920"/>
              <a:gd name="connsiteY6" fmla="*/ 3108960 h 6217920"/>
              <a:gd name="connsiteX7" fmla="*/ 3108960 w 6217920"/>
              <a:gd name="connsiteY7" fmla="*/ 6217920 h 6217920"/>
              <a:gd name="connsiteX8" fmla="*/ 0 w 6217920"/>
              <a:gd name="connsiteY8" fmla="*/ 3108960 h 6217920"/>
              <a:gd name="connsiteX9" fmla="*/ 3108960 w 6217920"/>
              <a:gd name="connsiteY9" fmla="*/ 0 h 621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17920" h="6217920">
                <a:moveTo>
                  <a:pt x="2499762" y="1890161"/>
                </a:moveTo>
                <a:cubicBezTo>
                  <a:pt x="1826638" y="1890161"/>
                  <a:pt x="1280963" y="2435836"/>
                  <a:pt x="1280963" y="3108960"/>
                </a:cubicBezTo>
                <a:cubicBezTo>
                  <a:pt x="1280963" y="3782084"/>
                  <a:pt x="1826638" y="4327759"/>
                  <a:pt x="2499762" y="4327759"/>
                </a:cubicBezTo>
                <a:cubicBezTo>
                  <a:pt x="3172886" y="4327759"/>
                  <a:pt x="3718561" y="3782084"/>
                  <a:pt x="3718561" y="3108960"/>
                </a:cubicBezTo>
                <a:cubicBezTo>
                  <a:pt x="3718561" y="2435836"/>
                  <a:pt x="3172886" y="1890161"/>
                  <a:pt x="2499762" y="1890161"/>
                </a:cubicBezTo>
                <a:close/>
                <a:moveTo>
                  <a:pt x="3108960" y="0"/>
                </a:moveTo>
                <a:cubicBezTo>
                  <a:pt x="4825991" y="0"/>
                  <a:pt x="6217920" y="1391929"/>
                  <a:pt x="6217920" y="3108960"/>
                </a:cubicBezTo>
                <a:cubicBezTo>
                  <a:pt x="6217920" y="4825991"/>
                  <a:pt x="4825991" y="6217920"/>
                  <a:pt x="3108960" y="6217920"/>
                </a:cubicBezTo>
                <a:cubicBezTo>
                  <a:pt x="1391929" y="6217920"/>
                  <a:pt x="0" y="4825991"/>
                  <a:pt x="0" y="3108960"/>
                </a:cubicBezTo>
                <a:cubicBezTo>
                  <a:pt x="0" y="1391929"/>
                  <a:pt x="1391929" y="0"/>
                  <a:pt x="310896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24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461BD-D725-414F-A8C8-CE29AEE0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6B460A-0AF8-415F-BE5C-18733E68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33D2E4-06BF-47E5-AD06-8320CBE9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6508-6A0C-4EB3-8032-2FFA64B35833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E6FE8E-BFDC-4F5C-A667-265DC06B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C32ED4-6CFB-4354-A9D2-E4E86879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43DD-FF08-43D9-A939-5EDFB21E4A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38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0D401-C94F-4C75-9F72-F087CD5D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4955F7-64E5-4F71-8237-D42FF1C4D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75F983-191F-45E9-8414-4DE6B59E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6508-6A0C-4EB3-8032-2FFA64B35833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A063E7-C608-4F49-ABD5-33F2D4F7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D25842-729E-410A-AEA3-710A82CD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43DD-FF08-43D9-A939-5EDFB21E4A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15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22739-1CD3-4883-ABE5-353950C9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EDDF8-AFAB-4936-8CA5-6C3D7BE12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5EBD4F-A087-401F-B347-F99AA506A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F37A5E-0BA4-4FE2-A09F-1645DC53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6508-6A0C-4EB3-8032-2FFA64B35833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692498-49BC-4432-8557-88369DC5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EA3408-E0C9-4ECC-BA67-79FC4C4A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43DD-FF08-43D9-A939-5EDFB21E4A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61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1367B-7383-4094-B113-91528146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6BF2CF-3E54-4626-87D1-D2D961DC7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A219BE-4D2C-4CDA-BF50-4EDD50A3B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EA38CB-318D-45BA-94E4-3DD554E7E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B47CB7-B01F-44C1-8CDA-4A32E2F2A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FE4A2DE-D231-48C3-AD94-079320DA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6508-6A0C-4EB3-8032-2FFA64B35833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0114E1-C634-428C-8462-D8DAF257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169C70-B798-4901-BA67-63E68A5C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43DD-FF08-43D9-A939-5EDFB21E4A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76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AFC84-27C0-4935-B48A-4A5A54E9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1889ED-ADA4-4880-931E-D0F588BA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6508-6A0C-4EB3-8032-2FFA64B35833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321412-03D3-457D-BA80-FB576799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5DAD98-EC83-44AD-AA99-4A5751A4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43DD-FF08-43D9-A939-5EDFB21E4A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17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24DCAF-7134-40F7-AE02-655F68D9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6508-6A0C-4EB3-8032-2FFA64B35833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3CB22C2-E7FB-40C5-997C-4AA3E023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13C499-D367-4F53-A15E-F978588F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43DD-FF08-43D9-A939-5EDFB21E4A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07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38FA3-538C-47DD-8B9F-710F8E05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030A89-1801-457F-A599-3350152DD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D85EFC-A79A-49A1-8A76-E01CBDF74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CE214A-B122-4F20-A24B-44E3F5A2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6508-6A0C-4EB3-8032-2FFA64B35833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9993DF-1410-492D-A997-806836DE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40E250-6061-48CF-9679-483132D1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43DD-FF08-43D9-A939-5EDFB21E4A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04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1F5DB-330D-4EDF-83D7-59E4807B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F05BA58-1C0F-4D7D-98D8-A32A76DC4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57D0FE-2CCA-4B1F-91D4-E8E0B3330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DCF5B3-CE01-436F-8938-F616B98D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6508-6A0C-4EB3-8032-2FFA64B35833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1537C5-60B7-4355-992D-9C5C4387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292B02-853F-4FBB-A2F4-567958AB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43DD-FF08-43D9-A939-5EDFB21E4A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17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4C84A33-108D-4545-ACC6-6C016A0B5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C33A84-1908-4D29-88B4-443D6653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43F409-894F-4272-A178-452815E47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66508-6A0C-4EB3-8032-2FFA64B35833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1580C7-66E7-4B6D-8121-C7F6DB078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9DCE8-6E3C-4547-9E4A-91A387179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43DD-FF08-43D9-A939-5EDFB21E4A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96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613CDE57-07C2-496A-BB59-99D3057D3D4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9" b="7189"/>
          <a:stretch>
            <a:fillRect/>
          </a:stretch>
        </p:blipFill>
        <p:spPr/>
      </p:pic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5EF4152-12BB-4D41-BCA9-4301E7406085}"/>
              </a:ext>
            </a:extLst>
          </p:cNvPr>
          <p:cNvSpPr/>
          <p:nvPr/>
        </p:nvSpPr>
        <p:spPr>
          <a:xfrm>
            <a:off x="0" y="0"/>
            <a:ext cx="3965423" cy="3692844"/>
          </a:xfrm>
          <a:custGeom>
            <a:avLst/>
            <a:gdLst>
              <a:gd name="connsiteX0" fmla="*/ 0 w 4225211"/>
              <a:gd name="connsiteY0" fmla="*/ 0 h 3934775"/>
              <a:gd name="connsiteX1" fmla="*/ 4225211 w 4225211"/>
              <a:gd name="connsiteY1" fmla="*/ 0 h 3934775"/>
              <a:gd name="connsiteX2" fmla="*/ 0 w 4225211"/>
              <a:gd name="connsiteY2" fmla="*/ 3934775 h 3934775"/>
              <a:gd name="connsiteX3" fmla="*/ 0 w 4225211"/>
              <a:gd name="connsiteY3" fmla="*/ 0 h 393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5211" h="3934775">
                <a:moveTo>
                  <a:pt x="0" y="0"/>
                </a:moveTo>
                <a:lnTo>
                  <a:pt x="4225211" y="0"/>
                </a:lnTo>
                <a:lnTo>
                  <a:pt x="0" y="393477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51000">
                <a:srgbClr val="00FFC2">
                  <a:shade val="67500"/>
                  <a:satMod val="115000"/>
                </a:srgbClr>
              </a:gs>
              <a:gs pos="100000">
                <a:srgbClr val="00FFC2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D2DDDB33-1A61-4125-A550-867EFD77345A}"/>
              </a:ext>
            </a:extLst>
          </p:cNvPr>
          <p:cNvSpPr/>
          <p:nvPr/>
        </p:nvSpPr>
        <p:spPr>
          <a:xfrm>
            <a:off x="5598873" y="0"/>
            <a:ext cx="4871007" cy="6858000"/>
          </a:xfrm>
          <a:custGeom>
            <a:avLst/>
            <a:gdLst>
              <a:gd name="connsiteX0" fmla="*/ 4685359 w 4871007"/>
              <a:gd name="connsiteY0" fmla="*/ 0 h 6858000"/>
              <a:gd name="connsiteX1" fmla="*/ 4871007 w 4871007"/>
              <a:gd name="connsiteY1" fmla="*/ 0 h 6858000"/>
              <a:gd name="connsiteX2" fmla="*/ 185648 w 4871007"/>
              <a:gd name="connsiteY2" fmla="*/ 4355368 h 6858000"/>
              <a:gd name="connsiteX3" fmla="*/ 2504754 w 4871007"/>
              <a:gd name="connsiteY3" fmla="*/ 6858000 h 6858000"/>
              <a:gd name="connsiteX4" fmla="*/ 2319106 w 4871007"/>
              <a:gd name="connsiteY4" fmla="*/ 6858000 h 6858000"/>
              <a:gd name="connsiteX5" fmla="*/ 0 w 4871007"/>
              <a:gd name="connsiteY5" fmla="*/ 43553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1007" h="6858000">
                <a:moveTo>
                  <a:pt x="4685359" y="0"/>
                </a:moveTo>
                <a:lnTo>
                  <a:pt x="4871007" y="0"/>
                </a:lnTo>
                <a:lnTo>
                  <a:pt x="185648" y="4355368"/>
                </a:lnTo>
                <a:lnTo>
                  <a:pt x="2504754" y="6858000"/>
                </a:lnTo>
                <a:lnTo>
                  <a:pt x="2319106" y="6858000"/>
                </a:lnTo>
                <a:lnTo>
                  <a:pt x="0" y="4355368"/>
                </a:lnTo>
                <a:close/>
              </a:path>
            </a:pathLst>
          </a:custGeom>
          <a:solidFill>
            <a:srgbClr val="00F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C3DEC2-C5AD-484D-B4E9-B319C6CE7A86}"/>
              </a:ext>
            </a:extLst>
          </p:cNvPr>
          <p:cNvSpPr txBox="1"/>
          <p:nvPr/>
        </p:nvSpPr>
        <p:spPr>
          <a:xfrm>
            <a:off x="7237896" y="3534362"/>
            <a:ext cx="3294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rgbClr val="00FFC2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MAD</a:t>
            </a:r>
            <a:r>
              <a:rPr lang="pt-BR" sz="4800" b="1" dirty="0">
                <a:solidFill>
                  <a:srgbClr val="2C2C2D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VENTURE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53F3DA1-95CF-4F05-90BB-4353E7436108}"/>
              </a:ext>
            </a:extLst>
          </p:cNvPr>
          <p:cNvSpPr txBox="1"/>
          <p:nvPr/>
        </p:nvSpPr>
        <p:spPr>
          <a:xfrm>
            <a:off x="7237896" y="4365359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C2C2D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Renan Gabriel Bernardes Coelho – CFP9.28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6CE59AF-1853-4D51-B681-66367A4CA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391" y="3801223"/>
            <a:ext cx="830997" cy="830997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ECA13BB-9495-46A9-9BD0-1FFFC643BB50}"/>
              </a:ext>
            </a:extLst>
          </p:cNvPr>
          <p:cNvSpPr txBox="1"/>
          <p:nvPr/>
        </p:nvSpPr>
        <p:spPr>
          <a:xfrm>
            <a:off x="10837142" y="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C2C2D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01/03/2024</a:t>
            </a:r>
          </a:p>
        </p:txBody>
      </p:sp>
      <p:sp>
        <p:nvSpPr>
          <p:cNvPr id="16" name="Losango 15">
            <a:extLst>
              <a:ext uri="{FF2B5EF4-FFF2-40B4-BE49-F238E27FC236}">
                <a16:creationId xmlns:a16="http://schemas.microsoft.com/office/drawing/2014/main" id="{EE729D68-0459-4950-83CB-5DC983841C94}"/>
              </a:ext>
            </a:extLst>
          </p:cNvPr>
          <p:cNvSpPr/>
          <p:nvPr/>
        </p:nvSpPr>
        <p:spPr>
          <a:xfrm>
            <a:off x="7819543" y="5034090"/>
            <a:ext cx="694481" cy="694481"/>
          </a:xfrm>
          <a:prstGeom prst="diamond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Gráfico 17" descr="Smartphone">
            <a:extLst>
              <a:ext uri="{FF2B5EF4-FFF2-40B4-BE49-F238E27FC236}">
                <a16:creationId xmlns:a16="http://schemas.microsoft.com/office/drawing/2014/main" id="{A02118AC-3766-42E7-8B18-6C662F408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5545" y="5191419"/>
            <a:ext cx="379822" cy="379822"/>
          </a:xfrm>
          <a:prstGeom prst="rect">
            <a:avLst/>
          </a:prstGeom>
        </p:spPr>
      </p:pic>
      <p:sp>
        <p:nvSpPr>
          <p:cNvPr id="19" name="Losango 18">
            <a:extLst>
              <a:ext uri="{FF2B5EF4-FFF2-40B4-BE49-F238E27FC236}">
                <a16:creationId xmlns:a16="http://schemas.microsoft.com/office/drawing/2014/main" id="{A462BABF-83A6-45E4-B000-E656055144AF}"/>
              </a:ext>
            </a:extLst>
          </p:cNvPr>
          <p:cNvSpPr/>
          <p:nvPr/>
        </p:nvSpPr>
        <p:spPr>
          <a:xfrm>
            <a:off x="8984712" y="5035494"/>
            <a:ext cx="694481" cy="694481"/>
          </a:xfrm>
          <a:prstGeom prst="diamond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Losango 20">
            <a:extLst>
              <a:ext uri="{FF2B5EF4-FFF2-40B4-BE49-F238E27FC236}">
                <a16:creationId xmlns:a16="http://schemas.microsoft.com/office/drawing/2014/main" id="{B3027B4B-91CF-4208-9B91-C77B0235ABB4}"/>
              </a:ext>
            </a:extLst>
          </p:cNvPr>
          <p:cNvSpPr/>
          <p:nvPr/>
        </p:nvSpPr>
        <p:spPr>
          <a:xfrm>
            <a:off x="10150655" y="5028537"/>
            <a:ext cx="694481" cy="694481"/>
          </a:xfrm>
          <a:prstGeom prst="diamond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3BA7DEA-5E19-4549-B969-E5B44E302F5B}"/>
              </a:ext>
            </a:extLst>
          </p:cNvPr>
          <p:cNvSpPr/>
          <p:nvPr/>
        </p:nvSpPr>
        <p:spPr>
          <a:xfrm>
            <a:off x="590309" y="659757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Gráfico 24" descr="Smartphone">
            <a:extLst>
              <a:ext uri="{FF2B5EF4-FFF2-40B4-BE49-F238E27FC236}">
                <a16:creationId xmlns:a16="http://schemas.microsoft.com/office/drawing/2014/main" id="{11BF35F3-ECC6-4062-A6EC-CCB3C4473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001" y="821803"/>
            <a:ext cx="566088" cy="566088"/>
          </a:xfrm>
          <a:prstGeom prst="rect">
            <a:avLst/>
          </a:prstGeom>
        </p:spPr>
      </p:pic>
      <p:pic>
        <p:nvPicPr>
          <p:cNvPr id="27" name="Gráfico 26" descr="Tendência ascendente">
            <a:extLst>
              <a:ext uri="{FF2B5EF4-FFF2-40B4-BE49-F238E27FC236}">
                <a16:creationId xmlns:a16="http://schemas.microsoft.com/office/drawing/2014/main" id="{F35C4D00-C758-4BF3-BDF3-C42978345B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1153" y="5184088"/>
            <a:ext cx="381600" cy="381600"/>
          </a:xfrm>
          <a:prstGeom prst="rect">
            <a:avLst/>
          </a:prstGeom>
        </p:spPr>
      </p:pic>
      <p:pic>
        <p:nvPicPr>
          <p:cNvPr id="29" name="Gráfico 28" descr="Trancar">
            <a:extLst>
              <a:ext uri="{FF2B5EF4-FFF2-40B4-BE49-F238E27FC236}">
                <a16:creationId xmlns:a16="http://schemas.microsoft.com/office/drawing/2014/main" id="{B2218086-E974-40EF-995C-EA1E7976B1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10334" y="5184088"/>
            <a:ext cx="381600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/>
      <p:bldP spid="8" grpId="0"/>
      <p:bldP spid="15" grpId="0"/>
      <p:bldP spid="16" grpId="0" animBg="1"/>
      <p:bldP spid="19" grpId="0" animBg="1"/>
      <p:bldP spid="21" grpId="0" animBg="1"/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920F0DE-5CC5-48BE-A7BB-D1CDFA903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364" y="994650"/>
            <a:ext cx="5241116" cy="58633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5589D0B-A7D7-410F-B6C8-2CB2AFB60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2" y="5699014"/>
            <a:ext cx="676812" cy="676812"/>
          </a:xfrm>
          <a:prstGeom prst="rect">
            <a:avLst/>
          </a:prstGeom>
        </p:spPr>
      </p:pic>
      <p:pic>
        <p:nvPicPr>
          <p:cNvPr id="7" name="Gráfico 6" descr="Destinatário">
            <a:extLst>
              <a:ext uri="{FF2B5EF4-FFF2-40B4-BE49-F238E27FC236}">
                <a16:creationId xmlns:a16="http://schemas.microsoft.com/office/drawing/2014/main" id="{78860B7D-513F-443D-99EA-83EF2E7BE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4812" y="5593778"/>
            <a:ext cx="288000" cy="288000"/>
          </a:xfrm>
          <a:prstGeom prst="rect">
            <a:avLst/>
          </a:prstGeom>
        </p:spPr>
      </p:pic>
      <p:pic>
        <p:nvPicPr>
          <p:cNvPr id="9" name="Gráfico 8" descr="Envelope">
            <a:extLst>
              <a:ext uri="{FF2B5EF4-FFF2-40B4-BE49-F238E27FC236}">
                <a16:creationId xmlns:a16="http://schemas.microsoft.com/office/drawing/2014/main" id="{737099B0-BEA7-434E-B7EC-8FBAEF9C0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4812" y="5887759"/>
            <a:ext cx="288000" cy="288000"/>
          </a:xfrm>
          <a:prstGeom prst="rect">
            <a:avLst/>
          </a:prstGeom>
        </p:spPr>
      </p:pic>
      <p:pic>
        <p:nvPicPr>
          <p:cNvPr id="11" name="Gráfico 10" descr="Chapéu de formatura">
            <a:extLst>
              <a:ext uri="{FF2B5EF4-FFF2-40B4-BE49-F238E27FC236}">
                <a16:creationId xmlns:a16="http://schemas.microsoft.com/office/drawing/2014/main" id="{EB5F083E-BF74-41DD-97E2-00FF115E17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24812" y="6187720"/>
            <a:ext cx="288000" cy="28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42C8937-762B-415B-BB05-478C096ABA92}"/>
              </a:ext>
            </a:extLst>
          </p:cNvPr>
          <p:cNvSpPr txBox="1"/>
          <p:nvPr/>
        </p:nvSpPr>
        <p:spPr>
          <a:xfrm>
            <a:off x="1612812" y="5574001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2C2C2D"/>
                </a:solidFill>
              </a:rPr>
              <a:t>(14) 99829-7799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A5E1859-082C-4A5D-B040-241E7EC5CA69}"/>
              </a:ext>
            </a:extLst>
          </p:cNvPr>
          <p:cNvSpPr txBox="1"/>
          <p:nvPr/>
        </p:nvSpPr>
        <p:spPr>
          <a:xfrm>
            <a:off x="1612812" y="5877870"/>
            <a:ext cx="2504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2C2C2D"/>
                </a:solidFill>
              </a:rPr>
              <a:t>renan.coelho4@senaisp.edu.br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44B9376-F03D-4205-9FF4-3A90A85B0621}"/>
              </a:ext>
            </a:extLst>
          </p:cNvPr>
          <p:cNvSpPr txBox="1"/>
          <p:nvPr/>
        </p:nvSpPr>
        <p:spPr>
          <a:xfrm>
            <a:off x="1612812" y="6167943"/>
            <a:ext cx="1856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2C2C2D"/>
                </a:solidFill>
              </a:rPr>
              <a:t>Senai </a:t>
            </a:r>
            <a:r>
              <a:rPr lang="pt-BR" sz="1400" dirty="0" err="1">
                <a:solidFill>
                  <a:srgbClr val="2C2C2D"/>
                </a:solidFill>
              </a:rPr>
              <a:t>Shunji</a:t>
            </a:r>
            <a:r>
              <a:rPr lang="pt-BR" sz="1400" dirty="0">
                <a:solidFill>
                  <a:srgbClr val="2C2C2D"/>
                </a:solidFill>
              </a:rPr>
              <a:t> </a:t>
            </a:r>
            <a:r>
              <a:rPr lang="pt-BR" sz="1400" dirty="0" err="1">
                <a:solidFill>
                  <a:srgbClr val="2C2C2D"/>
                </a:solidFill>
              </a:rPr>
              <a:t>Nishimura</a:t>
            </a:r>
            <a:endParaRPr lang="pt-BR" sz="1400" dirty="0">
              <a:solidFill>
                <a:srgbClr val="2C2C2D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4979668-DB15-464C-B279-B83D62D7210A}"/>
              </a:ext>
            </a:extLst>
          </p:cNvPr>
          <p:cNvSpPr txBox="1"/>
          <p:nvPr/>
        </p:nvSpPr>
        <p:spPr>
          <a:xfrm>
            <a:off x="1103824" y="1910155"/>
            <a:ext cx="71994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DAQUI UM ANO VOCÊ VAI </a:t>
            </a:r>
          </a:p>
          <a:p>
            <a:r>
              <a:rPr lang="pt-BR" sz="4400" b="1" dirty="0">
                <a:solidFill>
                  <a:srgbClr val="00FFC2"/>
                </a:solidFill>
              </a:rPr>
              <a:t>SE ARREPENDER </a:t>
            </a:r>
            <a:r>
              <a:rPr lang="pt-BR" sz="4400" dirty="0"/>
              <a:t>DE NÃO </a:t>
            </a:r>
          </a:p>
          <a:p>
            <a:r>
              <a:rPr lang="pt-BR" sz="4400" dirty="0"/>
              <a:t>TER COMEÇADO HOJE!</a:t>
            </a:r>
          </a:p>
          <a:p>
            <a:endParaRPr lang="pt-BR" sz="1200" dirty="0"/>
          </a:p>
          <a:p>
            <a:endParaRPr lang="pt-BR" sz="1200" dirty="0"/>
          </a:p>
          <a:p>
            <a:r>
              <a:rPr lang="pt-BR" sz="4400" dirty="0">
                <a:solidFill>
                  <a:srgbClr val="00FFC2"/>
                </a:solidFill>
              </a:rPr>
              <a:t>OBRIGADO!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96F2218-5D24-42A4-8CA5-36E34769270E}"/>
              </a:ext>
            </a:extLst>
          </p:cNvPr>
          <p:cNvSpPr/>
          <p:nvPr/>
        </p:nvSpPr>
        <p:spPr>
          <a:xfrm>
            <a:off x="1234812" y="994650"/>
            <a:ext cx="108000" cy="108000"/>
          </a:xfrm>
          <a:prstGeom prst="rect">
            <a:avLst/>
          </a:prstGeom>
          <a:solidFill>
            <a:srgbClr val="2C2C2D"/>
          </a:solidFill>
          <a:ln>
            <a:solidFill>
              <a:srgbClr val="2C2C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5B06F85-8AB7-4183-8B9B-AA9D080E4E76}"/>
              </a:ext>
            </a:extLst>
          </p:cNvPr>
          <p:cNvSpPr/>
          <p:nvPr/>
        </p:nvSpPr>
        <p:spPr>
          <a:xfrm>
            <a:off x="1414812" y="994650"/>
            <a:ext cx="108000" cy="108000"/>
          </a:xfrm>
          <a:prstGeom prst="rect">
            <a:avLst/>
          </a:prstGeom>
          <a:solidFill>
            <a:srgbClr val="2C2C2D"/>
          </a:solidFill>
          <a:ln>
            <a:solidFill>
              <a:srgbClr val="2C2C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FE29308-3F6C-46FD-876F-C0F8B265EA70}"/>
              </a:ext>
            </a:extLst>
          </p:cNvPr>
          <p:cNvSpPr/>
          <p:nvPr/>
        </p:nvSpPr>
        <p:spPr>
          <a:xfrm>
            <a:off x="1594812" y="994650"/>
            <a:ext cx="108000" cy="108000"/>
          </a:xfrm>
          <a:prstGeom prst="rect">
            <a:avLst/>
          </a:prstGeom>
          <a:solidFill>
            <a:srgbClr val="00FFC2"/>
          </a:solidFill>
          <a:ln>
            <a:solidFill>
              <a:srgbClr val="00FF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771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2097E64-8FCD-48C4-8744-B51A2872F5E9}"/>
              </a:ext>
            </a:extLst>
          </p:cNvPr>
          <p:cNvSpPr/>
          <p:nvPr/>
        </p:nvSpPr>
        <p:spPr>
          <a:xfrm>
            <a:off x="3452531" y="3411230"/>
            <a:ext cx="6397587" cy="561340"/>
          </a:xfrm>
          <a:prstGeom prst="roundRect">
            <a:avLst/>
          </a:prstGeom>
          <a:solidFill>
            <a:srgbClr val="00FFC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/>
              <a:t>Tarefas de seu gosto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3CABAAB-0A47-416C-939A-57A48F38BA3E}"/>
              </a:ext>
            </a:extLst>
          </p:cNvPr>
          <p:cNvSpPr/>
          <p:nvPr/>
        </p:nvSpPr>
        <p:spPr>
          <a:xfrm>
            <a:off x="2975010" y="2725440"/>
            <a:ext cx="6875108" cy="561340"/>
          </a:xfrm>
          <a:prstGeom prst="roundRect">
            <a:avLst/>
          </a:prstGeom>
          <a:solidFill>
            <a:srgbClr val="00FFC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/>
              <a:t>Cuidados com a saúde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DFFE176-A067-4082-808A-CB82C0125E71}"/>
              </a:ext>
            </a:extLst>
          </p:cNvPr>
          <p:cNvSpPr/>
          <p:nvPr/>
        </p:nvSpPr>
        <p:spPr>
          <a:xfrm>
            <a:off x="4892040" y="5387340"/>
            <a:ext cx="5887720" cy="561340"/>
          </a:xfrm>
          <a:prstGeom prst="roundRect">
            <a:avLst/>
          </a:prstGeom>
          <a:solidFill>
            <a:srgbClr val="00FFC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/>
              <a:t>Desafios incríveis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5F688EB-5412-45D6-AC23-0172EEBF5806}"/>
              </a:ext>
            </a:extLst>
          </p:cNvPr>
          <p:cNvSpPr/>
          <p:nvPr/>
        </p:nvSpPr>
        <p:spPr>
          <a:xfrm>
            <a:off x="4377092" y="4742180"/>
            <a:ext cx="5887719" cy="561340"/>
          </a:xfrm>
          <a:prstGeom prst="roundRect">
            <a:avLst/>
          </a:prstGeom>
          <a:solidFill>
            <a:srgbClr val="00FFC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/>
              <a:t>Sistema de avaliações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DCC07CA9-A1B3-4D30-A8D3-8D4E04B1FDA0}"/>
              </a:ext>
            </a:extLst>
          </p:cNvPr>
          <p:cNvSpPr/>
          <p:nvPr/>
        </p:nvSpPr>
        <p:spPr>
          <a:xfrm>
            <a:off x="3962399" y="4097020"/>
            <a:ext cx="5887719" cy="561340"/>
          </a:xfrm>
          <a:prstGeom prst="roundRect">
            <a:avLst/>
          </a:prstGeom>
          <a:solidFill>
            <a:srgbClr val="00FFC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/>
              <a:t>Gamificação</a:t>
            </a:r>
          </a:p>
        </p:txBody>
      </p:sp>
      <p:pic>
        <p:nvPicPr>
          <p:cNvPr id="10" name="Espaço Reservado para Imagem 9">
            <a:extLst>
              <a:ext uri="{FF2B5EF4-FFF2-40B4-BE49-F238E27FC236}">
                <a16:creationId xmlns:a16="http://schemas.microsoft.com/office/drawing/2014/main" id="{1C6C4D05-F913-43F5-9FD2-7A3DEEEEB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1" r="7541"/>
          <a:stretch>
            <a:fillRect/>
          </a:stretch>
        </p:blipFill>
        <p:spPr/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403FC2-144D-4A05-AD44-C6C90E8AACB0}"/>
              </a:ext>
            </a:extLst>
          </p:cNvPr>
          <p:cNvSpPr txBox="1"/>
          <p:nvPr/>
        </p:nvSpPr>
        <p:spPr>
          <a:xfrm>
            <a:off x="836092" y="778490"/>
            <a:ext cx="43572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BENEFÍCIOS DO</a:t>
            </a:r>
          </a:p>
          <a:p>
            <a:r>
              <a:rPr lang="pt-BR" sz="4400" b="1" dirty="0">
                <a:solidFill>
                  <a:srgbClr val="00FFC2"/>
                </a:solidFill>
              </a:rPr>
              <a:t>APLICATIVO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40A4C8B-68CE-44C5-8F2A-1A8A7B4FE742}"/>
              </a:ext>
            </a:extLst>
          </p:cNvPr>
          <p:cNvSpPr/>
          <p:nvPr/>
        </p:nvSpPr>
        <p:spPr>
          <a:xfrm>
            <a:off x="-608257" y="5303520"/>
            <a:ext cx="2295225" cy="2295225"/>
          </a:xfrm>
          <a:prstGeom prst="ellipse">
            <a:avLst/>
          </a:prstGeom>
          <a:solidFill>
            <a:srgbClr val="00FFC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5503CED-7178-485B-833B-82478B7CC6EC}"/>
              </a:ext>
            </a:extLst>
          </p:cNvPr>
          <p:cNvSpPr/>
          <p:nvPr/>
        </p:nvSpPr>
        <p:spPr>
          <a:xfrm>
            <a:off x="2011680" y="6155791"/>
            <a:ext cx="590681" cy="590681"/>
          </a:xfrm>
          <a:prstGeom prst="ellipse">
            <a:avLst/>
          </a:prstGeom>
          <a:solidFill>
            <a:srgbClr val="00FFC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9C68F0B-0950-4BA3-9962-67383B55D8B1}"/>
              </a:ext>
            </a:extLst>
          </p:cNvPr>
          <p:cNvSpPr/>
          <p:nvPr/>
        </p:nvSpPr>
        <p:spPr>
          <a:xfrm>
            <a:off x="2307020" y="5091999"/>
            <a:ext cx="590681" cy="590681"/>
          </a:xfrm>
          <a:prstGeom prst="ellipse">
            <a:avLst/>
          </a:prstGeom>
          <a:solidFill>
            <a:srgbClr val="00FFC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18E64F6-E969-48A7-87AC-7D8D866151FC}"/>
              </a:ext>
            </a:extLst>
          </p:cNvPr>
          <p:cNvSpPr/>
          <p:nvPr/>
        </p:nvSpPr>
        <p:spPr>
          <a:xfrm>
            <a:off x="1266497" y="4658360"/>
            <a:ext cx="590681" cy="590681"/>
          </a:xfrm>
          <a:prstGeom prst="ellipse">
            <a:avLst/>
          </a:prstGeom>
          <a:solidFill>
            <a:srgbClr val="00FFC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A5B22EE-247F-4623-8BF7-DE5182861013}"/>
              </a:ext>
            </a:extLst>
          </p:cNvPr>
          <p:cNvSpPr/>
          <p:nvPr/>
        </p:nvSpPr>
        <p:spPr>
          <a:xfrm>
            <a:off x="619057" y="3787009"/>
            <a:ext cx="590681" cy="590681"/>
          </a:xfrm>
          <a:prstGeom prst="ellipse">
            <a:avLst/>
          </a:prstGeom>
          <a:solidFill>
            <a:srgbClr val="00FFC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3769726-D137-4CE8-BC8D-58DC73F63D5C}"/>
              </a:ext>
            </a:extLst>
          </p:cNvPr>
          <p:cNvSpPr/>
          <p:nvPr/>
        </p:nvSpPr>
        <p:spPr>
          <a:xfrm>
            <a:off x="22363" y="4612640"/>
            <a:ext cx="590681" cy="590681"/>
          </a:xfrm>
          <a:prstGeom prst="ellipse">
            <a:avLst/>
          </a:prstGeom>
          <a:solidFill>
            <a:srgbClr val="00FFC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849E24A-8A56-4A4A-8CF1-9C3774B7D3CE}"/>
              </a:ext>
            </a:extLst>
          </p:cNvPr>
          <p:cNvCxnSpPr>
            <a:cxnSpLocks/>
          </p:cNvCxnSpPr>
          <p:nvPr/>
        </p:nvCxnSpPr>
        <p:spPr>
          <a:xfrm flipV="1">
            <a:off x="498717" y="732145"/>
            <a:ext cx="0" cy="1172855"/>
          </a:xfrm>
          <a:prstGeom prst="line">
            <a:avLst/>
          </a:prstGeom>
          <a:ln>
            <a:solidFill>
              <a:srgbClr val="2C2C2D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C5A7782-EBE9-4F1A-B44E-4A211D236117}"/>
              </a:ext>
            </a:extLst>
          </p:cNvPr>
          <p:cNvCxnSpPr>
            <a:cxnSpLocks/>
          </p:cNvCxnSpPr>
          <p:nvPr/>
        </p:nvCxnSpPr>
        <p:spPr>
          <a:xfrm flipH="1">
            <a:off x="976704" y="405110"/>
            <a:ext cx="2592000" cy="0"/>
          </a:xfrm>
          <a:prstGeom prst="line">
            <a:avLst/>
          </a:prstGeom>
          <a:ln>
            <a:solidFill>
              <a:srgbClr val="2C2C2D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44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1" grpId="0" animBg="1"/>
      <p:bldP spid="12" grpId="0" animBg="1"/>
      <p:bldP spid="13" grpId="0" animBg="1"/>
      <p:bldP spid="14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DED1E6D-A745-4133-91C6-7D31A50A416F}"/>
              </a:ext>
            </a:extLst>
          </p:cNvPr>
          <p:cNvSpPr/>
          <p:nvPr/>
        </p:nvSpPr>
        <p:spPr>
          <a:xfrm>
            <a:off x="-960120" y="-381000"/>
            <a:ext cx="13721552" cy="7616900"/>
          </a:xfrm>
          <a:prstGeom prst="rect">
            <a:avLst/>
          </a:prstGeom>
          <a:gradFill flip="none" rotWithShape="1">
            <a:gsLst>
              <a:gs pos="0">
                <a:srgbClr val="00FFC2">
                  <a:shade val="30000"/>
                  <a:satMod val="115000"/>
                </a:srgbClr>
              </a:gs>
              <a:gs pos="50000">
                <a:srgbClr val="00FFC2">
                  <a:shade val="67500"/>
                  <a:satMod val="115000"/>
                </a:srgbClr>
              </a:gs>
              <a:gs pos="100000">
                <a:srgbClr val="00FFC2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FFC2"/>
              </a:solidFill>
            </a:endParaRPr>
          </a:p>
        </p:txBody>
      </p:sp>
      <p:sp>
        <p:nvSpPr>
          <p:cNvPr id="2" name="Arco 1">
            <a:extLst>
              <a:ext uri="{FF2B5EF4-FFF2-40B4-BE49-F238E27FC236}">
                <a16:creationId xmlns:a16="http://schemas.microsoft.com/office/drawing/2014/main" id="{AD2C3E9B-BF0A-4714-AB81-F19202371D93}"/>
              </a:ext>
            </a:extLst>
          </p:cNvPr>
          <p:cNvSpPr/>
          <p:nvPr/>
        </p:nvSpPr>
        <p:spPr>
          <a:xfrm rot="10098281">
            <a:off x="-3523561" y="-4270046"/>
            <a:ext cx="15255291" cy="10218234"/>
          </a:xfrm>
          <a:prstGeom prst="arc">
            <a:avLst>
              <a:gd name="adj1" fmla="val 16200000"/>
              <a:gd name="adj2" fmla="val 16199715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FFC2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B2544AE-08DB-45F5-945D-29B151C43D4F}"/>
              </a:ext>
            </a:extLst>
          </p:cNvPr>
          <p:cNvSpPr txBox="1"/>
          <p:nvPr/>
        </p:nvSpPr>
        <p:spPr>
          <a:xfrm>
            <a:off x="812349" y="678302"/>
            <a:ext cx="41969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rgbClr val="2C2C2D"/>
                </a:solidFill>
              </a:rPr>
              <a:t>O QUE É NOSSO</a:t>
            </a:r>
          </a:p>
          <a:p>
            <a:r>
              <a:rPr lang="pt-BR" sz="4800" dirty="0">
                <a:solidFill>
                  <a:srgbClr val="00FFC2"/>
                </a:solidFill>
              </a:rPr>
              <a:t>APLICATIVO</a:t>
            </a:r>
            <a:r>
              <a:rPr lang="pt-BR" sz="4800" dirty="0">
                <a:solidFill>
                  <a:srgbClr val="2C2C2D"/>
                </a:solidFill>
              </a:rPr>
              <a:t>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C73B4FA-3C03-42B4-BBE2-EF2CBA3431C1}"/>
              </a:ext>
            </a:extLst>
          </p:cNvPr>
          <p:cNvSpPr txBox="1"/>
          <p:nvPr/>
        </p:nvSpPr>
        <p:spPr>
          <a:xfrm>
            <a:off x="502921" y="2590924"/>
            <a:ext cx="46329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É o m</a:t>
            </a:r>
            <a:r>
              <a:rPr lang="pt-BR" sz="1400" dirty="0">
                <a:effectLst/>
              </a:rPr>
              <a:t>elhor companheiro de condicionamento físico e saúde. Ele desafia você a ultrapassar seus limites e atingir suas metas de condicionamento físico com uma ampla variedade de tarefas de exercícios e desafios diários.</a:t>
            </a:r>
          </a:p>
          <a:p>
            <a:r>
              <a:rPr lang="pt-BR" sz="1400" dirty="0">
                <a:effectLst/>
              </a:rPr>
              <a:t>Ele oferece uma maneira divertida e envolvente de se manter ativo e atingir suas metas de condicionamento físico, com uma variedade de desafios, recompensas e recursos sociais que tornam o treino divertido e emocionante</a:t>
            </a:r>
            <a:endParaRPr lang="pt-BR" sz="1400" dirty="0">
              <a:solidFill>
                <a:srgbClr val="2C2C2D"/>
              </a:solidFill>
            </a:endParaRPr>
          </a:p>
        </p:txBody>
      </p:sp>
      <p:pic>
        <p:nvPicPr>
          <p:cNvPr id="12" name="Gráfico 11" descr="Smartphone">
            <a:extLst>
              <a:ext uri="{FF2B5EF4-FFF2-40B4-BE49-F238E27FC236}">
                <a16:creationId xmlns:a16="http://schemas.microsoft.com/office/drawing/2014/main" id="{CCD2998B-D3EC-4B70-9ED5-B365E19BF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50773">
            <a:off x="6574592" y="1349125"/>
            <a:ext cx="4159747" cy="4159747"/>
          </a:xfrm>
          <a:prstGeom prst="rect">
            <a:avLst/>
          </a:prstGeom>
        </p:spPr>
      </p:pic>
      <p:pic>
        <p:nvPicPr>
          <p:cNvPr id="14" name="Gráfico 13" descr="Braço musculoso">
            <a:extLst>
              <a:ext uri="{FF2B5EF4-FFF2-40B4-BE49-F238E27FC236}">
                <a16:creationId xmlns:a16="http://schemas.microsoft.com/office/drawing/2014/main" id="{CB0C931A-5551-4A66-BBFE-F4174EBBF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4126" y="2950900"/>
            <a:ext cx="1102731" cy="1102731"/>
          </a:xfrm>
          <a:prstGeom prst="rect">
            <a:avLst/>
          </a:prstGeom>
        </p:spPr>
      </p:pic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286E689-1B3C-445E-9EF3-1A6E9C104D74}"/>
              </a:ext>
            </a:extLst>
          </p:cNvPr>
          <p:cNvCxnSpPr>
            <a:cxnSpLocks/>
          </p:cNvCxnSpPr>
          <p:nvPr/>
        </p:nvCxnSpPr>
        <p:spPr>
          <a:xfrm flipV="1">
            <a:off x="498717" y="732145"/>
            <a:ext cx="0" cy="1172855"/>
          </a:xfrm>
          <a:prstGeom prst="line">
            <a:avLst/>
          </a:prstGeom>
          <a:ln>
            <a:solidFill>
              <a:srgbClr val="2C2C2D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C4CD53C-49B0-4FD1-897F-DEBF07B7FF92}"/>
              </a:ext>
            </a:extLst>
          </p:cNvPr>
          <p:cNvCxnSpPr>
            <a:cxnSpLocks/>
          </p:cNvCxnSpPr>
          <p:nvPr/>
        </p:nvCxnSpPr>
        <p:spPr>
          <a:xfrm flipH="1">
            <a:off x="976704" y="405110"/>
            <a:ext cx="2592000" cy="0"/>
          </a:xfrm>
          <a:prstGeom prst="line">
            <a:avLst/>
          </a:prstGeom>
          <a:ln>
            <a:solidFill>
              <a:srgbClr val="2C2C2D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352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CBF1C91D-5F39-454A-A538-977763D84A5F}"/>
              </a:ext>
            </a:extLst>
          </p:cNvPr>
          <p:cNvSpPr/>
          <p:nvPr/>
        </p:nvSpPr>
        <p:spPr>
          <a:xfrm>
            <a:off x="-960120" y="-381000"/>
            <a:ext cx="13721552" cy="7616900"/>
          </a:xfrm>
          <a:prstGeom prst="rect">
            <a:avLst/>
          </a:prstGeom>
          <a:gradFill flip="none" rotWithShape="1">
            <a:gsLst>
              <a:gs pos="0">
                <a:srgbClr val="00FFC2">
                  <a:shade val="30000"/>
                  <a:satMod val="115000"/>
                </a:srgbClr>
              </a:gs>
              <a:gs pos="50000">
                <a:srgbClr val="00FFC2">
                  <a:shade val="67500"/>
                  <a:satMod val="115000"/>
                </a:srgbClr>
              </a:gs>
              <a:gs pos="100000">
                <a:srgbClr val="00FFC2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FFC2"/>
              </a:solidFill>
            </a:endParaRPr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B7A8C48C-C55F-49C7-AF2A-C299E25B0BD2}"/>
              </a:ext>
            </a:extLst>
          </p:cNvPr>
          <p:cNvSpPr/>
          <p:nvPr/>
        </p:nvSpPr>
        <p:spPr>
          <a:xfrm rot="10098281">
            <a:off x="-1188757" y="-795812"/>
            <a:ext cx="14038365" cy="8371905"/>
          </a:xfrm>
          <a:prstGeom prst="arc">
            <a:avLst>
              <a:gd name="adj1" fmla="val 16200000"/>
              <a:gd name="adj2" fmla="val 16199715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FFC2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B2544AE-08DB-45F5-945D-29B151C43D4F}"/>
              </a:ext>
            </a:extLst>
          </p:cNvPr>
          <p:cNvSpPr txBox="1"/>
          <p:nvPr/>
        </p:nvSpPr>
        <p:spPr>
          <a:xfrm>
            <a:off x="8049327" y="2798058"/>
            <a:ext cx="414267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rgbClr val="00FFC2"/>
                </a:solidFill>
              </a:rPr>
              <a:t>REQUISITOS</a:t>
            </a:r>
            <a:r>
              <a:rPr lang="pt-BR" sz="4800" dirty="0">
                <a:solidFill>
                  <a:srgbClr val="2C2C2D"/>
                </a:solidFill>
              </a:rPr>
              <a:t> DE </a:t>
            </a:r>
          </a:p>
          <a:p>
            <a:r>
              <a:rPr lang="pt-BR" sz="2800" dirty="0">
                <a:solidFill>
                  <a:srgbClr val="2C2C2D"/>
                </a:solidFill>
              </a:rPr>
              <a:t>SOFTWARE E HARDWARE</a:t>
            </a:r>
          </a:p>
        </p:txBody>
      </p:sp>
      <p:pic>
        <p:nvPicPr>
          <p:cNvPr id="12" name="Gráfico 11" descr="Smartphone">
            <a:extLst>
              <a:ext uri="{FF2B5EF4-FFF2-40B4-BE49-F238E27FC236}">
                <a16:creationId xmlns:a16="http://schemas.microsoft.com/office/drawing/2014/main" id="{CCD2998B-D3EC-4B70-9ED5-B365E19BF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2354" y="2665482"/>
            <a:ext cx="2788920" cy="2788920"/>
          </a:xfrm>
          <a:prstGeom prst="rect">
            <a:avLst/>
          </a:prstGeom>
        </p:spPr>
      </p:pic>
      <p:pic>
        <p:nvPicPr>
          <p:cNvPr id="14" name="Gráfico 13" descr="Braço musculoso">
            <a:extLst>
              <a:ext uri="{FF2B5EF4-FFF2-40B4-BE49-F238E27FC236}">
                <a16:creationId xmlns:a16="http://schemas.microsoft.com/office/drawing/2014/main" id="{CB0C931A-5551-4A66-BBFE-F4174EBBF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7149" y="3637429"/>
            <a:ext cx="739331" cy="739331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FB3C06C1-C817-41EB-BCC6-A643AD1BB678}"/>
              </a:ext>
            </a:extLst>
          </p:cNvPr>
          <p:cNvSpPr/>
          <p:nvPr/>
        </p:nvSpPr>
        <p:spPr>
          <a:xfrm>
            <a:off x="1896814" y="675322"/>
            <a:ext cx="1080000" cy="1080000"/>
          </a:xfrm>
          <a:prstGeom prst="ellipse">
            <a:avLst/>
          </a:prstGeom>
          <a:noFill/>
          <a:ln>
            <a:solidFill>
              <a:srgbClr val="2C2C2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E14D9CA-F8B2-4700-9EEE-8C7B9C889362}"/>
              </a:ext>
            </a:extLst>
          </p:cNvPr>
          <p:cNvSpPr/>
          <p:nvPr/>
        </p:nvSpPr>
        <p:spPr>
          <a:xfrm>
            <a:off x="3582102" y="940922"/>
            <a:ext cx="1080000" cy="1080000"/>
          </a:xfrm>
          <a:prstGeom prst="ellipse">
            <a:avLst/>
          </a:prstGeom>
          <a:noFill/>
          <a:ln>
            <a:solidFill>
              <a:srgbClr val="2C2C2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156445C-1B3D-4C5C-A879-40D5AA70B572}"/>
              </a:ext>
            </a:extLst>
          </p:cNvPr>
          <p:cNvSpPr/>
          <p:nvPr/>
        </p:nvSpPr>
        <p:spPr>
          <a:xfrm>
            <a:off x="4907351" y="1885290"/>
            <a:ext cx="1080000" cy="1080000"/>
          </a:xfrm>
          <a:prstGeom prst="ellipse">
            <a:avLst/>
          </a:prstGeom>
          <a:noFill/>
          <a:ln>
            <a:solidFill>
              <a:srgbClr val="2C2C2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5C40A7B-E87A-41E5-A7E8-30B05A72E0FD}"/>
              </a:ext>
            </a:extLst>
          </p:cNvPr>
          <p:cNvSpPr/>
          <p:nvPr/>
        </p:nvSpPr>
        <p:spPr>
          <a:xfrm>
            <a:off x="5386355" y="3601224"/>
            <a:ext cx="1080000" cy="1080000"/>
          </a:xfrm>
          <a:prstGeom prst="ellipse">
            <a:avLst/>
          </a:prstGeom>
          <a:noFill/>
          <a:ln>
            <a:solidFill>
              <a:srgbClr val="2C2C2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861881A-CDF4-4F5E-9159-E925DD09003C}"/>
              </a:ext>
            </a:extLst>
          </p:cNvPr>
          <p:cNvSpPr/>
          <p:nvPr/>
        </p:nvSpPr>
        <p:spPr>
          <a:xfrm>
            <a:off x="4907351" y="5213514"/>
            <a:ext cx="1080000" cy="1080000"/>
          </a:xfrm>
          <a:prstGeom prst="ellipse">
            <a:avLst/>
          </a:prstGeom>
          <a:noFill/>
          <a:ln>
            <a:solidFill>
              <a:srgbClr val="2C2C2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C07F98C-B611-4E92-A4F8-2421D82D2DBC}"/>
              </a:ext>
            </a:extLst>
          </p:cNvPr>
          <p:cNvSpPr/>
          <p:nvPr/>
        </p:nvSpPr>
        <p:spPr>
          <a:xfrm>
            <a:off x="2056755" y="827722"/>
            <a:ext cx="760118" cy="760118"/>
          </a:xfrm>
          <a:prstGeom prst="ellipse">
            <a:avLst/>
          </a:prstGeom>
          <a:solidFill>
            <a:srgbClr val="00FFC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359933F-516D-4D07-AB2C-C84FAC91A148}"/>
              </a:ext>
            </a:extLst>
          </p:cNvPr>
          <p:cNvSpPr/>
          <p:nvPr/>
        </p:nvSpPr>
        <p:spPr>
          <a:xfrm>
            <a:off x="3742043" y="1100863"/>
            <a:ext cx="760118" cy="760118"/>
          </a:xfrm>
          <a:prstGeom prst="ellipse">
            <a:avLst/>
          </a:prstGeom>
          <a:solidFill>
            <a:srgbClr val="00FFC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02D29BC-CE6E-45D5-B419-90F851B45E91}"/>
              </a:ext>
            </a:extLst>
          </p:cNvPr>
          <p:cNvSpPr/>
          <p:nvPr/>
        </p:nvSpPr>
        <p:spPr>
          <a:xfrm>
            <a:off x="5067228" y="2045231"/>
            <a:ext cx="760118" cy="760118"/>
          </a:xfrm>
          <a:prstGeom prst="ellipse">
            <a:avLst/>
          </a:prstGeom>
          <a:solidFill>
            <a:srgbClr val="00FFC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3B4BB95-AE34-471D-AA77-9C7C186123FF}"/>
              </a:ext>
            </a:extLst>
          </p:cNvPr>
          <p:cNvSpPr/>
          <p:nvPr/>
        </p:nvSpPr>
        <p:spPr>
          <a:xfrm>
            <a:off x="5067228" y="5373455"/>
            <a:ext cx="760118" cy="760118"/>
          </a:xfrm>
          <a:prstGeom prst="ellipse">
            <a:avLst/>
          </a:prstGeom>
          <a:solidFill>
            <a:srgbClr val="00FFC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C99791B-C9BB-4904-9355-E6A03D3B5F17}"/>
              </a:ext>
            </a:extLst>
          </p:cNvPr>
          <p:cNvSpPr/>
          <p:nvPr/>
        </p:nvSpPr>
        <p:spPr>
          <a:xfrm>
            <a:off x="5546296" y="3761165"/>
            <a:ext cx="760118" cy="760118"/>
          </a:xfrm>
          <a:prstGeom prst="ellipse">
            <a:avLst/>
          </a:prstGeom>
          <a:solidFill>
            <a:srgbClr val="00FFC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Gráfico 23" descr="Smartphone">
            <a:extLst>
              <a:ext uri="{FF2B5EF4-FFF2-40B4-BE49-F238E27FC236}">
                <a16:creationId xmlns:a16="http://schemas.microsoft.com/office/drawing/2014/main" id="{CE49A05C-B08B-4336-B2E2-5871118641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7287" y="5573514"/>
            <a:ext cx="360000" cy="360000"/>
          </a:xfrm>
          <a:prstGeom prst="rect">
            <a:avLst/>
          </a:prstGeom>
        </p:spPr>
      </p:pic>
      <p:pic>
        <p:nvPicPr>
          <p:cNvPr id="26" name="Gráfico 25" descr="WiFi">
            <a:extLst>
              <a:ext uri="{FF2B5EF4-FFF2-40B4-BE49-F238E27FC236}">
                <a16:creationId xmlns:a16="http://schemas.microsoft.com/office/drawing/2014/main" id="{749E7300-7D19-4387-888C-299620D9E9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6814" y="1027781"/>
            <a:ext cx="360000" cy="360000"/>
          </a:xfrm>
          <a:prstGeom prst="rect">
            <a:avLst/>
          </a:prstGeom>
        </p:spPr>
      </p:pic>
      <p:pic>
        <p:nvPicPr>
          <p:cNvPr id="28" name="Gráfico 27" descr="Bússola de mapa">
            <a:extLst>
              <a:ext uri="{FF2B5EF4-FFF2-40B4-BE49-F238E27FC236}">
                <a16:creationId xmlns:a16="http://schemas.microsoft.com/office/drawing/2014/main" id="{AB74E6BF-44F6-4133-AC65-27B71C2613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67287" y="2245290"/>
            <a:ext cx="360000" cy="360000"/>
          </a:xfrm>
          <a:prstGeom prst="rect">
            <a:avLst/>
          </a:prstGeom>
        </p:spPr>
      </p:pic>
      <p:pic>
        <p:nvPicPr>
          <p:cNvPr id="30" name="Gráfico 29" descr="Servidor">
            <a:extLst>
              <a:ext uri="{FF2B5EF4-FFF2-40B4-BE49-F238E27FC236}">
                <a16:creationId xmlns:a16="http://schemas.microsoft.com/office/drawing/2014/main" id="{920AA970-7EA6-4F9C-95CE-CCB6F94775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42102" y="1300922"/>
            <a:ext cx="360000" cy="360000"/>
          </a:xfrm>
          <a:prstGeom prst="rect">
            <a:avLst/>
          </a:prstGeom>
        </p:spPr>
      </p:pic>
      <p:pic>
        <p:nvPicPr>
          <p:cNvPr id="32" name="Gráfico 31" descr="Processador">
            <a:extLst>
              <a:ext uri="{FF2B5EF4-FFF2-40B4-BE49-F238E27FC236}">
                <a16:creationId xmlns:a16="http://schemas.microsoft.com/office/drawing/2014/main" id="{3A30AC97-B313-4812-8CAB-4B21F111B4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46355" y="396122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06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CBF1C91D-5F39-454A-A538-977763D84A5F}"/>
              </a:ext>
            </a:extLst>
          </p:cNvPr>
          <p:cNvSpPr/>
          <p:nvPr/>
        </p:nvSpPr>
        <p:spPr>
          <a:xfrm>
            <a:off x="-960120" y="-381000"/>
            <a:ext cx="13721552" cy="7616900"/>
          </a:xfrm>
          <a:prstGeom prst="rect">
            <a:avLst/>
          </a:prstGeom>
          <a:gradFill flip="none" rotWithShape="1">
            <a:gsLst>
              <a:gs pos="0">
                <a:srgbClr val="00FFC2">
                  <a:shade val="30000"/>
                  <a:satMod val="115000"/>
                </a:srgbClr>
              </a:gs>
              <a:gs pos="50000">
                <a:srgbClr val="00FFC2">
                  <a:shade val="67500"/>
                  <a:satMod val="115000"/>
                </a:srgbClr>
              </a:gs>
              <a:gs pos="100000">
                <a:srgbClr val="00FFC2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FFC2"/>
              </a:solidFill>
            </a:endParaRPr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B7A8C48C-C55F-49C7-AF2A-C299E25B0BD2}"/>
              </a:ext>
            </a:extLst>
          </p:cNvPr>
          <p:cNvSpPr/>
          <p:nvPr/>
        </p:nvSpPr>
        <p:spPr>
          <a:xfrm rot="10098281">
            <a:off x="-1188757" y="-795812"/>
            <a:ext cx="14038365" cy="8371905"/>
          </a:xfrm>
          <a:prstGeom prst="arc">
            <a:avLst>
              <a:gd name="adj1" fmla="val 16200000"/>
              <a:gd name="adj2" fmla="val 16199715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FFC2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B2544AE-08DB-45F5-945D-29B151C43D4F}"/>
              </a:ext>
            </a:extLst>
          </p:cNvPr>
          <p:cNvSpPr txBox="1"/>
          <p:nvPr/>
        </p:nvSpPr>
        <p:spPr>
          <a:xfrm>
            <a:off x="8049327" y="2798058"/>
            <a:ext cx="414267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rgbClr val="00FFC2"/>
                </a:solidFill>
              </a:rPr>
              <a:t>REQUISITOS</a:t>
            </a:r>
            <a:r>
              <a:rPr lang="pt-BR" sz="4800" dirty="0">
                <a:solidFill>
                  <a:srgbClr val="2C2C2D"/>
                </a:solidFill>
              </a:rPr>
              <a:t> DE </a:t>
            </a:r>
          </a:p>
          <a:p>
            <a:r>
              <a:rPr lang="pt-BR" sz="2800" dirty="0">
                <a:solidFill>
                  <a:srgbClr val="2C2C2D"/>
                </a:solidFill>
              </a:rPr>
              <a:t>SOFTWARE E HARDWARE</a:t>
            </a:r>
          </a:p>
        </p:txBody>
      </p:sp>
      <p:pic>
        <p:nvPicPr>
          <p:cNvPr id="12" name="Gráfico 11" descr="Smartphone">
            <a:extLst>
              <a:ext uri="{FF2B5EF4-FFF2-40B4-BE49-F238E27FC236}">
                <a16:creationId xmlns:a16="http://schemas.microsoft.com/office/drawing/2014/main" id="{CCD2998B-D3EC-4B70-9ED5-B365E19BF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2354" y="2665482"/>
            <a:ext cx="2788920" cy="2788920"/>
          </a:xfrm>
          <a:prstGeom prst="rect">
            <a:avLst/>
          </a:prstGeom>
        </p:spPr>
      </p:pic>
      <p:pic>
        <p:nvPicPr>
          <p:cNvPr id="14" name="Gráfico 13" descr="Braço musculoso">
            <a:extLst>
              <a:ext uri="{FF2B5EF4-FFF2-40B4-BE49-F238E27FC236}">
                <a16:creationId xmlns:a16="http://schemas.microsoft.com/office/drawing/2014/main" id="{CB0C931A-5551-4A66-BBFE-F4174EBBF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7149" y="3637429"/>
            <a:ext cx="739331" cy="739331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FB3C06C1-C817-41EB-BCC6-A643AD1BB678}"/>
              </a:ext>
            </a:extLst>
          </p:cNvPr>
          <p:cNvSpPr/>
          <p:nvPr/>
        </p:nvSpPr>
        <p:spPr>
          <a:xfrm>
            <a:off x="1896814" y="675322"/>
            <a:ext cx="1080000" cy="1080000"/>
          </a:xfrm>
          <a:prstGeom prst="ellipse">
            <a:avLst/>
          </a:prstGeom>
          <a:noFill/>
          <a:ln>
            <a:solidFill>
              <a:srgbClr val="2C2C2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E14D9CA-F8B2-4700-9EEE-8C7B9C889362}"/>
              </a:ext>
            </a:extLst>
          </p:cNvPr>
          <p:cNvSpPr/>
          <p:nvPr/>
        </p:nvSpPr>
        <p:spPr>
          <a:xfrm>
            <a:off x="3582102" y="940922"/>
            <a:ext cx="1080000" cy="1080000"/>
          </a:xfrm>
          <a:prstGeom prst="ellipse">
            <a:avLst/>
          </a:prstGeom>
          <a:noFill/>
          <a:ln>
            <a:solidFill>
              <a:srgbClr val="2C2C2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156445C-1B3D-4C5C-A879-40D5AA70B572}"/>
              </a:ext>
            </a:extLst>
          </p:cNvPr>
          <p:cNvSpPr/>
          <p:nvPr/>
        </p:nvSpPr>
        <p:spPr>
          <a:xfrm>
            <a:off x="4907351" y="1885290"/>
            <a:ext cx="1080000" cy="1080000"/>
          </a:xfrm>
          <a:prstGeom prst="ellipse">
            <a:avLst/>
          </a:prstGeom>
          <a:noFill/>
          <a:ln>
            <a:solidFill>
              <a:srgbClr val="2C2C2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5C40A7B-E87A-41E5-A7E8-30B05A72E0FD}"/>
              </a:ext>
            </a:extLst>
          </p:cNvPr>
          <p:cNvSpPr/>
          <p:nvPr/>
        </p:nvSpPr>
        <p:spPr>
          <a:xfrm>
            <a:off x="5386355" y="3601224"/>
            <a:ext cx="1080000" cy="1080000"/>
          </a:xfrm>
          <a:prstGeom prst="ellipse">
            <a:avLst/>
          </a:prstGeom>
          <a:noFill/>
          <a:ln>
            <a:solidFill>
              <a:srgbClr val="2C2C2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861881A-CDF4-4F5E-9159-E925DD09003C}"/>
              </a:ext>
            </a:extLst>
          </p:cNvPr>
          <p:cNvSpPr/>
          <p:nvPr/>
        </p:nvSpPr>
        <p:spPr>
          <a:xfrm>
            <a:off x="4907351" y="5213514"/>
            <a:ext cx="1080000" cy="1080000"/>
          </a:xfrm>
          <a:prstGeom prst="ellipse">
            <a:avLst/>
          </a:prstGeom>
          <a:noFill/>
          <a:ln>
            <a:solidFill>
              <a:srgbClr val="2C2C2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C07F98C-B611-4E92-A4F8-2421D82D2DBC}"/>
              </a:ext>
            </a:extLst>
          </p:cNvPr>
          <p:cNvSpPr/>
          <p:nvPr/>
        </p:nvSpPr>
        <p:spPr>
          <a:xfrm>
            <a:off x="2056755" y="827722"/>
            <a:ext cx="760118" cy="760118"/>
          </a:xfrm>
          <a:prstGeom prst="ellipse">
            <a:avLst/>
          </a:prstGeom>
          <a:solidFill>
            <a:srgbClr val="00FFC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359933F-516D-4D07-AB2C-C84FAC91A148}"/>
              </a:ext>
            </a:extLst>
          </p:cNvPr>
          <p:cNvSpPr/>
          <p:nvPr/>
        </p:nvSpPr>
        <p:spPr>
          <a:xfrm>
            <a:off x="3742043" y="1100863"/>
            <a:ext cx="760118" cy="760118"/>
          </a:xfrm>
          <a:prstGeom prst="ellipse">
            <a:avLst/>
          </a:prstGeom>
          <a:solidFill>
            <a:srgbClr val="007E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02D29BC-CE6E-45D5-B419-90F851B45E91}"/>
              </a:ext>
            </a:extLst>
          </p:cNvPr>
          <p:cNvSpPr/>
          <p:nvPr/>
        </p:nvSpPr>
        <p:spPr>
          <a:xfrm>
            <a:off x="5067228" y="2045231"/>
            <a:ext cx="760118" cy="760118"/>
          </a:xfrm>
          <a:prstGeom prst="ellipse">
            <a:avLst/>
          </a:prstGeom>
          <a:solidFill>
            <a:srgbClr val="007E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3B4BB95-AE34-471D-AA77-9C7C186123FF}"/>
              </a:ext>
            </a:extLst>
          </p:cNvPr>
          <p:cNvSpPr/>
          <p:nvPr/>
        </p:nvSpPr>
        <p:spPr>
          <a:xfrm>
            <a:off x="5067228" y="5373455"/>
            <a:ext cx="760118" cy="760118"/>
          </a:xfrm>
          <a:prstGeom prst="ellipse">
            <a:avLst/>
          </a:prstGeom>
          <a:solidFill>
            <a:srgbClr val="007E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C99791B-C9BB-4904-9355-E6A03D3B5F17}"/>
              </a:ext>
            </a:extLst>
          </p:cNvPr>
          <p:cNvSpPr/>
          <p:nvPr/>
        </p:nvSpPr>
        <p:spPr>
          <a:xfrm>
            <a:off x="5546296" y="3761165"/>
            <a:ext cx="760118" cy="760118"/>
          </a:xfrm>
          <a:prstGeom prst="ellipse">
            <a:avLst/>
          </a:prstGeom>
          <a:solidFill>
            <a:srgbClr val="007E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Gráfico 23" descr="Smartphone">
            <a:extLst>
              <a:ext uri="{FF2B5EF4-FFF2-40B4-BE49-F238E27FC236}">
                <a16:creationId xmlns:a16="http://schemas.microsoft.com/office/drawing/2014/main" id="{CE49A05C-B08B-4336-B2E2-5871118641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7287" y="5573514"/>
            <a:ext cx="360000" cy="360000"/>
          </a:xfrm>
          <a:prstGeom prst="rect">
            <a:avLst/>
          </a:prstGeom>
        </p:spPr>
      </p:pic>
      <p:pic>
        <p:nvPicPr>
          <p:cNvPr id="26" name="Gráfico 25" descr="WiFi">
            <a:extLst>
              <a:ext uri="{FF2B5EF4-FFF2-40B4-BE49-F238E27FC236}">
                <a16:creationId xmlns:a16="http://schemas.microsoft.com/office/drawing/2014/main" id="{749E7300-7D19-4387-888C-299620D9E9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6814" y="1027781"/>
            <a:ext cx="360000" cy="360000"/>
          </a:xfrm>
          <a:prstGeom prst="rect">
            <a:avLst/>
          </a:prstGeom>
        </p:spPr>
      </p:pic>
      <p:pic>
        <p:nvPicPr>
          <p:cNvPr id="28" name="Gráfico 27" descr="Bússola de mapa">
            <a:extLst>
              <a:ext uri="{FF2B5EF4-FFF2-40B4-BE49-F238E27FC236}">
                <a16:creationId xmlns:a16="http://schemas.microsoft.com/office/drawing/2014/main" id="{AB74E6BF-44F6-4133-AC65-27B71C2613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67287" y="2245290"/>
            <a:ext cx="360000" cy="360000"/>
          </a:xfrm>
          <a:prstGeom prst="rect">
            <a:avLst/>
          </a:prstGeom>
        </p:spPr>
      </p:pic>
      <p:pic>
        <p:nvPicPr>
          <p:cNvPr id="30" name="Gráfico 29" descr="Servidor">
            <a:extLst>
              <a:ext uri="{FF2B5EF4-FFF2-40B4-BE49-F238E27FC236}">
                <a16:creationId xmlns:a16="http://schemas.microsoft.com/office/drawing/2014/main" id="{920AA970-7EA6-4F9C-95CE-CCB6F94775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42102" y="1300922"/>
            <a:ext cx="360000" cy="360000"/>
          </a:xfrm>
          <a:prstGeom prst="rect">
            <a:avLst/>
          </a:prstGeom>
        </p:spPr>
      </p:pic>
      <p:pic>
        <p:nvPicPr>
          <p:cNvPr id="32" name="Gráfico 31" descr="Processador">
            <a:extLst>
              <a:ext uri="{FF2B5EF4-FFF2-40B4-BE49-F238E27FC236}">
                <a16:creationId xmlns:a16="http://schemas.microsoft.com/office/drawing/2014/main" id="{3A30AC97-B313-4812-8CAB-4B21F111B4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46355" y="3961224"/>
            <a:ext cx="360000" cy="360000"/>
          </a:xfrm>
          <a:prstGeom prst="rect">
            <a:avLst/>
          </a:prstGeom>
        </p:spPr>
      </p:pic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BF669B57-05E7-4415-80DE-150D12A10658}"/>
              </a:ext>
            </a:extLst>
          </p:cNvPr>
          <p:cNvCxnSpPr>
            <a:cxnSpLocks/>
          </p:cNvCxnSpPr>
          <p:nvPr/>
        </p:nvCxnSpPr>
        <p:spPr>
          <a:xfrm flipH="1">
            <a:off x="1336040" y="1483802"/>
            <a:ext cx="634368" cy="4770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0FC241E-223A-4BEA-ACFF-EE76D25B856F}"/>
              </a:ext>
            </a:extLst>
          </p:cNvPr>
          <p:cNvSpPr txBox="1"/>
          <p:nvPr/>
        </p:nvSpPr>
        <p:spPr>
          <a:xfrm>
            <a:off x="474422" y="1936347"/>
            <a:ext cx="1499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Conexão com </a:t>
            </a:r>
          </a:p>
          <a:p>
            <a:pPr algn="ctr"/>
            <a:r>
              <a:rPr lang="pt-BR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3262982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CBF1C91D-5F39-454A-A538-977763D84A5F}"/>
              </a:ext>
            </a:extLst>
          </p:cNvPr>
          <p:cNvSpPr/>
          <p:nvPr/>
        </p:nvSpPr>
        <p:spPr>
          <a:xfrm>
            <a:off x="-960120" y="-381000"/>
            <a:ext cx="13721552" cy="7616900"/>
          </a:xfrm>
          <a:prstGeom prst="rect">
            <a:avLst/>
          </a:prstGeom>
          <a:gradFill flip="none" rotWithShape="1">
            <a:gsLst>
              <a:gs pos="0">
                <a:srgbClr val="00FFC2">
                  <a:shade val="30000"/>
                  <a:satMod val="115000"/>
                </a:srgbClr>
              </a:gs>
              <a:gs pos="50000">
                <a:srgbClr val="00FFC2">
                  <a:shade val="67500"/>
                  <a:satMod val="115000"/>
                </a:srgbClr>
              </a:gs>
              <a:gs pos="100000">
                <a:srgbClr val="00FFC2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FFC2"/>
              </a:solidFill>
            </a:endParaRPr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B7A8C48C-C55F-49C7-AF2A-C299E25B0BD2}"/>
              </a:ext>
            </a:extLst>
          </p:cNvPr>
          <p:cNvSpPr/>
          <p:nvPr/>
        </p:nvSpPr>
        <p:spPr>
          <a:xfrm rot="10098281">
            <a:off x="-1188757" y="-795812"/>
            <a:ext cx="14038365" cy="8371905"/>
          </a:xfrm>
          <a:prstGeom prst="arc">
            <a:avLst>
              <a:gd name="adj1" fmla="val 16200000"/>
              <a:gd name="adj2" fmla="val 16199715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FFC2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B2544AE-08DB-45F5-945D-29B151C43D4F}"/>
              </a:ext>
            </a:extLst>
          </p:cNvPr>
          <p:cNvSpPr txBox="1"/>
          <p:nvPr/>
        </p:nvSpPr>
        <p:spPr>
          <a:xfrm>
            <a:off x="8049327" y="2798058"/>
            <a:ext cx="414267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rgbClr val="00FFC2"/>
                </a:solidFill>
              </a:rPr>
              <a:t>REQUISITOS</a:t>
            </a:r>
            <a:r>
              <a:rPr lang="pt-BR" sz="4800" dirty="0">
                <a:solidFill>
                  <a:srgbClr val="2C2C2D"/>
                </a:solidFill>
              </a:rPr>
              <a:t> DE </a:t>
            </a:r>
          </a:p>
          <a:p>
            <a:r>
              <a:rPr lang="pt-BR" sz="2800" dirty="0">
                <a:solidFill>
                  <a:srgbClr val="2C2C2D"/>
                </a:solidFill>
              </a:rPr>
              <a:t>SOFTWARE E HARDWARE</a:t>
            </a:r>
          </a:p>
        </p:txBody>
      </p:sp>
      <p:pic>
        <p:nvPicPr>
          <p:cNvPr id="12" name="Gráfico 11" descr="Smartphone">
            <a:extLst>
              <a:ext uri="{FF2B5EF4-FFF2-40B4-BE49-F238E27FC236}">
                <a16:creationId xmlns:a16="http://schemas.microsoft.com/office/drawing/2014/main" id="{CCD2998B-D3EC-4B70-9ED5-B365E19BF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2354" y="2665482"/>
            <a:ext cx="2788920" cy="2788920"/>
          </a:xfrm>
          <a:prstGeom prst="rect">
            <a:avLst/>
          </a:prstGeom>
        </p:spPr>
      </p:pic>
      <p:pic>
        <p:nvPicPr>
          <p:cNvPr id="14" name="Gráfico 13" descr="Braço musculoso">
            <a:extLst>
              <a:ext uri="{FF2B5EF4-FFF2-40B4-BE49-F238E27FC236}">
                <a16:creationId xmlns:a16="http://schemas.microsoft.com/office/drawing/2014/main" id="{CB0C931A-5551-4A66-BBFE-F4174EBBF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7149" y="3637429"/>
            <a:ext cx="739331" cy="739331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FB3C06C1-C817-41EB-BCC6-A643AD1BB678}"/>
              </a:ext>
            </a:extLst>
          </p:cNvPr>
          <p:cNvSpPr/>
          <p:nvPr/>
        </p:nvSpPr>
        <p:spPr>
          <a:xfrm>
            <a:off x="1896814" y="675322"/>
            <a:ext cx="1080000" cy="1080000"/>
          </a:xfrm>
          <a:prstGeom prst="ellipse">
            <a:avLst/>
          </a:prstGeom>
          <a:noFill/>
          <a:ln>
            <a:solidFill>
              <a:srgbClr val="2C2C2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E14D9CA-F8B2-4700-9EEE-8C7B9C889362}"/>
              </a:ext>
            </a:extLst>
          </p:cNvPr>
          <p:cNvSpPr/>
          <p:nvPr/>
        </p:nvSpPr>
        <p:spPr>
          <a:xfrm>
            <a:off x="3582102" y="940922"/>
            <a:ext cx="1080000" cy="1080000"/>
          </a:xfrm>
          <a:prstGeom prst="ellipse">
            <a:avLst/>
          </a:prstGeom>
          <a:noFill/>
          <a:ln>
            <a:solidFill>
              <a:srgbClr val="2C2C2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156445C-1B3D-4C5C-A879-40D5AA70B572}"/>
              </a:ext>
            </a:extLst>
          </p:cNvPr>
          <p:cNvSpPr/>
          <p:nvPr/>
        </p:nvSpPr>
        <p:spPr>
          <a:xfrm>
            <a:off x="4907351" y="1885290"/>
            <a:ext cx="1080000" cy="1080000"/>
          </a:xfrm>
          <a:prstGeom prst="ellipse">
            <a:avLst/>
          </a:prstGeom>
          <a:noFill/>
          <a:ln>
            <a:solidFill>
              <a:srgbClr val="2C2C2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5C40A7B-E87A-41E5-A7E8-30B05A72E0FD}"/>
              </a:ext>
            </a:extLst>
          </p:cNvPr>
          <p:cNvSpPr/>
          <p:nvPr/>
        </p:nvSpPr>
        <p:spPr>
          <a:xfrm>
            <a:off x="5386355" y="3601224"/>
            <a:ext cx="1080000" cy="1080000"/>
          </a:xfrm>
          <a:prstGeom prst="ellipse">
            <a:avLst/>
          </a:prstGeom>
          <a:noFill/>
          <a:ln>
            <a:solidFill>
              <a:srgbClr val="2C2C2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861881A-CDF4-4F5E-9159-E925DD09003C}"/>
              </a:ext>
            </a:extLst>
          </p:cNvPr>
          <p:cNvSpPr/>
          <p:nvPr/>
        </p:nvSpPr>
        <p:spPr>
          <a:xfrm>
            <a:off x="4907351" y="5213514"/>
            <a:ext cx="1080000" cy="1080000"/>
          </a:xfrm>
          <a:prstGeom prst="ellipse">
            <a:avLst/>
          </a:prstGeom>
          <a:noFill/>
          <a:ln>
            <a:solidFill>
              <a:srgbClr val="2C2C2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C07F98C-B611-4E92-A4F8-2421D82D2DBC}"/>
              </a:ext>
            </a:extLst>
          </p:cNvPr>
          <p:cNvSpPr/>
          <p:nvPr/>
        </p:nvSpPr>
        <p:spPr>
          <a:xfrm>
            <a:off x="2056755" y="827722"/>
            <a:ext cx="760118" cy="760118"/>
          </a:xfrm>
          <a:prstGeom prst="ellipse">
            <a:avLst/>
          </a:prstGeom>
          <a:solidFill>
            <a:srgbClr val="007E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359933F-516D-4D07-AB2C-C84FAC91A148}"/>
              </a:ext>
            </a:extLst>
          </p:cNvPr>
          <p:cNvSpPr/>
          <p:nvPr/>
        </p:nvSpPr>
        <p:spPr>
          <a:xfrm>
            <a:off x="3742043" y="1100863"/>
            <a:ext cx="760118" cy="760118"/>
          </a:xfrm>
          <a:prstGeom prst="ellipse">
            <a:avLst/>
          </a:prstGeom>
          <a:solidFill>
            <a:srgbClr val="00FFC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02D29BC-CE6E-45D5-B419-90F851B45E91}"/>
              </a:ext>
            </a:extLst>
          </p:cNvPr>
          <p:cNvSpPr/>
          <p:nvPr/>
        </p:nvSpPr>
        <p:spPr>
          <a:xfrm>
            <a:off x="5067228" y="2045231"/>
            <a:ext cx="760118" cy="760118"/>
          </a:xfrm>
          <a:prstGeom prst="ellipse">
            <a:avLst/>
          </a:prstGeom>
          <a:solidFill>
            <a:srgbClr val="007E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3B4BB95-AE34-471D-AA77-9C7C186123FF}"/>
              </a:ext>
            </a:extLst>
          </p:cNvPr>
          <p:cNvSpPr/>
          <p:nvPr/>
        </p:nvSpPr>
        <p:spPr>
          <a:xfrm>
            <a:off x="5067228" y="5373455"/>
            <a:ext cx="760118" cy="760118"/>
          </a:xfrm>
          <a:prstGeom prst="ellipse">
            <a:avLst/>
          </a:prstGeom>
          <a:solidFill>
            <a:srgbClr val="007E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C99791B-C9BB-4904-9355-E6A03D3B5F17}"/>
              </a:ext>
            </a:extLst>
          </p:cNvPr>
          <p:cNvSpPr/>
          <p:nvPr/>
        </p:nvSpPr>
        <p:spPr>
          <a:xfrm>
            <a:off x="5546296" y="3761165"/>
            <a:ext cx="760118" cy="760118"/>
          </a:xfrm>
          <a:prstGeom prst="ellipse">
            <a:avLst/>
          </a:prstGeom>
          <a:solidFill>
            <a:srgbClr val="007E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Gráfico 23" descr="Smartphone">
            <a:extLst>
              <a:ext uri="{FF2B5EF4-FFF2-40B4-BE49-F238E27FC236}">
                <a16:creationId xmlns:a16="http://schemas.microsoft.com/office/drawing/2014/main" id="{CE49A05C-B08B-4336-B2E2-5871118641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7287" y="5573514"/>
            <a:ext cx="360000" cy="360000"/>
          </a:xfrm>
          <a:prstGeom prst="rect">
            <a:avLst/>
          </a:prstGeom>
        </p:spPr>
      </p:pic>
      <p:pic>
        <p:nvPicPr>
          <p:cNvPr id="26" name="Gráfico 25" descr="WiFi">
            <a:extLst>
              <a:ext uri="{FF2B5EF4-FFF2-40B4-BE49-F238E27FC236}">
                <a16:creationId xmlns:a16="http://schemas.microsoft.com/office/drawing/2014/main" id="{749E7300-7D19-4387-888C-299620D9E9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6814" y="1027781"/>
            <a:ext cx="360000" cy="360000"/>
          </a:xfrm>
          <a:prstGeom prst="rect">
            <a:avLst/>
          </a:prstGeom>
        </p:spPr>
      </p:pic>
      <p:pic>
        <p:nvPicPr>
          <p:cNvPr id="28" name="Gráfico 27" descr="Bússola de mapa">
            <a:extLst>
              <a:ext uri="{FF2B5EF4-FFF2-40B4-BE49-F238E27FC236}">
                <a16:creationId xmlns:a16="http://schemas.microsoft.com/office/drawing/2014/main" id="{AB74E6BF-44F6-4133-AC65-27B71C2613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67287" y="2245290"/>
            <a:ext cx="360000" cy="360000"/>
          </a:xfrm>
          <a:prstGeom prst="rect">
            <a:avLst/>
          </a:prstGeom>
        </p:spPr>
      </p:pic>
      <p:pic>
        <p:nvPicPr>
          <p:cNvPr id="30" name="Gráfico 29" descr="Servidor">
            <a:extLst>
              <a:ext uri="{FF2B5EF4-FFF2-40B4-BE49-F238E27FC236}">
                <a16:creationId xmlns:a16="http://schemas.microsoft.com/office/drawing/2014/main" id="{920AA970-7EA6-4F9C-95CE-CCB6F94775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42102" y="1300922"/>
            <a:ext cx="360000" cy="360000"/>
          </a:xfrm>
          <a:prstGeom prst="rect">
            <a:avLst/>
          </a:prstGeom>
        </p:spPr>
      </p:pic>
      <p:pic>
        <p:nvPicPr>
          <p:cNvPr id="32" name="Gráfico 31" descr="Processador">
            <a:extLst>
              <a:ext uri="{FF2B5EF4-FFF2-40B4-BE49-F238E27FC236}">
                <a16:creationId xmlns:a16="http://schemas.microsoft.com/office/drawing/2014/main" id="{3A30AC97-B313-4812-8CAB-4B21F111B4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46355" y="3961224"/>
            <a:ext cx="360000" cy="360000"/>
          </a:xfrm>
          <a:prstGeom prst="rect">
            <a:avLst/>
          </a:prstGeom>
        </p:spPr>
      </p:pic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BF669B57-05E7-4415-80DE-150D12A10658}"/>
              </a:ext>
            </a:extLst>
          </p:cNvPr>
          <p:cNvCxnSpPr>
            <a:cxnSpLocks/>
          </p:cNvCxnSpPr>
          <p:nvPr/>
        </p:nvCxnSpPr>
        <p:spPr>
          <a:xfrm flipH="1">
            <a:off x="4560015" y="780981"/>
            <a:ext cx="707272" cy="3714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0FC241E-223A-4BEA-ACFF-EE76D25B856F}"/>
              </a:ext>
            </a:extLst>
          </p:cNvPr>
          <p:cNvSpPr txBox="1"/>
          <p:nvPr/>
        </p:nvSpPr>
        <p:spPr>
          <a:xfrm>
            <a:off x="5305560" y="262874"/>
            <a:ext cx="174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2GB de</a:t>
            </a:r>
          </a:p>
          <a:p>
            <a:pPr algn="ctr"/>
            <a:r>
              <a:rPr lang="pt-BR" dirty="0"/>
              <a:t>Armazenamento</a:t>
            </a:r>
          </a:p>
        </p:txBody>
      </p:sp>
    </p:spTree>
    <p:extLst>
      <p:ext uri="{BB962C8B-B14F-4D97-AF65-F5344CB8AC3E}">
        <p14:creationId xmlns:p14="http://schemas.microsoft.com/office/powerpoint/2010/main" val="3865369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CBF1C91D-5F39-454A-A538-977763D84A5F}"/>
              </a:ext>
            </a:extLst>
          </p:cNvPr>
          <p:cNvSpPr/>
          <p:nvPr/>
        </p:nvSpPr>
        <p:spPr>
          <a:xfrm>
            <a:off x="-960120" y="-381000"/>
            <a:ext cx="13721552" cy="7616900"/>
          </a:xfrm>
          <a:prstGeom prst="rect">
            <a:avLst/>
          </a:prstGeom>
          <a:gradFill flip="none" rotWithShape="1">
            <a:gsLst>
              <a:gs pos="0">
                <a:srgbClr val="00FFC2">
                  <a:shade val="30000"/>
                  <a:satMod val="115000"/>
                </a:srgbClr>
              </a:gs>
              <a:gs pos="50000">
                <a:srgbClr val="00FFC2">
                  <a:shade val="67500"/>
                  <a:satMod val="115000"/>
                </a:srgbClr>
              </a:gs>
              <a:gs pos="100000">
                <a:srgbClr val="00FFC2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FFC2"/>
              </a:solidFill>
            </a:endParaRPr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B7A8C48C-C55F-49C7-AF2A-C299E25B0BD2}"/>
              </a:ext>
            </a:extLst>
          </p:cNvPr>
          <p:cNvSpPr/>
          <p:nvPr/>
        </p:nvSpPr>
        <p:spPr>
          <a:xfrm rot="10098281">
            <a:off x="-1188757" y="-795812"/>
            <a:ext cx="14038365" cy="8371905"/>
          </a:xfrm>
          <a:prstGeom prst="arc">
            <a:avLst>
              <a:gd name="adj1" fmla="val 16200000"/>
              <a:gd name="adj2" fmla="val 16199715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FFC2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B2544AE-08DB-45F5-945D-29B151C43D4F}"/>
              </a:ext>
            </a:extLst>
          </p:cNvPr>
          <p:cNvSpPr txBox="1"/>
          <p:nvPr/>
        </p:nvSpPr>
        <p:spPr>
          <a:xfrm>
            <a:off x="8049327" y="2798058"/>
            <a:ext cx="414267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rgbClr val="00FFC2"/>
                </a:solidFill>
              </a:rPr>
              <a:t>REQUISITOS</a:t>
            </a:r>
            <a:r>
              <a:rPr lang="pt-BR" sz="4800" dirty="0">
                <a:solidFill>
                  <a:srgbClr val="2C2C2D"/>
                </a:solidFill>
              </a:rPr>
              <a:t> DE </a:t>
            </a:r>
          </a:p>
          <a:p>
            <a:r>
              <a:rPr lang="pt-BR" sz="2800" dirty="0">
                <a:solidFill>
                  <a:srgbClr val="2C2C2D"/>
                </a:solidFill>
              </a:rPr>
              <a:t>SOFTWARE E HARDWARE</a:t>
            </a:r>
          </a:p>
        </p:txBody>
      </p:sp>
      <p:pic>
        <p:nvPicPr>
          <p:cNvPr id="12" name="Gráfico 11" descr="Smartphone">
            <a:extLst>
              <a:ext uri="{FF2B5EF4-FFF2-40B4-BE49-F238E27FC236}">
                <a16:creationId xmlns:a16="http://schemas.microsoft.com/office/drawing/2014/main" id="{CCD2998B-D3EC-4B70-9ED5-B365E19BF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2354" y="2665482"/>
            <a:ext cx="2788920" cy="2788920"/>
          </a:xfrm>
          <a:prstGeom prst="rect">
            <a:avLst/>
          </a:prstGeom>
        </p:spPr>
      </p:pic>
      <p:pic>
        <p:nvPicPr>
          <p:cNvPr id="14" name="Gráfico 13" descr="Braço musculoso">
            <a:extLst>
              <a:ext uri="{FF2B5EF4-FFF2-40B4-BE49-F238E27FC236}">
                <a16:creationId xmlns:a16="http://schemas.microsoft.com/office/drawing/2014/main" id="{CB0C931A-5551-4A66-BBFE-F4174EBBF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7149" y="3637429"/>
            <a:ext cx="739331" cy="739331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FB3C06C1-C817-41EB-BCC6-A643AD1BB678}"/>
              </a:ext>
            </a:extLst>
          </p:cNvPr>
          <p:cNvSpPr/>
          <p:nvPr/>
        </p:nvSpPr>
        <p:spPr>
          <a:xfrm>
            <a:off x="1896814" y="675322"/>
            <a:ext cx="1080000" cy="1080000"/>
          </a:xfrm>
          <a:prstGeom prst="ellipse">
            <a:avLst/>
          </a:prstGeom>
          <a:noFill/>
          <a:ln>
            <a:solidFill>
              <a:srgbClr val="2C2C2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E14D9CA-F8B2-4700-9EEE-8C7B9C889362}"/>
              </a:ext>
            </a:extLst>
          </p:cNvPr>
          <p:cNvSpPr/>
          <p:nvPr/>
        </p:nvSpPr>
        <p:spPr>
          <a:xfrm>
            <a:off x="3582102" y="940922"/>
            <a:ext cx="1080000" cy="1080000"/>
          </a:xfrm>
          <a:prstGeom prst="ellipse">
            <a:avLst/>
          </a:prstGeom>
          <a:noFill/>
          <a:ln>
            <a:solidFill>
              <a:srgbClr val="2C2C2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156445C-1B3D-4C5C-A879-40D5AA70B572}"/>
              </a:ext>
            </a:extLst>
          </p:cNvPr>
          <p:cNvSpPr/>
          <p:nvPr/>
        </p:nvSpPr>
        <p:spPr>
          <a:xfrm>
            <a:off x="4907351" y="1885290"/>
            <a:ext cx="1080000" cy="1080000"/>
          </a:xfrm>
          <a:prstGeom prst="ellipse">
            <a:avLst/>
          </a:prstGeom>
          <a:noFill/>
          <a:ln>
            <a:solidFill>
              <a:srgbClr val="2C2C2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5C40A7B-E87A-41E5-A7E8-30B05A72E0FD}"/>
              </a:ext>
            </a:extLst>
          </p:cNvPr>
          <p:cNvSpPr/>
          <p:nvPr/>
        </p:nvSpPr>
        <p:spPr>
          <a:xfrm>
            <a:off x="5386355" y="3601224"/>
            <a:ext cx="1080000" cy="1080000"/>
          </a:xfrm>
          <a:prstGeom prst="ellipse">
            <a:avLst/>
          </a:prstGeom>
          <a:noFill/>
          <a:ln>
            <a:solidFill>
              <a:srgbClr val="2C2C2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861881A-CDF4-4F5E-9159-E925DD09003C}"/>
              </a:ext>
            </a:extLst>
          </p:cNvPr>
          <p:cNvSpPr/>
          <p:nvPr/>
        </p:nvSpPr>
        <p:spPr>
          <a:xfrm>
            <a:off x="4907351" y="5213514"/>
            <a:ext cx="1080000" cy="1080000"/>
          </a:xfrm>
          <a:prstGeom prst="ellipse">
            <a:avLst/>
          </a:prstGeom>
          <a:noFill/>
          <a:ln>
            <a:solidFill>
              <a:srgbClr val="2C2C2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C07F98C-B611-4E92-A4F8-2421D82D2DBC}"/>
              </a:ext>
            </a:extLst>
          </p:cNvPr>
          <p:cNvSpPr/>
          <p:nvPr/>
        </p:nvSpPr>
        <p:spPr>
          <a:xfrm>
            <a:off x="2056755" y="827722"/>
            <a:ext cx="760118" cy="760118"/>
          </a:xfrm>
          <a:prstGeom prst="ellipse">
            <a:avLst/>
          </a:prstGeom>
          <a:solidFill>
            <a:srgbClr val="007E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359933F-516D-4D07-AB2C-C84FAC91A148}"/>
              </a:ext>
            </a:extLst>
          </p:cNvPr>
          <p:cNvSpPr/>
          <p:nvPr/>
        </p:nvSpPr>
        <p:spPr>
          <a:xfrm>
            <a:off x="3742043" y="1100863"/>
            <a:ext cx="760118" cy="760118"/>
          </a:xfrm>
          <a:prstGeom prst="ellipse">
            <a:avLst/>
          </a:prstGeom>
          <a:solidFill>
            <a:srgbClr val="007E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02D29BC-CE6E-45D5-B419-90F851B45E91}"/>
              </a:ext>
            </a:extLst>
          </p:cNvPr>
          <p:cNvSpPr/>
          <p:nvPr/>
        </p:nvSpPr>
        <p:spPr>
          <a:xfrm>
            <a:off x="5067228" y="2045231"/>
            <a:ext cx="760118" cy="760118"/>
          </a:xfrm>
          <a:prstGeom prst="ellipse">
            <a:avLst/>
          </a:prstGeom>
          <a:solidFill>
            <a:srgbClr val="00FFC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3B4BB95-AE34-471D-AA77-9C7C186123FF}"/>
              </a:ext>
            </a:extLst>
          </p:cNvPr>
          <p:cNvSpPr/>
          <p:nvPr/>
        </p:nvSpPr>
        <p:spPr>
          <a:xfrm>
            <a:off x="5067228" y="5373455"/>
            <a:ext cx="760118" cy="760118"/>
          </a:xfrm>
          <a:prstGeom prst="ellipse">
            <a:avLst/>
          </a:prstGeom>
          <a:solidFill>
            <a:srgbClr val="007E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C99791B-C9BB-4904-9355-E6A03D3B5F17}"/>
              </a:ext>
            </a:extLst>
          </p:cNvPr>
          <p:cNvSpPr/>
          <p:nvPr/>
        </p:nvSpPr>
        <p:spPr>
          <a:xfrm>
            <a:off x="5546296" y="3761165"/>
            <a:ext cx="760118" cy="760118"/>
          </a:xfrm>
          <a:prstGeom prst="ellipse">
            <a:avLst/>
          </a:prstGeom>
          <a:solidFill>
            <a:srgbClr val="007E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Gráfico 23" descr="Smartphone">
            <a:extLst>
              <a:ext uri="{FF2B5EF4-FFF2-40B4-BE49-F238E27FC236}">
                <a16:creationId xmlns:a16="http://schemas.microsoft.com/office/drawing/2014/main" id="{CE49A05C-B08B-4336-B2E2-5871118641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7287" y="5573514"/>
            <a:ext cx="360000" cy="360000"/>
          </a:xfrm>
          <a:prstGeom prst="rect">
            <a:avLst/>
          </a:prstGeom>
        </p:spPr>
      </p:pic>
      <p:pic>
        <p:nvPicPr>
          <p:cNvPr id="26" name="Gráfico 25" descr="WiFi">
            <a:extLst>
              <a:ext uri="{FF2B5EF4-FFF2-40B4-BE49-F238E27FC236}">
                <a16:creationId xmlns:a16="http://schemas.microsoft.com/office/drawing/2014/main" id="{749E7300-7D19-4387-888C-299620D9E9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6814" y="1027781"/>
            <a:ext cx="360000" cy="360000"/>
          </a:xfrm>
          <a:prstGeom prst="rect">
            <a:avLst/>
          </a:prstGeom>
        </p:spPr>
      </p:pic>
      <p:pic>
        <p:nvPicPr>
          <p:cNvPr id="28" name="Gráfico 27" descr="Bússola de mapa">
            <a:extLst>
              <a:ext uri="{FF2B5EF4-FFF2-40B4-BE49-F238E27FC236}">
                <a16:creationId xmlns:a16="http://schemas.microsoft.com/office/drawing/2014/main" id="{AB74E6BF-44F6-4133-AC65-27B71C2613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67287" y="2245290"/>
            <a:ext cx="360000" cy="360000"/>
          </a:xfrm>
          <a:prstGeom prst="rect">
            <a:avLst/>
          </a:prstGeom>
        </p:spPr>
      </p:pic>
      <p:pic>
        <p:nvPicPr>
          <p:cNvPr id="30" name="Gráfico 29" descr="Servidor">
            <a:extLst>
              <a:ext uri="{FF2B5EF4-FFF2-40B4-BE49-F238E27FC236}">
                <a16:creationId xmlns:a16="http://schemas.microsoft.com/office/drawing/2014/main" id="{920AA970-7EA6-4F9C-95CE-CCB6F94775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42102" y="1300922"/>
            <a:ext cx="360000" cy="360000"/>
          </a:xfrm>
          <a:prstGeom prst="rect">
            <a:avLst/>
          </a:prstGeom>
        </p:spPr>
      </p:pic>
      <p:pic>
        <p:nvPicPr>
          <p:cNvPr id="32" name="Gráfico 31" descr="Processador">
            <a:extLst>
              <a:ext uri="{FF2B5EF4-FFF2-40B4-BE49-F238E27FC236}">
                <a16:creationId xmlns:a16="http://schemas.microsoft.com/office/drawing/2014/main" id="{3A30AC97-B313-4812-8CAB-4B21F111B4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46355" y="3961224"/>
            <a:ext cx="360000" cy="360000"/>
          </a:xfrm>
          <a:prstGeom prst="rect">
            <a:avLst/>
          </a:prstGeom>
        </p:spPr>
      </p:pic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BF669B57-05E7-4415-80DE-150D12A10658}"/>
              </a:ext>
            </a:extLst>
          </p:cNvPr>
          <p:cNvCxnSpPr>
            <a:cxnSpLocks/>
          </p:cNvCxnSpPr>
          <p:nvPr/>
        </p:nvCxnSpPr>
        <p:spPr>
          <a:xfrm flipH="1">
            <a:off x="5987351" y="2416741"/>
            <a:ext cx="7072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0FC241E-223A-4BEA-ACFF-EE76D25B856F}"/>
              </a:ext>
            </a:extLst>
          </p:cNvPr>
          <p:cNvSpPr txBox="1"/>
          <p:nvPr/>
        </p:nvSpPr>
        <p:spPr>
          <a:xfrm>
            <a:off x="6694623" y="2232075"/>
            <a:ext cx="2594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Permissões de localização</a:t>
            </a:r>
          </a:p>
        </p:txBody>
      </p:sp>
    </p:spTree>
    <p:extLst>
      <p:ext uri="{BB962C8B-B14F-4D97-AF65-F5344CB8AC3E}">
        <p14:creationId xmlns:p14="http://schemas.microsoft.com/office/powerpoint/2010/main" val="4106358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CBF1C91D-5F39-454A-A538-977763D84A5F}"/>
              </a:ext>
            </a:extLst>
          </p:cNvPr>
          <p:cNvSpPr/>
          <p:nvPr/>
        </p:nvSpPr>
        <p:spPr>
          <a:xfrm>
            <a:off x="-960120" y="-381000"/>
            <a:ext cx="13721552" cy="7616900"/>
          </a:xfrm>
          <a:prstGeom prst="rect">
            <a:avLst/>
          </a:prstGeom>
          <a:gradFill flip="none" rotWithShape="1">
            <a:gsLst>
              <a:gs pos="0">
                <a:srgbClr val="00FFC2">
                  <a:shade val="30000"/>
                  <a:satMod val="115000"/>
                </a:srgbClr>
              </a:gs>
              <a:gs pos="50000">
                <a:srgbClr val="00FFC2">
                  <a:shade val="67500"/>
                  <a:satMod val="115000"/>
                </a:srgbClr>
              </a:gs>
              <a:gs pos="100000">
                <a:srgbClr val="00FFC2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FFC2"/>
              </a:solidFill>
            </a:endParaRPr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B7A8C48C-C55F-49C7-AF2A-C299E25B0BD2}"/>
              </a:ext>
            </a:extLst>
          </p:cNvPr>
          <p:cNvSpPr/>
          <p:nvPr/>
        </p:nvSpPr>
        <p:spPr>
          <a:xfrm rot="10098281">
            <a:off x="-1188757" y="-795812"/>
            <a:ext cx="14038365" cy="8371905"/>
          </a:xfrm>
          <a:prstGeom prst="arc">
            <a:avLst>
              <a:gd name="adj1" fmla="val 16200000"/>
              <a:gd name="adj2" fmla="val 16199715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FFC2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B2544AE-08DB-45F5-945D-29B151C43D4F}"/>
              </a:ext>
            </a:extLst>
          </p:cNvPr>
          <p:cNvSpPr txBox="1"/>
          <p:nvPr/>
        </p:nvSpPr>
        <p:spPr>
          <a:xfrm>
            <a:off x="8049327" y="2798058"/>
            <a:ext cx="414267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rgbClr val="00FFC2"/>
                </a:solidFill>
              </a:rPr>
              <a:t>REQUISITOS</a:t>
            </a:r>
            <a:r>
              <a:rPr lang="pt-BR" sz="4800" dirty="0">
                <a:solidFill>
                  <a:srgbClr val="2C2C2D"/>
                </a:solidFill>
              </a:rPr>
              <a:t> DE </a:t>
            </a:r>
          </a:p>
          <a:p>
            <a:r>
              <a:rPr lang="pt-BR" sz="2800" dirty="0">
                <a:solidFill>
                  <a:srgbClr val="2C2C2D"/>
                </a:solidFill>
              </a:rPr>
              <a:t>SOFTWARE E HARDWARE</a:t>
            </a:r>
          </a:p>
        </p:txBody>
      </p:sp>
      <p:pic>
        <p:nvPicPr>
          <p:cNvPr id="12" name="Gráfico 11" descr="Smartphone">
            <a:extLst>
              <a:ext uri="{FF2B5EF4-FFF2-40B4-BE49-F238E27FC236}">
                <a16:creationId xmlns:a16="http://schemas.microsoft.com/office/drawing/2014/main" id="{CCD2998B-D3EC-4B70-9ED5-B365E19BF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2354" y="2665482"/>
            <a:ext cx="2788920" cy="2788920"/>
          </a:xfrm>
          <a:prstGeom prst="rect">
            <a:avLst/>
          </a:prstGeom>
        </p:spPr>
      </p:pic>
      <p:pic>
        <p:nvPicPr>
          <p:cNvPr id="14" name="Gráfico 13" descr="Braço musculoso">
            <a:extLst>
              <a:ext uri="{FF2B5EF4-FFF2-40B4-BE49-F238E27FC236}">
                <a16:creationId xmlns:a16="http://schemas.microsoft.com/office/drawing/2014/main" id="{CB0C931A-5551-4A66-BBFE-F4174EBBF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7149" y="3637429"/>
            <a:ext cx="739331" cy="739331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FB3C06C1-C817-41EB-BCC6-A643AD1BB678}"/>
              </a:ext>
            </a:extLst>
          </p:cNvPr>
          <p:cNvSpPr/>
          <p:nvPr/>
        </p:nvSpPr>
        <p:spPr>
          <a:xfrm>
            <a:off x="1896814" y="675322"/>
            <a:ext cx="1080000" cy="1080000"/>
          </a:xfrm>
          <a:prstGeom prst="ellipse">
            <a:avLst/>
          </a:prstGeom>
          <a:noFill/>
          <a:ln>
            <a:solidFill>
              <a:srgbClr val="2C2C2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E14D9CA-F8B2-4700-9EEE-8C7B9C889362}"/>
              </a:ext>
            </a:extLst>
          </p:cNvPr>
          <p:cNvSpPr/>
          <p:nvPr/>
        </p:nvSpPr>
        <p:spPr>
          <a:xfrm>
            <a:off x="3582102" y="940922"/>
            <a:ext cx="1080000" cy="1080000"/>
          </a:xfrm>
          <a:prstGeom prst="ellipse">
            <a:avLst/>
          </a:prstGeom>
          <a:noFill/>
          <a:ln>
            <a:solidFill>
              <a:srgbClr val="2C2C2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156445C-1B3D-4C5C-A879-40D5AA70B572}"/>
              </a:ext>
            </a:extLst>
          </p:cNvPr>
          <p:cNvSpPr/>
          <p:nvPr/>
        </p:nvSpPr>
        <p:spPr>
          <a:xfrm>
            <a:off x="4907351" y="1885290"/>
            <a:ext cx="1080000" cy="1080000"/>
          </a:xfrm>
          <a:prstGeom prst="ellipse">
            <a:avLst/>
          </a:prstGeom>
          <a:noFill/>
          <a:ln>
            <a:solidFill>
              <a:srgbClr val="2C2C2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5C40A7B-E87A-41E5-A7E8-30B05A72E0FD}"/>
              </a:ext>
            </a:extLst>
          </p:cNvPr>
          <p:cNvSpPr/>
          <p:nvPr/>
        </p:nvSpPr>
        <p:spPr>
          <a:xfrm>
            <a:off x="5386355" y="3601224"/>
            <a:ext cx="1080000" cy="1080000"/>
          </a:xfrm>
          <a:prstGeom prst="ellipse">
            <a:avLst/>
          </a:prstGeom>
          <a:noFill/>
          <a:ln>
            <a:solidFill>
              <a:srgbClr val="2C2C2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861881A-CDF4-4F5E-9159-E925DD09003C}"/>
              </a:ext>
            </a:extLst>
          </p:cNvPr>
          <p:cNvSpPr/>
          <p:nvPr/>
        </p:nvSpPr>
        <p:spPr>
          <a:xfrm>
            <a:off x="4907351" y="5213514"/>
            <a:ext cx="1080000" cy="1080000"/>
          </a:xfrm>
          <a:prstGeom prst="ellipse">
            <a:avLst/>
          </a:prstGeom>
          <a:noFill/>
          <a:ln>
            <a:solidFill>
              <a:srgbClr val="2C2C2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C07F98C-B611-4E92-A4F8-2421D82D2DBC}"/>
              </a:ext>
            </a:extLst>
          </p:cNvPr>
          <p:cNvSpPr/>
          <p:nvPr/>
        </p:nvSpPr>
        <p:spPr>
          <a:xfrm>
            <a:off x="2056755" y="827722"/>
            <a:ext cx="760118" cy="760118"/>
          </a:xfrm>
          <a:prstGeom prst="ellipse">
            <a:avLst/>
          </a:prstGeom>
          <a:solidFill>
            <a:srgbClr val="007E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359933F-516D-4D07-AB2C-C84FAC91A148}"/>
              </a:ext>
            </a:extLst>
          </p:cNvPr>
          <p:cNvSpPr/>
          <p:nvPr/>
        </p:nvSpPr>
        <p:spPr>
          <a:xfrm>
            <a:off x="3742043" y="1100863"/>
            <a:ext cx="760118" cy="760118"/>
          </a:xfrm>
          <a:prstGeom prst="ellipse">
            <a:avLst/>
          </a:prstGeom>
          <a:solidFill>
            <a:srgbClr val="007E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02D29BC-CE6E-45D5-B419-90F851B45E91}"/>
              </a:ext>
            </a:extLst>
          </p:cNvPr>
          <p:cNvSpPr/>
          <p:nvPr/>
        </p:nvSpPr>
        <p:spPr>
          <a:xfrm>
            <a:off x="5067228" y="2045231"/>
            <a:ext cx="760118" cy="760118"/>
          </a:xfrm>
          <a:prstGeom prst="ellipse">
            <a:avLst/>
          </a:prstGeom>
          <a:solidFill>
            <a:srgbClr val="007E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3B4BB95-AE34-471D-AA77-9C7C186123FF}"/>
              </a:ext>
            </a:extLst>
          </p:cNvPr>
          <p:cNvSpPr/>
          <p:nvPr/>
        </p:nvSpPr>
        <p:spPr>
          <a:xfrm>
            <a:off x="5067228" y="5373455"/>
            <a:ext cx="760118" cy="760118"/>
          </a:xfrm>
          <a:prstGeom prst="ellipse">
            <a:avLst/>
          </a:prstGeom>
          <a:solidFill>
            <a:srgbClr val="007E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C99791B-C9BB-4904-9355-E6A03D3B5F17}"/>
              </a:ext>
            </a:extLst>
          </p:cNvPr>
          <p:cNvSpPr/>
          <p:nvPr/>
        </p:nvSpPr>
        <p:spPr>
          <a:xfrm>
            <a:off x="5546296" y="3761165"/>
            <a:ext cx="760118" cy="760118"/>
          </a:xfrm>
          <a:prstGeom prst="ellipse">
            <a:avLst/>
          </a:prstGeom>
          <a:solidFill>
            <a:srgbClr val="00FFC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Gráfico 23" descr="Smartphone">
            <a:extLst>
              <a:ext uri="{FF2B5EF4-FFF2-40B4-BE49-F238E27FC236}">
                <a16:creationId xmlns:a16="http://schemas.microsoft.com/office/drawing/2014/main" id="{CE49A05C-B08B-4336-B2E2-5871118641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7287" y="5573514"/>
            <a:ext cx="360000" cy="360000"/>
          </a:xfrm>
          <a:prstGeom prst="rect">
            <a:avLst/>
          </a:prstGeom>
        </p:spPr>
      </p:pic>
      <p:pic>
        <p:nvPicPr>
          <p:cNvPr id="26" name="Gráfico 25" descr="WiFi">
            <a:extLst>
              <a:ext uri="{FF2B5EF4-FFF2-40B4-BE49-F238E27FC236}">
                <a16:creationId xmlns:a16="http://schemas.microsoft.com/office/drawing/2014/main" id="{749E7300-7D19-4387-888C-299620D9E9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6814" y="1027781"/>
            <a:ext cx="360000" cy="360000"/>
          </a:xfrm>
          <a:prstGeom prst="rect">
            <a:avLst/>
          </a:prstGeom>
        </p:spPr>
      </p:pic>
      <p:pic>
        <p:nvPicPr>
          <p:cNvPr id="28" name="Gráfico 27" descr="Bússola de mapa">
            <a:extLst>
              <a:ext uri="{FF2B5EF4-FFF2-40B4-BE49-F238E27FC236}">
                <a16:creationId xmlns:a16="http://schemas.microsoft.com/office/drawing/2014/main" id="{AB74E6BF-44F6-4133-AC65-27B71C2613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67287" y="2245290"/>
            <a:ext cx="360000" cy="360000"/>
          </a:xfrm>
          <a:prstGeom prst="rect">
            <a:avLst/>
          </a:prstGeom>
        </p:spPr>
      </p:pic>
      <p:pic>
        <p:nvPicPr>
          <p:cNvPr id="30" name="Gráfico 29" descr="Servidor">
            <a:extLst>
              <a:ext uri="{FF2B5EF4-FFF2-40B4-BE49-F238E27FC236}">
                <a16:creationId xmlns:a16="http://schemas.microsoft.com/office/drawing/2014/main" id="{920AA970-7EA6-4F9C-95CE-CCB6F94775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42102" y="1300922"/>
            <a:ext cx="360000" cy="360000"/>
          </a:xfrm>
          <a:prstGeom prst="rect">
            <a:avLst/>
          </a:prstGeom>
        </p:spPr>
      </p:pic>
      <p:pic>
        <p:nvPicPr>
          <p:cNvPr id="32" name="Gráfico 31" descr="Processador">
            <a:extLst>
              <a:ext uri="{FF2B5EF4-FFF2-40B4-BE49-F238E27FC236}">
                <a16:creationId xmlns:a16="http://schemas.microsoft.com/office/drawing/2014/main" id="{3A30AC97-B313-4812-8CAB-4B21F111B4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46355" y="3961224"/>
            <a:ext cx="360000" cy="360000"/>
          </a:xfrm>
          <a:prstGeom prst="rect">
            <a:avLst/>
          </a:prstGeom>
        </p:spPr>
      </p:pic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BF669B57-05E7-4415-80DE-150D12A10658}"/>
              </a:ext>
            </a:extLst>
          </p:cNvPr>
          <p:cNvCxnSpPr>
            <a:cxnSpLocks/>
          </p:cNvCxnSpPr>
          <p:nvPr/>
        </p:nvCxnSpPr>
        <p:spPr>
          <a:xfrm flipH="1" flipV="1">
            <a:off x="6381464" y="4430784"/>
            <a:ext cx="685468" cy="3613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0FC241E-223A-4BEA-ACFF-EE76D25B856F}"/>
              </a:ext>
            </a:extLst>
          </p:cNvPr>
          <p:cNvSpPr txBox="1"/>
          <p:nvPr/>
        </p:nvSpPr>
        <p:spPr>
          <a:xfrm>
            <a:off x="6802038" y="4567183"/>
            <a:ext cx="1555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2GB de</a:t>
            </a:r>
          </a:p>
          <a:p>
            <a:pPr algn="ctr"/>
            <a:r>
              <a:rPr lang="pt-BR" dirty="0"/>
              <a:t>Memória RAM</a:t>
            </a:r>
          </a:p>
        </p:txBody>
      </p:sp>
    </p:spTree>
    <p:extLst>
      <p:ext uri="{BB962C8B-B14F-4D97-AF65-F5344CB8AC3E}">
        <p14:creationId xmlns:p14="http://schemas.microsoft.com/office/powerpoint/2010/main" val="403245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CBF1C91D-5F39-454A-A538-977763D84A5F}"/>
              </a:ext>
            </a:extLst>
          </p:cNvPr>
          <p:cNvSpPr/>
          <p:nvPr/>
        </p:nvSpPr>
        <p:spPr>
          <a:xfrm>
            <a:off x="-960120" y="-381000"/>
            <a:ext cx="13721552" cy="7616900"/>
          </a:xfrm>
          <a:prstGeom prst="rect">
            <a:avLst/>
          </a:prstGeom>
          <a:gradFill flip="none" rotWithShape="1">
            <a:gsLst>
              <a:gs pos="0">
                <a:srgbClr val="00FFC2">
                  <a:shade val="30000"/>
                  <a:satMod val="115000"/>
                </a:srgbClr>
              </a:gs>
              <a:gs pos="50000">
                <a:srgbClr val="00FFC2">
                  <a:shade val="67500"/>
                  <a:satMod val="115000"/>
                </a:srgbClr>
              </a:gs>
              <a:gs pos="100000">
                <a:srgbClr val="00FFC2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FFC2"/>
              </a:solidFill>
            </a:endParaRPr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B7A8C48C-C55F-49C7-AF2A-C299E25B0BD2}"/>
              </a:ext>
            </a:extLst>
          </p:cNvPr>
          <p:cNvSpPr/>
          <p:nvPr/>
        </p:nvSpPr>
        <p:spPr>
          <a:xfrm rot="10098281">
            <a:off x="-1188757" y="-795812"/>
            <a:ext cx="14038365" cy="8371905"/>
          </a:xfrm>
          <a:prstGeom prst="arc">
            <a:avLst>
              <a:gd name="adj1" fmla="val 16200000"/>
              <a:gd name="adj2" fmla="val 16199715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FFC2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B2544AE-08DB-45F5-945D-29B151C43D4F}"/>
              </a:ext>
            </a:extLst>
          </p:cNvPr>
          <p:cNvSpPr txBox="1"/>
          <p:nvPr/>
        </p:nvSpPr>
        <p:spPr>
          <a:xfrm>
            <a:off x="8049327" y="2798058"/>
            <a:ext cx="414267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rgbClr val="00FFC2"/>
                </a:solidFill>
              </a:rPr>
              <a:t>REQUISITOS</a:t>
            </a:r>
            <a:r>
              <a:rPr lang="pt-BR" sz="4800" dirty="0">
                <a:solidFill>
                  <a:srgbClr val="2C2C2D"/>
                </a:solidFill>
              </a:rPr>
              <a:t> DE </a:t>
            </a:r>
          </a:p>
          <a:p>
            <a:r>
              <a:rPr lang="pt-BR" sz="2800" dirty="0">
                <a:solidFill>
                  <a:srgbClr val="2C2C2D"/>
                </a:solidFill>
              </a:rPr>
              <a:t>SOFTWARE E HARDWARE</a:t>
            </a:r>
          </a:p>
        </p:txBody>
      </p:sp>
      <p:pic>
        <p:nvPicPr>
          <p:cNvPr id="12" name="Gráfico 11" descr="Smartphone">
            <a:extLst>
              <a:ext uri="{FF2B5EF4-FFF2-40B4-BE49-F238E27FC236}">
                <a16:creationId xmlns:a16="http://schemas.microsoft.com/office/drawing/2014/main" id="{CCD2998B-D3EC-4B70-9ED5-B365E19BF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2354" y="2665482"/>
            <a:ext cx="2788920" cy="2788920"/>
          </a:xfrm>
          <a:prstGeom prst="rect">
            <a:avLst/>
          </a:prstGeom>
        </p:spPr>
      </p:pic>
      <p:pic>
        <p:nvPicPr>
          <p:cNvPr id="14" name="Gráfico 13" descr="Braço musculoso">
            <a:extLst>
              <a:ext uri="{FF2B5EF4-FFF2-40B4-BE49-F238E27FC236}">
                <a16:creationId xmlns:a16="http://schemas.microsoft.com/office/drawing/2014/main" id="{CB0C931A-5551-4A66-BBFE-F4174EBBF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7149" y="3637429"/>
            <a:ext cx="739331" cy="739331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FB3C06C1-C817-41EB-BCC6-A643AD1BB678}"/>
              </a:ext>
            </a:extLst>
          </p:cNvPr>
          <p:cNvSpPr/>
          <p:nvPr/>
        </p:nvSpPr>
        <p:spPr>
          <a:xfrm>
            <a:off x="1896814" y="675322"/>
            <a:ext cx="1080000" cy="1080000"/>
          </a:xfrm>
          <a:prstGeom prst="ellipse">
            <a:avLst/>
          </a:prstGeom>
          <a:noFill/>
          <a:ln>
            <a:solidFill>
              <a:srgbClr val="2C2C2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E14D9CA-F8B2-4700-9EEE-8C7B9C889362}"/>
              </a:ext>
            </a:extLst>
          </p:cNvPr>
          <p:cNvSpPr/>
          <p:nvPr/>
        </p:nvSpPr>
        <p:spPr>
          <a:xfrm>
            <a:off x="3582102" y="940922"/>
            <a:ext cx="1080000" cy="1080000"/>
          </a:xfrm>
          <a:prstGeom prst="ellipse">
            <a:avLst/>
          </a:prstGeom>
          <a:noFill/>
          <a:ln>
            <a:solidFill>
              <a:srgbClr val="2C2C2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156445C-1B3D-4C5C-A879-40D5AA70B572}"/>
              </a:ext>
            </a:extLst>
          </p:cNvPr>
          <p:cNvSpPr/>
          <p:nvPr/>
        </p:nvSpPr>
        <p:spPr>
          <a:xfrm>
            <a:off x="4907351" y="1885290"/>
            <a:ext cx="1080000" cy="1080000"/>
          </a:xfrm>
          <a:prstGeom prst="ellipse">
            <a:avLst/>
          </a:prstGeom>
          <a:noFill/>
          <a:ln>
            <a:solidFill>
              <a:srgbClr val="2C2C2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5C40A7B-E87A-41E5-A7E8-30B05A72E0FD}"/>
              </a:ext>
            </a:extLst>
          </p:cNvPr>
          <p:cNvSpPr/>
          <p:nvPr/>
        </p:nvSpPr>
        <p:spPr>
          <a:xfrm>
            <a:off x="5386355" y="3601224"/>
            <a:ext cx="1080000" cy="1080000"/>
          </a:xfrm>
          <a:prstGeom prst="ellipse">
            <a:avLst/>
          </a:prstGeom>
          <a:noFill/>
          <a:ln>
            <a:solidFill>
              <a:srgbClr val="2C2C2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861881A-CDF4-4F5E-9159-E925DD09003C}"/>
              </a:ext>
            </a:extLst>
          </p:cNvPr>
          <p:cNvSpPr/>
          <p:nvPr/>
        </p:nvSpPr>
        <p:spPr>
          <a:xfrm>
            <a:off x="4907351" y="5213514"/>
            <a:ext cx="1080000" cy="1080000"/>
          </a:xfrm>
          <a:prstGeom prst="ellipse">
            <a:avLst/>
          </a:prstGeom>
          <a:noFill/>
          <a:ln>
            <a:solidFill>
              <a:srgbClr val="2C2C2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C07F98C-B611-4E92-A4F8-2421D82D2DBC}"/>
              </a:ext>
            </a:extLst>
          </p:cNvPr>
          <p:cNvSpPr/>
          <p:nvPr/>
        </p:nvSpPr>
        <p:spPr>
          <a:xfrm>
            <a:off x="2056755" y="827722"/>
            <a:ext cx="760118" cy="760118"/>
          </a:xfrm>
          <a:prstGeom prst="ellipse">
            <a:avLst/>
          </a:prstGeom>
          <a:solidFill>
            <a:srgbClr val="007E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359933F-516D-4D07-AB2C-C84FAC91A148}"/>
              </a:ext>
            </a:extLst>
          </p:cNvPr>
          <p:cNvSpPr/>
          <p:nvPr/>
        </p:nvSpPr>
        <p:spPr>
          <a:xfrm>
            <a:off x="3742043" y="1100863"/>
            <a:ext cx="760118" cy="760118"/>
          </a:xfrm>
          <a:prstGeom prst="ellipse">
            <a:avLst/>
          </a:prstGeom>
          <a:solidFill>
            <a:srgbClr val="007E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02D29BC-CE6E-45D5-B419-90F851B45E91}"/>
              </a:ext>
            </a:extLst>
          </p:cNvPr>
          <p:cNvSpPr/>
          <p:nvPr/>
        </p:nvSpPr>
        <p:spPr>
          <a:xfrm>
            <a:off x="5067228" y="2045231"/>
            <a:ext cx="760118" cy="760118"/>
          </a:xfrm>
          <a:prstGeom prst="ellipse">
            <a:avLst/>
          </a:prstGeom>
          <a:solidFill>
            <a:srgbClr val="007E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3B4BB95-AE34-471D-AA77-9C7C186123FF}"/>
              </a:ext>
            </a:extLst>
          </p:cNvPr>
          <p:cNvSpPr/>
          <p:nvPr/>
        </p:nvSpPr>
        <p:spPr>
          <a:xfrm>
            <a:off x="5067228" y="5373455"/>
            <a:ext cx="760118" cy="760118"/>
          </a:xfrm>
          <a:prstGeom prst="ellipse">
            <a:avLst/>
          </a:prstGeom>
          <a:solidFill>
            <a:srgbClr val="00FFC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C99791B-C9BB-4904-9355-E6A03D3B5F17}"/>
              </a:ext>
            </a:extLst>
          </p:cNvPr>
          <p:cNvSpPr/>
          <p:nvPr/>
        </p:nvSpPr>
        <p:spPr>
          <a:xfrm>
            <a:off x="5546296" y="3761165"/>
            <a:ext cx="760118" cy="760118"/>
          </a:xfrm>
          <a:prstGeom prst="ellipse">
            <a:avLst/>
          </a:prstGeom>
          <a:solidFill>
            <a:srgbClr val="007E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Gráfico 23" descr="Smartphone">
            <a:extLst>
              <a:ext uri="{FF2B5EF4-FFF2-40B4-BE49-F238E27FC236}">
                <a16:creationId xmlns:a16="http://schemas.microsoft.com/office/drawing/2014/main" id="{CE49A05C-B08B-4336-B2E2-5871118641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7287" y="5573514"/>
            <a:ext cx="360000" cy="360000"/>
          </a:xfrm>
          <a:prstGeom prst="rect">
            <a:avLst/>
          </a:prstGeom>
        </p:spPr>
      </p:pic>
      <p:pic>
        <p:nvPicPr>
          <p:cNvPr id="26" name="Gráfico 25" descr="WiFi">
            <a:extLst>
              <a:ext uri="{FF2B5EF4-FFF2-40B4-BE49-F238E27FC236}">
                <a16:creationId xmlns:a16="http://schemas.microsoft.com/office/drawing/2014/main" id="{749E7300-7D19-4387-888C-299620D9E9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6814" y="1027781"/>
            <a:ext cx="360000" cy="360000"/>
          </a:xfrm>
          <a:prstGeom prst="rect">
            <a:avLst/>
          </a:prstGeom>
        </p:spPr>
      </p:pic>
      <p:pic>
        <p:nvPicPr>
          <p:cNvPr id="28" name="Gráfico 27" descr="Bússola de mapa">
            <a:extLst>
              <a:ext uri="{FF2B5EF4-FFF2-40B4-BE49-F238E27FC236}">
                <a16:creationId xmlns:a16="http://schemas.microsoft.com/office/drawing/2014/main" id="{AB74E6BF-44F6-4133-AC65-27B71C2613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67287" y="2245290"/>
            <a:ext cx="360000" cy="360000"/>
          </a:xfrm>
          <a:prstGeom prst="rect">
            <a:avLst/>
          </a:prstGeom>
        </p:spPr>
      </p:pic>
      <p:pic>
        <p:nvPicPr>
          <p:cNvPr id="30" name="Gráfico 29" descr="Servidor">
            <a:extLst>
              <a:ext uri="{FF2B5EF4-FFF2-40B4-BE49-F238E27FC236}">
                <a16:creationId xmlns:a16="http://schemas.microsoft.com/office/drawing/2014/main" id="{920AA970-7EA6-4F9C-95CE-CCB6F94775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42102" y="1300922"/>
            <a:ext cx="360000" cy="360000"/>
          </a:xfrm>
          <a:prstGeom prst="rect">
            <a:avLst/>
          </a:prstGeom>
        </p:spPr>
      </p:pic>
      <p:pic>
        <p:nvPicPr>
          <p:cNvPr id="32" name="Gráfico 31" descr="Processador">
            <a:extLst>
              <a:ext uri="{FF2B5EF4-FFF2-40B4-BE49-F238E27FC236}">
                <a16:creationId xmlns:a16="http://schemas.microsoft.com/office/drawing/2014/main" id="{3A30AC97-B313-4812-8CAB-4B21F111B4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46355" y="3961224"/>
            <a:ext cx="360000" cy="360000"/>
          </a:xfrm>
          <a:prstGeom prst="rect">
            <a:avLst/>
          </a:prstGeom>
        </p:spPr>
      </p:pic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D42359C-6C9C-4660-90A6-B4C007D5FBAE}"/>
              </a:ext>
            </a:extLst>
          </p:cNvPr>
          <p:cNvCxnSpPr>
            <a:cxnSpLocks/>
          </p:cNvCxnSpPr>
          <p:nvPr/>
        </p:nvCxnSpPr>
        <p:spPr>
          <a:xfrm flipH="1">
            <a:off x="5994008" y="5789418"/>
            <a:ext cx="7072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DB06295-ECC6-4D87-BC54-C3C06832A5B1}"/>
              </a:ext>
            </a:extLst>
          </p:cNvPr>
          <p:cNvSpPr txBox="1"/>
          <p:nvPr/>
        </p:nvSpPr>
        <p:spPr>
          <a:xfrm>
            <a:off x="6707937" y="5604752"/>
            <a:ext cx="22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Android 7 ou superior</a:t>
            </a:r>
          </a:p>
        </p:txBody>
      </p:sp>
    </p:spTree>
    <p:extLst>
      <p:ext uri="{BB962C8B-B14F-4D97-AF65-F5344CB8AC3E}">
        <p14:creationId xmlns:p14="http://schemas.microsoft.com/office/powerpoint/2010/main" val="1552432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181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MS Mincho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Renan</dc:creator>
  <cp:lastModifiedBy>RENAN GABRIEL BERNARDES COÊLHO</cp:lastModifiedBy>
  <cp:revision>17</cp:revision>
  <dcterms:created xsi:type="dcterms:W3CDTF">2024-03-01T22:29:07Z</dcterms:created>
  <dcterms:modified xsi:type="dcterms:W3CDTF">2024-03-02T00:58:51Z</dcterms:modified>
</cp:coreProperties>
</file>