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7CE1-349C-4794-A1C1-9F1887617FF7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87BD-7BCD-441D-9DDF-8845B8CEE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48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7CE1-349C-4794-A1C1-9F1887617FF7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87BD-7BCD-441D-9DDF-8845B8CEE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4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7CE1-349C-4794-A1C1-9F1887617FF7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87BD-7BCD-441D-9DDF-8845B8CEE86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098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7CE1-349C-4794-A1C1-9F1887617FF7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87BD-7BCD-441D-9DDF-8845B8CEE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67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7CE1-349C-4794-A1C1-9F1887617FF7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87BD-7BCD-441D-9DDF-8845B8CEE86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704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7CE1-349C-4794-A1C1-9F1887617FF7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87BD-7BCD-441D-9DDF-8845B8CEE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69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7CE1-349C-4794-A1C1-9F1887617FF7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87BD-7BCD-441D-9DDF-8845B8CEE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4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7CE1-349C-4794-A1C1-9F1887617FF7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87BD-7BCD-441D-9DDF-8845B8CEE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55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7CE1-349C-4794-A1C1-9F1887617FF7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87BD-7BCD-441D-9DDF-8845B8CEE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11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7CE1-349C-4794-A1C1-9F1887617FF7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87BD-7BCD-441D-9DDF-8845B8CEE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71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7CE1-349C-4794-A1C1-9F1887617FF7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87BD-7BCD-441D-9DDF-8845B8CEE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14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7CE1-349C-4794-A1C1-9F1887617FF7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87BD-7BCD-441D-9DDF-8845B8CEE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26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7CE1-349C-4794-A1C1-9F1887617FF7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87BD-7BCD-441D-9DDF-8845B8CEE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99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7CE1-349C-4794-A1C1-9F1887617FF7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87BD-7BCD-441D-9DDF-8845B8CEE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86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7CE1-349C-4794-A1C1-9F1887617FF7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87BD-7BCD-441D-9DDF-8845B8CEE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26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387BD-7BCD-441D-9DDF-8845B8CEE86C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7CE1-349C-4794-A1C1-9F1887617FF7}" type="datetimeFigureOut">
              <a:rPr lang="pt-BR" smtClean="0"/>
              <a:t>25/01/2024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78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7CE1-349C-4794-A1C1-9F1887617FF7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C387BD-7BCD-441D-9DDF-8845B8CEE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33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43A557-0810-4466-9658-3D5447737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7799" y="4785956"/>
            <a:ext cx="7766936" cy="361776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/>
              <a:t>Renan Gabriel Bernardes Coelho – CFP9.28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9D7986-C40C-4FF2-9B9B-EF398BEAA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99" y="1710268"/>
            <a:ext cx="5020289" cy="20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23945"/>
      </p:ext>
    </p:extLst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2BFA-D662-4042-ADBC-3984ADCA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138"/>
          </a:xfrm>
        </p:spPr>
        <p:txBody>
          <a:bodyPr/>
          <a:lstStyle/>
          <a:p>
            <a:r>
              <a:rPr lang="pt-BR" dirty="0"/>
              <a:t>Função do aplicativo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F55CA8-F9D5-4384-8215-E843EBBFA4A2}"/>
              </a:ext>
            </a:extLst>
          </p:cNvPr>
          <p:cNvSpPr txBox="1"/>
          <p:nvPr/>
        </p:nvSpPr>
        <p:spPr>
          <a:xfrm>
            <a:off x="1820334" y="4517282"/>
            <a:ext cx="3597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Possibilitar uma interação maior </a:t>
            </a:r>
          </a:p>
          <a:p>
            <a:r>
              <a:rPr lang="pt-BR" dirty="0"/>
              <a:t>com as pessoas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lagem: Horizontal 3">
            <a:extLst>
              <a:ext uri="{FF2B5EF4-FFF2-40B4-BE49-F238E27FC236}">
                <a16:creationId xmlns:a16="http://schemas.microsoft.com/office/drawing/2014/main" id="{43AA12C6-9273-4F15-BF74-8339F252B1AA}"/>
              </a:ext>
            </a:extLst>
          </p:cNvPr>
          <p:cNvSpPr/>
          <p:nvPr/>
        </p:nvSpPr>
        <p:spPr>
          <a:xfrm>
            <a:off x="677334" y="1503685"/>
            <a:ext cx="1143000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01</a:t>
            </a:r>
          </a:p>
        </p:txBody>
      </p:sp>
      <p:sp>
        <p:nvSpPr>
          <p:cNvPr id="5" name="Rolagem: Horizontal 4">
            <a:extLst>
              <a:ext uri="{FF2B5EF4-FFF2-40B4-BE49-F238E27FC236}">
                <a16:creationId xmlns:a16="http://schemas.microsoft.com/office/drawing/2014/main" id="{B0873EC0-32F2-4697-985D-7D7893533609}"/>
              </a:ext>
            </a:extLst>
          </p:cNvPr>
          <p:cNvSpPr/>
          <p:nvPr/>
        </p:nvSpPr>
        <p:spPr>
          <a:xfrm>
            <a:off x="677334" y="2912364"/>
            <a:ext cx="1143000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02</a:t>
            </a:r>
          </a:p>
        </p:txBody>
      </p:sp>
      <p:sp>
        <p:nvSpPr>
          <p:cNvPr id="6" name="Rolagem: Horizontal 5">
            <a:extLst>
              <a:ext uri="{FF2B5EF4-FFF2-40B4-BE49-F238E27FC236}">
                <a16:creationId xmlns:a16="http://schemas.microsoft.com/office/drawing/2014/main" id="{ED2EB8F0-7B57-475D-8700-5F5436C7A924}"/>
              </a:ext>
            </a:extLst>
          </p:cNvPr>
          <p:cNvSpPr/>
          <p:nvPr/>
        </p:nvSpPr>
        <p:spPr>
          <a:xfrm>
            <a:off x="677334" y="4323812"/>
            <a:ext cx="1143000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03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3B0060-5C76-452E-9D5E-B62F019DDA4A}"/>
              </a:ext>
            </a:extLst>
          </p:cNvPr>
          <p:cNvSpPr txBox="1"/>
          <p:nvPr/>
        </p:nvSpPr>
        <p:spPr>
          <a:xfrm>
            <a:off x="1820334" y="3244334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Ajudar na saúde e autoestima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59E479-C1FD-47DE-8D8C-3352B68F449F}"/>
              </a:ext>
            </a:extLst>
          </p:cNvPr>
          <p:cNvSpPr txBox="1"/>
          <p:nvPr/>
        </p:nvSpPr>
        <p:spPr>
          <a:xfrm>
            <a:off x="1820334" y="1697155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Incentivar a prática de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atividades físicas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23D5A9-2BDA-477B-84C0-5FA55C5F20C6}"/>
              </a:ext>
            </a:extLst>
          </p:cNvPr>
          <p:cNvSpPr txBox="1"/>
          <p:nvPr/>
        </p:nvSpPr>
        <p:spPr>
          <a:xfrm>
            <a:off x="6802624" y="3966244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Lutar contra obesidade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229129-3398-48EF-87A0-DEC8A5B6CD46}"/>
              </a:ext>
            </a:extLst>
          </p:cNvPr>
          <p:cNvSpPr txBox="1"/>
          <p:nvPr/>
        </p:nvSpPr>
        <p:spPr>
          <a:xfrm>
            <a:off x="6808487" y="2537305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Abandonar o sedentarismo</a:t>
            </a:r>
          </a:p>
        </p:txBody>
      </p:sp>
      <p:sp>
        <p:nvSpPr>
          <p:cNvPr id="11" name="Rolagem: Horizontal 10">
            <a:extLst>
              <a:ext uri="{FF2B5EF4-FFF2-40B4-BE49-F238E27FC236}">
                <a16:creationId xmlns:a16="http://schemas.microsoft.com/office/drawing/2014/main" id="{251A9515-BE73-447B-AA08-5B256FDFDB50}"/>
              </a:ext>
            </a:extLst>
          </p:cNvPr>
          <p:cNvSpPr/>
          <p:nvPr/>
        </p:nvSpPr>
        <p:spPr>
          <a:xfrm>
            <a:off x="5665487" y="2211062"/>
            <a:ext cx="1143000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04</a:t>
            </a:r>
          </a:p>
        </p:txBody>
      </p:sp>
      <p:sp>
        <p:nvSpPr>
          <p:cNvPr id="12" name="Rolagem: Horizontal 11">
            <a:extLst>
              <a:ext uri="{FF2B5EF4-FFF2-40B4-BE49-F238E27FC236}">
                <a16:creationId xmlns:a16="http://schemas.microsoft.com/office/drawing/2014/main" id="{6CD3DFE0-2DD3-42A3-B842-2D00C68B1116}"/>
              </a:ext>
            </a:extLst>
          </p:cNvPr>
          <p:cNvSpPr/>
          <p:nvPr/>
        </p:nvSpPr>
        <p:spPr>
          <a:xfrm>
            <a:off x="5665487" y="3634274"/>
            <a:ext cx="1143000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09217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2BFA-D662-4042-ADBC-3984ADCA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138"/>
          </a:xfrm>
        </p:spPr>
        <p:txBody>
          <a:bodyPr/>
          <a:lstStyle/>
          <a:p>
            <a:pPr algn="ctr"/>
            <a:r>
              <a:rPr lang="pt-BR" dirty="0"/>
              <a:t>Funcionalidades</a:t>
            </a:r>
          </a:p>
        </p:txBody>
      </p:sp>
      <p:sp>
        <p:nvSpPr>
          <p:cNvPr id="13" name="Faixa de Opções: Inclinada para Cima 12">
            <a:extLst>
              <a:ext uri="{FF2B5EF4-FFF2-40B4-BE49-F238E27FC236}">
                <a16:creationId xmlns:a16="http://schemas.microsoft.com/office/drawing/2014/main" id="{D4766004-E077-4D8C-ABAC-E15592D54506}"/>
              </a:ext>
            </a:extLst>
          </p:cNvPr>
          <p:cNvSpPr/>
          <p:nvPr/>
        </p:nvSpPr>
        <p:spPr>
          <a:xfrm>
            <a:off x="1478933" y="2239406"/>
            <a:ext cx="1216152" cy="61264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01</a:t>
            </a:r>
          </a:p>
        </p:txBody>
      </p:sp>
      <p:sp>
        <p:nvSpPr>
          <p:cNvPr id="14" name="Faixa de Opções: Inclinada para Cima 13">
            <a:extLst>
              <a:ext uri="{FF2B5EF4-FFF2-40B4-BE49-F238E27FC236}">
                <a16:creationId xmlns:a16="http://schemas.microsoft.com/office/drawing/2014/main" id="{65E79DC0-7E82-4602-BB53-A10C09FD6CE9}"/>
              </a:ext>
            </a:extLst>
          </p:cNvPr>
          <p:cNvSpPr/>
          <p:nvPr/>
        </p:nvSpPr>
        <p:spPr>
          <a:xfrm>
            <a:off x="3401410" y="2239406"/>
            <a:ext cx="1216152" cy="61264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02</a:t>
            </a:r>
          </a:p>
        </p:txBody>
      </p:sp>
      <p:sp>
        <p:nvSpPr>
          <p:cNvPr id="15" name="Faixa de Opções: Inclinada para Cima 14">
            <a:extLst>
              <a:ext uri="{FF2B5EF4-FFF2-40B4-BE49-F238E27FC236}">
                <a16:creationId xmlns:a16="http://schemas.microsoft.com/office/drawing/2014/main" id="{E1ECB1F9-B6A2-4AE9-8E2D-D3F11FC64B6F}"/>
              </a:ext>
            </a:extLst>
          </p:cNvPr>
          <p:cNvSpPr/>
          <p:nvPr/>
        </p:nvSpPr>
        <p:spPr>
          <a:xfrm>
            <a:off x="5323887" y="2239406"/>
            <a:ext cx="1216152" cy="61264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03</a:t>
            </a:r>
          </a:p>
        </p:txBody>
      </p:sp>
      <p:sp>
        <p:nvSpPr>
          <p:cNvPr id="16" name="Faixa de Opções: Inclinada para Cima 15">
            <a:extLst>
              <a:ext uri="{FF2B5EF4-FFF2-40B4-BE49-F238E27FC236}">
                <a16:creationId xmlns:a16="http://schemas.microsoft.com/office/drawing/2014/main" id="{25CB26D3-7508-4577-ADB1-5F9AB542E0A7}"/>
              </a:ext>
            </a:extLst>
          </p:cNvPr>
          <p:cNvSpPr/>
          <p:nvPr/>
        </p:nvSpPr>
        <p:spPr>
          <a:xfrm>
            <a:off x="1478933" y="3915561"/>
            <a:ext cx="1216152" cy="61264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05</a:t>
            </a:r>
          </a:p>
        </p:txBody>
      </p:sp>
      <p:sp>
        <p:nvSpPr>
          <p:cNvPr id="17" name="Faixa de Opções: Inclinada para Cima 16">
            <a:extLst>
              <a:ext uri="{FF2B5EF4-FFF2-40B4-BE49-F238E27FC236}">
                <a16:creationId xmlns:a16="http://schemas.microsoft.com/office/drawing/2014/main" id="{7AC51239-661E-428C-A58F-74021C04AEF3}"/>
              </a:ext>
            </a:extLst>
          </p:cNvPr>
          <p:cNvSpPr/>
          <p:nvPr/>
        </p:nvSpPr>
        <p:spPr>
          <a:xfrm>
            <a:off x="7059293" y="2241127"/>
            <a:ext cx="1216152" cy="61264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4EE7F06-1888-4416-B162-3D6F941B641A}"/>
              </a:ext>
            </a:extLst>
          </p:cNvPr>
          <p:cNvSpPr txBox="1"/>
          <p:nvPr/>
        </p:nvSpPr>
        <p:spPr>
          <a:xfrm>
            <a:off x="1712547" y="285205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5FFA267-D447-4FF2-96CF-97839FC20F99}"/>
              </a:ext>
            </a:extLst>
          </p:cNvPr>
          <p:cNvSpPr txBox="1"/>
          <p:nvPr/>
        </p:nvSpPr>
        <p:spPr>
          <a:xfrm>
            <a:off x="3449076" y="285205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5EC92F5-B8FD-4AD3-A573-C45E44835351}"/>
              </a:ext>
            </a:extLst>
          </p:cNvPr>
          <p:cNvSpPr txBox="1"/>
          <p:nvPr/>
        </p:nvSpPr>
        <p:spPr>
          <a:xfrm>
            <a:off x="5576737" y="285205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Perfil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0927278-D144-44AE-8BB3-538A82899ABF}"/>
              </a:ext>
            </a:extLst>
          </p:cNvPr>
          <p:cNvSpPr txBox="1"/>
          <p:nvPr/>
        </p:nvSpPr>
        <p:spPr>
          <a:xfrm>
            <a:off x="7042839" y="285377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C45B1E5-FAA1-4ABD-B94D-2B34868CB37D}"/>
              </a:ext>
            </a:extLst>
          </p:cNvPr>
          <p:cNvSpPr txBox="1"/>
          <p:nvPr/>
        </p:nvSpPr>
        <p:spPr>
          <a:xfrm>
            <a:off x="1757431" y="452820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aixa de Opções: Inclinada para Cima 22">
            <a:extLst>
              <a:ext uri="{FF2B5EF4-FFF2-40B4-BE49-F238E27FC236}">
                <a16:creationId xmlns:a16="http://schemas.microsoft.com/office/drawing/2014/main" id="{A6E748DC-BB59-4519-A00B-4758C8557879}"/>
              </a:ext>
            </a:extLst>
          </p:cNvPr>
          <p:cNvSpPr/>
          <p:nvPr/>
        </p:nvSpPr>
        <p:spPr>
          <a:xfrm>
            <a:off x="3401410" y="3949129"/>
            <a:ext cx="1216152" cy="61264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06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79B155A-DB56-414C-8547-EF2B96D5AFA3}"/>
              </a:ext>
            </a:extLst>
          </p:cNvPr>
          <p:cNvSpPr txBox="1"/>
          <p:nvPr/>
        </p:nvSpPr>
        <p:spPr>
          <a:xfrm>
            <a:off x="3629574" y="4555361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Troca</a:t>
            </a:r>
          </a:p>
        </p:txBody>
      </p:sp>
      <p:sp>
        <p:nvSpPr>
          <p:cNvPr id="25" name="Faixa de Opções: Inclinada para Cima 24">
            <a:extLst>
              <a:ext uri="{FF2B5EF4-FFF2-40B4-BE49-F238E27FC236}">
                <a16:creationId xmlns:a16="http://schemas.microsoft.com/office/drawing/2014/main" id="{C440C2D1-2B1E-467F-ADFB-5574C9862177}"/>
              </a:ext>
            </a:extLst>
          </p:cNvPr>
          <p:cNvSpPr/>
          <p:nvPr/>
        </p:nvSpPr>
        <p:spPr>
          <a:xfrm>
            <a:off x="7097712" y="3915561"/>
            <a:ext cx="1216152" cy="61264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08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3E97B1D-91B8-4081-8B9A-CE18D64891FE}"/>
              </a:ext>
            </a:extLst>
          </p:cNvPr>
          <p:cNvSpPr txBox="1"/>
          <p:nvPr/>
        </p:nvSpPr>
        <p:spPr>
          <a:xfrm>
            <a:off x="7395446" y="452820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Loja</a:t>
            </a:r>
          </a:p>
        </p:txBody>
      </p:sp>
      <p:sp>
        <p:nvSpPr>
          <p:cNvPr id="27" name="Faixa de Opções: Inclinada para Cima 26">
            <a:extLst>
              <a:ext uri="{FF2B5EF4-FFF2-40B4-BE49-F238E27FC236}">
                <a16:creationId xmlns:a16="http://schemas.microsoft.com/office/drawing/2014/main" id="{24A1E084-05AB-4401-9EF6-3B9A036F62DC}"/>
              </a:ext>
            </a:extLst>
          </p:cNvPr>
          <p:cNvSpPr/>
          <p:nvPr/>
        </p:nvSpPr>
        <p:spPr>
          <a:xfrm>
            <a:off x="5397244" y="3915561"/>
            <a:ext cx="1216152" cy="612648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07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ADDFE69-C457-4F61-9DEF-4E1318BA7D71}"/>
              </a:ext>
            </a:extLst>
          </p:cNvPr>
          <p:cNvSpPr txBox="1"/>
          <p:nvPr/>
        </p:nvSpPr>
        <p:spPr>
          <a:xfrm>
            <a:off x="5169193" y="450142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Configurações</a:t>
            </a:r>
          </a:p>
        </p:txBody>
      </p:sp>
    </p:spTree>
    <p:extLst>
      <p:ext uri="{BB962C8B-B14F-4D97-AF65-F5344CB8AC3E}">
        <p14:creationId xmlns:p14="http://schemas.microsoft.com/office/powerpoint/2010/main" val="168564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2BFA-D662-4042-ADBC-3984ADCA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138"/>
          </a:xfrm>
        </p:spPr>
        <p:txBody>
          <a:bodyPr/>
          <a:lstStyle/>
          <a:p>
            <a:pPr algn="ctr"/>
            <a:r>
              <a:rPr lang="pt-BR" dirty="0"/>
              <a:t>Requisitos de software e hardware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4EE7F06-1888-4416-B162-3D6F941B641A}"/>
              </a:ext>
            </a:extLst>
          </p:cNvPr>
          <p:cNvSpPr txBox="1"/>
          <p:nvPr/>
        </p:nvSpPr>
        <p:spPr>
          <a:xfrm>
            <a:off x="884595" y="2852054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Android 7 ou superior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5FFA267-D447-4FF2-96CF-97839FC20F99}"/>
              </a:ext>
            </a:extLst>
          </p:cNvPr>
          <p:cNvSpPr txBox="1"/>
          <p:nvPr/>
        </p:nvSpPr>
        <p:spPr>
          <a:xfrm>
            <a:off x="3742310" y="2846972"/>
            <a:ext cx="28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Permissões de localização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0927278-D144-44AE-8BB3-538A82899ABF}"/>
              </a:ext>
            </a:extLst>
          </p:cNvPr>
          <p:cNvSpPr txBox="1"/>
          <p:nvPr/>
        </p:nvSpPr>
        <p:spPr>
          <a:xfrm>
            <a:off x="7042839" y="2853775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Conexão com internet</a:t>
            </a:r>
          </a:p>
        </p:txBody>
      </p:sp>
      <p:sp>
        <p:nvSpPr>
          <p:cNvPr id="3" name="Estrela: 10 Pontas 2">
            <a:extLst>
              <a:ext uri="{FF2B5EF4-FFF2-40B4-BE49-F238E27FC236}">
                <a16:creationId xmlns:a16="http://schemas.microsoft.com/office/drawing/2014/main" id="{FF4A6C8F-FD9B-4692-8AB4-D214FA177BA1}"/>
              </a:ext>
            </a:extLst>
          </p:cNvPr>
          <p:cNvSpPr/>
          <p:nvPr/>
        </p:nvSpPr>
        <p:spPr>
          <a:xfrm>
            <a:off x="1629808" y="1937654"/>
            <a:ext cx="914400" cy="914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01</a:t>
            </a:r>
          </a:p>
        </p:txBody>
      </p:sp>
      <p:sp>
        <p:nvSpPr>
          <p:cNvPr id="29" name="Estrela: 10 Pontas 28">
            <a:extLst>
              <a:ext uri="{FF2B5EF4-FFF2-40B4-BE49-F238E27FC236}">
                <a16:creationId xmlns:a16="http://schemas.microsoft.com/office/drawing/2014/main" id="{1D3516B5-F307-4F5E-9987-B9C2376EEE2E}"/>
              </a:ext>
            </a:extLst>
          </p:cNvPr>
          <p:cNvSpPr/>
          <p:nvPr/>
        </p:nvSpPr>
        <p:spPr>
          <a:xfrm>
            <a:off x="4708929" y="1932427"/>
            <a:ext cx="914400" cy="914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02</a:t>
            </a:r>
          </a:p>
        </p:txBody>
      </p:sp>
      <p:sp>
        <p:nvSpPr>
          <p:cNvPr id="31" name="Estrela: 10 Pontas 30">
            <a:extLst>
              <a:ext uri="{FF2B5EF4-FFF2-40B4-BE49-F238E27FC236}">
                <a16:creationId xmlns:a16="http://schemas.microsoft.com/office/drawing/2014/main" id="{06BF3B84-375F-4D5B-A489-79115D7070D8}"/>
              </a:ext>
            </a:extLst>
          </p:cNvPr>
          <p:cNvSpPr/>
          <p:nvPr/>
        </p:nvSpPr>
        <p:spPr>
          <a:xfrm>
            <a:off x="7821715" y="1937509"/>
            <a:ext cx="914400" cy="914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F9EC1A4-C3A4-4862-ACFF-619446628ADE}"/>
              </a:ext>
            </a:extLst>
          </p:cNvPr>
          <p:cNvSpPr txBox="1"/>
          <p:nvPr/>
        </p:nvSpPr>
        <p:spPr>
          <a:xfrm>
            <a:off x="2082697" y="4549294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dirty="0"/>
              <a:t>1GB de memória RAM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5BED633-CA11-4687-ABA2-CFD5C6E07E1D}"/>
              </a:ext>
            </a:extLst>
          </p:cNvPr>
          <p:cNvSpPr txBox="1"/>
          <p:nvPr/>
        </p:nvSpPr>
        <p:spPr>
          <a:xfrm>
            <a:off x="4940412" y="4544212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dirty="0"/>
              <a:t>100MB de armazenamento interno</a:t>
            </a:r>
          </a:p>
        </p:txBody>
      </p:sp>
      <p:sp>
        <p:nvSpPr>
          <p:cNvPr id="35" name="Estrela: 10 Pontas 34">
            <a:extLst>
              <a:ext uri="{FF2B5EF4-FFF2-40B4-BE49-F238E27FC236}">
                <a16:creationId xmlns:a16="http://schemas.microsoft.com/office/drawing/2014/main" id="{A8177202-2501-4921-A869-F8DCEA9AE5F4}"/>
              </a:ext>
            </a:extLst>
          </p:cNvPr>
          <p:cNvSpPr/>
          <p:nvPr/>
        </p:nvSpPr>
        <p:spPr>
          <a:xfrm>
            <a:off x="2827910" y="3634894"/>
            <a:ext cx="914400" cy="914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01</a:t>
            </a:r>
          </a:p>
        </p:txBody>
      </p:sp>
      <p:sp>
        <p:nvSpPr>
          <p:cNvPr id="36" name="Estrela: 10 Pontas 35">
            <a:extLst>
              <a:ext uri="{FF2B5EF4-FFF2-40B4-BE49-F238E27FC236}">
                <a16:creationId xmlns:a16="http://schemas.microsoft.com/office/drawing/2014/main" id="{25EF47EC-E30D-4976-A2EC-C74F39A3929F}"/>
              </a:ext>
            </a:extLst>
          </p:cNvPr>
          <p:cNvSpPr/>
          <p:nvPr/>
        </p:nvSpPr>
        <p:spPr>
          <a:xfrm>
            <a:off x="6346062" y="3634894"/>
            <a:ext cx="914400" cy="9144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542421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21" grpId="0"/>
      <p:bldP spid="3" grpId="0" animBg="1"/>
      <p:bldP spid="29" grpId="0" animBg="1"/>
      <p:bldP spid="31" grpId="0" animBg="1"/>
      <p:bldP spid="32" grpId="0"/>
      <p:bldP spid="33" grpId="0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D0AE1F31-016C-4F7E-ADF9-88D7FBC60A0F}"/>
              </a:ext>
            </a:extLst>
          </p:cNvPr>
          <p:cNvSpPr txBox="1">
            <a:spLocks/>
          </p:cNvSpPr>
          <p:nvPr/>
        </p:nvSpPr>
        <p:spPr>
          <a:xfrm>
            <a:off x="559901" y="2107771"/>
            <a:ext cx="7766936" cy="2044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Obrigado pela </a:t>
            </a:r>
          </a:p>
          <a:p>
            <a:pPr marL="0" indent="0" algn="ctr">
              <a:buNone/>
            </a:pPr>
            <a:r>
              <a:rPr lang="pt-BR" sz="6000" dirty="0">
                <a:solidFill>
                  <a:srgbClr val="2ED9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Atenção!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3F6B59-7CDD-4B6D-91DA-E115743B2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32" y="6240322"/>
            <a:ext cx="919841" cy="378591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06F5C6E6-B554-4403-9776-18556D6BE0D3}"/>
              </a:ext>
            </a:extLst>
          </p:cNvPr>
          <p:cNvSpPr txBox="1">
            <a:spLocks/>
          </p:cNvSpPr>
          <p:nvPr/>
        </p:nvSpPr>
        <p:spPr>
          <a:xfrm>
            <a:off x="3132373" y="6257137"/>
            <a:ext cx="6026742" cy="36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/>
              <a:t>Renan Gabriel Bernardes Coelho – CFP9.28</a:t>
            </a:r>
          </a:p>
        </p:txBody>
      </p:sp>
    </p:spTree>
    <p:extLst>
      <p:ext uri="{BB962C8B-B14F-4D97-AF65-F5344CB8AC3E}">
        <p14:creationId xmlns:p14="http://schemas.microsoft.com/office/powerpoint/2010/main" val="204815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Guia de Estilo certa">
      <a:dk1>
        <a:srgbClr val="404041"/>
      </a:dk1>
      <a:lt1>
        <a:sysClr val="window" lastClr="FFFFFF"/>
      </a:lt1>
      <a:dk2>
        <a:srgbClr val="404041"/>
      </a:dk2>
      <a:lt2>
        <a:srgbClr val="EBEBEB"/>
      </a:lt2>
      <a:accent1>
        <a:srgbClr val="2ED9C3"/>
      </a:accent1>
      <a:accent2>
        <a:srgbClr val="00FFFF"/>
      </a:accent2>
      <a:accent3>
        <a:srgbClr val="2CE6C7"/>
      </a:accent3>
      <a:accent4>
        <a:srgbClr val="3E8463"/>
      </a:accent4>
      <a:accent5>
        <a:srgbClr val="42B051"/>
      </a:accent5>
      <a:accent6>
        <a:srgbClr val="34DEB1"/>
      </a:accent6>
      <a:hlink>
        <a:srgbClr val="00FFFF"/>
      </a:hlink>
      <a:folHlink>
        <a:srgbClr val="00FFFF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93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Apresentação do PowerPoint</vt:lpstr>
      <vt:lpstr>Função do aplicativo</vt:lpstr>
      <vt:lpstr>Funcionalidades</vt:lpstr>
      <vt:lpstr>Requisitos de software e hardware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 Coelho</dc:creator>
  <cp:lastModifiedBy>Renan Coelho</cp:lastModifiedBy>
  <cp:revision>7</cp:revision>
  <dcterms:created xsi:type="dcterms:W3CDTF">2024-01-25T23:51:53Z</dcterms:created>
  <dcterms:modified xsi:type="dcterms:W3CDTF">2024-01-26T00:59:47Z</dcterms:modified>
</cp:coreProperties>
</file>