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2AD"/>
    <a:srgbClr val="29716E"/>
    <a:srgbClr val="60C084"/>
    <a:srgbClr val="84D25C"/>
    <a:srgbClr val="A9E335"/>
    <a:srgbClr val="A6E233"/>
    <a:srgbClr val="283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6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CFD8-CBA4-47C9-B35C-9BCEC1BD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ABAF24-DE8C-418A-8559-DFCC2B89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2D49C-C029-4DB0-B65C-CA198545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35ACF-676F-4BF0-8158-8E648AD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6916E-4010-45F5-8694-5A5EBEBE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4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E976-C031-4229-9162-50924A19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3FD4FC-09F5-4B5F-950F-8403733F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90194-E613-40A1-A5CB-C4E4C5B1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C90E3-3ED3-44A2-A696-B92BA10C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E509D-36F1-4EF3-BDB9-9C0989BB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8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671210-DF00-4A41-9F47-9F8243975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E65FE1-F966-499E-A9FC-795AE5AF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B0C0C-61CB-46A2-84FB-D602D9EA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5C7AB0-FB2B-4880-B382-2F9A380E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40BF1-2033-40D0-A4A8-ADD7708C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B3E9FE09-05C0-4A72-9BC7-06D70EA3BB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28713" y="565713"/>
            <a:ext cx="5726574" cy="5726574"/>
          </a:xfrm>
          <a:custGeom>
            <a:avLst/>
            <a:gdLst>
              <a:gd name="connsiteX0" fmla="*/ 2863287 w 5726574"/>
              <a:gd name="connsiteY0" fmla="*/ 1156744 h 5726574"/>
              <a:gd name="connsiteX1" fmla="*/ 1156744 w 5726574"/>
              <a:gd name="connsiteY1" fmla="*/ 2863287 h 5726574"/>
              <a:gd name="connsiteX2" fmla="*/ 2863287 w 5726574"/>
              <a:gd name="connsiteY2" fmla="*/ 4569830 h 5726574"/>
              <a:gd name="connsiteX3" fmla="*/ 4569830 w 5726574"/>
              <a:gd name="connsiteY3" fmla="*/ 2863287 h 5726574"/>
              <a:gd name="connsiteX4" fmla="*/ 2863287 w 5726574"/>
              <a:gd name="connsiteY4" fmla="*/ 1156744 h 5726574"/>
              <a:gd name="connsiteX5" fmla="*/ 2863287 w 5726574"/>
              <a:gd name="connsiteY5" fmla="*/ 0 h 5726574"/>
              <a:gd name="connsiteX6" fmla="*/ 5726574 w 5726574"/>
              <a:gd name="connsiteY6" fmla="*/ 2863287 h 5726574"/>
              <a:gd name="connsiteX7" fmla="*/ 2863287 w 5726574"/>
              <a:gd name="connsiteY7" fmla="*/ 5726574 h 5726574"/>
              <a:gd name="connsiteX8" fmla="*/ 0 w 5726574"/>
              <a:gd name="connsiteY8" fmla="*/ 2863287 h 5726574"/>
              <a:gd name="connsiteX9" fmla="*/ 2863287 w 5726574"/>
              <a:gd name="connsiteY9" fmla="*/ 0 h 572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6574" h="5726574">
                <a:moveTo>
                  <a:pt x="2863287" y="1156744"/>
                </a:moveTo>
                <a:cubicBezTo>
                  <a:pt x="1920789" y="1156744"/>
                  <a:pt x="1156744" y="1920789"/>
                  <a:pt x="1156744" y="2863287"/>
                </a:cubicBezTo>
                <a:cubicBezTo>
                  <a:pt x="1156744" y="3805785"/>
                  <a:pt x="1920789" y="4569830"/>
                  <a:pt x="2863287" y="4569830"/>
                </a:cubicBezTo>
                <a:cubicBezTo>
                  <a:pt x="3805785" y="4569830"/>
                  <a:pt x="4569830" y="3805785"/>
                  <a:pt x="4569830" y="2863287"/>
                </a:cubicBezTo>
                <a:cubicBezTo>
                  <a:pt x="4569830" y="1920789"/>
                  <a:pt x="3805785" y="1156744"/>
                  <a:pt x="2863287" y="1156744"/>
                </a:cubicBezTo>
                <a:close/>
                <a:moveTo>
                  <a:pt x="2863287" y="0"/>
                </a:moveTo>
                <a:cubicBezTo>
                  <a:pt x="4444637" y="0"/>
                  <a:pt x="5726574" y="1281937"/>
                  <a:pt x="5726574" y="2863287"/>
                </a:cubicBezTo>
                <a:cubicBezTo>
                  <a:pt x="5726574" y="4444637"/>
                  <a:pt x="4444637" y="5726574"/>
                  <a:pt x="2863287" y="5726574"/>
                </a:cubicBezTo>
                <a:cubicBezTo>
                  <a:pt x="1281937" y="5726574"/>
                  <a:pt x="0" y="4444637"/>
                  <a:pt x="0" y="2863287"/>
                </a:cubicBezTo>
                <a:cubicBezTo>
                  <a:pt x="0" y="1281937"/>
                  <a:pt x="1281937" y="0"/>
                  <a:pt x="28632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7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D85CAE1-D52E-44EC-8131-CE131AE101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38660" cy="6858000"/>
          </a:xfrm>
          <a:custGeom>
            <a:avLst/>
            <a:gdLst>
              <a:gd name="connsiteX0" fmla="*/ 3286616 w 10238660"/>
              <a:gd name="connsiteY0" fmla="*/ 0 h 6858000"/>
              <a:gd name="connsiteX1" fmla="*/ 10238660 w 10238660"/>
              <a:gd name="connsiteY1" fmla="*/ 0 h 6858000"/>
              <a:gd name="connsiteX2" fmla="*/ 6068113 w 10238660"/>
              <a:gd name="connsiteY2" fmla="*/ 4156066 h 6858000"/>
              <a:gd name="connsiteX3" fmla="*/ 8732520 w 10238660"/>
              <a:gd name="connsiteY3" fmla="*/ 6858000 h 6858000"/>
              <a:gd name="connsiteX4" fmla="*/ 3356764 w 10238660"/>
              <a:gd name="connsiteY4" fmla="*/ 6858000 h 6858000"/>
              <a:gd name="connsiteX5" fmla="*/ 3322320 w 10238660"/>
              <a:gd name="connsiteY5" fmla="*/ 6858000 h 6858000"/>
              <a:gd name="connsiteX6" fmla="*/ 0 w 10238660"/>
              <a:gd name="connsiteY6" fmla="*/ 6858000 h 6858000"/>
              <a:gd name="connsiteX7" fmla="*/ 0 w 10238660"/>
              <a:gd name="connsiteY7" fmla="*/ 3275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8660" h="6858000">
                <a:moveTo>
                  <a:pt x="3286616" y="0"/>
                </a:moveTo>
                <a:lnTo>
                  <a:pt x="10238660" y="0"/>
                </a:lnTo>
                <a:lnTo>
                  <a:pt x="6068113" y="4156066"/>
                </a:lnTo>
                <a:lnTo>
                  <a:pt x="8732520" y="6858000"/>
                </a:lnTo>
                <a:lnTo>
                  <a:pt x="3356764" y="6858000"/>
                </a:lnTo>
                <a:lnTo>
                  <a:pt x="3322320" y="6858000"/>
                </a:lnTo>
                <a:lnTo>
                  <a:pt x="0" y="6858000"/>
                </a:lnTo>
                <a:lnTo>
                  <a:pt x="0" y="32752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42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DB2B7-E5FB-4E09-85C1-08978DBF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5EFADC-CB10-4ABF-82AA-D86E5BB0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2BF38-0856-45CF-9510-40858F03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EB7AB-5E61-4655-A0E7-5AAF7851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245BD-66A2-4394-9AAC-4D74B11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1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83879-D4E9-4146-906C-68032EF2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72FEF-BAF6-4AB3-946C-8056D2A6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8D50E4-4BDA-4414-84A0-3435275C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F19D5-43A5-438F-86C1-A43A2E6F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7CB08-6DBA-4321-89CE-D79AAAA5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6B7EF-E94B-4BBA-8D26-7B610AC2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F75A5-9A77-4591-94B1-C8F63056C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637F05-13DA-4683-A5CB-1DA31DD3C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652FF-C2C6-429F-8D2D-D4EFA58A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282EE-B0ED-40E2-9378-0BFCC8E0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815FA-19A0-4D3C-8F74-1EA1C2EF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02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95B9-833C-438A-BE31-CE1990B9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DE981-745F-4861-8A6C-6DD5E7F6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DBD06D-1CE3-4D89-9260-BBF911ACB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C02762-DA6B-446E-9AE6-831CEB297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299746-3280-47D7-92E3-29CF4A889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4C55A-8EA7-44A6-BB04-488E0EFE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691EFB-7F97-4B5D-BA3E-9EC5D53D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E0D529-97C7-4B67-9800-92642D2B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82BFF-5E5E-4822-B65D-7927D0FB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141B6C-56EC-47BF-85A0-0F947880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8E10FC-6F93-4ADE-9C08-88709700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FA899F-6DE1-4B30-A594-2E5164B5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946B20-754E-4170-AD97-5E603868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9F79C2-378E-4A60-9414-1AB9A688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6D8BD9-BB4C-4619-8188-A0ABD3DF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3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E7A2-E104-4B31-A4C9-568B74D1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FFCBC-D6BA-40E6-8FC7-DDB41486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8C3FE8-5BB5-4DA0-B378-D83253C5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42BC8F-59D2-4DB9-9F3E-6B9976E5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FE25CB-F5E2-43BE-A4C3-4A7235B2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E2B3A-B28E-41DC-AE93-7FF15F00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99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DD7B-8532-4CC5-A225-AC259194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A5343E-6319-448A-BBED-A3303BC2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2048D3-BF77-4226-B818-1F5358B3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0CCDE8-6349-4B2E-B1E2-4D663D4C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7BC296-E02A-4436-BE21-4EF8DA7D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444B2-E8B0-41D4-96D8-933F0D44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7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15F360-23FC-492E-8630-F1E2148D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90E9A-79CC-4D39-B5C7-306C5A98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8C258-6777-42D4-9776-FE4AF210C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FF7C-8385-4974-B431-A3B5A82AD07B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50483-270D-4C9A-ABB9-5A24751B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365B8-5E76-4F47-94D4-A8D169CA0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C146-4A6E-4662-B4BD-B6B979134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sango 31">
            <a:extLst>
              <a:ext uri="{FF2B5EF4-FFF2-40B4-BE49-F238E27FC236}">
                <a16:creationId xmlns:a16="http://schemas.microsoft.com/office/drawing/2014/main" id="{BCB25CF0-CAAA-47EB-888E-22881F73BC67}"/>
              </a:ext>
            </a:extLst>
          </p:cNvPr>
          <p:cNvSpPr/>
          <p:nvPr/>
        </p:nvSpPr>
        <p:spPr>
          <a:xfrm>
            <a:off x="9517623" y="4346650"/>
            <a:ext cx="721065" cy="721065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28D2F78A-073A-4966-A3D5-9BC1334EFA52}"/>
              </a:ext>
            </a:extLst>
          </p:cNvPr>
          <p:cNvSpPr/>
          <p:nvPr/>
        </p:nvSpPr>
        <p:spPr>
          <a:xfrm>
            <a:off x="10731407" y="4368306"/>
            <a:ext cx="721065" cy="721065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B0ED2B71-2AD2-4B5D-9666-7B50B3C7B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12" b="16512"/>
          <a:stretch>
            <a:fillRect/>
          </a:stretch>
        </p:blipFill>
        <p:spPr/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A93B3CD-CD00-488E-AEFB-DB0623A3A101}"/>
              </a:ext>
            </a:extLst>
          </p:cNvPr>
          <p:cNvSpPr/>
          <p:nvPr/>
        </p:nvSpPr>
        <p:spPr>
          <a:xfrm rot="18949627">
            <a:off x="-1304742" y="-333795"/>
            <a:ext cx="4135297" cy="2066787"/>
          </a:xfrm>
          <a:custGeom>
            <a:avLst/>
            <a:gdLst>
              <a:gd name="connsiteX0" fmla="*/ 2007960 w 4135297"/>
              <a:gd name="connsiteY0" fmla="*/ 0 h 2066787"/>
              <a:gd name="connsiteX1" fmla="*/ 4135297 w 4135297"/>
              <a:gd name="connsiteY1" fmla="*/ 2066787 h 2066787"/>
              <a:gd name="connsiteX2" fmla="*/ 0 w 4135297"/>
              <a:gd name="connsiteY2" fmla="*/ 2066787 h 2066787"/>
              <a:gd name="connsiteX3" fmla="*/ 2007960 w 4135297"/>
              <a:gd name="connsiteY3" fmla="*/ 0 h 20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97" h="2066787">
                <a:moveTo>
                  <a:pt x="2007960" y="0"/>
                </a:moveTo>
                <a:lnTo>
                  <a:pt x="4135297" y="2066787"/>
                </a:lnTo>
                <a:lnTo>
                  <a:pt x="0" y="2066787"/>
                </a:lnTo>
                <a:lnTo>
                  <a:pt x="2007960" y="0"/>
                </a:lnTo>
                <a:close/>
              </a:path>
            </a:pathLst>
          </a:custGeom>
          <a:solidFill>
            <a:srgbClr val="A6E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50BC755F-6AB2-40B1-9EF3-4C76AE0F5EC0}"/>
              </a:ext>
            </a:extLst>
          </p:cNvPr>
          <p:cNvSpPr/>
          <p:nvPr/>
        </p:nvSpPr>
        <p:spPr>
          <a:xfrm>
            <a:off x="6362686" y="0"/>
            <a:ext cx="4368667" cy="6858000"/>
          </a:xfrm>
          <a:custGeom>
            <a:avLst/>
            <a:gdLst>
              <a:gd name="connsiteX0" fmla="*/ 4170547 w 4368667"/>
              <a:gd name="connsiteY0" fmla="*/ 0 h 6858000"/>
              <a:gd name="connsiteX1" fmla="*/ 4368667 w 4368667"/>
              <a:gd name="connsiteY1" fmla="*/ 0 h 6858000"/>
              <a:gd name="connsiteX2" fmla="*/ 198120 w 4368667"/>
              <a:gd name="connsiteY2" fmla="*/ 4156066 h 6858000"/>
              <a:gd name="connsiteX3" fmla="*/ 2862527 w 4368667"/>
              <a:gd name="connsiteY3" fmla="*/ 6858000 h 6858000"/>
              <a:gd name="connsiteX4" fmla="*/ 2664407 w 4368667"/>
              <a:gd name="connsiteY4" fmla="*/ 6858000 h 6858000"/>
              <a:gd name="connsiteX5" fmla="*/ 0 w 4368667"/>
              <a:gd name="connsiteY5" fmla="*/ 41560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8667" h="6858000">
                <a:moveTo>
                  <a:pt x="4170547" y="0"/>
                </a:moveTo>
                <a:lnTo>
                  <a:pt x="4368667" y="0"/>
                </a:lnTo>
                <a:lnTo>
                  <a:pt x="198120" y="4156066"/>
                </a:lnTo>
                <a:lnTo>
                  <a:pt x="2862527" y="6858000"/>
                </a:lnTo>
                <a:lnTo>
                  <a:pt x="2664407" y="6858000"/>
                </a:lnTo>
                <a:lnTo>
                  <a:pt x="0" y="4156066"/>
                </a:lnTo>
                <a:close/>
              </a:path>
            </a:pathLst>
          </a:custGeom>
          <a:solidFill>
            <a:srgbClr val="A6E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497EDA-66A2-4047-89C6-5B3FA30DB078}"/>
              </a:ext>
            </a:extLst>
          </p:cNvPr>
          <p:cNvSpPr txBox="1"/>
          <p:nvPr/>
        </p:nvSpPr>
        <p:spPr>
          <a:xfrm>
            <a:off x="7976556" y="3032760"/>
            <a:ext cx="386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rgbClr val="A9E335"/>
                </a:solidFill>
              </a:rPr>
              <a:t>Eu</a:t>
            </a:r>
            <a:r>
              <a:rPr lang="pt-BR" sz="5400" dirty="0" err="1">
                <a:solidFill>
                  <a:srgbClr val="84D25C"/>
                </a:solidFill>
              </a:rPr>
              <a:t>Vou</a:t>
            </a:r>
            <a:r>
              <a:rPr lang="pt-BR" sz="5400" dirty="0" err="1">
                <a:solidFill>
                  <a:srgbClr val="60C084"/>
                </a:solidFill>
              </a:rPr>
              <a:t>Na</a:t>
            </a:r>
            <a:r>
              <a:rPr lang="pt-BR" sz="5400" dirty="0" err="1">
                <a:solidFill>
                  <a:srgbClr val="40B2AD"/>
                </a:solidFill>
              </a:rPr>
              <a:t>Trip</a:t>
            </a:r>
            <a:r>
              <a:rPr lang="pt-BR" sz="5400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16A883-3B7B-464C-94CE-1CB28E6571E2}"/>
              </a:ext>
            </a:extLst>
          </p:cNvPr>
          <p:cNvSpPr txBox="1"/>
          <p:nvPr/>
        </p:nvSpPr>
        <p:spPr>
          <a:xfrm>
            <a:off x="7976555" y="3786813"/>
            <a:ext cx="436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Renan Gabriel Bernardes Coelho - 928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20B06F-BD77-4A59-8AAF-3A588E154F48}"/>
              </a:ext>
            </a:extLst>
          </p:cNvPr>
          <p:cNvSpPr txBox="1"/>
          <p:nvPr/>
        </p:nvSpPr>
        <p:spPr>
          <a:xfrm>
            <a:off x="11016678" y="0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04/03/2024</a:t>
            </a:r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B7C93A55-5AB8-4BF9-B519-CF5E44A65775}"/>
              </a:ext>
            </a:extLst>
          </p:cNvPr>
          <p:cNvSpPr/>
          <p:nvPr/>
        </p:nvSpPr>
        <p:spPr>
          <a:xfrm>
            <a:off x="8268761" y="4349610"/>
            <a:ext cx="721065" cy="721065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Gráfico 26" descr="Smartphone">
            <a:extLst>
              <a:ext uri="{FF2B5EF4-FFF2-40B4-BE49-F238E27FC236}">
                <a16:creationId xmlns:a16="http://schemas.microsoft.com/office/drawing/2014/main" id="{786F76C4-1F3A-4A4E-B14B-E1917B5EB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339" y="4529525"/>
            <a:ext cx="355633" cy="355633"/>
          </a:xfrm>
          <a:prstGeom prst="rect">
            <a:avLst/>
          </a:prstGeom>
        </p:spPr>
      </p:pic>
      <p:pic>
        <p:nvPicPr>
          <p:cNvPr id="29" name="Gráfico 28" descr="Ferramentas">
            <a:extLst>
              <a:ext uri="{FF2B5EF4-FFF2-40B4-BE49-F238E27FC236}">
                <a16:creationId xmlns:a16="http://schemas.microsoft.com/office/drawing/2014/main" id="{F55BACBF-FFCC-44CF-9C47-6C25E26BC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1476" y="4529525"/>
            <a:ext cx="355633" cy="355633"/>
          </a:xfrm>
          <a:prstGeom prst="rect">
            <a:avLst/>
          </a:prstGeom>
        </p:spPr>
      </p:pic>
      <p:pic>
        <p:nvPicPr>
          <p:cNvPr id="31" name="Gráfico 30" descr="Web design">
            <a:extLst>
              <a:ext uri="{FF2B5EF4-FFF2-40B4-BE49-F238E27FC236}">
                <a16:creationId xmlns:a16="http://schemas.microsoft.com/office/drawing/2014/main" id="{CE0AB620-701E-4CDC-9983-BFE72D0E9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14123" y="4532326"/>
            <a:ext cx="355633" cy="355633"/>
          </a:xfrm>
          <a:prstGeom prst="rect">
            <a:avLst/>
          </a:prstGeom>
        </p:spPr>
      </p:pic>
      <p:sp>
        <p:nvSpPr>
          <p:cNvPr id="34" name="Losango 33">
            <a:extLst>
              <a:ext uri="{FF2B5EF4-FFF2-40B4-BE49-F238E27FC236}">
                <a16:creationId xmlns:a16="http://schemas.microsoft.com/office/drawing/2014/main" id="{8C306EAC-E312-4618-AE76-677DEB129E4F}"/>
              </a:ext>
            </a:extLst>
          </p:cNvPr>
          <p:cNvSpPr/>
          <p:nvPr/>
        </p:nvSpPr>
        <p:spPr>
          <a:xfrm>
            <a:off x="423054" y="520319"/>
            <a:ext cx="721065" cy="721065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Gráfico 34" descr="Ferramentas">
            <a:extLst>
              <a:ext uri="{FF2B5EF4-FFF2-40B4-BE49-F238E27FC236}">
                <a16:creationId xmlns:a16="http://schemas.microsoft.com/office/drawing/2014/main" id="{1207A01B-D95C-4B53-904E-EE809FA0A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769" y="700234"/>
            <a:ext cx="355633" cy="3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11" grpId="0" animBg="1"/>
      <p:bldP spid="12" grpId="0" animBg="1"/>
      <p:bldP spid="13" grpId="0"/>
      <p:bldP spid="14" grpId="0"/>
      <p:bldP spid="24" grpId="0"/>
      <p:bldP spid="25" grpId="0" animBg="1"/>
      <p:bldP spid="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29363F-1213-4B10-B16E-4790954DD169}"/>
              </a:ext>
            </a:extLst>
          </p:cNvPr>
          <p:cNvSpPr txBox="1"/>
          <p:nvPr/>
        </p:nvSpPr>
        <p:spPr>
          <a:xfrm>
            <a:off x="795615" y="1900844"/>
            <a:ext cx="70649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APROVEITE AS OPORTUNIDADES</a:t>
            </a:r>
          </a:p>
          <a:p>
            <a:r>
              <a:rPr lang="pt-BR" sz="4000" dirty="0"/>
              <a:t>QUE APARECEM </a:t>
            </a:r>
            <a:r>
              <a:rPr lang="pt-BR" sz="4000" dirty="0">
                <a:solidFill>
                  <a:srgbClr val="40B2AD"/>
                </a:solidFill>
              </a:rPr>
              <a:t>HOJE</a:t>
            </a:r>
            <a:r>
              <a:rPr lang="pt-BR" sz="4000" dirty="0"/>
              <a:t>, POIS O</a:t>
            </a:r>
          </a:p>
          <a:p>
            <a:r>
              <a:rPr lang="pt-BR" sz="4000" dirty="0"/>
              <a:t>AMANHÃ PODE SER TARDE!</a:t>
            </a:r>
            <a:endParaRPr lang="pt-BR" sz="1100" dirty="0"/>
          </a:p>
          <a:p>
            <a:r>
              <a:rPr lang="pt-BR" sz="1200" dirty="0"/>
              <a:t> </a:t>
            </a:r>
            <a:br>
              <a:rPr lang="pt-BR" sz="4000" dirty="0"/>
            </a:br>
            <a:r>
              <a:rPr lang="pt-BR" sz="4000" dirty="0">
                <a:solidFill>
                  <a:srgbClr val="40B2AD"/>
                </a:solidFill>
              </a:rPr>
              <a:t>OBRIGADO!</a:t>
            </a:r>
            <a:endParaRPr lang="pt-BR" sz="4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0FBD36-98D6-4472-8CFA-3753EB72DDFA}"/>
              </a:ext>
            </a:extLst>
          </p:cNvPr>
          <p:cNvSpPr/>
          <p:nvPr/>
        </p:nvSpPr>
        <p:spPr>
          <a:xfrm>
            <a:off x="923329" y="890270"/>
            <a:ext cx="127317" cy="127317"/>
          </a:xfrm>
          <a:prstGeom prst="rect">
            <a:avLst/>
          </a:prstGeom>
          <a:noFill/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352364D-6E5C-4A77-A51D-0ADAA406EED5}"/>
              </a:ext>
            </a:extLst>
          </p:cNvPr>
          <p:cNvSpPr/>
          <p:nvPr/>
        </p:nvSpPr>
        <p:spPr>
          <a:xfrm>
            <a:off x="1107320" y="890270"/>
            <a:ext cx="127317" cy="127317"/>
          </a:xfrm>
          <a:prstGeom prst="rect">
            <a:avLst/>
          </a:prstGeom>
          <a:noFill/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C4FB83-0BD2-4AF7-8CC0-E6FC895DD3D7}"/>
              </a:ext>
            </a:extLst>
          </p:cNvPr>
          <p:cNvSpPr/>
          <p:nvPr/>
        </p:nvSpPr>
        <p:spPr>
          <a:xfrm>
            <a:off x="1291311" y="890270"/>
            <a:ext cx="127317" cy="127317"/>
          </a:xfrm>
          <a:prstGeom prst="rect">
            <a:avLst/>
          </a:prstGeom>
          <a:solidFill>
            <a:srgbClr val="40B2AD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0B2AD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BC2466-7E5D-43A6-8D27-515C5A5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554" y="-1"/>
            <a:ext cx="4586446" cy="6879669"/>
          </a:xfrm>
          <a:prstGeom prst="rect">
            <a:avLst/>
          </a:prstGeom>
        </p:spPr>
      </p:pic>
      <p:pic>
        <p:nvPicPr>
          <p:cNvPr id="9" name="Gráfico 8" descr="Câmera">
            <a:extLst>
              <a:ext uri="{FF2B5EF4-FFF2-40B4-BE49-F238E27FC236}">
                <a16:creationId xmlns:a16="http://schemas.microsoft.com/office/drawing/2014/main" id="{238644C3-B70D-414A-9BD0-51B535B9B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329" y="5523313"/>
            <a:ext cx="313197" cy="313197"/>
          </a:xfrm>
          <a:prstGeom prst="rect">
            <a:avLst/>
          </a:prstGeom>
        </p:spPr>
      </p:pic>
      <p:pic>
        <p:nvPicPr>
          <p:cNvPr id="11" name="Gráfico 10" descr="Destinatário">
            <a:extLst>
              <a:ext uri="{FF2B5EF4-FFF2-40B4-BE49-F238E27FC236}">
                <a16:creationId xmlns:a16="http://schemas.microsoft.com/office/drawing/2014/main" id="{987102BA-0919-42B3-BF13-984493B23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329" y="5837220"/>
            <a:ext cx="313197" cy="313197"/>
          </a:xfrm>
          <a:prstGeom prst="rect">
            <a:avLst/>
          </a:prstGeom>
        </p:spPr>
      </p:pic>
      <p:pic>
        <p:nvPicPr>
          <p:cNvPr id="13" name="Gráfico 12" descr="Chat">
            <a:extLst>
              <a:ext uri="{FF2B5EF4-FFF2-40B4-BE49-F238E27FC236}">
                <a16:creationId xmlns:a16="http://schemas.microsoft.com/office/drawing/2014/main" id="{D1E2B421-76A7-4F62-A9E0-DBFDF5F5A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91" y="6194341"/>
            <a:ext cx="313197" cy="3131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4640D2-A85E-40EA-9B77-4AF52D9EF714}"/>
              </a:ext>
            </a:extLst>
          </p:cNvPr>
          <p:cNvSpPr txBox="1"/>
          <p:nvPr/>
        </p:nvSpPr>
        <p:spPr>
          <a:xfrm>
            <a:off x="1236526" y="5523313"/>
            <a:ext cx="1451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@renangabriel08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A91C44-6B27-44B2-A6BC-ED1221B4B0ED}"/>
              </a:ext>
            </a:extLst>
          </p:cNvPr>
          <p:cNvSpPr txBox="1"/>
          <p:nvPr/>
        </p:nvSpPr>
        <p:spPr>
          <a:xfrm>
            <a:off x="1236526" y="5831090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(14) 99829-7799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350F16-C4B2-4FC4-85FF-D9AB34443F68}"/>
              </a:ext>
            </a:extLst>
          </p:cNvPr>
          <p:cNvSpPr txBox="1"/>
          <p:nvPr/>
        </p:nvSpPr>
        <p:spPr>
          <a:xfrm>
            <a:off x="1293202" y="6177371"/>
            <a:ext cx="214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Renan.gab153@gmail.com</a:t>
            </a:r>
          </a:p>
        </p:txBody>
      </p:sp>
    </p:spTree>
    <p:extLst>
      <p:ext uri="{BB962C8B-B14F-4D97-AF65-F5344CB8AC3E}">
        <p14:creationId xmlns:p14="http://schemas.microsoft.com/office/powerpoint/2010/main" val="3367581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54F75A01-B7A3-42B5-BE01-B78164B0EE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656873 w 12168554"/>
              <a:gd name="connsiteY0" fmla="*/ 0 h 6858000"/>
              <a:gd name="connsiteX1" fmla="*/ 12168554 w 12168554"/>
              <a:gd name="connsiteY1" fmla="*/ 0 h 6858000"/>
              <a:gd name="connsiteX2" fmla="*/ 12168554 w 12168554"/>
              <a:gd name="connsiteY2" fmla="*/ 6858000 h 6858000"/>
              <a:gd name="connsiteX3" fmla="*/ 0 w 12168554"/>
              <a:gd name="connsiteY3" fmla="*/ 6858000 h 6858000"/>
              <a:gd name="connsiteX4" fmla="*/ 0 w 12168554"/>
              <a:gd name="connsiteY4" fmla="*/ 5227072 h 6858000"/>
              <a:gd name="connsiteX5" fmla="*/ 255430 w 12168554"/>
              <a:gd name="connsiteY5" fmla="*/ 5356331 h 6858000"/>
              <a:gd name="connsiteX6" fmla="*/ 4372709 w 12168554"/>
              <a:gd name="connsiteY6" fmla="*/ 6236678 h 6858000"/>
              <a:gd name="connsiteX7" fmla="*/ 11254155 w 12168554"/>
              <a:gd name="connsiteY7" fmla="*/ 1805355 h 6858000"/>
              <a:gd name="connsiteX8" fmla="*/ 10713377 w 12168554"/>
              <a:gd name="connsiteY8" fmla="*/ 80484 h 6858000"/>
              <a:gd name="connsiteX9" fmla="*/ 10656873 w 12168554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68554" h="6858000">
                <a:moveTo>
                  <a:pt x="10656873" y="0"/>
                </a:moveTo>
                <a:lnTo>
                  <a:pt x="12168554" y="0"/>
                </a:lnTo>
                <a:lnTo>
                  <a:pt x="12168554" y="6858000"/>
                </a:lnTo>
                <a:lnTo>
                  <a:pt x="0" y="6858000"/>
                </a:lnTo>
                <a:lnTo>
                  <a:pt x="0" y="5227072"/>
                </a:lnTo>
                <a:lnTo>
                  <a:pt x="255430" y="5356331"/>
                </a:lnTo>
                <a:cubicBezTo>
                  <a:pt x="1403549" y="5909246"/>
                  <a:pt x="2828749" y="6236678"/>
                  <a:pt x="4372709" y="6236678"/>
                </a:cubicBezTo>
                <a:cubicBezTo>
                  <a:pt x="8173227" y="6236678"/>
                  <a:pt x="11254155" y="4252707"/>
                  <a:pt x="11254155" y="1805355"/>
                </a:cubicBezTo>
                <a:cubicBezTo>
                  <a:pt x="11254155" y="1193517"/>
                  <a:pt x="11061597" y="610640"/>
                  <a:pt x="10713377" y="80484"/>
                </a:cubicBezTo>
                <a:lnTo>
                  <a:pt x="10656873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0B2AD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68F4582-77A7-433B-A2EA-929FBEAAC6C6}"/>
              </a:ext>
            </a:extLst>
          </p:cNvPr>
          <p:cNvSpPr txBox="1"/>
          <p:nvPr/>
        </p:nvSpPr>
        <p:spPr>
          <a:xfrm>
            <a:off x="-960699" y="1516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2807DD0-26ED-4A43-8E11-7427EBD8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0" y="634058"/>
            <a:ext cx="4871126" cy="106689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6A50D4C9-9F0D-478A-A199-6E3B94AED477}"/>
              </a:ext>
            </a:extLst>
          </p:cNvPr>
          <p:cNvSpPr txBox="1"/>
          <p:nvPr/>
        </p:nvSpPr>
        <p:spPr>
          <a:xfrm>
            <a:off x="794352" y="1628507"/>
            <a:ext cx="5485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Oferecer uma experiência de viagem incomparável, transformando suas jornadas em aventuras emocionantes e personalizadas. </a:t>
            </a:r>
          </a:p>
          <a:p>
            <a:pPr marL="285750" indent="-285750">
              <a:buFontTx/>
              <a:buChar char="-"/>
            </a:pPr>
            <a:r>
              <a:rPr lang="pt-BR" dirty="0"/>
              <a:t>Recursos inovadores como gamificação de pontos turísticos, roteiros sob medida baseados nas suas preferências, check-in simplificado por reconhecimento facial.</a:t>
            </a:r>
          </a:p>
          <a:p>
            <a:pPr marL="285750" indent="-285750">
              <a:buFontTx/>
              <a:buChar char="-"/>
            </a:pPr>
            <a:r>
              <a:rPr lang="pt-BR" dirty="0"/>
              <a:t>Ofertas exclusivas que adicionam um toque especial à sua jornada, avaliações e comentários úteis de outros viajantes</a:t>
            </a:r>
          </a:p>
          <a:p>
            <a:pPr marL="285750" indent="-285750">
              <a:buFontTx/>
              <a:buChar char="-"/>
            </a:pPr>
            <a:r>
              <a:rPr lang="pt-BR" dirty="0"/>
              <a:t>Suporte ao cliente ágil e inteligentes recomendações de destinos autênticos e menos explorados.</a:t>
            </a:r>
          </a:p>
        </p:txBody>
      </p:sp>
      <p:pic>
        <p:nvPicPr>
          <p:cNvPr id="33" name="Gráfico 32" descr="Smartphone">
            <a:extLst>
              <a:ext uri="{FF2B5EF4-FFF2-40B4-BE49-F238E27FC236}">
                <a16:creationId xmlns:a16="http://schemas.microsoft.com/office/drawing/2014/main" id="{3CFA1878-72F8-434C-AF69-625E95BD4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157970">
            <a:off x="7363184" y="2452858"/>
            <a:ext cx="3191630" cy="3191630"/>
          </a:xfrm>
          <a:prstGeom prst="rect">
            <a:avLst/>
          </a:prstGeom>
        </p:spPr>
      </p:pic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CFA0B29-9003-49E2-B2E4-6FF8BF5196B6}"/>
              </a:ext>
            </a:extLst>
          </p:cNvPr>
          <p:cNvCxnSpPr>
            <a:cxnSpLocks/>
          </p:cNvCxnSpPr>
          <p:nvPr/>
        </p:nvCxnSpPr>
        <p:spPr>
          <a:xfrm flipV="1">
            <a:off x="591960" y="953139"/>
            <a:ext cx="0" cy="1648659"/>
          </a:xfrm>
          <a:prstGeom prst="line">
            <a:avLst/>
          </a:prstGeom>
          <a:ln>
            <a:solidFill>
              <a:srgbClr val="40B2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38C8CED7-9E7D-4324-AD01-B701174BDABB}"/>
              </a:ext>
            </a:extLst>
          </p:cNvPr>
          <p:cNvCxnSpPr>
            <a:cxnSpLocks/>
          </p:cNvCxnSpPr>
          <p:nvPr/>
        </p:nvCxnSpPr>
        <p:spPr>
          <a:xfrm flipH="1">
            <a:off x="888620" y="587758"/>
            <a:ext cx="2995223" cy="1"/>
          </a:xfrm>
          <a:prstGeom prst="line">
            <a:avLst/>
          </a:prstGeom>
          <a:ln>
            <a:solidFill>
              <a:srgbClr val="40B2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Gráfico 41" descr="Ferramentas">
            <a:extLst>
              <a:ext uri="{FF2B5EF4-FFF2-40B4-BE49-F238E27FC236}">
                <a16:creationId xmlns:a16="http://schemas.microsoft.com/office/drawing/2014/main" id="{659FDB72-181A-4361-B748-F2251C202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38978">
            <a:off x="8513052" y="3692321"/>
            <a:ext cx="868743" cy="8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04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575484-A73F-46C6-99D9-071B095C8EF9}"/>
              </a:ext>
            </a:extLst>
          </p:cNvPr>
          <p:cNvSpPr txBox="1"/>
          <p:nvPr/>
        </p:nvSpPr>
        <p:spPr>
          <a:xfrm>
            <a:off x="-960699" y="1516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02D857C-B43E-4D56-BDF4-DC98AE46634D}"/>
              </a:ext>
            </a:extLst>
          </p:cNvPr>
          <p:cNvCxnSpPr>
            <a:cxnSpLocks/>
          </p:cNvCxnSpPr>
          <p:nvPr/>
        </p:nvCxnSpPr>
        <p:spPr>
          <a:xfrm flipV="1">
            <a:off x="591960" y="953139"/>
            <a:ext cx="0" cy="1648659"/>
          </a:xfrm>
          <a:prstGeom prst="line">
            <a:avLst/>
          </a:prstGeom>
          <a:ln>
            <a:solidFill>
              <a:srgbClr val="40B2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7F88473-A5DC-40E2-858F-07CA4E709881}"/>
              </a:ext>
            </a:extLst>
          </p:cNvPr>
          <p:cNvCxnSpPr>
            <a:cxnSpLocks/>
          </p:cNvCxnSpPr>
          <p:nvPr/>
        </p:nvCxnSpPr>
        <p:spPr>
          <a:xfrm flipH="1">
            <a:off x="888620" y="587758"/>
            <a:ext cx="2995223" cy="1"/>
          </a:xfrm>
          <a:prstGeom prst="line">
            <a:avLst/>
          </a:prstGeom>
          <a:ln>
            <a:solidFill>
              <a:srgbClr val="40B2A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471BAE-80A1-42AB-A182-AE48DC689768}"/>
              </a:ext>
            </a:extLst>
          </p:cNvPr>
          <p:cNvSpPr txBox="1"/>
          <p:nvPr/>
        </p:nvSpPr>
        <p:spPr>
          <a:xfrm>
            <a:off x="888620" y="953139"/>
            <a:ext cx="4397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40B2AD"/>
                </a:solidFill>
              </a:rPr>
              <a:t>FUNCIONALIDADES</a:t>
            </a:r>
            <a:r>
              <a:rPr lang="pt-BR" sz="4000" dirty="0"/>
              <a:t> </a:t>
            </a:r>
          </a:p>
          <a:p>
            <a:r>
              <a:rPr lang="pt-BR" sz="4000" dirty="0"/>
              <a:t>DO APLICATIVO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ABC3B2-0A44-4FC9-8564-0ED0FB80E03B}"/>
              </a:ext>
            </a:extLst>
          </p:cNvPr>
          <p:cNvSpPr/>
          <p:nvPr/>
        </p:nvSpPr>
        <p:spPr>
          <a:xfrm>
            <a:off x="-960699" y="5156520"/>
            <a:ext cx="2760563" cy="2760563"/>
          </a:xfrm>
          <a:prstGeom prst="ellipse">
            <a:avLst/>
          </a:prstGeom>
          <a:solidFill>
            <a:srgbClr val="40B2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7D650FC-49E9-4133-9BE6-03F7A0FB6FD3}"/>
              </a:ext>
            </a:extLst>
          </p:cNvPr>
          <p:cNvSpPr/>
          <p:nvPr/>
        </p:nvSpPr>
        <p:spPr>
          <a:xfrm>
            <a:off x="623478" y="4051139"/>
            <a:ext cx="530284" cy="530284"/>
          </a:xfrm>
          <a:prstGeom prst="ellipse">
            <a:avLst/>
          </a:prstGeom>
          <a:solidFill>
            <a:srgbClr val="40B2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E638DF0-F3D5-426B-A427-727B0DB3209F}"/>
              </a:ext>
            </a:extLst>
          </p:cNvPr>
          <p:cNvSpPr/>
          <p:nvPr/>
        </p:nvSpPr>
        <p:spPr>
          <a:xfrm>
            <a:off x="-110702" y="4491275"/>
            <a:ext cx="530284" cy="530284"/>
          </a:xfrm>
          <a:prstGeom prst="ellipse">
            <a:avLst/>
          </a:prstGeom>
          <a:solidFill>
            <a:srgbClr val="40B2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9409DB1-14D5-4A6D-9880-6BD30F95C469}"/>
              </a:ext>
            </a:extLst>
          </p:cNvPr>
          <p:cNvSpPr/>
          <p:nvPr/>
        </p:nvSpPr>
        <p:spPr>
          <a:xfrm>
            <a:off x="1962583" y="6271659"/>
            <a:ext cx="530284" cy="530284"/>
          </a:xfrm>
          <a:prstGeom prst="ellipse">
            <a:avLst/>
          </a:prstGeom>
          <a:solidFill>
            <a:srgbClr val="40B2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2019EA-2F2C-4B3E-96B4-D57D321215F2}"/>
              </a:ext>
            </a:extLst>
          </p:cNvPr>
          <p:cNvSpPr/>
          <p:nvPr/>
        </p:nvSpPr>
        <p:spPr>
          <a:xfrm>
            <a:off x="1218369" y="4756417"/>
            <a:ext cx="530284" cy="530284"/>
          </a:xfrm>
          <a:prstGeom prst="ellipse">
            <a:avLst/>
          </a:prstGeom>
          <a:solidFill>
            <a:srgbClr val="40B2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DC97EDA-CA2B-4E09-856A-B856EC652139}"/>
              </a:ext>
            </a:extLst>
          </p:cNvPr>
          <p:cNvSpPr/>
          <p:nvPr/>
        </p:nvSpPr>
        <p:spPr>
          <a:xfrm>
            <a:off x="2121089" y="5286701"/>
            <a:ext cx="530284" cy="530284"/>
          </a:xfrm>
          <a:prstGeom prst="ellipse">
            <a:avLst/>
          </a:prstGeom>
          <a:solidFill>
            <a:srgbClr val="40B2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C6FD3CB-07E2-456D-AE3E-9DA0D6B6A5E5}"/>
              </a:ext>
            </a:extLst>
          </p:cNvPr>
          <p:cNvSpPr/>
          <p:nvPr/>
        </p:nvSpPr>
        <p:spPr>
          <a:xfrm>
            <a:off x="5605329" y="4599213"/>
            <a:ext cx="4904484" cy="530284"/>
          </a:xfrm>
          <a:prstGeom prst="roundRect">
            <a:avLst/>
          </a:pr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DDDEA7D-CC23-44D9-ABFF-FACAE49F3984}"/>
              </a:ext>
            </a:extLst>
          </p:cNvPr>
          <p:cNvSpPr/>
          <p:nvPr/>
        </p:nvSpPr>
        <p:spPr>
          <a:xfrm>
            <a:off x="5895787" y="5193472"/>
            <a:ext cx="5424253" cy="530284"/>
          </a:xfrm>
          <a:prstGeom prst="roundRect">
            <a:avLst/>
          </a:pr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Gamificação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6C64793-368E-4A4E-B65B-49548F27CFFD}"/>
              </a:ext>
            </a:extLst>
          </p:cNvPr>
          <p:cNvSpPr/>
          <p:nvPr/>
        </p:nvSpPr>
        <p:spPr>
          <a:xfrm>
            <a:off x="4920831" y="3421891"/>
            <a:ext cx="5334340" cy="530284"/>
          </a:xfrm>
          <a:prstGeom prst="roundRect">
            <a:avLst/>
          </a:pr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Avaliações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64648D9-DA4A-4F1B-AB4B-21E4FB5F3902}"/>
              </a:ext>
            </a:extLst>
          </p:cNvPr>
          <p:cNvSpPr/>
          <p:nvPr/>
        </p:nvSpPr>
        <p:spPr>
          <a:xfrm>
            <a:off x="5263081" y="4010552"/>
            <a:ext cx="4996772" cy="530284"/>
          </a:xfrm>
          <a:prstGeom prst="roundRect">
            <a:avLst/>
          </a:pr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Ofertas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C3AD0FA-0375-4F7C-B1E4-30A3081CF85A}"/>
              </a:ext>
            </a:extLst>
          </p:cNvPr>
          <p:cNvSpPr/>
          <p:nvPr/>
        </p:nvSpPr>
        <p:spPr>
          <a:xfrm>
            <a:off x="4538946" y="2833230"/>
            <a:ext cx="5710993" cy="530284"/>
          </a:xfrm>
          <a:prstGeom prst="roundRect">
            <a:avLst/>
          </a:pr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Suporte ao cliente ágil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5F2E70-59EB-45AC-A338-3A397102CED1}"/>
              </a:ext>
            </a:extLst>
          </p:cNvPr>
          <p:cNvSpPr/>
          <p:nvPr/>
        </p:nvSpPr>
        <p:spPr>
          <a:xfrm>
            <a:off x="4236335" y="2240809"/>
            <a:ext cx="6009454" cy="530284"/>
          </a:xfrm>
          <a:prstGeom prst="roundRect">
            <a:avLst/>
          </a:pr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Recomendações de destinos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9D64E97-6624-4B05-B965-749E1DCE34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311"/>
          <a:stretch>
            <a:fillRect/>
          </a:stretch>
        </p:blipFill>
        <p:spPr/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BBF58A87-48ED-4D53-A7A9-B03CF3B9B452}"/>
              </a:ext>
            </a:extLst>
          </p:cNvPr>
          <p:cNvSpPr/>
          <p:nvPr/>
        </p:nvSpPr>
        <p:spPr>
          <a:xfrm>
            <a:off x="10489621" y="1725652"/>
            <a:ext cx="3404758" cy="3404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85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49F6BC83-06D9-44D8-B759-EA672925EA65}"/>
              </a:ext>
            </a:extLst>
          </p:cNvPr>
          <p:cNvSpPr/>
          <p:nvPr/>
        </p:nvSpPr>
        <p:spPr>
          <a:xfrm rot="21145345">
            <a:off x="-398941" y="-773925"/>
            <a:ext cx="12989884" cy="8405853"/>
          </a:xfrm>
          <a:custGeom>
            <a:avLst/>
            <a:gdLst>
              <a:gd name="connsiteX0" fmla="*/ 241748 w 12989884"/>
              <a:gd name="connsiteY0" fmla="*/ 4980863 h 8405853"/>
              <a:gd name="connsiteX1" fmla="*/ 285764 w 12989884"/>
              <a:gd name="connsiteY1" fmla="*/ 5088843 h 8405853"/>
              <a:gd name="connsiteX2" fmla="*/ 2886164 w 12989884"/>
              <a:gd name="connsiteY2" fmla="*/ 7172210 h 8405853"/>
              <a:gd name="connsiteX3" fmla="*/ 2928985 w 12989884"/>
              <a:gd name="connsiteY3" fmla="*/ 7187753 h 8405853"/>
              <a:gd name="connsiteX4" fmla="*/ 0 w 12989884"/>
              <a:gd name="connsiteY4" fmla="*/ 6798109 h 8405853"/>
              <a:gd name="connsiteX5" fmla="*/ 12504313 w 12989884"/>
              <a:gd name="connsiteY5" fmla="*/ 5257816 h 8405853"/>
              <a:gd name="connsiteX6" fmla="*/ 12085527 w 12989884"/>
              <a:gd name="connsiteY6" fmla="*/ 8405853 h 8405853"/>
              <a:gd name="connsiteX7" fmla="*/ 7218396 w 12989884"/>
              <a:gd name="connsiteY7" fmla="*/ 7758378 h 8405853"/>
              <a:gd name="connsiteX8" fmla="*/ 7404697 w 12989884"/>
              <a:gd name="connsiteY8" fmla="*/ 7744973 h 8405853"/>
              <a:gd name="connsiteX9" fmla="*/ 12503465 w 12989884"/>
              <a:gd name="connsiteY9" fmla="*/ 5259505 h 8405853"/>
              <a:gd name="connsiteX10" fmla="*/ 5605562 w 12989884"/>
              <a:gd name="connsiteY10" fmla="*/ 625403 h 8405853"/>
              <a:gd name="connsiteX11" fmla="*/ 5470122 w 12989884"/>
              <a:gd name="connsiteY11" fmla="*/ 635148 h 8405853"/>
              <a:gd name="connsiteX12" fmla="*/ 584938 w 12989884"/>
              <a:gd name="connsiteY12" fmla="*/ 2790198 h 8405853"/>
              <a:gd name="connsiteX13" fmla="*/ 520948 w 12989884"/>
              <a:gd name="connsiteY13" fmla="*/ 2882091 h 8405853"/>
              <a:gd name="connsiteX14" fmla="*/ 904354 w 12989884"/>
              <a:gd name="connsiteY14" fmla="*/ 0 h 8405853"/>
              <a:gd name="connsiteX15" fmla="*/ 9990797 w 12989884"/>
              <a:gd name="connsiteY15" fmla="*/ 1208772 h 8405853"/>
              <a:gd name="connsiteX16" fmla="*/ 12989884 w 12989884"/>
              <a:gd name="connsiteY16" fmla="*/ 1607742 h 8405853"/>
              <a:gd name="connsiteX17" fmla="*/ 12717959 w 12989884"/>
              <a:gd name="connsiteY17" fmla="*/ 3651826 h 8405853"/>
              <a:gd name="connsiteX18" fmla="*/ 12715837 w 12989884"/>
              <a:gd name="connsiteY18" fmla="*/ 3642371 h 8405853"/>
              <a:gd name="connsiteX19" fmla="*/ 10237682 w 12989884"/>
              <a:gd name="connsiteY19" fmla="*/ 1308177 h 840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89884" h="8405853">
                <a:moveTo>
                  <a:pt x="241748" y="4980863"/>
                </a:moveTo>
                <a:lnTo>
                  <a:pt x="285764" y="5088843"/>
                </a:lnTo>
                <a:cubicBezTo>
                  <a:pt x="677380" y="5950668"/>
                  <a:pt x="1619009" y="6687491"/>
                  <a:pt x="2886164" y="7172210"/>
                </a:cubicBezTo>
                <a:lnTo>
                  <a:pt x="2928985" y="7187753"/>
                </a:lnTo>
                <a:lnTo>
                  <a:pt x="0" y="6798109"/>
                </a:lnTo>
                <a:close/>
                <a:moveTo>
                  <a:pt x="12504313" y="5257816"/>
                </a:moveTo>
                <a:lnTo>
                  <a:pt x="12085527" y="8405853"/>
                </a:lnTo>
                <a:lnTo>
                  <a:pt x="7218396" y="7758378"/>
                </a:lnTo>
                <a:lnTo>
                  <a:pt x="7404697" y="7744973"/>
                </a:lnTo>
                <a:cubicBezTo>
                  <a:pt x="9822720" y="7535778"/>
                  <a:pt x="11792069" y="6554548"/>
                  <a:pt x="12503465" y="5259505"/>
                </a:cubicBezTo>
                <a:close/>
                <a:moveTo>
                  <a:pt x="5605562" y="625403"/>
                </a:moveTo>
                <a:lnTo>
                  <a:pt x="5470122" y="635148"/>
                </a:lnTo>
                <a:cubicBezTo>
                  <a:pt x="3262360" y="826153"/>
                  <a:pt x="1428638" y="1660762"/>
                  <a:pt x="584938" y="2790198"/>
                </a:cubicBezTo>
                <a:lnTo>
                  <a:pt x="520948" y="2882091"/>
                </a:lnTo>
                <a:lnTo>
                  <a:pt x="904354" y="0"/>
                </a:lnTo>
                <a:close/>
                <a:moveTo>
                  <a:pt x="9990797" y="1208772"/>
                </a:moveTo>
                <a:lnTo>
                  <a:pt x="12989884" y="1607742"/>
                </a:lnTo>
                <a:lnTo>
                  <a:pt x="12717959" y="3651826"/>
                </a:lnTo>
                <a:lnTo>
                  <a:pt x="12715837" y="3642371"/>
                </a:lnTo>
                <a:cubicBezTo>
                  <a:pt x="12458818" y="2689946"/>
                  <a:pt x="11541952" y="1860462"/>
                  <a:pt x="10237682" y="1308177"/>
                </a:cubicBez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0B2AD"/>
              </a:solidFill>
            </a:endParaRPr>
          </a:p>
        </p:txBody>
      </p:sp>
      <p:pic>
        <p:nvPicPr>
          <p:cNvPr id="33" name="Gráfico 32" descr="Smartphone">
            <a:extLst>
              <a:ext uri="{FF2B5EF4-FFF2-40B4-BE49-F238E27FC236}">
                <a16:creationId xmlns:a16="http://schemas.microsoft.com/office/drawing/2014/main" id="{3CFA1878-72F8-434C-AF69-625E95BD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99153" y="3043488"/>
            <a:ext cx="3003749" cy="300374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764010-59DA-4258-9607-252B95B4655C}"/>
              </a:ext>
            </a:extLst>
          </p:cNvPr>
          <p:cNvSpPr txBox="1"/>
          <p:nvPr/>
        </p:nvSpPr>
        <p:spPr>
          <a:xfrm>
            <a:off x="8129879" y="2514212"/>
            <a:ext cx="3855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40B2AD"/>
                </a:solidFill>
              </a:rPr>
              <a:t>REQUISITOS</a:t>
            </a:r>
            <a:r>
              <a:rPr lang="pt-BR" sz="4000" dirty="0">
                <a:solidFill>
                  <a:srgbClr val="40B2AD"/>
                </a:solidFill>
              </a:rPr>
              <a:t> </a:t>
            </a:r>
            <a:r>
              <a:rPr lang="pt-BR" sz="4000" dirty="0"/>
              <a:t>DE</a:t>
            </a:r>
          </a:p>
          <a:p>
            <a:r>
              <a:rPr lang="pt-BR" sz="2800" dirty="0"/>
              <a:t>SOFTWARE E HARDWARE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F7A7792-BD9C-46CD-A738-E21A34A5A233}"/>
              </a:ext>
            </a:extLst>
          </p:cNvPr>
          <p:cNvSpPr/>
          <p:nvPr/>
        </p:nvSpPr>
        <p:spPr>
          <a:xfrm>
            <a:off x="1709106" y="1394704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CAD77EC-E32A-4AC6-8759-3BADB808D514}"/>
              </a:ext>
            </a:extLst>
          </p:cNvPr>
          <p:cNvSpPr/>
          <p:nvPr/>
        </p:nvSpPr>
        <p:spPr>
          <a:xfrm>
            <a:off x="3172915" y="164654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648DA4-0B71-4571-8C52-10E8558AA86A}"/>
              </a:ext>
            </a:extLst>
          </p:cNvPr>
          <p:cNvSpPr/>
          <p:nvPr/>
        </p:nvSpPr>
        <p:spPr>
          <a:xfrm>
            <a:off x="4424388" y="2530503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0C0842-2C0E-444A-A287-20C8062E863B}"/>
              </a:ext>
            </a:extLst>
          </p:cNvPr>
          <p:cNvSpPr/>
          <p:nvPr/>
        </p:nvSpPr>
        <p:spPr>
          <a:xfrm>
            <a:off x="4813722" y="405216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E243DE-2618-4120-8CA6-A2F1BC74049D}"/>
              </a:ext>
            </a:extLst>
          </p:cNvPr>
          <p:cNvSpPr/>
          <p:nvPr/>
        </p:nvSpPr>
        <p:spPr>
          <a:xfrm>
            <a:off x="4660102" y="5651332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242E01A1-DD69-43A6-A685-53D8D026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346" y="1606314"/>
            <a:ext cx="467920" cy="467920"/>
          </a:xfrm>
          <a:prstGeom prst="rect">
            <a:avLst/>
          </a:prstGeom>
        </p:spPr>
      </p:pic>
      <p:pic>
        <p:nvPicPr>
          <p:cNvPr id="7" name="Gráfico 6" descr="WiFi">
            <a:extLst>
              <a:ext uri="{FF2B5EF4-FFF2-40B4-BE49-F238E27FC236}">
                <a16:creationId xmlns:a16="http://schemas.microsoft.com/office/drawing/2014/main" id="{0F28D8F9-809E-45B6-AC6F-EDAAF032E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155" y="1869786"/>
            <a:ext cx="467920" cy="467920"/>
          </a:xfrm>
          <a:prstGeom prst="rect">
            <a:avLst/>
          </a:prstGeom>
        </p:spPr>
      </p:pic>
      <p:pic>
        <p:nvPicPr>
          <p:cNvPr id="9" name="Gráfico 8" descr="Processador">
            <a:extLst>
              <a:ext uri="{FF2B5EF4-FFF2-40B4-BE49-F238E27FC236}">
                <a16:creationId xmlns:a16="http://schemas.microsoft.com/office/drawing/2014/main" id="{D9C663F5-6466-444C-887A-B9DEA64E0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382" y="2757522"/>
            <a:ext cx="467920" cy="467920"/>
          </a:xfrm>
          <a:prstGeom prst="rect">
            <a:avLst/>
          </a:prstGeom>
        </p:spPr>
      </p:pic>
      <p:pic>
        <p:nvPicPr>
          <p:cNvPr id="11" name="Gráfico 10" descr="Smartphone">
            <a:extLst>
              <a:ext uri="{FF2B5EF4-FFF2-40B4-BE49-F238E27FC236}">
                <a16:creationId xmlns:a16="http://schemas.microsoft.com/office/drawing/2014/main" id="{A802B810-E50C-4A2A-87AA-55C1E927B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6962" y="4275406"/>
            <a:ext cx="467920" cy="467920"/>
          </a:xfrm>
          <a:prstGeom prst="rect">
            <a:avLst/>
          </a:prstGeom>
        </p:spPr>
      </p:pic>
      <p:pic>
        <p:nvPicPr>
          <p:cNvPr id="17" name="Gráfico 16" descr="Robô">
            <a:extLst>
              <a:ext uri="{FF2B5EF4-FFF2-40B4-BE49-F238E27FC236}">
                <a16:creationId xmlns:a16="http://schemas.microsoft.com/office/drawing/2014/main" id="{199962AE-F3F7-4F71-B234-05FB51CA6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83342" y="5874572"/>
            <a:ext cx="467920" cy="467920"/>
          </a:xfrm>
          <a:prstGeom prst="rect">
            <a:avLst/>
          </a:prstGeom>
        </p:spPr>
      </p:pic>
      <p:pic>
        <p:nvPicPr>
          <p:cNvPr id="29" name="Gráfico 28" descr="Web design">
            <a:extLst>
              <a:ext uri="{FF2B5EF4-FFF2-40B4-BE49-F238E27FC236}">
                <a16:creationId xmlns:a16="http://schemas.microsoft.com/office/drawing/2014/main" id="{B9A0DA10-58AA-428F-B2FA-2085D4AD3C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0038" y="4170707"/>
            <a:ext cx="761977" cy="761977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892289E9-DDF6-45F7-B35A-394A631EE00F}"/>
              </a:ext>
            </a:extLst>
          </p:cNvPr>
          <p:cNvSpPr/>
          <p:nvPr/>
        </p:nvSpPr>
        <p:spPr>
          <a:xfrm>
            <a:off x="1573101" y="1251503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4F94E06-7F25-447A-A38C-6D4B2FA7170D}"/>
              </a:ext>
            </a:extLst>
          </p:cNvPr>
          <p:cNvSpPr/>
          <p:nvPr/>
        </p:nvSpPr>
        <p:spPr>
          <a:xfrm>
            <a:off x="3036910" y="151054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5B4AFC-E8E1-413A-AD5F-7B445D0A95FF}"/>
              </a:ext>
            </a:extLst>
          </p:cNvPr>
          <p:cNvSpPr/>
          <p:nvPr/>
        </p:nvSpPr>
        <p:spPr>
          <a:xfrm>
            <a:off x="4287124" y="240183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7F95674-70ED-43C4-9D30-D160CF87D5DC}"/>
              </a:ext>
            </a:extLst>
          </p:cNvPr>
          <p:cNvSpPr/>
          <p:nvPr/>
        </p:nvSpPr>
        <p:spPr>
          <a:xfrm>
            <a:off x="4677717" y="391616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87D7B58-A158-4836-8B95-A30CC7F3BF45}"/>
              </a:ext>
            </a:extLst>
          </p:cNvPr>
          <p:cNvSpPr/>
          <p:nvPr/>
        </p:nvSpPr>
        <p:spPr>
          <a:xfrm>
            <a:off x="4524097" y="551532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42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/>
      <p:bldP spid="3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45" grpId="0" animBg="1"/>
      <p:bldP spid="46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ABA386D-4FAA-4613-9735-EB75062D45F9}"/>
              </a:ext>
            </a:extLst>
          </p:cNvPr>
          <p:cNvSpPr/>
          <p:nvPr/>
        </p:nvSpPr>
        <p:spPr>
          <a:xfrm rot="21145345">
            <a:off x="-212230" y="-297275"/>
            <a:ext cx="5084614" cy="2882091"/>
          </a:xfrm>
          <a:custGeom>
            <a:avLst/>
            <a:gdLst>
              <a:gd name="connsiteX0" fmla="*/ 383405 w 5084614"/>
              <a:gd name="connsiteY0" fmla="*/ 0 h 2882091"/>
              <a:gd name="connsiteX1" fmla="*/ 5084614 w 5084614"/>
              <a:gd name="connsiteY1" fmla="*/ 625403 h 2882091"/>
              <a:gd name="connsiteX2" fmla="*/ 4949174 w 5084614"/>
              <a:gd name="connsiteY2" fmla="*/ 635148 h 2882091"/>
              <a:gd name="connsiteX3" fmla="*/ 63990 w 5084614"/>
              <a:gd name="connsiteY3" fmla="*/ 2790198 h 2882091"/>
              <a:gd name="connsiteX4" fmla="*/ 0 w 5084614"/>
              <a:gd name="connsiteY4" fmla="*/ 2882091 h 2882091"/>
              <a:gd name="connsiteX5" fmla="*/ 383405 w 5084614"/>
              <a:gd name="connsiteY5" fmla="*/ 0 h 288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4614" h="2882091">
                <a:moveTo>
                  <a:pt x="383405" y="0"/>
                </a:moveTo>
                <a:lnTo>
                  <a:pt x="5084614" y="625403"/>
                </a:lnTo>
                <a:lnTo>
                  <a:pt x="4949174" y="635148"/>
                </a:lnTo>
                <a:cubicBezTo>
                  <a:pt x="2741412" y="826153"/>
                  <a:pt x="907689" y="1660762"/>
                  <a:pt x="63990" y="2790198"/>
                </a:cubicBezTo>
                <a:lnTo>
                  <a:pt x="0" y="2882091"/>
                </a:lnTo>
                <a:lnTo>
                  <a:pt x="383405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9F2453B2-ED9A-4DF6-B313-8B7E84944844}"/>
              </a:ext>
            </a:extLst>
          </p:cNvPr>
          <p:cNvSpPr/>
          <p:nvPr/>
        </p:nvSpPr>
        <p:spPr>
          <a:xfrm rot="21145345">
            <a:off x="9314479" y="-208410"/>
            <a:ext cx="2999087" cy="2443054"/>
          </a:xfrm>
          <a:custGeom>
            <a:avLst/>
            <a:gdLst>
              <a:gd name="connsiteX0" fmla="*/ 0 w 2999087"/>
              <a:gd name="connsiteY0" fmla="*/ 0 h 2443054"/>
              <a:gd name="connsiteX1" fmla="*/ 2999087 w 2999087"/>
              <a:gd name="connsiteY1" fmla="*/ 398970 h 2443054"/>
              <a:gd name="connsiteX2" fmla="*/ 2727162 w 2999087"/>
              <a:gd name="connsiteY2" fmla="*/ 2443054 h 2443054"/>
              <a:gd name="connsiteX3" fmla="*/ 2725040 w 2999087"/>
              <a:gd name="connsiteY3" fmla="*/ 2433599 h 2443054"/>
              <a:gd name="connsiteX4" fmla="*/ 246884 w 2999087"/>
              <a:gd name="connsiteY4" fmla="*/ 99405 h 2443054"/>
              <a:gd name="connsiteX5" fmla="*/ 0 w 2999087"/>
              <a:gd name="connsiteY5" fmla="*/ 0 h 24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9087" h="2443054">
                <a:moveTo>
                  <a:pt x="0" y="0"/>
                </a:moveTo>
                <a:lnTo>
                  <a:pt x="2999087" y="398970"/>
                </a:lnTo>
                <a:lnTo>
                  <a:pt x="2727162" y="2443054"/>
                </a:lnTo>
                <a:lnTo>
                  <a:pt x="2725040" y="2433599"/>
                </a:lnTo>
                <a:cubicBezTo>
                  <a:pt x="2468020" y="1481174"/>
                  <a:pt x="1551154" y="651690"/>
                  <a:pt x="246884" y="99405"/>
                </a:cubicBezTo>
                <a:lnTo>
                  <a:pt x="0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28DA1CD-C8C0-42A4-AE60-E373CE080CBA}"/>
              </a:ext>
            </a:extLst>
          </p:cNvPr>
          <p:cNvSpPr/>
          <p:nvPr/>
        </p:nvSpPr>
        <p:spPr>
          <a:xfrm rot="21145345">
            <a:off x="7136728" y="4017009"/>
            <a:ext cx="5285916" cy="3148037"/>
          </a:xfrm>
          <a:custGeom>
            <a:avLst/>
            <a:gdLst>
              <a:gd name="connsiteX0" fmla="*/ 5285916 w 5285916"/>
              <a:gd name="connsiteY0" fmla="*/ 0 h 3148037"/>
              <a:gd name="connsiteX1" fmla="*/ 4867131 w 5285916"/>
              <a:gd name="connsiteY1" fmla="*/ 3148037 h 3148037"/>
              <a:gd name="connsiteX2" fmla="*/ 0 w 5285916"/>
              <a:gd name="connsiteY2" fmla="*/ 2500561 h 3148037"/>
              <a:gd name="connsiteX3" fmla="*/ 186300 w 5285916"/>
              <a:gd name="connsiteY3" fmla="*/ 2487157 h 3148037"/>
              <a:gd name="connsiteX4" fmla="*/ 5285068 w 5285916"/>
              <a:gd name="connsiteY4" fmla="*/ 1689 h 3148037"/>
              <a:gd name="connsiteX5" fmla="*/ 5285916 w 5285916"/>
              <a:gd name="connsiteY5" fmla="*/ 0 h 314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5916" h="3148037">
                <a:moveTo>
                  <a:pt x="5285916" y="0"/>
                </a:moveTo>
                <a:lnTo>
                  <a:pt x="4867131" y="3148037"/>
                </a:lnTo>
                <a:lnTo>
                  <a:pt x="0" y="2500561"/>
                </a:lnTo>
                <a:lnTo>
                  <a:pt x="186300" y="2487157"/>
                </a:lnTo>
                <a:cubicBezTo>
                  <a:pt x="2604324" y="2277962"/>
                  <a:pt x="4573672" y="1296732"/>
                  <a:pt x="5285068" y="1689"/>
                </a:cubicBezTo>
                <a:lnTo>
                  <a:pt x="5285916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B7E1813-5DA3-431E-BF60-18A69D3F36D1}"/>
              </a:ext>
            </a:extLst>
          </p:cNvPr>
          <p:cNvSpPr/>
          <p:nvPr/>
        </p:nvSpPr>
        <p:spPr>
          <a:xfrm rot="21145345">
            <a:off x="-106916" y="4853866"/>
            <a:ext cx="2928985" cy="2206890"/>
          </a:xfrm>
          <a:custGeom>
            <a:avLst/>
            <a:gdLst>
              <a:gd name="connsiteX0" fmla="*/ 241748 w 2928985"/>
              <a:gd name="connsiteY0" fmla="*/ 0 h 2206890"/>
              <a:gd name="connsiteX1" fmla="*/ 285764 w 2928985"/>
              <a:gd name="connsiteY1" fmla="*/ 107980 h 2206890"/>
              <a:gd name="connsiteX2" fmla="*/ 2886164 w 2928985"/>
              <a:gd name="connsiteY2" fmla="*/ 2191347 h 2206890"/>
              <a:gd name="connsiteX3" fmla="*/ 2928985 w 2928985"/>
              <a:gd name="connsiteY3" fmla="*/ 2206890 h 2206890"/>
              <a:gd name="connsiteX4" fmla="*/ 0 w 2928985"/>
              <a:gd name="connsiteY4" fmla="*/ 1817246 h 2206890"/>
              <a:gd name="connsiteX5" fmla="*/ 241748 w 2928985"/>
              <a:gd name="connsiteY5" fmla="*/ 0 h 22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8985" h="2206890">
                <a:moveTo>
                  <a:pt x="241748" y="0"/>
                </a:moveTo>
                <a:lnTo>
                  <a:pt x="285764" y="107980"/>
                </a:lnTo>
                <a:cubicBezTo>
                  <a:pt x="677380" y="969805"/>
                  <a:pt x="1619009" y="1706628"/>
                  <a:pt x="2886164" y="2191347"/>
                </a:cubicBezTo>
                <a:lnTo>
                  <a:pt x="2928985" y="2206890"/>
                </a:lnTo>
                <a:lnTo>
                  <a:pt x="0" y="1817246"/>
                </a:lnTo>
                <a:lnTo>
                  <a:pt x="241748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 descr="Smartphone">
            <a:extLst>
              <a:ext uri="{FF2B5EF4-FFF2-40B4-BE49-F238E27FC236}">
                <a16:creationId xmlns:a16="http://schemas.microsoft.com/office/drawing/2014/main" id="{3CFA1878-72F8-434C-AF69-625E95BD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99153" y="3043488"/>
            <a:ext cx="3003749" cy="300374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764010-59DA-4258-9607-252B95B4655C}"/>
              </a:ext>
            </a:extLst>
          </p:cNvPr>
          <p:cNvSpPr txBox="1"/>
          <p:nvPr/>
        </p:nvSpPr>
        <p:spPr>
          <a:xfrm>
            <a:off x="8129879" y="2514212"/>
            <a:ext cx="3855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40B2AD"/>
                </a:solidFill>
              </a:rPr>
              <a:t>REQUISITOS</a:t>
            </a:r>
            <a:r>
              <a:rPr lang="pt-BR" sz="4000" dirty="0">
                <a:solidFill>
                  <a:srgbClr val="40B2AD"/>
                </a:solidFill>
              </a:rPr>
              <a:t> </a:t>
            </a:r>
            <a:r>
              <a:rPr lang="pt-BR" sz="4000" dirty="0"/>
              <a:t>DE</a:t>
            </a:r>
          </a:p>
          <a:p>
            <a:r>
              <a:rPr lang="pt-BR" sz="2800" dirty="0"/>
              <a:t>SOFTWARE E HARDWARE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F7A7792-BD9C-46CD-A738-E21A34A5A233}"/>
              </a:ext>
            </a:extLst>
          </p:cNvPr>
          <p:cNvSpPr/>
          <p:nvPr/>
        </p:nvSpPr>
        <p:spPr>
          <a:xfrm>
            <a:off x="1709106" y="1394704"/>
            <a:ext cx="914400" cy="914400"/>
          </a:xfrm>
          <a:prstGeom prst="ellipse">
            <a:avLst/>
          </a:prstGeom>
          <a:solidFill>
            <a:srgbClr val="40B2AD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CAD77EC-E32A-4AC6-8759-3BADB808D514}"/>
              </a:ext>
            </a:extLst>
          </p:cNvPr>
          <p:cNvSpPr/>
          <p:nvPr/>
        </p:nvSpPr>
        <p:spPr>
          <a:xfrm>
            <a:off x="3172915" y="164654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648DA4-0B71-4571-8C52-10E8558AA86A}"/>
              </a:ext>
            </a:extLst>
          </p:cNvPr>
          <p:cNvSpPr/>
          <p:nvPr/>
        </p:nvSpPr>
        <p:spPr>
          <a:xfrm>
            <a:off x="4424388" y="2530503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0C0842-2C0E-444A-A287-20C8062E863B}"/>
              </a:ext>
            </a:extLst>
          </p:cNvPr>
          <p:cNvSpPr/>
          <p:nvPr/>
        </p:nvSpPr>
        <p:spPr>
          <a:xfrm>
            <a:off x="4813722" y="405216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E243DE-2618-4120-8CA6-A2F1BC74049D}"/>
              </a:ext>
            </a:extLst>
          </p:cNvPr>
          <p:cNvSpPr/>
          <p:nvPr/>
        </p:nvSpPr>
        <p:spPr>
          <a:xfrm>
            <a:off x="4660102" y="5651332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242E01A1-DD69-43A6-A685-53D8D026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346" y="1606314"/>
            <a:ext cx="467920" cy="467920"/>
          </a:xfrm>
          <a:prstGeom prst="rect">
            <a:avLst/>
          </a:prstGeom>
        </p:spPr>
      </p:pic>
      <p:pic>
        <p:nvPicPr>
          <p:cNvPr id="7" name="Gráfico 6" descr="WiFi">
            <a:extLst>
              <a:ext uri="{FF2B5EF4-FFF2-40B4-BE49-F238E27FC236}">
                <a16:creationId xmlns:a16="http://schemas.microsoft.com/office/drawing/2014/main" id="{0F28D8F9-809E-45B6-AC6F-EDAAF032E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155" y="1869786"/>
            <a:ext cx="467920" cy="467920"/>
          </a:xfrm>
          <a:prstGeom prst="rect">
            <a:avLst/>
          </a:prstGeom>
        </p:spPr>
      </p:pic>
      <p:pic>
        <p:nvPicPr>
          <p:cNvPr id="9" name="Gráfico 8" descr="Processador">
            <a:extLst>
              <a:ext uri="{FF2B5EF4-FFF2-40B4-BE49-F238E27FC236}">
                <a16:creationId xmlns:a16="http://schemas.microsoft.com/office/drawing/2014/main" id="{D9C663F5-6466-444C-887A-B9DEA64E0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382" y="2757522"/>
            <a:ext cx="467920" cy="467920"/>
          </a:xfrm>
          <a:prstGeom prst="rect">
            <a:avLst/>
          </a:prstGeom>
        </p:spPr>
      </p:pic>
      <p:pic>
        <p:nvPicPr>
          <p:cNvPr id="11" name="Gráfico 10" descr="Smartphone">
            <a:extLst>
              <a:ext uri="{FF2B5EF4-FFF2-40B4-BE49-F238E27FC236}">
                <a16:creationId xmlns:a16="http://schemas.microsoft.com/office/drawing/2014/main" id="{A802B810-E50C-4A2A-87AA-55C1E927B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6962" y="4275406"/>
            <a:ext cx="467920" cy="467920"/>
          </a:xfrm>
          <a:prstGeom prst="rect">
            <a:avLst/>
          </a:prstGeom>
        </p:spPr>
      </p:pic>
      <p:pic>
        <p:nvPicPr>
          <p:cNvPr id="17" name="Gráfico 16" descr="Robô">
            <a:extLst>
              <a:ext uri="{FF2B5EF4-FFF2-40B4-BE49-F238E27FC236}">
                <a16:creationId xmlns:a16="http://schemas.microsoft.com/office/drawing/2014/main" id="{199962AE-F3F7-4F71-B234-05FB51CA6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83342" y="5874572"/>
            <a:ext cx="467920" cy="467920"/>
          </a:xfrm>
          <a:prstGeom prst="rect">
            <a:avLst/>
          </a:prstGeom>
        </p:spPr>
      </p:pic>
      <p:pic>
        <p:nvPicPr>
          <p:cNvPr id="29" name="Gráfico 28" descr="Web design">
            <a:extLst>
              <a:ext uri="{FF2B5EF4-FFF2-40B4-BE49-F238E27FC236}">
                <a16:creationId xmlns:a16="http://schemas.microsoft.com/office/drawing/2014/main" id="{B9A0DA10-58AA-428F-B2FA-2085D4AD3C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0038" y="4170707"/>
            <a:ext cx="761977" cy="761977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892289E9-DDF6-45F7-B35A-394A631EE00F}"/>
              </a:ext>
            </a:extLst>
          </p:cNvPr>
          <p:cNvSpPr/>
          <p:nvPr/>
        </p:nvSpPr>
        <p:spPr>
          <a:xfrm>
            <a:off x="1573101" y="1251503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4F94E06-7F25-447A-A38C-6D4B2FA7170D}"/>
              </a:ext>
            </a:extLst>
          </p:cNvPr>
          <p:cNvSpPr/>
          <p:nvPr/>
        </p:nvSpPr>
        <p:spPr>
          <a:xfrm>
            <a:off x="3036910" y="151054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5B4AFC-E8E1-413A-AD5F-7B445D0A95FF}"/>
              </a:ext>
            </a:extLst>
          </p:cNvPr>
          <p:cNvSpPr/>
          <p:nvPr/>
        </p:nvSpPr>
        <p:spPr>
          <a:xfrm>
            <a:off x="4287124" y="240183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7F95674-70ED-43C4-9D30-D160CF87D5DC}"/>
              </a:ext>
            </a:extLst>
          </p:cNvPr>
          <p:cNvSpPr/>
          <p:nvPr/>
        </p:nvSpPr>
        <p:spPr>
          <a:xfrm>
            <a:off x="4677717" y="391616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87D7B58-A158-4836-8B95-A30CC7F3BF45}"/>
              </a:ext>
            </a:extLst>
          </p:cNvPr>
          <p:cNvSpPr/>
          <p:nvPr/>
        </p:nvSpPr>
        <p:spPr>
          <a:xfrm>
            <a:off x="4524097" y="551532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B360938-361A-4E0D-9721-09138D21D093}"/>
              </a:ext>
            </a:extLst>
          </p:cNvPr>
          <p:cNvCxnSpPr>
            <a:stCxn id="20" idx="7"/>
          </p:cNvCxnSpPr>
          <p:nvPr/>
        </p:nvCxnSpPr>
        <p:spPr>
          <a:xfrm flipV="1">
            <a:off x="2585765" y="868101"/>
            <a:ext cx="810390" cy="557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663391-1F7F-4074-BF39-F6602CE0415C}"/>
              </a:ext>
            </a:extLst>
          </p:cNvPr>
          <p:cNvSpPr txBox="1"/>
          <p:nvPr/>
        </p:nvSpPr>
        <p:spPr>
          <a:xfrm>
            <a:off x="3348510" y="683435"/>
            <a:ext cx="278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200MB 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87090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ABA386D-4FAA-4613-9735-EB75062D45F9}"/>
              </a:ext>
            </a:extLst>
          </p:cNvPr>
          <p:cNvSpPr/>
          <p:nvPr/>
        </p:nvSpPr>
        <p:spPr>
          <a:xfrm rot="21145345">
            <a:off x="-212230" y="-297275"/>
            <a:ext cx="5084614" cy="2882091"/>
          </a:xfrm>
          <a:custGeom>
            <a:avLst/>
            <a:gdLst>
              <a:gd name="connsiteX0" fmla="*/ 383405 w 5084614"/>
              <a:gd name="connsiteY0" fmla="*/ 0 h 2882091"/>
              <a:gd name="connsiteX1" fmla="*/ 5084614 w 5084614"/>
              <a:gd name="connsiteY1" fmla="*/ 625403 h 2882091"/>
              <a:gd name="connsiteX2" fmla="*/ 4949174 w 5084614"/>
              <a:gd name="connsiteY2" fmla="*/ 635148 h 2882091"/>
              <a:gd name="connsiteX3" fmla="*/ 63990 w 5084614"/>
              <a:gd name="connsiteY3" fmla="*/ 2790198 h 2882091"/>
              <a:gd name="connsiteX4" fmla="*/ 0 w 5084614"/>
              <a:gd name="connsiteY4" fmla="*/ 2882091 h 2882091"/>
              <a:gd name="connsiteX5" fmla="*/ 383405 w 5084614"/>
              <a:gd name="connsiteY5" fmla="*/ 0 h 288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4614" h="2882091">
                <a:moveTo>
                  <a:pt x="383405" y="0"/>
                </a:moveTo>
                <a:lnTo>
                  <a:pt x="5084614" y="625403"/>
                </a:lnTo>
                <a:lnTo>
                  <a:pt x="4949174" y="635148"/>
                </a:lnTo>
                <a:cubicBezTo>
                  <a:pt x="2741412" y="826153"/>
                  <a:pt x="907689" y="1660762"/>
                  <a:pt x="63990" y="2790198"/>
                </a:cubicBezTo>
                <a:lnTo>
                  <a:pt x="0" y="2882091"/>
                </a:lnTo>
                <a:lnTo>
                  <a:pt x="383405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9F2453B2-ED9A-4DF6-B313-8B7E84944844}"/>
              </a:ext>
            </a:extLst>
          </p:cNvPr>
          <p:cNvSpPr/>
          <p:nvPr/>
        </p:nvSpPr>
        <p:spPr>
          <a:xfrm rot="21145345">
            <a:off x="9314479" y="-208410"/>
            <a:ext cx="2999087" cy="2443054"/>
          </a:xfrm>
          <a:custGeom>
            <a:avLst/>
            <a:gdLst>
              <a:gd name="connsiteX0" fmla="*/ 0 w 2999087"/>
              <a:gd name="connsiteY0" fmla="*/ 0 h 2443054"/>
              <a:gd name="connsiteX1" fmla="*/ 2999087 w 2999087"/>
              <a:gd name="connsiteY1" fmla="*/ 398970 h 2443054"/>
              <a:gd name="connsiteX2" fmla="*/ 2727162 w 2999087"/>
              <a:gd name="connsiteY2" fmla="*/ 2443054 h 2443054"/>
              <a:gd name="connsiteX3" fmla="*/ 2725040 w 2999087"/>
              <a:gd name="connsiteY3" fmla="*/ 2433599 h 2443054"/>
              <a:gd name="connsiteX4" fmla="*/ 246884 w 2999087"/>
              <a:gd name="connsiteY4" fmla="*/ 99405 h 2443054"/>
              <a:gd name="connsiteX5" fmla="*/ 0 w 2999087"/>
              <a:gd name="connsiteY5" fmla="*/ 0 h 24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9087" h="2443054">
                <a:moveTo>
                  <a:pt x="0" y="0"/>
                </a:moveTo>
                <a:lnTo>
                  <a:pt x="2999087" y="398970"/>
                </a:lnTo>
                <a:lnTo>
                  <a:pt x="2727162" y="2443054"/>
                </a:lnTo>
                <a:lnTo>
                  <a:pt x="2725040" y="2433599"/>
                </a:lnTo>
                <a:cubicBezTo>
                  <a:pt x="2468020" y="1481174"/>
                  <a:pt x="1551154" y="651690"/>
                  <a:pt x="246884" y="99405"/>
                </a:cubicBezTo>
                <a:lnTo>
                  <a:pt x="0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28DA1CD-C8C0-42A4-AE60-E373CE080CBA}"/>
              </a:ext>
            </a:extLst>
          </p:cNvPr>
          <p:cNvSpPr/>
          <p:nvPr/>
        </p:nvSpPr>
        <p:spPr>
          <a:xfrm rot="21145345">
            <a:off x="7136728" y="4017009"/>
            <a:ext cx="5285916" cy="3148037"/>
          </a:xfrm>
          <a:custGeom>
            <a:avLst/>
            <a:gdLst>
              <a:gd name="connsiteX0" fmla="*/ 5285916 w 5285916"/>
              <a:gd name="connsiteY0" fmla="*/ 0 h 3148037"/>
              <a:gd name="connsiteX1" fmla="*/ 4867131 w 5285916"/>
              <a:gd name="connsiteY1" fmla="*/ 3148037 h 3148037"/>
              <a:gd name="connsiteX2" fmla="*/ 0 w 5285916"/>
              <a:gd name="connsiteY2" fmla="*/ 2500561 h 3148037"/>
              <a:gd name="connsiteX3" fmla="*/ 186300 w 5285916"/>
              <a:gd name="connsiteY3" fmla="*/ 2487157 h 3148037"/>
              <a:gd name="connsiteX4" fmla="*/ 5285068 w 5285916"/>
              <a:gd name="connsiteY4" fmla="*/ 1689 h 3148037"/>
              <a:gd name="connsiteX5" fmla="*/ 5285916 w 5285916"/>
              <a:gd name="connsiteY5" fmla="*/ 0 h 314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5916" h="3148037">
                <a:moveTo>
                  <a:pt x="5285916" y="0"/>
                </a:moveTo>
                <a:lnTo>
                  <a:pt x="4867131" y="3148037"/>
                </a:lnTo>
                <a:lnTo>
                  <a:pt x="0" y="2500561"/>
                </a:lnTo>
                <a:lnTo>
                  <a:pt x="186300" y="2487157"/>
                </a:lnTo>
                <a:cubicBezTo>
                  <a:pt x="2604324" y="2277962"/>
                  <a:pt x="4573672" y="1296732"/>
                  <a:pt x="5285068" y="1689"/>
                </a:cubicBezTo>
                <a:lnTo>
                  <a:pt x="5285916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B7E1813-5DA3-431E-BF60-18A69D3F36D1}"/>
              </a:ext>
            </a:extLst>
          </p:cNvPr>
          <p:cNvSpPr/>
          <p:nvPr/>
        </p:nvSpPr>
        <p:spPr>
          <a:xfrm rot="21145345">
            <a:off x="-106916" y="4853866"/>
            <a:ext cx="2928985" cy="2206890"/>
          </a:xfrm>
          <a:custGeom>
            <a:avLst/>
            <a:gdLst>
              <a:gd name="connsiteX0" fmla="*/ 241748 w 2928985"/>
              <a:gd name="connsiteY0" fmla="*/ 0 h 2206890"/>
              <a:gd name="connsiteX1" fmla="*/ 285764 w 2928985"/>
              <a:gd name="connsiteY1" fmla="*/ 107980 h 2206890"/>
              <a:gd name="connsiteX2" fmla="*/ 2886164 w 2928985"/>
              <a:gd name="connsiteY2" fmla="*/ 2191347 h 2206890"/>
              <a:gd name="connsiteX3" fmla="*/ 2928985 w 2928985"/>
              <a:gd name="connsiteY3" fmla="*/ 2206890 h 2206890"/>
              <a:gd name="connsiteX4" fmla="*/ 0 w 2928985"/>
              <a:gd name="connsiteY4" fmla="*/ 1817246 h 2206890"/>
              <a:gd name="connsiteX5" fmla="*/ 241748 w 2928985"/>
              <a:gd name="connsiteY5" fmla="*/ 0 h 22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8985" h="2206890">
                <a:moveTo>
                  <a:pt x="241748" y="0"/>
                </a:moveTo>
                <a:lnTo>
                  <a:pt x="285764" y="107980"/>
                </a:lnTo>
                <a:cubicBezTo>
                  <a:pt x="677380" y="969805"/>
                  <a:pt x="1619009" y="1706628"/>
                  <a:pt x="2886164" y="2191347"/>
                </a:cubicBezTo>
                <a:lnTo>
                  <a:pt x="2928985" y="2206890"/>
                </a:lnTo>
                <a:lnTo>
                  <a:pt x="0" y="1817246"/>
                </a:lnTo>
                <a:lnTo>
                  <a:pt x="241748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 descr="Smartphone">
            <a:extLst>
              <a:ext uri="{FF2B5EF4-FFF2-40B4-BE49-F238E27FC236}">
                <a16:creationId xmlns:a16="http://schemas.microsoft.com/office/drawing/2014/main" id="{3CFA1878-72F8-434C-AF69-625E95BD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99153" y="3043488"/>
            <a:ext cx="3003749" cy="300374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764010-59DA-4258-9607-252B95B4655C}"/>
              </a:ext>
            </a:extLst>
          </p:cNvPr>
          <p:cNvSpPr txBox="1"/>
          <p:nvPr/>
        </p:nvSpPr>
        <p:spPr>
          <a:xfrm>
            <a:off x="8129879" y="2514212"/>
            <a:ext cx="3855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40B2AD"/>
                </a:solidFill>
              </a:rPr>
              <a:t>REQUISITOS</a:t>
            </a:r>
            <a:r>
              <a:rPr lang="pt-BR" sz="4000" dirty="0">
                <a:solidFill>
                  <a:srgbClr val="40B2AD"/>
                </a:solidFill>
              </a:rPr>
              <a:t> </a:t>
            </a:r>
            <a:r>
              <a:rPr lang="pt-BR" sz="4000" dirty="0"/>
              <a:t>DE</a:t>
            </a:r>
          </a:p>
          <a:p>
            <a:r>
              <a:rPr lang="pt-BR" sz="2800" dirty="0"/>
              <a:t>SOFTWARE E HARDWARE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F7A7792-BD9C-46CD-A738-E21A34A5A233}"/>
              </a:ext>
            </a:extLst>
          </p:cNvPr>
          <p:cNvSpPr/>
          <p:nvPr/>
        </p:nvSpPr>
        <p:spPr>
          <a:xfrm>
            <a:off x="1709106" y="1394704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CAD77EC-E32A-4AC6-8759-3BADB808D514}"/>
              </a:ext>
            </a:extLst>
          </p:cNvPr>
          <p:cNvSpPr/>
          <p:nvPr/>
        </p:nvSpPr>
        <p:spPr>
          <a:xfrm>
            <a:off x="3172915" y="1646546"/>
            <a:ext cx="914400" cy="914400"/>
          </a:xfrm>
          <a:prstGeom prst="ellipse">
            <a:avLst/>
          </a:prstGeom>
          <a:solidFill>
            <a:srgbClr val="40B2AD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648DA4-0B71-4571-8C52-10E8558AA86A}"/>
              </a:ext>
            </a:extLst>
          </p:cNvPr>
          <p:cNvSpPr/>
          <p:nvPr/>
        </p:nvSpPr>
        <p:spPr>
          <a:xfrm>
            <a:off x="4424388" y="2530503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0C0842-2C0E-444A-A287-20C8062E863B}"/>
              </a:ext>
            </a:extLst>
          </p:cNvPr>
          <p:cNvSpPr/>
          <p:nvPr/>
        </p:nvSpPr>
        <p:spPr>
          <a:xfrm>
            <a:off x="4813722" y="405216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E243DE-2618-4120-8CA6-A2F1BC74049D}"/>
              </a:ext>
            </a:extLst>
          </p:cNvPr>
          <p:cNvSpPr/>
          <p:nvPr/>
        </p:nvSpPr>
        <p:spPr>
          <a:xfrm>
            <a:off x="4660102" y="5651332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242E01A1-DD69-43A6-A685-53D8D026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346" y="1606314"/>
            <a:ext cx="467920" cy="467920"/>
          </a:xfrm>
          <a:prstGeom prst="rect">
            <a:avLst/>
          </a:prstGeom>
        </p:spPr>
      </p:pic>
      <p:pic>
        <p:nvPicPr>
          <p:cNvPr id="7" name="Gráfico 6" descr="WiFi">
            <a:extLst>
              <a:ext uri="{FF2B5EF4-FFF2-40B4-BE49-F238E27FC236}">
                <a16:creationId xmlns:a16="http://schemas.microsoft.com/office/drawing/2014/main" id="{0F28D8F9-809E-45B6-AC6F-EDAAF032E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155" y="1869786"/>
            <a:ext cx="467920" cy="467920"/>
          </a:xfrm>
          <a:prstGeom prst="rect">
            <a:avLst/>
          </a:prstGeom>
        </p:spPr>
      </p:pic>
      <p:pic>
        <p:nvPicPr>
          <p:cNvPr id="9" name="Gráfico 8" descr="Processador">
            <a:extLst>
              <a:ext uri="{FF2B5EF4-FFF2-40B4-BE49-F238E27FC236}">
                <a16:creationId xmlns:a16="http://schemas.microsoft.com/office/drawing/2014/main" id="{D9C663F5-6466-444C-887A-B9DEA64E0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382" y="2757522"/>
            <a:ext cx="467920" cy="467920"/>
          </a:xfrm>
          <a:prstGeom prst="rect">
            <a:avLst/>
          </a:prstGeom>
        </p:spPr>
      </p:pic>
      <p:pic>
        <p:nvPicPr>
          <p:cNvPr id="11" name="Gráfico 10" descr="Smartphone">
            <a:extLst>
              <a:ext uri="{FF2B5EF4-FFF2-40B4-BE49-F238E27FC236}">
                <a16:creationId xmlns:a16="http://schemas.microsoft.com/office/drawing/2014/main" id="{A802B810-E50C-4A2A-87AA-55C1E927B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6962" y="4275406"/>
            <a:ext cx="467920" cy="467920"/>
          </a:xfrm>
          <a:prstGeom prst="rect">
            <a:avLst/>
          </a:prstGeom>
        </p:spPr>
      </p:pic>
      <p:pic>
        <p:nvPicPr>
          <p:cNvPr id="17" name="Gráfico 16" descr="Robô">
            <a:extLst>
              <a:ext uri="{FF2B5EF4-FFF2-40B4-BE49-F238E27FC236}">
                <a16:creationId xmlns:a16="http://schemas.microsoft.com/office/drawing/2014/main" id="{199962AE-F3F7-4F71-B234-05FB51CA6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83342" y="5874572"/>
            <a:ext cx="467920" cy="467920"/>
          </a:xfrm>
          <a:prstGeom prst="rect">
            <a:avLst/>
          </a:prstGeom>
        </p:spPr>
      </p:pic>
      <p:pic>
        <p:nvPicPr>
          <p:cNvPr id="29" name="Gráfico 28" descr="Web design">
            <a:extLst>
              <a:ext uri="{FF2B5EF4-FFF2-40B4-BE49-F238E27FC236}">
                <a16:creationId xmlns:a16="http://schemas.microsoft.com/office/drawing/2014/main" id="{B9A0DA10-58AA-428F-B2FA-2085D4AD3C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0038" y="4170707"/>
            <a:ext cx="761977" cy="761977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892289E9-DDF6-45F7-B35A-394A631EE00F}"/>
              </a:ext>
            </a:extLst>
          </p:cNvPr>
          <p:cNvSpPr/>
          <p:nvPr/>
        </p:nvSpPr>
        <p:spPr>
          <a:xfrm>
            <a:off x="1573101" y="1251503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4F94E06-7F25-447A-A38C-6D4B2FA7170D}"/>
              </a:ext>
            </a:extLst>
          </p:cNvPr>
          <p:cNvSpPr/>
          <p:nvPr/>
        </p:nvSpPr>
        <p:spPr>
          <a:xfrm>
            <a:off x="3036910" y="151054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5B4AFC-E8E1-413A-AD5F-7B445D0A95FF}"/>
              </a:ext>
            </a:extLst>
          </p:cNvPr>
          <p:cNvSpPr/>
          <p:nvPr/>
        </p:nvSpPr>
        <p:spPr>
          <a:xfrm>
            <a:off x="4287124" y="240183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7F95674-70ED-43C4-9D30-D160CF87D5DC}"/>
              </a:ext>
            </a:extLst>
          </p:cNvPr>
          <p:cNvSpPr/>
          <p:nvPr/>
        </p:nvSpPr>
        <p:spPr>
          <a:xfrm>
            <a:off x="4677717" y="391616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87D7B58-A158-4836-8B95-A30CC7F3BF45}"/>
              </a:ext>
            </a:extLst>
          </p:cNvPr>
          <p:cNvSpPr/>
          <p:nvPr/>
        </p:nvSpPr>
        <p:spPr>
          <a:xfrm>
            <a:off x="4524097" y="551532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B360938-361A-4E0D-9721-09138D21D093}"/>
              </a:ext>
            </a:extLst>
          </p:cNvPr>
          <p:cNvCxnSpPr>
            <a:cxnSpLocks/>
          </p:cNvCxnSpPr>
          <p:nvPr/>
        </p:nvCxnSpPr>
        <p:spPr>
          <a:xfrm flipV="1">
            <a:off x="4054661" y="1089398"/>
            <a:ext cx="810390" cy="557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663391-1F7F-4074-BF39-F6602CE0415C}"/>
              </a:ext>
            </a:extLst>
          </p:cNvPr>
          <p:cNvSpPr txBox="1"/>
          <p:nvPr/>
        </p:nvSpPr>
        <p:spPr>
          <a:xfrm>
            <a:off x="4806235" y="828451"/>
            <a:ext cx="23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Conexão com internet</a:t>
            </a:r>
          </a:p>
        </p:txBody>
      </p:sp>
    </p:spTree>
    <p:extLst>
      <p:ext uri="{BB962C8B-B14F-4D97-AF65-F5344CB8AC3E}">
        <p14:creationId xmlns:p14="http://schemas.microsoft.com/office/powerpoint/2010/main" val="218038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ABA386D-4FAA-4613-9735-EB75062D45F9}"/>
              </a:ext>
            </a:extLst>
          </p:cNvPr>
          <p:cNvSpPr/>
          <p:nvPr/>
        </p:nvSpPr>
        <p:spPr>
          <a:xfrm rot="21145345">
            <a:off x="-212230" y="-297275"/>
            <a:ext cx="5084614" cy="2882091"/>
          </a:xfrm>
          <a:custGeom>
            <a:avLst/>
            <a:gdLst>
              <a:gd name="connsiteX0" fmla="*/ 383405 w 5084614"/>
              <a:gd name="connsiteY0" fmla="*/ 0 h 2882091"/>
              <a:gd name="connsiteX1" fmla="*/ 5084614 w 5084614"/>
              <a:gd name="connsiteY1" fmla="*/ 625403 h 2882091"/>
              <a:gd name="connsiteX2" fmla="*/ 4949174 w 5084614"/>
              <a:gd name="connsiteY2" fmla="*/ 635148 h 2882091"/>
              <a:gd name="connsiteX3" fmla="*/ 63990 w 5084614"/>
              <a:gd name="connsiteY3" fmla="*/ 2790198 h 2882091"/>
              <a:gd name="connsiteX4" fmla="*/ 0 w 5084614"/>
              <a:gd name="connsiteY4" fmla="*/ 2882091 h 2882091"/>
              <a:gd name="connsiteX5" fmla="*/ 383405 w 5084614"/>
              <a:gd name="connsiteY5" fmla="*/ 0 h 288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4614" h="2882091">
                <a:moveTo>
                  <a:pt x="383405" y="0"/>
                </a:moveTo>
                <a:lnTo>
                  <a:pt x="5084614" y="625403"/>
                </a:lnTo>
                <a:lnTo>
                  <a:pt x="4949174" y="635148"/>
                </a:lnTo>
                <a:cubicBezTo>
                  <a:pt x="2741412" y="826153"/>
                  <a:pt x="907689" y="1660762"/>
                  <a:pt x="63990" y="2790198"/>
                </a:cubicBezTo>
                <a:lnTo>
                  <a:pt x="0" y="2882091"/>
                </a:lnTo>
                <a:lnTo>
                  <a:pt x="383405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9F2453B2-ED9A-4DF6-B313-8B7E84944844}"/>
              </a:ext>
            </a:extLst>
          </p:cNvPr>
          <p:cNvSpPr/>
          <p:nvPr/>
        </p:nvSpPr>
        <p:spPr>
          <a:xfrm rot="21145345">
            <a:off x="9314479" y="-208410"/>
            <a:ext cx="2999087" cy="2443054"/>
          </a:xfrm>
          <a:custGeom>
            <a:avLst/>
            <a:gdLst>
              <a:gd name="connsiteX0" fmla="*/ 0 w 2999087"/>
              <a:gd name="connsiteY0" fmla="*/ 0 h 2443054"/>
              <a:gd name="connsiteX1" fmla="*/ 2999087 w 2999087"/>
              <a:gd name="connsiteY1" fmla="*/ 398970 h 2443054"/>
              <a:gd name="connsiteX2" fmla="*/ 2727162 w 2999087"/>
              <a:gd name="connsiteY2" fmla="*/ 2443054 h 2443054"/>
              <a:gd name="connsiteX3" fmla="*/ 2725040 w 2999087"/>
              <a:gd name="connsiteY3" fmla="*/ 2433599 h 2443054"/>
              <a:gd name="connsiteX4" fmla="*/ 246884 w 2999087"/>
              <a:gd name="connsiteY4" fmla="*/ 99405 h 2443054"/>
              <a:gd name="connsiteX5" fmla="*/ 0 w 2999087"/>
              <a:gd name="connsiteY5" fmla="*/ 0 h 24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9087" h="2443054">
                <a:moveTo>
                  <a:pt x="0" y="0"/>
                </a:moveTo>
                <a:lnTo>
                  <a:pt x="2999087" y="398970"/>
                </a:lnTo>
                <a:lnTo>
                  <a:pt x="2727162" y="2443054"/>
                </a:lnTo>
                <a:lnTo>
                  <a:pt x="2725040" y="2433599"/>
                </a:lnTo>
                <a:cubicBezTo>
                  <a:pt x="2468020" y="1481174"/>
                  <a:pt x="1551154" y="651690"/>
                  <a:pt x="246884" y="99405"/>
                </a:cubicBezTo>
                <a:lnTo>
                  <a:pt x="0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28DA1CD-C8C0-42A4-AE60-E373CE080CBA}"/>
              </a:ext>
            </a:extLst>
          </p:cNvPr>
          <p:cNvSpPr/>
          <p:nvPr/>
        </p:nvSpPr>
        <p:spPr>
          <a:xfrm rot="21145345">
            <a:off x="7136728" y="4017009"/>
            <a:ext cx="5285916" cy="3148037"/>
          </a:xfrm>
          <a:custGeom>
            <a:avLst/>
            <a:gdLst>
              <a:gd name="connsiteX0" fmla="*/ 5285916 w 5285916"/>
              <a:gd name="connsiteY0" fmla="*/ 0 h 3148037"/>
              <a:gd name="connsiteX1" fmla="*/ 4867131 w 5285916"/>
              <a:gd name="connsiteY1" fmla="*/ 3148037 h 3148037"/>
              <a:gd name="connsiteX2" fmla="*/ 0 w 5285916"/>
              <a:gd name="connsiteY2" fmla="*/ 2500561 h 3148037"/>
              <a:gd name="connsiteX3" fmla="*/ 186300 w 5285916"/>
              <a:gd name="connsiteY3" fmla="*/ 2487157 h 3148037"/>
              <a:gd name="connsiteX4" fmla="*/ 5285068 w 5285916"/>
              <a:gd name="connsiteY4" fmla="*/ 1689 h 3148037"/>
              <a:gd name="connsiteX5" fmla="*/ 5285916 w 5285916"/>
              <a:gd name="connsiteY5" fmla="*/ 0 h 314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5916" h="3148037">
                <a:moveTo>
                  <a:pt x="5285916" y="0"/>
                </a:moveTo>
                <a:lnTo>
                  <a:pt x="4867131" y="3148037"/>
                </a:lnTo>
                <a:lnTo>
                  <a:pt x="0" y="2500561"/>
                </a:lnTo>
                <a:lnTo>
                  <a:pt x="186300" y="2487157"/>
                </a:lnTo>
                <a:cubicBezTo>
                  <a:pt x="2604324" y="2277962"/>
                  <a:pt x="4573672" y="1296732"/>
                  <a:pt x="5285068" y="1689"/>
                </a:cubicBezTo>
                <a:lnTo>
                  <a:pt x="5285916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B7E1813-5DA3-431E-BF60-18A69D3F36D1}"/>
              </a:ext>
            </a:extLst>
          </p:cNvPr>
          <p:cNvSpPr/>
          <p:nvPr/>
        </p:nvSpPr>
        <p:spPr>
          <a:xfrm rot="21145345">
            <a:off x="-106916" y="4853866"/>
            <a:ext cx="2928985" cy="2206890"/>
          </a:xfrm>
          <a:custGeom>
            <a:avLst/>
            <a:gdLst>
              <a:gd name="connsiteX0" fmla="*/ 241748 w 2928985"/>
              <a:gd name="connsiteY0" fmla="*/ 0 h 2206890"/>
              <a:gd name="connsiteX1" fmla="*/ 285764 w 2928985"/>
              <a:gd name="connsiteY1" fmla="*/ 107980 h 2206890"/>
              <a:gd name="connsiteX2" fmla="*/ 2886164 w 2928985"/>
              <a:gd name="connsiteY2" fmla="*/ 2191347 h 2206890"/>
              <a:gd name="connsiteX3" fmla="*/ 2928985 w 2928985"/>
              <a:gd name="connsiteY3" fmla="*/ 2206890 h 2206890"/>
              <a:gd name="connsiteX4" fmla="*/ 0 w 2928985"/>
              <a:gd name="connsiteY4" fmla="*/ 1817246 h 2206890"/>
              <a:gd name="connsiteX5" fmla="*/ 241748 w 2928985"/>
              <a:gd name="connsiteY5" fmla="*/ 0 h 22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8985" h="2206890">
                <a:moveTo>
                  <a:pt x="241748" y="0"/>
                </a:moveTo>
                <a:lnTo>
                  <a:pt x="285764" y="107980"/>
                </a:lnTo>
                <a:cubicBezTo>
                  <a:pt x="677380" y="969805"/>
                  <a:pt x="1619009" y="1706628"/>
                  <a:pt x="2886164" y="2191347"/>
                </a:cubicBezTo>
                <a:lnTo>
                  <a:pt x="2928985" y="2206890"/>
                </a:lnTo>
                <a:lnTo>
                  <a:pt x="0" y="1817246"/>
                </a:lnTo>
                <a:lnTo>
                  <a:pt x="241748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 descr="Smartphone">
            <a:extLst>
              <a:ext uri="{FF2B5EF4-FFF2-40B4-BE49-F238E27FC236}">
                <a16:creationId xmlns:a16="http://schemas.microsoft.com/office/drawing/2014/main" id="{3CFA1878-72F8-434C-AF69-625E95BD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99153" y="3043488"/>
            <a:ext cx="3003749" cy="300374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764010-59DA-4258-9607-252B95B4655C}"/>
              </a:ext>
            </a:extLst>
          </p:cNvPr>
          <p:cNvSpPr txBox="1"/>
          <p:nvPr/>
        </p:nvSpPr>
        <p:spPr>
          <a:xfrm>
            <a:off x="8129879" y="2514212"/>
            <a:ext cx="3855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40B2AD"/>
                </a:solidFill>
              </a:rPr>
              <a:t>REQUISITOS</a:t>
            </a:r>
            <a:r>
              <a:rPr lang="pt-BR" sz="4000" dirty="0">
                <a:solidFill>
                  <a:srgbClr val="40B2AD"/>
                </a:solidFill>
              </a:rPr>
              <a:t> </a:t>
            </a:r>
            <a:r>
              <a:rPr lang="pt-BR" sz="4000" dirty="0"/>
              <a:t>DE</a:t>
            </a:r>
          </a:p>
          <a:p>
            <a:r>
              <a:rPr lang="pt-BR" sz="2800" dirty="0"/>
              <a:t>SOFTWARE E HARDWARE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F7A7792-BD9C-46CD-A738-E21A34A5A233}"/>
              </a:ext>
            </a:extLst>
          </p:cNvPr>
          <p:cNvSpPr/>
          <p:nvPr/>
        </p:nvSpPr>
        <p:spPr>
          <a:xfrm>
            <a:off x="1709106" y="1394704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CAD77EC-E32A-4AC6-8759-3BADB808D514}"/>
              </a:ext>
            </a:extLst>
          </p:cNvPr>
          <p:cNvSpPr/>
          <p:nvPr/>
        </p:nvSpPr>
        <p:spPr>
          <a:xfrm>
            <a:off x="3172915" y="164654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648DA4-0B71-4571-8C52-10E8558AA86A}"/>
              </a:ext>
            </a:extLst>
          </p:cNvPr>
          <p:cNvSpPr/>
          <p:nvPr/>
        </p:nvSpPr>
        <p:spPr>
          <a:xfrm>
            <a:off x="4424388" y="2530503"/>
            <a:ext cx="914400" cy="914400"/>
          </a:xfrm>
          <a:prstGeom prst="ellipse">
            <a:avLst/>
          </a:prstGeom>
          <a:solidFill>
            <a:srgbClr val="40B2AD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0C0842-2C0E-444A-A287-20C8062E863B}"/>
              </a:ext>
            </a:extLst>
          </p:cNvPr>
          <p:cNvSpPr/>
          <p:nvPr/>
        </p:nvSpPr>
        <p:spPr>
          <a:xfrm>
            <a:off x="4813722" y="405216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E243DE-2618-4120-8CA6-A2F1BC74049D}"/>
              </a:ext>
            </a:extLst>
          </p:cNvPr>
          <p:cNvSpPr/>
          <p:nvPr/>
        </p:nvSpPr>
        <p:spPr>
          <a:xfrm>
            <a:off x="4660102" y="5651332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242E01A1-DD69-43A6-A685-53D8D026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346" y="1606314"/>
            <a:ext cx="467920" cy="467920"/>
          </a:xfrm>
          <a:prstGeom prst="rect">
            <a:avLst/>
          </a:prstGeom>
        </p:spPr>
      </p:pic>
      <p:pic>
        <p:nvPicPr>
          <p:cNvPr id="7" name="Gráfico 6" descr="WiFi">
            <a:extLst>
              <a:ext uri="{FF2B5EF4-FFF2-40B4-BE49-F238E27FC236}">
                <a16:creationId xmlns:a16="http://schemas.microsoft.com/office/drawing/2014/main" id="{0F28D8F9-809E-45B6-AC6F-EDAAF032E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155" y="1869786"/>
            <a:ext cx="467920" cy="467920"/>
          </a:xfrm>
          <a:prstGeom prst="rect">
            <a:avLst/>
          </a:prstGeom>
        </p:spPr>
      </p:pic>
      <p:pic>
        <p:nvPicPr>
          <p:cNvPr id="9" name="Gráfico 8" descr="Processador">
            <a:extLst>
              <a:ext uri="{FF2B5EF4-FFF2-40B4-BE49-F238E27FC236}">
                <a16:creationId xmlns:a16="http://schemas.microsoft.com/office/drawing/2014/main" id="{D9C663F5-6466-444C-887A-B9DEA64E0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382" y="2757522"/>
            <a:ext cx="467920" cy="467920"/>
          </a:xfrm>
          <a:prstGeom prst="rect">
            <a:avLst/>
          </a:prstGeom>
        </p:spPr>
      </p:pic>
      <p:pic>
        <p:nvPicPr>
          <p:cNvPr id="11" name="Gráfico 10" descr="Smartphone">
            <a:extLst>
              <a:ext uri="{FF2B5EF4-FFF2-40B4-BE49-F238E27FC236}">
                <a16:creationId xmlns:a16="http://schemas.microsoft.com/office/drawing/2014/main" id="{A802B810-E50C-4A2A-87AA-55C1E927B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6962" y="4275406"/>
            <a:ext cx="467920" cy="467920"/>
          </a:xfrm>
          <a:prstGeom prst="rect">
            <a:avLst/>
          </a:prstGeom>
        </p:spPr>
      </p:pic>
      <p:pic>
        <p:nvPicPr>
          <p:cNvPr id="17" name="Gráfico 16" descr="Robô">
            <a:extLst>
              <a:ext uri="{FF2B5EF4-FFF2-40B4-BE49-F238E27FC236}">
                <a16:creationId xmlns:a16="http://schemas.microsoft.com/office/drawing/2014/main" id="{199962AE-F3F7-4F71-B234-05FB51CA6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83342" y="5874572"/>
            <a:ext cx="467920" cy="467920"/>
          </a:xfrm>
          <a:prstGeom prst="rect">
            <a:avLst/>
          </a:prstGeom>
        </p:spPr>
      </p:pic>
      <p:pic>
        <p:nvPicPr>
          <p:cNvPr id="29" name="Gráfico 28" descr="Web design">
            <a:extLst>
              <a:ext uri="{FF2B5EF4-FFF2-40B4-BE49-F238E27FC236}">
                <a16:creationId xmlns:a16="http://schemas.microsoft.com/office/drawing/2014/main" id="{B9A0DA10-58AA-428F-B2FA-2085D4AD3C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0038" y="4170707"/>
            <a:ext cx="761977" cy="761977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892289E9-DDF6-45F7-B35A-394A631EE00F}"/>
              </a:ext>
            </a:extLst>
          </p:cNvPr>
          <p:cNvSpPr/>
          <p:nvPr/>
        </p:nvSpPr>
        <p:spPr>
          <a:xfrm>
            <a:off x="1573101" y="1251503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4F94E06-7F25-447A-A38C-6D4B2FA7170D}"/>
              </a:ext>
            </a:extLst>
          </p:cNvPr>
          <p:cNvSpPr/>
          <p:nvPr/>
        </p:nvSpPr>
        <p:spPr>
          <a:xfrm>
            <a:off x="3036910" y="151054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5B4AFC-E8E1-413A-AD5F-7B445D0A95FF}"/>
              </a:ext>
            </a:extLst>
          </p:cNvPr>
          <p:cNvSpPr/>
          <p:nvPr/>
        </p:nvSpPr>
        <p:spPr>
          <a:xfrm>
            <a:off x="4287124" y="240183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7F95674-70ED-43C4-9D30-D160CF87D5DC}"/>
              </a:ext>
            </a:extLst>
          </p:cNvPr>
          <p:cNvSpPr/>
          <p:nvPr/>
        </p:nvSpPr>
        <p:spPr>
          <a:xfrm>
            <a:off x="4677717" y="391616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87D7B58-A158-4836-8B95-A30CC7F3BF45}"/>
              </a:ext>
            </a:extLst>
          </p:cNvPr>
          <p:cNvSpPr/>
          <p:nvPr/>
        </p:nvSpPr>
        <p:spPr>
          <a:xfrm>
            <a:off x="4524097" y="551532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B360938-361A-4E0D-9721-09138D21D093}"/>
              </a:ext>
            </a:extLst>
          </p:cNvPr>
          <p:cNvCxnSpPr>
            <a:cxnSpLocks/>
          </p:cNvCxnSpPr>
          <p:nvPr/>
        </p:nvCxnSpPr>
        <p:spPr>
          <a:xfrm flipV="1">
            <a:off x="5348476" y="2071946"/>
            <a:ext cx="810390" cy="557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663391-1F7F-4074-BF39-F6602CE0415C}"/>
              </a:ext>
            </a:extLst>
          </p:cNvPr>
          <p:cNvSpPr txBox="1"/>
          <p:nvPr/>
        </p:nvSpPr>
        <p:spPr>
          <a:xfrm>
            <a:off x="6100050" y="1810999"/>
            <a:ext cx="23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Versão do SDK 21</a:t>
            </a:r>
          </a:p>
        </p:txBody>
      </p:sp>
    </p:spTree>
    <p:extLst>
      <p:ext uri="{BB962C8B-B14F-4D97-AF65-F5344CB8AC3E}">
        <p14:creationId xmlns:p14="http://schemas.microsoft.com/office/powerpoint/2010/main" val="25619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ABA386D-4FAA-4613-9735-EB75062D45F9}"/>
              </a:ext>
            </a:extLst>
          </p:cNvPr>
          <p:cNvSpPr/>
          <p:nvPr/>
        </p:nvSpPr>
        <p:spPr>
          <a:xfrm rot="21145345">
            <a:off x="-212230" y="-297275"/>
            <a:ext cx="5084614" cy="2882091"/>
          </a:xfrm>
          <a:custGeom>
            <a:avLst/>
            <a:gdLst>
              <a:gd name="connsiteX0" fmla="*/ 383405 w 5084614"/>
              <a:gd name="connsiteY0" fmla="*/ 0 h 2882091"/>
              <a:gd name="connsiteX1" fmla="*/ 5084614 w 5084614"/>
              <a:gd name="connsiteY1" fmla="*/ 625403 h 2882091"/>
              <a:gd name="connsiteX2" fmla="*/ 4949174 w 5084614"/>
              <a:gd name="connsiteY2" fmla="*/ 635148 h 2882091"/>
              <a:gd name="connsiteX3" fmla="*/ 63990 w 5084614"/>
              <a:gd name="connsiteY3" fmla="*/ 2790198 h 2882091"/>
              <a:gd name="connsiteX4" fmla="*/ 0 w 5084614"/>
              <a:gd name="connsiteY4" fmla="*/ 2882091 h 2882091"/>
              <a:gd name="connsiteX5" fmla="*/ 383405 w 5084614"/>
              <a:gd name="connsiteY5" fmla="*/ 0 h 288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4614" h="2882091">
                <a:moveTo>
                  <a:pt x="383405" y="0"/>
                </a:moveTo>
                <a:lnTo>
                  <a:pt x="5084614" y="625403"/>
                </a:lnTo>
                <a:lnTo>
                  <a:pt x="4949174" y="635148"/>
                </a:lnTo>
                <a:cubicBezTo>
                  <a:pt x="2741412" y="826153"/>
                  <a:pt x="907689" y="1660762"/>
                  <a:pt x="63990" y="2790198"/>
                </a:cubicBezTo>
                <a:lnTo>
                  <a:pt x="0" y="2882091"/>
                </a:lnTo>
                <a:lnTo>
                  <a:pt x="383405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9F2453B2-ED9A-4DF6-B313-8B7E84944844}"/>
              </a:ext>
            </a:extLst>
          </p:cNvPr>
          <p:cNvSpPr/>
          <p:nvPr/>
        </p:nvSpPr>
        <p:spPr>
          <a:xfrm rot="21145345">
            <a:off x="9314479" y="-208410"/>
            <a:ext cx="2999087" cy="2443054"/>
          </a:xfrm>
          <a:custGeom>
            <a:avLst/>
            <a:gdLst>
              <a:gd name="connsiteX0" fmla="*/ 0 w 2999087"/>
              <a:gd name="connsiteY0" fmla="*/ 0 h 2443054"/>
              <a:gd name="connsiteX1" fmla="*/ 2999087 w 2999087"/>
              <a:gd name="connsiteY1" fmla="*/ 398970 h 2443054"/>
              <a:gd name="connsiteX2" fmla="*/ 2727162 w 2999087"/>
              <a:gd name="connsiteY2" fmla="*/ 2443054 h 2443054"/>
              <a:gd name="connsiteX3" fmla="*/ 2725040 w 2999087"/>
              <a:gd name="connsiteY3" fmla="*/ 2433599 h 2443054"/>
              <a:gd name="connsiteX4" fmla="*/ 246884 w 2999087"/>
              <a:gd name="connsiteY4" fmla="*/ 99405 h 2443054"/>
              <a:gd name="connsiteX5" fmla="*/ 0 w 2999087"/>
              <a:gd name="connsiteY5" fmla="*/ 0 h 24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9087" h="2443054">
                <a:moveTo>
                  <a:pt x="0" y="0"/>
                </a:moveTo>
                <a:lnTo>
                  <a:pt x="2999087" y="398970"/>
                </a:lnTo>
                <a:lnTo>
                  <a:pt x="2727162" y="2443054"/>
                </a:lnTo>
                <a:lnTo>
                  <a:pt x="2725040" y="2433599"/>
                </a:lnTo>
                <a:cubicBezTo>
                  <a:pt x="2468020" y="1481174"/>
                  <a:pt x="1551154" y="651690"/>
                  <a:pt x="246884" y="99405"/>
                </a:cubicBezTo>
                <a:lnTo>
                  <a:pt x="0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28DA1CD-C8C0-42A4-AE60-E373CE080CBA}"/>
              </a:ext>
            </a:extLst>
          </p:cNvPr>
          <p:cNvSpPr/>
          <p:nvPr/>
        </p:nvSpPr>
        <p:spPr>
          <a:xfrm rot="21145345">
            <a:off x="7136728" y="4017009"/>
            <a:ext cx="5285916" cy="3148037"/>
          </a:xfrm>
          <a:custGeom>
            <a:avLst/>
            <a:gdLst>
              <a:gd name="connsiteX0" fmla="*/ 5285916 w 5285916"/>
              <a:gd name="connsiteY0" fmla="*/ 0 h 3148037"/>
              <a:gd name="connsiteX1" fmla="*/ 4867131 w 5285916"/>
              <a:gd name="connsiteY1" fmla="*/ 3148037 h 3148037"/>
              <a:gd name="connsiteX2" fmla="*/ 0 w 5285916"/>
              <a:gd name="connsiteY2" fmla="*/ 2500561 h 3148037"/>
              <a:gd name="connsiteX3" fmla="*/ 186300 w 5285916"/>
              <a:gd name="connsiteY3" fmla="*/ 2487157 h 3148037"/>
              <a:gd name="connsiteX4" fmla="*/ 5285068 w 5285916"/>
              <a:gd name="connsiteY4" fmla="*/ 1689 h 3148037"/>
              <a:gd name="connsiteX5" fmla="*/ 5285916 w 5285916"/>
              <a:gd name="connsiteY5" fmla="*/ 0 h 314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5916" h="3148037">
                <a:moveTo>
                  <a:pt x="5285916" y="0"/>
                </a:moveTo>
                <a:lnTo>
                  <a:pt x="4867131" y="3148037"/>
                </a:lnTo>
                <a:lnTo>
                  <a:pt x="0" y="2500561"/>
                </a:lnTo>
                <a:lnTo>
                  <a:pt x="186300" y="2487157"/>
                </a:lnTo>
                <a:cubicBezTo>
                  <a:pt x="2604324" y="2277962"/>
                  <a:pt x="4573672" y="1296732"/>
                  <a:pt x="5285068" y="1689"/>
                </a:cubicBezTo>
                <a:lnTo>
                  <a:pt x="5285916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B7E1813-5DA3-431E-BF60-18A69D3F36D1}"/>
              </a:ext>
            </a:extLst>
          </p:cNvPr>
          <p:cNvSpPr/>
          <p:nvPr/>
        </p:nvSpPr>
        <p:spPr>
          <a:xfrm rot="21145345">
            <a:off x="-106916" y="4853866"/>
            <a:ext cx="2928985" cy="2206890"/>
          </a:xfrm>
          <a:custGeom>
            <a:avLst/>
            <a:gdLst>
              <a:gd name="connsiteX0" fmla="*/ 241748 w 2928985"/>
              <a:gd name="connsiteY0" fmla="*/ 0 h 2206890"/>
              <a:gd name="connsiteX1" fmla="*/ 285764 w 2928985"/>
              <a:gd name="connsiteY1" fmla="*/ 107980 h 2206890"/>
              <a:gd name="connsiteX2" fmla="*/ 2886164 w 2928985"/>
              <a:gd name="connsiteY2" fmla="*/ 2191347 h 2206890"/>
              <a:gd name="connsiteX3" fmla="*/ 2928985 w 2928985"/>
              <a:gd name="connsiteY3" fmla="*/ 2206890 h 2206890"/>
              <a:gd name="connsiteX4" fmla="*/ 0 w 2928985"/>
              <a:gd name="connsiteY4" fmla="*/ 1817246 h 2206890"/>
              <a:gd name="connsiteX5" fmla="*/ 241748 w 2928985"/>
              <a:gd name="connsiteY5" fmla="*/ 0 h 22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8985" h="2206890">
                <a:moveTo>
                  <a:pt x="241748" y="0"/>
                </a:moveTo>
                <a:lnTo>
                  <a:pt x="285764" y="107980"/>
                </a:lnTo>
                <a:cubicBezTo>
                  <a:pt x="677380" y="969805"/>
                  <a:pt x="1619009" y="1706628"/>
                  <a:pt x="2886164" y="2191347"/>
                </a:cubicBezTo>
                <a:lnTo>
                  <a:pt x="2928985" y="2206890"/>
                </a:lnTo>
                <a:lnTo>
                  <a:pt x="0" y="1817246"/>
                </a:lnTo>
                <a:lnTo>
                  <a:pt x="241748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 descr="Smartphone">
            <a:extLst>
              <a:ext uri="{FF2B5EF4-FFF2-40B4-BE49-F238E27FC236}">
                <a16:creationId xmlns:a16="http://schemas.microsoft.com/office/drawing/2014/main" id="{3CFA1878-72F8-434C-AF69-625E95BD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99153" y="3043488"/>
            <a:ext cx="3003749" cy="300374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764010-59DA-4258-9607-252B95B4655C}"/>
              </a:ext>
            </a:extLst>
          </p:cNvPr>
          <p:cNvSpPr txBox="1"/>
          <p:nvPr/>
        </p:nvSpPr>
        <p:spPr>
          <a:xfrm>
            <a:off x="8129879" y="2514212"/>
            <a:ext cx="3855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40B2AD"/>
                </a:solidFill>
              </a:rPr>
              <a:t>REQUISITOS</a:t>
            </a:r>
            <a:r>
              <a:rPr lang="pt-BR" sz="4000" dirty="0">
                <a:solidFill>
                  <a:srgbClr val="40B2AD"/>
                </a:solidFill>
              </a:rPr>
              <a:t> </a:t>
            </a:r>
            <a:r>
              <a:rPr lang="pt-BR" sz="4000" dirty="0"/>
              <a:t>DE</a:t>
            </a:r>
          </a:p>
          <a:p>
            <a:r>
              <a:rPr lang="pt-BR" sz="2800" dirty="0"/>
              <a:t>SOFTWARE E HARDWARE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F7A7792-BD9C-46CD-A738-E21A34A5A233}"/>
              </a:ext>
            </a:extLst>
          </p:cNvPr>
          <p:cNvSpPr/>
          <p:nvPr/>
        </p:nvSpPr>
        <p:spPr>
          <a:xfrm>
            <a:off x="1709106" y="1394704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CAD77EC-E32A-4AC6-8759-3BADB808D514}"/>
              </a:ext>
            </a:extLst>
          </p:cNvPr>
          <p:cNvSpPr/>
          <p:nvPr/>
        </p:nvSpPr>
        <p:spPr>
          <a:xfrm>
            <a:off x="3172915" y="164654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648DA4-0B71-4571-8C52-10E8558AA86A}"/>
              </a:ext>
            </a:extLst>
          </p:cNvPr>
          <p:cNvSpPr/>
          <p:nvPr/>
        </p:nvSpPr>
        <p:spPr>
          <a:xfrm>
            <a:off x="4424388" y="2530503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0C0842-2C0E-444A-A287-20C8062E863B}"/>
              </a:ext>
            </a:extLst>
          </p:cNvPr>
          <p:cNvSpPr/>
          <p:nvPr/>
        </p:nvSpPr>
        <p:spPr>
          <a:xfrm>
            <a:off x="4813722" y="4052166"/>
            <a:ext cx="914400" cy="914400"/>
          </a:xfrm>
          <a:prstGeom prst="ellipse">
            <a:avLst/>
          </a:prstGeom>
          <a:solidFill>
            <a:srgbClr val="40B2AD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E243DE-2618-4120-8CA6-A2F1BC74049D}"/>
              </a:ext>
            </a:extLst>
          </p:cNvPr>
          <p:cNvSpPr/>
          <p:nvPr/>
        </p:nvSpPr>
        <p:spPr>
          <a:xfrm>
            <a:off x="4660102" y="5651332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242E01A1-DD69-43A6-A685-53D8D026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346" y="1606314"/>
            <a:ext cx="467920" cy="467920"/>
          </a:xfrm>
          <a:prstGeom prst="rect">
            <a:avLst/>
          </a:prstGeom>
        </p:spPr>
      </p:pic>
      <p:pic>
        <p:nvPicPr>
          <p:cNvPr id="7" name="Gráfico 6" descr="WiFi">
            <a:extLst>
              <a:ext uri="{FF2B5EF4-FFF2-40B4-BE49-F238E27FC236}">
                <a16:creationId xmlns:a16="http://schemas.microsoft.com/office/drawing/2014/main" id="{0F28D8F9-809E-45B6-AC6F-EDAAF032E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155" y="1869786"/>
            <a:ext cx="467920" cy="467920"/>
          </a:xfrm>
          <a:prstGeom prst="rect">
            <a:avLst/>
          </a:prstGeom>
        </p:spPr>
      </p:pic>
      <p:pic>
        <p:nvPicPr>
          <p:cNvPr id="9" name="Gráfico 8" descr="Processador">
            <a:extLst>
              <a:ext uri="{FF2B5EF4-FFF2-40B4-BE49-F238E27FC236}">
                <a16:creationId xmlns:a16="http://schemas.microsoft.com/office/drawing/2014/main" id="{D9C663F5-6466-444C-887A-B9DEA64E0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382" y="2757522"/>
            <a:ext cx="467920" cy="467920"/>
          </a:xfrm>
          <a:prstGeom prst="rect">
            <a:avLst/>
          </a:prstGeom>
        </p:spPr>
      </p:pic>
      <p:pic>
        <p:nvPicPr>
          <p:cNvPr id="11" name="Gráfico 10" descr="Smartphone">
            <a:extLst>
              <a:ext uri="{FF2B5EF4-FFF2-40B4-BE49-F238E27FC236}">
                <a16:creationId xmlns:a16="http://schemas.microsoft.com/office/drawing/2014/main" id="{A802B810-E50C-4A2A-87AA-55C1E927B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6962" y="4275406"/>
            <a:ext cx="467920" cy="467920"/>
          </a:xfrm>
          <a:prstGeom prst="rect">
            <a:avLst/>
          </a:prstGeom>
        </p:spPr>
      </p:pic>
      <p:pic>
        <p:nvPicPr>
          <p:cNvPr id="17" name="Gráfico 16" descr="Robô">
            <a:extLst>
              <a:ext uri="{FF2B5EF4-FFF2-40B4-BE49-F238E27FC236}">
                <a16:creationId xmlns:a16="http://schemas.microsoft.com/office/drawing/2014/main" id="{199962AE-F3F7-4F71-B234-05FB51CA6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83342" y="5874572"/>
            <a:ext cx="467920" cy="467920"/>
          </a:xfrm>
          <a:prstGeom prst="rect">
            <a:avLst/>
          </a:prstGeom>
        </p:spPr>
      </p:pic>
      <p:pic>
        <p:nvPicPr>
          <p:cNvPr id="29" name="Gráfico 28" descr="Web design">
            <a:extLst>
              <a:ext uri="{FF2B5EF4-FFF2-40B4-BE49-F238E27FC236}">
                <a16:creationId xmlns:a16="http://schemas.microsoft.com/office/drawing/2014/main" id="{B9A0DA10-58AA-428F-B2FA-2085D4AD3C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0038" y="4170707"/>
            <a:ext cx="761977" cy="761977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892289E9-DDF6-45F7-B35A-394A631EE00F}"/>
              </a:ext>
            </a:extLst>
          </p:cNvPr>
          <p:cNvSpPr/>
          <p:nvPr/>
        </p:nvSpPr>
        <p:spPr>
          <a:xfrm>
            <a:off x="1573101" y="1251503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4F94E06-7F25-447A-A38C-6D4B2FA7170D}"/>
              </a:ext>
            </a:extLst>
          </p:cNvPr>
          <p:cNvSpPr/>
          <p:nvPr/>
        </p:nvSpPr>
        <p:spPr>
          <a:xfrm>
            <a:off x="3036910" y="151054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5B4AFC-E8E1-413A-AD5F-7B445D0A95FF}"/>
              </a:ext>
            </a:extLst>
          </p:cNvPr>
          <p:cNvSpPr/>
          <p:nvPr/>
        </p:nvSpPr>
        <p:spPr>
          <a:xfrm>
            <a:off x="4287124" y="240183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7F95674-70ED-43C4-9D30-D160CF87D5DC}"/>
              </a:ext>
            </a:extLst>
          </p:cNvPr>
          <p:cNvSpPr/>
          <p:nvPr/>
        </p:nvSpPr>
        <p:spPr>
          <a:xfrm>
            <a:off x="4677717" y="391616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87D7B58-A158-4836-8B95-A30CC7F3BF45}"/>
              </a:ext>
            </a:extLst>
          </p:cNvPr>
          <p:cNvSpPr/>
          <p:nvPr/>
        </p:nvSpPr>
        <p:spPr>
          <a:xfrm>
            <a:off x="4524097" y="551532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B360938-361A-4E0D-9721-09138D21D093}"/>
              </a:ext>
            </a:extLst>
          </p:cNvPr>
          <p:cNvCxnSpPr>
            <a:cxnSpLocks/>
          </p:cNvCxnSpPr>
          <p:nvPr/>
        </p:nvCxnSpPr>
        <p:spPr>
          <a:xfrm>
            <a:off x="5864127" y="4491716"/>
            <a:ext cx="11108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663391-1F7F-4074-BF39-F6602CE0415C}"/>
              </a:ext>
            </a:extLst>
          </p:cNvPr>
          <p:cNvSpPr txBox="1"/>
          <p:nvPr/>
        </p:nvSpPr>
        <p:spPr>
          <a:xfrm>
            <a:off x="7027578" y="4296329"/>
            <a:ext cx="23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1GB de memória RAM</a:t>
            </a:r>
          </a:p>
        </p:txBody>
      </p:sp>
    </p:spTree>
    <p:extLst>
      <p:ext uri="{BB962C8B-B14F-4D97-AF65-F5344CB8AC3E}">
        <p14:creationId xmlns:p14="http://schemas.microsoft.com/office/powerpoint/2010/main" val="169179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ABA386D-4FAA-4613-9735-EB75062D45F9}"/>
              </a:ext>
            </a:extLst>
          </p:cNvPr>
          <p:cNvSpPr/>
          <p:nvPr/>
        </p:nvSpPr>
        <p:spPr>
          <a:xfrm rot="21145345">
            <a:off x="-212230" y="-297275"/>
            <a:ext cx="5084614" cy="2882091"/>
          </a:xfrm>
          <a:custGeom>
            <a:avLst/>
            <a:gdLst>
              <a:gd name="connsiteX0" fmla="*/ 383405 w 5084614"/>
              <a:gd name="connsiteY0" fmla="*/ 0 h 2882091"/>
              <a:gd name="connsiteX1" fmla="*/ 5084614 w 5084614"/>
              <a:gd name="connsiteY1" fmla="*/ 625403 h 2882091"/>
              <a:gd name="connsiteX2" fmla="*/ 4949174 w 5084614"/>
              <a:gd name="connsiteY2" fmla="*/ 635148 h 2882091"/>
              <a:gd name="connsiteX3" fmla="*/ 63990 w 5084614"/>
              <a:gd name="connsiteY3" fmla="*/ 2790198 h 2882091"/>
              <a:gd name="connsiteX4" fmla="*/ 0 w 5084614"/>
              <a:gd name="connsiteY4" fmla="*/ 2882091 h 2882091"/>
              <a:gd name="connsiteX5" fmla="*/ 383405 w 5084614"/>
              <a:gd name="connsiteY5" fmla="*/ 0 h 288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4614" h="2882091">
                <a:moveTo>
                  <a:pt x="383405" y="0"/>
                </a:moveTo>
                <a:lnTo>
                  <a:pt x="5084614" y="625403"/>
                </a:lnTo>
                <a:lnTo>
                  <a:pt x="4949174" y="635148"/>
                </a:lnTo>
                <a:cubicBezTo>
                  <a:pt x="2741412" y="826153"/>
                  <a:pt x="907689" y="1660762"/>
                  <a:pt x="63990" y="2790198"/>
                </a:cubicBezTo>
                <a:lnTo>
                  <a:pt x="0" y="2882091"/>
                </a:lnTo>
                <a:lnTo>
                  <a:pt x="383405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9F2453B2-ED9A-4DF6-B313-8B7E84944844}"/>
              </a:ext>
            </a:extLst>
          </p:cNvPr>
          <p:cNvSpPr/>
          <p:nvPr/>
        </p:nvSpPr>
        <p:spPr>
          <a:xfrm rot="21145345">
            <a:off x="9314479" y="-208410"/>
            <a:ext cx="2999087" cy="2443054"/>
          </a:xfrm>
          <a:custGeom>
            <a:avLst/>
            <a:gdLst>
              <a:gd name="connsiteX0" fmla="*/ 0 w 2999087"/>
              <a:gd name="connsiteY0" fmla="*/ 0 h 2443054"/>
              <a:gd name="connsiteX1" fmla="*/ 2999087 w 2999087"/>
              <a:gd name="connsiteY1" fmla="*/ 398970 h 2443054"/>
              <a:gd name="connsiteX2" fmla="*/ 2727162 w 2999087"/>
              <a:gd name="connsiteY2" fmla="*/ 2443054 h 2443054"/>
              <a:gd name="connsiteX3" fmla="*/ 2725040 w 2999087"/>
              <a:gd name="connsiteY3" fmla="*/ 2433599 h 2443054"/>
              <a:gd name="connsiteX4" fmla="*/ 246884 w 2999087"/>
              <a:gd name="connsiteY4" fmla="*/ 99405 h 2443054"/>
              <a:gd name="connsiteX5" fmla="*/ 0 w 2999087"/>
              <a:gd name="connsiteY5" fmla="*/ 0 h 24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9087" h="2443054">
                <a:moveTo>
                  <a:pt x="0" y="0"/>
                </a:moveTo>
                <a:lnTo>
                  <a:pt x="2999087" y="398970"/>
                </a:lnTo>
                <a:lnTo>
                  <a:pt x="2727162" y="2443054"/>
                </a:lnTo>
                <a:lnTo>
                  <a:pt x="2725040" y="2433599"/>
                </a:lnTo>
                <a:cubicBezTo>
                  <a:pt x="2468020" y="1481174"/>
                  <a:pt x="1551154" y="651690"/>
                  <a:pt x="246884" y="99405"/>
                </a:cubicBezTo>
                <a:lnTo>
                  <a:pt x="0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28DA1CD-C8C0-42A4-AE60-E373CE080CBA}"/>
              </a:ext>
            </a:extLst>
          </p:cNvPr>
          <p:cNvSpPr/>
          <p:nvPr/>
        </p:nvSpPr>
        <p:spPr>
          <a:xfrm rot="21145345">
            <a:off x="7136728" y="4017009"/>
            <a:ext cx="5285916" cy="3148037"/>
          </a:xfrm>
          <a:custGeom>
            <a:avLst/>
            <a:gdLst>
              <a:gd name="connsiteX0" fmla="*/ 5285916 w 5285916"/>
              <a:gd name="connsiteY0" fmla="*/ 0 h 3148037"/>
              <a:gd name="connsiteX1" fmla="*/ 4867131 w 5285916"/>
              <a:gd name="connsiteY1" fmla="*/ 3148037 h 3148037"/>
              <a:gd name="connsiteX2" fmla="*/ 0 w 5285916"/>
              <a:gd name="connsiteY2" fmla="*/ 2500561 h 3148037"/>
              <a:gd name="connsiteX3" fmla="*/ 186300 w 5285916"/>
              <a:gd name="connsiteY3" fmla="*/ 2487157 h 3148037"/>
              <a:gd name="connsiteX4" fmla="*/ 5285068 w 5285916"/>
              <a:gd name="connsiteY4" fmla="*/ 1689 h 3148037"/>
              <a:gd name="connsiteX5" fmla="*/ 5285916 w 5285916"/>
              <a:gd name="connsiteY5" fmla="*/ 0 h 314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5916" h="3148037">
                <a:moveTo>
                  <a:pt x="5285916" y="0"/>
                </a:moveTo>
                <a:lnTo>
                  <a:pt x="4867131" y="3148037"/>
                </a:lnTo>
                <a:lnTo>
                  <a:pt x="0" y="2500561"/>
                </a:lnTo>
                <a:lnTo>
                  <a:pt x="186300" y="2487157"/>
                </a:lnTo>
                <a:cubicBezTo>
                  <a:pt x="2604324" y="2277962"/>
                  <a:pt x="4573672" y="1296732"/>
                  <a:pt x="5285068" y="1689"/>
                </a:cubicBezTo>
                <a:lnTo>
                  <a:pt x="5285916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B7E1813-5DA3-431E-BF60-18A69D3F36D1}"/>
              </a:ext>
            </a:extLst>
          </p:cNvPr>
          <p:cNvSpPr/>
          <p:nvPr/>
        </p:nvSpPr>
        <p:spPr>
          <a:xfrm rot="21145345">
            <a:off x="-106916" y="4853866"/>
            <a:ext cx="2928985" cy="2206890"/>
          </a:xfrm>
          <a:custGeom>
            <a:avLst/>
            <a:gdLst>
              <a:gd name="connsiteX0" fmla="*/ 241748 w 2928985"/>
              <a:gd name="connsiteY0" fmla="*/ 0 h 2206890"/>
              <a:gd name="connsiteX1" fmla="*/ 285764 w 2928985"/>
              <a:gd name="connsiteY1" fmla="*/ 107980 h 2206890"/>
              <a:gd name="connsiteX2" fmla="*/ 2886164 w 2928985"/>
              <a:gd name="connsiteY2" fmla="*/ 2191347 h 2206890"/>
              <a:gd name="connsiteX3" fmla="*/ 2928985 w 2928985"/>
              <a:gd name="connsiteY3" fmla="*/ 2206890 h 2206890"/>
              <a:gd name="connsiteX4" fmla="*/ 0 w 2928985"/>
              <a:gd name="connsiteY4" fmla="*/ 1817246 h 2206890"/>
              <a:gd name="connsiteX5" fmla="*/ 241748 w 2928985"/>
              <a:gd name="connsiteY5" fmla="*/ 0 h 22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8985" h="2206890">
                <a:moveTo>
                  <a:pt x="241748" y="0"/>
                </a:moveTo>
                <a:lnTo>
                  <a:pt x="285764" y="107980"/>
                </a:lnTo>
                <a:cubicBezTo>
                  <a:pt x="677380" y="969805"/>
                  <a:pt x="1619009" y="1706628"/>
                  <a:pt x="2886164" y="2191347"/>
                </a:cubicBezTo>
                <a:lnTo>
                  <a:pt x="2928985" y="2206890"/>
                </a:lnTo>
                <a:lnTo>
                  <a:pt x="0" y="1817246"/>
                </a:lnTo>
                <a:lnTo>
                  <a:pt x="241748" y="0"/>
                </a:lnTo>
                <a:close/>
              </a:path>
            </a:pathLst>
          </a:custGeom>
          <a:solidFill>
            <a:srgbClr val="40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 descr="Smartphone">
            <a:extLst>
              <a:ext uri="{FF2B5EF4-FFF2-40B4-BE49-F238E27FC236}">
                <a16:creationId xmlns:a16="http://schemas.microsoft.com/office/drawing/2014/main" id="{3CFA1878-72F8-434C-AF69-625E95BD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99153" y="3043488"/>
            <a:ext cx="3003749" cy="300374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764010-59DA-4258-9607-252B95B4655C}"/>
              </a:ext>
            </a:extLst>
          </p:cNvPr>
          <p:cNvSpPr txBox="1"/>
          <p:nvPr/>
        </p:nvSpPr>
        <p:spPr>
          <a:xfrm>
            <a:off x="8129879" y="2514212"/>
            <a:ext cx="3855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40B2AD"/>
                </a:solidFill>
              </a:rPr>
              <a:t>REQUISITOS</a:t>
            </a:r>
            <a:r>
              <a:rPr lang="pt-BR" sz="4000" dirty="0">
                <a:solidFill>
                  <a:srgbClr val="40B2AD"/>
                </a:solidFill>
              </a:rPr>
              <a:t> </a:t>
            </a:r>
            <a:r>
              <a:rPr lang="pt-BR" sz="4000" dirty="0"/>
              <a:t>DE</a:t>
            </a:r>
          </a:p>
          <a:p>
            <a:r>
              <a:rPr lang="pt-BR" sz="2800" dirty="0"/>
              <a:t>SOFTWARE E HARDWARE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F7A7792-BD9C-46CD-A738-E21A34A5A233}"/>
              </a:ext>
            </a:extLst>
          </p:cNvPr>
          <p:cNvSpPr/>
          <p:nvPr/>
        </p:nvSpPr>
        <p:spPr>
          <a:xfrm>
            <a:off x="1709106" y="1394704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CAD77EC-E32A-4AC6-8759-3BADB808D514}"/>
              </a:ext>
            </a:extLst>
          </p:cNvPr>
          <p:cNvSpPr/>
          <p:nvPr/>
        </p:nvSpPr>
        <p:spPr>
          <a:xfrm>
            <a:off x="3172915" y="164654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648DA4-0B71-4571-8C52-10E8558AA86A}"/>
              </a:ext>
            </a:extLst>
          </p:cNvPr>
          <p:cNvSpPr/>
          <p:nvPr/>
        </p:nvSpPr>
        <p:spPr>
          <a:xfrm>
            <a:off x="4424388" y="2530503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0C0842-2C0E-444A-A287-20C8062E863B}"/>
              </a:ext>
            </a:extLst>
          </p:cNvPr>
          <p:cNvSpPr/>
          <p:nvPr/>
        </p:nvSpPr>
        <p:spPr>
          <a:xfrm>
            <a:off x="4813722" y="4052166"/>
            <a:ext cx="914400" cy="914400"/>
          </a:xfrm>
          <a:prstGeom prst="ellipse">
            <a:avLst/>
          </a:prstGeom>
          <a:solidFill>
            <a:srgbClr val="29716E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E243DE-2618-4120-8CA6-A2F1BC74049D}"/>
              </a:ext>
            </a:extLst>
          </p:cNvPr>
          <p:cNvSpPr/>
          <p:nvPr/>
        </p:nvSpPr>
        <p:spPr>
          <a:xfrm>
            <a:off x="4660102" y="5651332"/>
            <a:ext cx="914400" cy="914400"/>
          </a:xfrm>
          <a:prstGeom prst="ellipse">
            <a:avLst/>
          </a:prstGeom>
          <a:solidFill>
            <a:srgbClr val="40B2AD"/>
          </a:solidFill>
          <a:ln>
            <a:solidFill>
              <a:srgbClr val="40B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242E01A1-DD69-43A6-A685-53D8D026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346" y="1606314"/>
            <a:ext cx="467920" cy="467920"/>
          </a:xfrm>
          <a:prstGeom prst="rect">
            <a:avLst/>
          </a:prstGeom>
        </p:spPr>
      </p:pic>
      <p:pic>
        <p:nvPicPr>
          <p:cNvPr id="7" name="Gráfico 6" descr="WiFi">
            <a:extLst>
              <a:ext uri="{FF2B5EF4-FFF2-40B4-BE49-F238E27FC236}">
                <a16:creationId xmlns:a16="http://schemas.microsoft.com/office/drawing/2014/main" id="{0F28D8F9-809E-45B6-AC6F-EDAAF032E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155" y="1869786"/>
            <a:ext cx="467920" cy="467920"/>
          </a:xfrm>
          <a:prstGeom prst="rect">
            <a:avLst/>
          </a:prstGeom>
        </p:spPr>
      </p:pic>
      <p:pic>
        <p:nvPicPr>
          <p:cNvPr id="9" name="Gráfico 8" descr="Processador">
            <a:extLst>
              <a:ext uri="{FF2B5EF4-FFF2-40B4-BE49-F238E27FC236}">
                <a16:creationId xmlns:a16="http://schemas.microsoft.com/office/drawing/2014/main" id="{D9C663F5-6466-444C-887A-B9DEA64E0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382" y="2757522"/>
            <a:ext cx="467920" cy="467920"/>
          </a:xfrm>
          <a:prstGeom prst="rect">
            <a:avLst/>
          </a:prstGeom>
        </p:spPr>
      </p:pic>
      <p:pic>
        <p:nvPicPr>
          <p:cNvPr id="11" name="Gráfico 10" descr="Smartphone">
            <a:extLst>
              <a:ext uri="{FF2B5EF4-FFF2-40B4-BE49-F238E27FC236}">
                <a16:creationId xmlns:a16="http://schemas.microsoft.com/office/drawing/2014/main" id="{A802B810-E50C-4A2A-87AA-55C1E927B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6962" y="4275406"/>
            <a:ext cx="467920" cy="467920"/>
          </a:xfrm>
          <a:prstGeom prst="rect">
            <a:avLst/>
          </a:prstGeom>
        </p:spPr>
      </p:pic>
      <p:pic>
        <p:nvPicPr>
          <p:cNvPr id="17" name="Gráfico 16" descr="Robô">
            <a:extLst>
              <a:ext uri="{FF2B5EF4-FFF2-40B4-BE49-F238E27FC236}">
                <a16:creationId xmlns:a16="http://schemas.microsoft.com/office/drawing/2014/main" id="{199962AE-F3F7-4F71-B234-05FB51CA6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83342" y="5874572"/>
            <a:ext cx="467920" cy="467920"/>
          </a:xfrm>
          <a:prstGeom prst="rect">
            <a:avLst/>
          </a:prstGeom>
        </p:spPr>
      </p:pic>
      <p:pic>
        <p:nvPicPr>
          <p:cNvPr id="29" name="Gráfico 28" descr="Web design">
            <a:extLst>
              <a:ext uri="{FF2B5EF4-FFF2-40B4-BE49-F238E27FC236}">
                <a16:creationId xmlns:a16="http://schemas.microsoft.com/office/drawing/2014/main" id="{B9A0DA10-58AA-428F-B2FA-2085D4AD3C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0038" y="4170707"/>
            <a:ext cx="761977" cy="761977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892289E9-DDF6-45F7-B35A-394A631EE00F}"/>
              </a:ext>
            </a:extLst>
          </p:cNvPr>
          <p:cNvSpPr/>
          <p:nvPr/>
        </p:nvSpPr>
        <p:spPr>
          <a:xfrm>
            <a:off x="1573101" y="1251503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4F94E06-7F25-447A-A38C-6D4B2FA7170D}"/>
              </a:ext>
            </a:extLst>
          </p:cNvPr>
          <p:cNvSpPr/>
          <p:nvPr/>
        </p:nvSpPr>
        <p:spPr>
          <a:xfrm>
            <a:off x="3036910" y="151054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5B4AFC-E8E1-413A-AD5F-7B445D0A95FF}"/>
              </a:ext>
            </a:extLst>
          </p:cNvPr>
          <p:cNvSpPr/>
          <p:nvPr/>
        </p:nvSpPr>
        <p:spPr>
          <a:xfrm>
            <a:off x="4287124" y="240183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7F95674-70ED-43C4-9D30-D160CF87D5DC}"/>
              </a:ext>
            </a:extLst>
          </p:cNvPr>
          <p:cNvSpPr/>
          <p:nvPr/>
        </p:nvSpPr>
        <p:spPr>
          <a:xfrm>
            <a:off x="4677717" y="3916161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87D7B58-A158-4836-8B95-A30CC7F3BF45}"/>
              </a:ext>
            </a:extLst>
          </p:cNvPr>
          <p:cNvSpPr/>
          <p:nvPr/>
        </p:nvSpPr>
        <p:spPr>
          <a:xfrm>
            <a:off x="4524097" y="5515327"/>
            <a:ext cx="1186410" cy="118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B360938-361A-4E0D-9721-09138D21D093}"/>
              </a:ext>
            </a:extLst>
          </p:cNvPr>
          <p:cNvCxnSpPr>
            <a:cxnSpLocks/>
          </p:cNvCxnSpPr>
          <p:nvPr/>
        </p:nvCxnSpPr>
        <p:spPr>
          <a:xfrm>
            <a:off x="5718523" y="6097457"/>
            <a:ext cx="11108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663391-1F7F-4074-BF39-F6602CE0415C}"/>
              </a:ext>
            </a:extLst>
          </p:cNvPr>
          <p:cNvSpPr txBox="1"/>
          <p:nvPr/>
        </p:nvSpPr>
        <p:spPr>
          <a:xfrm>
            <a:off x="6904676" y="5902070"/>
            <a:ext cx="23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Android 7 ou superior</a:t>
            </a:r>
          </a:p>
        </p:txBody>
      </p:sp>
    </p:spTree>
    <p:extLst>
      <p:ext uri="{BB962C8B-B14F-4D97-AF65-F5344CB8AC3E}">
        <p14:creationId xmlns:p14="http://schemas.microsoft.com/office/powerpoint/2010/main" val="305706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GABRIEL BERNARDES COÊLHO</dc:creator>
  <cp:lastModifiedBy>RENAN GABRIEL BERNARDES COÊLHO</cp:lastModifiedBy>
  <cp:revision>15</cp:revision>
  <dcterms:created xsi:type="dcterms:W3CDTF">2024-03-04T22:09:42Z</dcterms:created>
  <dcterms:modified xsi:type="dcterms:W3CDTF">2024-03-05T01:03:20Z</dcterms:modified>
</cp:coreProperties>
</file>