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8D999-18E8-2927-4820-23F6D4C4D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2AC14F-D70D-B2F1-076E-14D2CE47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4CC611-E8AB-5E68-926E-3BF28D1E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FC81-F747-42BC-AAA1-98AFAAD6C7B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693C0C-151E-1D83-1DD4-CF4D3802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18DC10-B6CB-5F42-EA75-4259A6A4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354-9844-4AE6-96F4-7268DEE7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6DF85-94C1-BC65-F93D-6F744C1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3ADF1A-3994-40C6-8DCB-0686D61C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49F97-C754-9D79-360D-108160B4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FC81-F747-42BC-AAA1-98AFAAD6C7B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D02E19-913B-FB30-4173-0A897CA1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2C093-8C9D-F3A8-4A75-5480F546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354-9844-4AE6-96F4-7268DEE7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49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35B61A-905F-2660-1E38-FCC8B02D6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A64C29-F53F-A149-8741-02DFB7105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E4CA3-52C2-D749-E6B1-6A66BEA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FC81-F747-42BC-AAA1-98AFAAD6C7B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9F212-A82D-6F92-9D29-4A4B7D31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10C471-A4C0-7783-9C0C-014D3895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354-9844-4AE6-96F4-7268DEE7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22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A79B1-297E-4E65-79D4-00FBF4D2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4C29D-14CF-39E0-758F-8DB12715B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5F56D2-FDE9-BDB7-E795-E27D4C97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FC81-F747-42BC-AAA1-98AFAAD6C7B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E1DD9B-2383-24D8-9C1A-EBF02100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DC0431-3C04-63E7-F7EC-7AECD01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354-9844-4AE6-96F4-7268DEE7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01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75355-7E9A-F031-E9B1-A535E9A9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C091F8-62B7-BCE1-0DB7-D84BACE0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E472B0-E78E-0AC7-770D-052E40BA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FC81-F747-42BC-AAA1-98AFAAD6C7B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A0BE62-A2FC-FE91-3A43-E79147F6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5348C7-18D8-E2AC-F0EA-CB41F7D3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354-9844-4AE6-96F4-7268DEE7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53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08D5A-BD62-D7AA-11C1-16BB609B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BC5BF-4C70-19DD-938E-6F1185073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DA19EF-B594-3794-D51E-38C86BC83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265FE8-BEAC-159C-CE88-E129FDF2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FC81-F747-42BC-AAA1-98AFAAD6C7B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7E68C1-E25A-5004-3C42-FC02082F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9FB396-E5A0-4FD1-DE27-7062A948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354-9844-4AE6-96F4-7268DEE7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6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F829-8B29-B175-1779-3BBF0B44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FA9B13-4273-44B8-61CB-2068B9336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3CA1B4-E0C7-0946-35F9-C58A295CF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24F1BA-D4B4-01A9-8FF6-67D1DA540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D9671E-198E-3EE9-054C-4DCA78E5A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F05C92-5800-E10E-1C5C-BB746AD5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FC81-F747-42BC-AAA1-98AFAAD6C7B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337685-5388-B783-DFFC-C518D34A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40E766-D58C-1F08-AEB1-2AA05102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354-9844-4AE6-96F4-7268DEE7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67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921E6-AE92-368E-A62E-43CB3EAF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0A4F2-FA67-E8AB-D589-3577E1D4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FC81-F747-42BC-AAA1-98AFAAD6C7B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A147A6-90E5-1639-CBCF-B9564A0B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C8B64D-520A-92AD-6D3C-E762F703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354-9844-4AE6-96F4-7268DEE7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58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D7587C-74D8-269C-9CB8-7004B7C9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FC81-F747-42BC-AAA1-98AFAAD6C7B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F2A312-5492-F5F9-89EE-48A11075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4B3C56-CCED-E7E3-3EFD-CCB3ABCE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354-9844-4AE6-96F4-7268DEE7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49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B1683-2669-4BF6-83D4-BCF42B16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1E3C7-C659-755B-E155-9BA4E5CB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DAF19B-659A-6D21-2307-88197078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3FF42C-30E6-B7C3-1557-777E85B6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FC81-F747-42BC-AAA1-98AFAAD6C7B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9ABFA3-09FA-68AC-E143-1497CB44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96AD9-AA4A-2B4A-9B74-BA21B482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354-9844-4AE6-96F4-7268DEE7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0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BE1B-77C3-4A48-26A8-7AA35B14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7E10E1-483F-E7D2-189B-A4D74CA1E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30E60E-7A70-01A7-4995-EE33345C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D235A4-609A-CA13-B169-5DA1AF61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FC81-F747-42BC-AAA1-98AFAAD6C7B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3A62A3-192B-44EC-3CFD-85591BCE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C0DE19-F39C-8229-31A5-36AF5060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354-9844-4AE6-96F4-7268DEE7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6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D6A153-B83B-D6CE-B1DF-28B6905C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E3E3FA-C4DD-06FB-D87F-1A16E9A1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4BE82-62E3-F563-B401-EA6808248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FC81-F747-42BC-AAA1-98AFAAD6C7B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ACABC-F43D-F748-123C-F284CD3E6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C6425-4773-513D-BBE8-3E4335F4C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E2354-9844-4AE6-96F4-7268DEE7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1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2A0AB-A66D-9ED1-D991-B840F0C24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10D12-1059-EEF8-6A38-799F2621C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3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C505CA-AF00-6E34-EBEB-E1BE5D3B515C}"/>
              </a:ext>
            </a:extLst>
          </p:cNvPr>
          <p:cNvSpPr/>
          <p:nvPr/>
        </p:nvSpPr>
        <p:spPr>
          <a:xfrm>
            <a:off x="159391" y="96473"/>
            <a:ext cx="7717784" cy="6687503"/>
          </a:xfrm>
          <a:prstGeom prst="roundRect">
            <a:avLst>
              <a:gd name="adj" fmla="val 2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:NetworkBehaviour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Any thing that will be affected by gravity and needs physics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-------------------------------------------------------------------------------------------------</a:t>
            </a:r>
          </a:p>
          <a:p>
            <a:pPr algn="just" defTabSz="114300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Update ()</a:t>
            </a:r>
          </a:p>
          <a:p>
            <a:pPr algn="just" defTabSz="114300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Removes points of the trajectory as they are no longer relevant</a:t>
            </a:r>
          </a:p>
          <a:p>
            <a:pPr algn="just" defTabSz="114300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FixedUpdateNetwork()</a:t>
            </a:r>
          </a:p>
          <a:p>
            <a:pPr algn="just" defTabSz="114300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Only runs on the host, interpolate the current state vector with the next one in the queue</a:t>
            </a:r>
          </a:p>
          <a:p>
            <a:pPr algn="ctr"/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8B4C927-38AF-D641-0559-6C3DDAB34397}"/>
              </a:ext>
            </a:extLst>
          </p:cNvPr>
          <p:cNvSpPr/>
          <p:nvPr/>
        </p:nvSpPr>
        <p:spPr>
          <a:xfrm>
            <a:off x="313070" y="1763078"/>
            <a:ext cx="3657600" cy="2801984"/>
          </a:xfrm>
          <a:prstGeom prst="roundRect">
            <a:avLst>
              <a:gd name="adj" fmla="val 53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Trajectory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:NetworkBehaviour</a:t>
            </a:r>
          </a:p>
          <a:p>
            <a:pPr algn="ctr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Store, calculate and render the trajectory of the body</a:t>
            </a:r>
          </a:p>
          <a:p>
            <a:pPr algn="just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----------------------------------------------------</a:t>
            </a:r>
          </a:p>
          <a:p>
            <a:pPr algn="just" defTabSz="114300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ClearQueue()</a:t>
            </a:r>
          </a:p>
          <a:p>
            <a:pPr algn="just" defTabSz="114300"/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Clears the queue of state vectors</a:t>
            </a:r>
          </a:p>
          <a:p>
            <a:pPr algn="just" defTabSz="114300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Enqueue(newStateVector, redrawMode)</a:t>
            </a:r>
          </a:p>
          <a:p>
            <a:pPr algn="just" defTabSz="114300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 a new state vector to the queue, if redrawMode is provided redraws the trajectory accordingly</a:t>
            </a:r>
            <a:endParaRPr lang="en-US" sz="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just" defTabSz="114300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Dequeue(redrawMode)</a:t>
            </a:r>
          </a:p>
          <a:p>
            <a:pPr algn="just" defTabSz="114300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Remove and returns the oldest state vector in the queue, if redrawMode is provided redraws the trajectory accordingly</a:t>
            </a:r>
            <a:endParaRPr lang="en-US" sz="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just" defTabSz="114300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IsEmpty()</a:t>
            </a:r>
          </a:p>
          <a:p>
            <a:pPr algn="just" defTabSz="114300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Returns true if the queue is empty</a:t>
            </a:r>
            <a:endParaRPr lang="en-US" sz="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just" defTabSz="114300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Peek(timestamp)</a:t>
            </a:r>
          </a:p>
          <a:p>
            <a:pPr algn="just" defTabSz="114300"/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Returns without removing a state vector at the timestamp provided, will return the latest otherwise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E323AA5-0044-47CC-C4A9-4803C6BAAB85}"/>
              </a:ext>
            </a:extLst>
          </p:cNvPr>
          <p:cNvSpPr/>
          <p:nvPr/>
        </p:nvSpPr>
        <p:spPr>
          <a:xfrm>
            <a:off x="230981" y="4638675"/>
            <a:ext cx="7569994" cy="2071688"/>
          </a:xfrm>
          <a:prstGeom prst="roundRect">
            <a:avLst>
              <a:gd name="adj" fmla="val 64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iBodySolver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Interface to handle different kinds of solvers for the trajectory and physics calculations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7CEA783-C0FD-F30C-B094-6FBF9016C866}"/>
              </a:ext>
            </a:extLst>
          </p:cNvPr>
          <p:cNvSpPr/>
          <p:nvPr/>
        </p:nvSpPr>
        <p:spPr>
          <a:xfrm>
            <a:off x="4052759" y="5133975"/>
            <a:ext cx="3657600" cy="1503929"/>
          </a:xfrm>
          <a:prstGeom prst="roundRect">
            <a:avLst>
              <a:gd name="adj" fmla="val 840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FreeBody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:NetworkBehaviour,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iBodySolver</a:t>
            </a:r>
          </a:p>
          <a:p>
            <a:pPr algn="ctr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Solves the motion using the Euler's method for the equations of motion</a:t>
            </a:r>
          </a:p>
          <a:p>
            <a:pPr algn="just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----------------------------------------------------</a:t>
            </a:r>
          </a:p>
          <a:p>
            <a:pPr algn="just" defTabSz="114300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AddForce(force, _burnDuration)</a:t>
            </a:r>
          </a:p>
          <a:p>
            <a:pPr algn="just" defTabSz="114300"/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Set a new thrust force for the burnDuration provided</a:t>
            </a:r>
          </a:p>
          <a:p>
            <a:pPr algn="just" defTabSz="114300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GetNewPoint()</a:t>
            </a:r>
          </a:p>
          <a:p>
            <a:pPr algn="just" defTabSz="114300"/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Calculates a new point for the trajectory</a:t>
            </a:r>
          </a:p>
          <a:p>
            <a:pPr algn="just" defTabSz="114300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GenerateTrajectory()</a:t>
            </a:r>
          </a:p>
          <a:p>
            <a:pPr algn="just" defTabSz="114300"/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Clear the current trajectory and regenerates a new one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188A914-58B9-17C4-345D-8595D1EC98EB}"/>
              </a:ext>
            </a:extLst>
          </p:cNvPr>
          <p:cNvSpPr/>
          <p:nvPr/>
        </p:nvSpPr>
        <p:spPr>
          <a:xfrm>
            <a:off x="313070" y="5133975"/>
            <a:ext cx="3657600" cy="1503929"/>
          </a:xfrm>
          <a:prstGeom prst="roundRect">
            <a:avLst>
              <a:gd name="adj" fmla="val 840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OnRailsBody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:NetworkBehaviour,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iBodySolver</a:t>
            </a:r>
          </a:p>
          <a:p>
            <a:pPr algn="ctr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Solves the motion using the Keppler's equations for a given set of orbital parameters</a:t>
            </a:r>
          </a:p>
          <a:p>
            <a:pPr algn="just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----------------------------------------------------</a:t>
            </a:r>
          </a:p>
          <a:p>
            <a:pPr algn="just" defTabSz="114300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GetNewPoint()</a:t>
            </a:r>
          </a:p>
          <a:p>
            <a:pPr algn="just" defTabSz="114300"/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Calculates a new point for the trajectory</a:t>
            </a:r>
          </a:p>
          <a:p>
            <a:pPr algn="just" defTabSz="114300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GenerateTrajectory()</a:t>
            </a:r>
          </a:p>
          <a:p>
            <a:pPr algn="just" defTabSz="114300"/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Clear the current trajectory and regenerates a new one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8B4853B-33EB-7D10-D3B3-69343094C9ED}"/>
              </a:ext>
            </a:extLst>
          </p:cNvPr>
          <p:cNvSpPr/>
          <p:nvPr/>
        </p:nvSpPr>
        <p:spPr>
          <a:xfrm>
            <a:off x="4052759" y="1763078"/>
            <a:ext cx="3657600" cy="2801984"/>
          </a:xfrm>
          <a:prstGeom prst="roundRect">
            <a:avLst>
              <a:gd name="adj" fmla="val 50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StateVector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INetworkStruct</a:t>
            </a:r>
          </a:p>
          <a:p>
            <a:pPr algn="ctr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A struct holding all the relevant derivatives of a body, it can be shared via networking</a:t>
            </a:r>
          </a:p>
          <a:p>
            <a:pPr algn="just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----------------------------------------------------</a:t>
            </a:r>
          </a:p>
          <a:p>
            <a:pPr algn="just" defTabSz="114300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Vector3 </a:t>
            </a:r>
            <a:r>
              <a:rPr lang="en-US" sz="9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position</a:t>
            </a:r>
          </a:p>
          <a:p>
            <a:pPr algn="just" defTabSz="114300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Vector3 </a:t>
            </a:r>
            <a:r>
              <a:rPr lang="en-US" sz="9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velocity</a:t>
            </a:r>
          </a:p>
          <a:p>
            <a:pPr algn="just" defTabSz="114300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Vector3 </a:t>
            </a:r>
            <a:r>
              <a:rPr lang="en-US" sz="9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acceleration</a:t>
            </a:r>
          </a:p>
          <a:p>
            <a:pPr algn="just" defTabSz="114300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Vector3 </a:t>
            </a:r>
            <a:r>
              <a:rPr lang="en-US" sz="9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activeForce</a:t>
            </a:r>
          </a:p>
          <a:p>
            <a:pPr algn="just" defTabSz="114300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----------------------------------------------------</a:t>
            </a:r>
          </a:p>
          <a:p>
            <a:pPr algn="just" defTabSz="114300"/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ScoreDifference(a, b)</a:t>
            </a:r>
            <a:r>
              <a:rPr lang="en-US" sz="800" b="1" dirty="0">
                <a:solidFill>
                  <a:srgbClr val="00B050"/>
                </a:solidFill>
                <a:latin typeface="Consolas" panose="020B0609020204030204" pitchFamily="49" charset="0"/>
              </a:rPr>
              <a:t>		</a:t>
            </a:r>
          </a:p>
          <a:p>
            <a:pPr algn="just" defTabSz="114300"/>
            <a:r>
              <a:rPr lang="en-US" sz="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Returns the squared difference between two state vectors a and b</a:t>
            </a:r>
            <a:endParaRPr lang="en-US" sz="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just" defTabSz="114300"/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LerpVector(a, b, factor)</a:t>
            </a:r>
            <a:r>
              <a:rPr lang="en-US" sz="8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algn="just" defTabSz="114300"/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Linearly interpolates between state vectors a and b by a given factor</a:t>
            </a:r>
          </a:p>
          <a:p>
            <a:pPr algn="just" defTabSz="114300"/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3E3E414-F1F8-D084-3CBA-2F3D8161B7D6}"/>
              </a:ext>
            </a:extLst>
          </p:cNvPr>
          <p:cNvSpPr/>
          <p:nvPr/>
        </p:nvSpPr>
        <p:spPr>
          <a:xfrm>
            <a:off x="8456945" y="5133975"/>
            <a:ext cx="3657600" cy="1503929"/>
          </a:xfrm>
          <a:prstGeom prst="roundRect">
            <a:avLst>
              <a:gd name="adj" fmla="val 46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ShipController: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NetworkBehaviour, INetworkRunnerCallbacks</a:t>
            </a:r>
          </a:p>
          <a:p>
            <a:pPr algn="ctr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Control and network inputs from the player</a:t>
            </a:r>
          </a:p>
          <a:p>
            <a:pPr algn="just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----------------------------------------------------</a:t>
            </a:r>
          </a:p>
          <a:p>
            <a:pPr algn="just" defTabSz="114300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FixedUpdateNetwork()</a:t>
            </a:r>
          </a:p>
          <a:p>
            <a:pPr algn="just" defTabSz="114300"/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Checks the network for any new input, if detected, executes the actions for the given ship</a:t>
            </a:r>
          </a:p>
          <a:p>
            <a:pPr algn="just" defTabSz="114300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INetworkRunnerCallbacks.OnInput(runner, input)</a:t>
            </a:r>
            <a:endParaRPr lang="en-US" sz="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just" defTabSz="114300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Checks if the input is valid and the client has control over the ship, if so, send it to the network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9C6337E-8A6A-F6AE-1218-4D24AE1EA2F5}"/>
              </a:ext>
            </a:extLst>
          </p:cNvPr>
          <p:cNvSpPr/>
          <p:nvPr/>
        </p:nvSpPr>
        <p:spPr>
          <a:xfrm>
            <a:off x="8456945" y="3762803"/>
            <a:ext cx="3657600" cy="1124767"/>
          </a:xfrm>
          <a:prstGeom prst="roundRect">
            <a:avLst>
              <a:gd name="adj" fmla="val 1094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InputStruct: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INetworkInput</a:t>
            </a:r>
          </a:p>
          <a:p>
            <a:pPr algn="ctr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A struct to network player inputs</a:t>
            </a:r>
          </a:p>
          <a:p>
            <a:pPr algn="just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--------------------------------------------------</a:t>
            </a:r>
          </a:p>
          <a:p>
            <a:pPr algn="just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Vector3 </a:t>
            </a:r>
            <a:r>
              <a:rPr lang="en-US" sz="9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burnDirection</a:t>
            </a:r>
          </a:p>
          <a:p>
            <a:pPr algn="just" defTabSz="114300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float </a:t>
            </a:r>
            <a:r>
              <a:rPr lang="en-US" sz="9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burnStrength</a:t>
            </a:r>
          </a:p>
          <a:p>
            <a:pPr algn="just" defTabSz="114300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float </a:t>
            </a:r>
            <a:r>
              <a:rPr lang="en-US" sz="9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burnDuration</a:t>
            </a:r>
          </a:p>
          <a:p>
            <a:pPr algn="just" defTabSz="114300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float </a:t>
            </a:r>
            <a:r>
              <a:rPr lang="en-US" sz="9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burnStartTime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AD108DD-2B68-4664-5136-D7C1AAD7F73D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>
            <a:off x="7710359" y="5885940"/>
            <a:ext cx="746586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292267D-E44A-8CE8-307F-1A0E623BAC9C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0285745" y="4887570"/>
            <a:ext cx="0" cy="246405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CE4CD2F-D6BA-3147-F2BA-D0D03512210E}"/>
              </a:ext>
            </a:extLst>
          </p:cNvPr>
          <p:cNvSpPr/>
          <p:nvPr/>
        </p:nvSpPr>
        <p:spPr>
          <a:xfrm>
            <a:off x="8456945" y="48847"/>
            <a:ext cx="3657600" cy="1932353"/>
          </a:xfrm>
          <a:prstGeom prst="roundRect">
            <a:avLst>
              <a:gd name="adj" fmla="val 46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GravityManager: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NetworkBehaviour</a:t>
            </a:r>
          </a:p>
          <a:p>
            <a:pPr algn="ctr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Singleton that keeps track of all bodies in the simulation, also responsible to calculate the net force for free bodies</a:t>
            </a:r>
          </a:p>
          <a:p>
            <a:pPr algn="just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----------------------------------------------------</a:t>
            </a:r>
          </a:p>
          <a:p>
            <a:pPr algn="just" defTabSz="114300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RegisterBody(body)</a:t>
            </a:r>
          </a:p>
          <a:p>
            <a:pPr algn="just" defTabSz="114300"/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Registers a new body in the simulation</a:t>
            </a:r>
          </a:p>
          <a:p>
            <a:pPr algn="just" defTabSz="114300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GetNetForce(stateVector, mass, timestamp)</a:t>
            </a:r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</a:p>
          <a:p>
            <a:pPr algn="just" defTabSz="114300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Iterates over all registered bodies and calculate the net force acting on the given stateVector</a:t>
            </a:r>
          </a:p>
          <a:p>
            <a:pPr algn="just" defTabSz="114300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CalculateForce(body, stateVector, mass, timestamp)</a:t>
            </a:r>
          </a:p>
          <a:p>
            <a:pPr algn="just" defTabSz="114300"/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Calculates the two-body force between a massive body and a small body’s stateVector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BEDCC40-9D4F-0C35-B1DE-DC1715D7519E}"/>
              </a:ext>
            </a:extLst>
          </p:cNvPr>
          <p:cNvSpPr/>
          <p:nvPr/>
        </p:nvSpPr>
        <p:spPr>
          <a:xfrm>
            <a:off x="8456945" y="2218081"/>
            <a:ext cx="3657600" cy="1460241"/>
          </a:xfrm>
          <a:prstGeom prst="roundRect">
            <a:avLst>
              <a:gd name="adj" fmla="val 46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Solver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Class that solves the equations of motion</a:t>
            </a:r>
          </a:p>
          <a:p>
            <a:pPr algn="just"/>
            <a:r>
              <a:rPr lang="en-US" sz="900" i="1" dirty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----------------------------------------------------</a:t>
            </a:r>
          </a:p>
          <a:p>
            <a:pPr algn="just" defTabSz="114300"/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Solve(**Free body parameters)</a:t>
            </a:r>
          </a:p>
          <a:p>
            <a:pPr algn="just" defTabSz="114300"/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Solve the equations of motion using the Euler’s method</a:t>
            </a:r>
          </a:p>
          <a:p>
            <a:pPr algn="just" defTabSz="114300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Solve(**On rails parameters)</a:t>
            </a:r>
          </a:p>
          <a:p>
            <a:pPr algn="just" defTabSz="114300"/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Solve the motion using the Keppler’s equations</a:t>
            </a:r>
          </a:p>
          <a:p>
            <a:pPr algn="just" defTabSz="114300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GetOrbitalSpeed(orbitalHeight, relativeBody)</a:t>
            </a:r>
          </a:p>
          <a:p>
            <a:pPr algn="just" defTabSz="114300"/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Calculates the speed for a circular orbit at a given heigh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437B564-CA7A-207E-267A-1D73CC7661A6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10285745" y="1981200"/>
            <a:ext cx="0" cy="23688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7597E425-9BBD-0D32-8F88-7640E0E156CA}"/>
              </a:ext>
            </a:extLst>
          </p:cNvPr>
          <p:cNvCxnSpPr>
            <a:stCxn id="19" idx="1"/>
            <a:endCxn id="4" idx="3"/>
          </p:cNvCxnSpPr>
          <p:nvPr/>
        </p:nvCxnSpPr>
        <p:spPr>
          <a:xfrm rot="10800000" flipV="1">
            <a:off x="7877175" y="1015023"/>
            <a:ext cx="579770" cy="242520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34D24528-E41F-41C9-5A27-16D780B4CD44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rot="10800000" flipV="1">
            <a:off x="7877175" y="2948201"/>
            <a:ext cx="579770" cy="4920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77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610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Klehm</dc:creator>
  <cp:lastModifiedBy>Renan Klehm</cp:lastModifiedBy>
  <cp:revision>2</cp:revision>
  <dcterms:created xsi:type="dcterms:W3CDTF">2023-11-25T10:38:31Z</dcterms:created>
  <dcterms:modified xsi:type="dcterms:W3CDTF">2023-11-25T22:09:38Z</dcterms:modified>
</cp:coreProperties>
</file>