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5" r:id="rId3"/>
    <p:sldId id="269" r:id="rId4"/>
    <p:sldId id="278" r:id="rId5"/>
    <p:sldId id="280" r:id="rId6"/>
    <p:sldId id="291" r:id="rId7"/>
    <p:sldId id="301" r:id="rId8"/>
    <p:sldId id="293" r:id="rId9"/>
    <p:sldId id="271" r:id="rId10"/>
    <p:sldId id="295" r:id="rId11"/>
    <p:sldId id="297" r:id="rId12"/>
    <p:sldId id="296" r:id="rId13"/>
    <p:sldId id="288" r:id="rId14"/>
    <p:sldId id="282" r:id="rId15"/>
    <p:sldId id="276" r:id="rId16"/>
    <p:sldId id="283" r:id="rId17"/>
    <p:sldId id="289" r:id="rId18"/>
    <p:sldId id="287" r:id="rId19"/>
    <p:sldId id="290" r:id="rId20"/>
    <p:sldId id="279" r:id="rId21"/>
    <p:sldId id="306" r:id="rId22"/>
    <p:sldId id="281" r:id="rId23"/>
    <p:sldId id="303" r:id="rId24"/>
    <p:sldId id="284" r:id="rId25"/>
    <p:sldId id="285" r:id="rId26"/>
    <p:sldId id="286" r:id="rId27"/>
    <p:sldId id="304" r:id="rId28"/>
    <p:sldId id="268" r:id="rId29"/>
    <p:sldId id="298" r:id="rId30"/>
    <p:sldId id="308" r:id="rId31"/>
    <p:sldId id="307" r:id="rId32"/>
    <p:sldId id="300" r:id="rId33"/>
    <p:sldId id="302" r:id="rId34"/>
    <p:sldId id="27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69">
          <p15:clr>
            <a:srgbClr val="9AA0A6"/>
          </p15:clr>
        </p15:guide>
        <p15:guide id="4" orient="horz" pos="2471">
          <p15:clr>
            <a:srgbClr val="9AA0A6"/>
          </p15:clr>
        </p15:guide>
        <p15:guide id="5" orient="horz" pos="483">
          <p15:clr>
            <a:srgbClr val="9AA0A6"/>
          </p15:clr>
        </p15:guide>
        <p15:guide id="6" pos="255">
          <p15:clr>
            <a:srgbClr val="9AA0A6"/>
          </p15:clr>
        </p15:guide>
        <p15:guide id="7" pos="5499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93F7A8-3267-CCF9-D8F8-3450E6C53937}" name="Renan Larrieu" initials="RL" userId="29e1ffac4908a7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8C235-A2D8-4BB8-8445-AC199CA202F8}" v="523" dt="2023-12-05T21:03:05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3032" autoAdjust="0"/>
  </p:normalViewPr>
  <p:slideViewPr>
    <p:cSldViewPr snapToGrid="0">
      <p:cViewPr varScale="1">
        <p:scale>
          <a:sx n="94" d="100"/>
          <a:sy n="94" d="100"/>
        </p:scale>
        <p:origin x="642" y="78"/>
      </p:cViewPr>
      <p:guideLst>
        <p:guide orient="horz" pos="1620"/>
        <p:guide pos="2880"/>
        <p:guide orient="horz" pos="769"/>
        <p:guide orient="horz" pos="2471"/>
        <p:guide orient="horz" pos="483"/>
        <p:guide pos="255"/>
        <p:guide pos="5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Larrieu" userId="29e1ffac4908a7ea" providerId="Windows Live" clId="Web-{173E5065-AE40-4691-88A2-BA92DBB59C8D}"/>
    <pc:docChg chg="modSld">
      <pc:chgData name="Renan Larrieu" userId="29e1ffac4908a7ea" providerId="Windows Live" clId="Web-{173E5065-AE40-4691-88A2-BA92DBB59C8D}" dt="2023-11-18T19:20:40.587" v="316" actId="20577"/>
      <pc:docMkLst>
        <pc:docMk/>
      </pc:docMkLst>
      <pc:sldChg chg="modSp">
        <pc:chgData name="Renan Larrieu" userId="29e1ffac4908a7ea" providerId="Windows Live" clId="Web-{173E5065-AE40-4691-88A2-BA92DBB59C8D}" dt="2023-11-18T19:17:02.104" v="186" actId="20577"/>
        <pc:sldMkLst>
          <pc:docMk/>
          <pc:sldMk cId="1295012770" sldId="281"/>
        </pc:sldMkLst>
        <pc:spChg chg="mod">
          <ac:chgData name="Renan Larrieu" userId="29e1ffac4908a7ea" providerId="Windows Live" clId="Web-{173E5065-AE40-4691-88A2-BA92DBB59C8D}" dt="2023-11-18T19:17:02.104" v="186" actId="20577"/>
          <ac:spMkLst>
            <pc:docMk/>
            <pc:sldMk cId="1295012770" sldId="281"/>
            <ac:spMk id="2" creationId="{722A5346-5C2A-DB8C-686A-FA3D13B0EC43}"/>
          </ac:spMkLst>
        </pc:spChg>
      </pc:sldChg>
      <pc:sldChg chg="modSp">
        <pc:chgData name="Renan Larrieu" userId="29e1ffac4908a7ea" providerId="Windows Live" clId="Web-{173E5065-AE40-4691-88A2-BA92DBB59C8D}" dt="2023-11-18T19:20:40.587" v="316" actId="20577"/>
        <pc:sldMkLst>
          <pc:docMk/>
          <pc:sldMk cId="2126491243" sldId="282"/>
        </pc:sldMkLst>
        <pc:spChg chg="mod">
          <ac:chgData name="Renan Larrieu" userId="29e1ffac4908a7ea" providerId="Windows Live" clId="Web-{173E5065-AE40-4691-88A2-BA92DBB59C8D}" dt="2023-11-18T19:20:40.587" v="316" actId="20577"/>
          <ac:spMkLst>
            <pc:docMk/>
            <pc:sldMk cId="2126491243" sldId="282"/>
            <ac:spMk id="11" creationId="{CF5F45DD-E586-B35F-062A-F7D9B9D83AD7}"/>
          </ac:spMkLst>
        </pc:spChg>
      </pc:sldChg>
      <pc:sldChg chg="modSp">
        <pc:chgData name="Renan Larrieu" userId="29e1ffac4908a7ea" providerId="Windows Live" clId="Web-{173E5065-AE40-4691-88A2-BA92DBB59C8D}" dt="2023-11-18T19:17:57.920" v="227" actId="20577"/>
        <pc:sldMkLst>
          <pc:docMk/>
          <pc:sldMk cId="1624468141" sldId="288"/>
        </pc:sldMkLst>
        <pc:spChg chg="mod">
          <ac:chgData name="Renan Larrieu" userId="29e1ffac4908a7ea" providerId="Windows Live" clId="Web-{173E5065-AE40-4691-88A2-BA92DBB59C8D}" dt="2023-11-18T19:17:57.920" v="227" actId="20577"/>
          <ac:spMkLst>
            <pc:docMk/>
            <pc:sldMk cId="1624468141" sldId="288"/>
            <ac:spMk id="7" creationId="{BCDA24D1-8317-D3D7-75F1-D87BA291BFC1}"/>
          </ac:spMkLst>
        </pc:spChg>
      </pc:sldChg>
      <pc:sldChg chg="addSp delSp modSp modCm">
        <pc:chgData name="Renan Larrieu" userId="29e1ffac4908a7ea" providerId="Windows Live" clId="Web-{173E5065-AE40-4691-88A2-BA92DBB59C8D}" dt="2023-11-18T19:16:16.413" v="165"/>
        <pc:sldMkLst>
          <pc:docMk/>
          <pc:sldMk cId="338664649" sldId="289"/>
        </pc:sldMkLst>
        <pc:spChg chg="add del mod">
          <ac:chgData name="Renan Larrieu" userId="29e1ffac4908a7ea" providerId="Windows Live" clId="Web-{173E5065-AE40-4691-88A2-BA92DBB59C8D}" dt="2023-11-18T19:16:10.975" v="164" actId="20577"/>
          <ac:spMkLst>
            <pc:docMk/>
            <pc:sldMk cId="338664649" sldId="289"/>
            <ac:spMk id="6" creationId="{7DB45087-5975-C030-B0D7-8A83EA0E30DE}"/>
          </ac:spMkLst>
        </pc:spChg>
        <pc:spChg chg="add mod">
          <ac:chgData name="Renan Larrieu" userId="29e1ffac4908a7ea" providerId="Windows Live" clId="Web-{173E5065-AE40-4691-88A2-BA92DBB59C8D}" dt="2023-11-18T19:12:59.994" v="69" actId="1076"/>
          <ac:spMkLst>
            <pc:docMk/>
            <pc:sldMk cId="338664649" sldId="289"/>
            <ac:spMk id="7" creationId="{7ACE1123-72A9-7704-4AA4-623A48FF8CB9}"/>
          </ac:spMkLst>
        </pc:spChg>
        <pc:spChg chg="add">
          <ac:chgData name="Renan Larrieu" userId="29e1ffac4908a7ea" providerId="Windows Live" clId="Web-{173E5065-AE40-4691-88A2-BA92DBB59C8D}" dt="2023-11-18T19:15:47.880" v="153"/>
          <ac:spMkLst>
            <pc:docMk/>
            <pc:sldMk cId="338664649" sldId="289"/>
            <ac:spMk id="13" creationId="{9DA48032-2404-4275-CB54-4996339C1875}"/>
          </ac:spMkLst>
        </pc:spChg>
        <pc:graphicFrameChg chg="add mod modGraphic">
          <ac:chgData name="Renan Larrieu" userId="29e1ffac4908a7ea" providerId="Windows Live" clId="Web-{173E5065-AE40-4691-88A2-BA92DBB59C8D}" dt="2023-11-18T19:15:29.567" v="147"/>
          <ac:graphicFrameMkLst>
            <pc:docMk/>
            <pc:sldMk cId="338664649" sldId="289"/>
            <ac:graphicFrameMk id="5" creationId="{0D373432-D25C-6478-4723-67E0378CA205}"/>
          </ac:graphicFrameMkLst>
        </pc:graphicFrameChg>
        <pc:graphicFrameChg chg="mod modGraphic">
          <ac:chgData name="Renan Larrieu" userId="29e1ffac4908a7ea" providerId="Windows Live" clId="Web-{173E5065-AE40-4691-88A2-BA92DBB59C8D}" dt="2023-11-18T19:15:34.004" v="148"/>
          <ac:graphicFrameMkLst>
            <pc:docMk/>
            <pc:sldMk cId="338664649" sldId="289"/>
            <ac:graphicFrameMk id="9" creationId="{02405026-FF93-6D2B-404F-032D58B7DE34}"/>
          </ac:graphicFrameMkLst>
        </pc:graphicFrameChg>
        <pc:graphicFrameChg chg="add mod modGraphic">
          <ac:chgData name="Renan Larrieu" userId="29e1ffac4908a7ea" providerId="Windows Live" clId="Web-{173E5065-AE40-4691-88A2-BA92DBB59C8D}" dt="2023-11-18T19:15:16.363" v="145" actId="1076"/>
          <ac:graphicFrameMkLst>
            <pc:docMk/>
            <pc:sldMk cId="338664649" sldId="289"/>
            <ac:graphicFrameMk id="10" creationId="{CC3B9058-20F3-FFAC-CF27-A8B544499457}"/>
          </ac:graphicFrameMkLst>
        </pc:graphicFrameChg>
        <pc:graphicFrameChg chg="add del mod">
          <ac:chgData name="Renan Larrieu" userId="29e1ffac4908a7ea" providerId="Windows Live" clId="Web-{173E5065-AE40-4691-88A2-BA92DBB59C8D}" dt="2023-11-18T19:15:42.708" v="150"/>
          <ac:graphicFrameMkLst>
            <pc:docMk/>
            <pc:sldMk cId="338664649" sldId="289"/>
            <ac:graphicFrameMk id="12" creationId="{240ECC0D-E30E-E63D-4628-36EB901BA809}"/>
          </ac:graphicFrameMkLst>
        </pc:graphicFrameChg>
      </pc:sldChg>
      <pc:sldChg chg="modSp modNotes">
        <pc:chgData name="Renan Larrieu" userId="29e1ffac4908a7ea" providerId="Windows Live" clId="Web-{173E5065-AE40-4691-88A2-BA92DBB59C8D}" dt="2023-11-18T19:20:29.492" v="299" actId="20577"/>
        <pc:sldMkLst>
          <pc:docMk/>
          <pc:sldMk cId="125484757" sldId="296"/>
        </pc:sldMkLst>
        <pc:spChg chg="mod">
          <ac:chgData name="Renan Larrieu" userId="29e1ffac4908a7ea" providerId="Windows Live" clId="Web-{173E5065-AE40-4691-88A2-BA92DBB59C8D}" dt="2023-11-18T19:20:29.492" v="299" actId="20577"/>
          <ac:spMkLst>
            <pc:docMk/>
            <pc:sldMk cId="125484757" sldId="296"/>
            <ac:spMk id="6" creationId="{F51F886A-CFED-28A1-D4A5-63FD9C312605}"/>
          </ac:spMkLst>
        </pc:spChg>
      </pc:sldChg>
    </pc:docChg>
  </pc:docChgLst>
  <pc:docChgLst>
    <pc:chgData name="Renan Larrieu" userId="29e1ffac4908a7ea" providerId="LiveId" clId="{9F28C235-A2D8-4BB8-8445-AC199CA202F8}"/>
    <pc:docChg chg="undo redo custSel addSld delSld modSld sldOrd modMainMaster">
      <pc:chgData name="Renan Larrieu" userId="29e1ffac4908a7ea" providerId="LiveId" clId="{9F28C235-A2D8-4BB8-8445-AC199CA202F8}" dt="2023-12-05T21:03:05.849" v="31184"/>
      <pc:docMkLst>
        <pc:docMk/>
      </pc:docMkLst>
      <pc:sldChg chg="addSp delSp modSp mod modNotesTx">
        <pc:chgData name="Renan Larrieu" userId="29e1ffac4908a7ea" providerId="LiveId" clId="{9F28C235-A2D8-4BB8-8445-AC199CA202F8}" dt="2023-11-28T23:26:24.277" v="29690" actId="20577"/>
        <pc:sldMkLst>
          <pc:docMk/>
          <pc:sldMk cId="0" sldId="256"/>
        </pc:sldMkLst>
        <pc:spChg chg="mod">
          <ac:chgData name="Renan Larrieu" userId="29e1ffac4908a7ea" providerId="LiveId" clId="{9F28C235-A2D8-4BB8-8445-AC199CA202F8}" dt="2023-11-20T23:28:12.885" v="29013" actId="20577"/>
          <ac:spMkLst>
            <pc:docMk/>
            <pc:sldMk cId="0" sldId="256"/>
            <ac:spMk id="2" creationId="{5831C96C-C64B-406E-B8D6-CE50D40F852E}"/>
          </ac:spMkLst>
        </pc:spChg>
        <pc:spChg chg="add del mod">
          <ac:chgData name="Renan Larrieu" userId="29e1ffac4908a7ea" providerId="LiveId" clId="{9F28C235-A2D8-4BB8-8445-AC199CA202F8}" dt="2023-10-30T19:32:28.325" v="3280" actId="478"/>
          <ac:spMkLst>
            <pc:docMk/>
            <pc:sldMk cId="0" sldId="256"/>
            <ac:spMk id="4" creationId="{F39F63A2-D8F2-C6FA-21BA-F8BDF5B6CDEB}"/>
          </ac:spMkLst>
        </pc:spChg>
        <pc:spChg chg="mod">
          <ac:chgData name="Renan Larrieu" userId="29e1ffac4908a7ea" providerId="LiveId" clId="{9F28C235-A2D8-4BB8-8445-AC199CA202F8}" dt="2023-10-30T19:32:33.748" v="3281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Renan Larrieu" userId="29e1ffac4908a7ea" providerId="LiveId" clId="{9F28C235-A2D8-4BB8-8445-AC199CA202F8}" dt="2023-11-05T22:35:31.288" v="10855" actId="20577"/>
          <ac:spMkLst>
            <pc:docMk/>
            <pc:sldMk cId="0" sldId="256"/>
            <ac:spMk id="56" creationId="{00000000-0000-0000-0000-000000000000}"/>
          </ac:spMkLst>
        </pc:spChg>
        <pc:picChg chg="add mod">
          <ac:chgData name="Renan Larrieu" userId="29e1ffac4908a7ea" providerId="LiveId" clId="{9F28C235-A2D8-4BB8-8445-AC199CA202F8}" dt="2023-10-30T19:31:42.007" v="3274" actId="1076"/>
          <ac:picMkLst>
            <pc:docMk/>
            <pc:sldMk cId="0" sldId="256"/>
            <ac:picMk id="3" creationId="{9AD1C121-A8EF-5496-25D0-902556CAF804}"/>
          </ac:picMkLst>
        </pc:picChg>
      </pc:sldChg>
      <pc:sldChg chg="addSp delSp modSp mod modClrScheme chgLayout">
        <pc:chgData name="Renan Larrieu" userId="29e1ffac4908a7ea" providerId="LiveId" clId="{9F28C235-A2D8-4BB8-8445-AC199CA202F8}" dt="2023-11-01T00:23:21.942" v="5784" actId="1076"/>
        <pc:sldMkLst>
          <pc:docMk/>
          <pc:sldMk cId="3023289002" sldId="268"/>
        </pc:sldMkLst>
        <pc:spChg chg="del">
          <ac:chgData name="Renan Larrieu" userId="29e1ffac4908a7ea" providerId="LiveId" clId="{9F28C235-A2D8-4BB8-8445-AC199CA202F8}" dt="2023-10-30T19:28:32.097" v="3211"/>
          <ac:spMkLst>
            <pc:docMk/>
            <pc:sldMk cId="3023289002" sldId="268"/>
            <ac:spMk id="2" creationId="{65533073-431B-21BC-7E76-234EA4AD99F1}"/>
          </ac:spMkLst>
        </pc:spChg>
        <pc:spChg chg="del">
          <ac:chgData name="Renan Larrieu" userId="29e1ffac4908a7ea" providerId="LiveId" clId="{9F28C235-A2D8-4BB8-8445-AC199CA202F8}" dt="2023-10-30T19:28:32.097" v="3211"/>
          <ac:spMkLst>
            <pc:docMk/>
            <pc:sldMk cId="3023289002" sldId="268"/>
            <ac:spMk id="3" creationId="{D85F72BE-07BB-90C6-FA67-E5D7568F8C99}"/>
          </ac:spMkLst>
        </pc:spChg>
        <pc:spChg chg="del">
          <ac:chgData name="Renan Larrieu" userId="29e1ffac4908a7ea" providerId="LiveId" clId="{9F28C235-A2D8-4BB8-8445-AC199CA202F8}" dt="2023-10-30T19:28:32.097" v="3211"/>
          <ac:spMkLst>
            <pc:docMk/>
            <pc:sldMk cId="3023289002" sldId="268"/>
            <ac:spMk id="4" creationId="{90F257D2-E067-3872-25CB-06AA0BC5BD88}"/>
          </ac:spMkLst>
        </pc:spChg>
        <pc:spChg chg="add del mod ord">
          <ac:chgData name="Renan Larrieu" userId="29e1ffac4908a7ea" providerId="LiveId" clId="{9F28C235-A2D8-4BB8-8445-AC199CA202F8}" dt="2023-10-30T19:28:41.796" v="3213" actId="700"/>
          <ac:spMkLst>
            <pc:docMk/>
            <pc:sldMk cId="3023289002" sldId="268"/>
            <ac:spMk id="5" creationId="{C6A7A4C6-84F3-6F4D-6512-392068200A14}"/>
          </ac:spMkLst>
        </pc:spChg>
        <pc:spChg chg="add del mod ord">
          <ac:chgData name="Renan Larrieu" userId="29e1ffac4908a7ea" providerId="LiveId" clId="{9F28C235-A2D8-4BB8-8445-AC199CA202F8}" dt="2023-10-30T19:28:41.796" v="3213" actId="700"/>
          <ac:spMkLst>
            <pc:docMk/>
            <pc:sldMk cId="3023289002" sldId="268"/>
            <ac:spMk id="6" creationId="{44BDE85F-A97E-D12D-B5EF-03D9F2590C87}"/>
          </ac:spMkLst>
        </pc:spChg>
        <pc:spChg chg="add del mod ord">
          <ac:chgData name="Renan Larrieu" userId="29e1ffac4908a7ea" providerId="LiveId" clId="{9F28C235-A2D8-4BB8-8445-AC199CA202F8}" dt="2023-10-30T19:28:41.796" v="3213" actId="700"/>
          <ac:spMkLst>
            <pc:docMk/>
            <pc:sldMk cId="3023289002" sldId="268"/>
            <ac:spMk id="7" creationId="{B2B8C97A-7DEF-08F8-6D99-0531563C7D31}"/>
          </ac:spMkLst>
        </pc:spChg>
        <pc:spChg chg="add mod ord">
          <ac:chgData name="Renan Larrieu" userId="29e1ffac4908a7ea" providerId="LiveId" clId="{9F28C235-A2D8-4BB8-8445-AC199CA202F8}" dt="2023-11-01T00:23:21.942" v="5784" actId="1076"/>
          <ac:spMkLst>
            <pc:docMk/>
            <pc:sldMk cId="3023289002" sldId="268"/>
            <ac:spMk id="8" creationId="{1410B421-ED1C-7114-81EA-8EC956268822}"/>
          </ac:spMkLst>
        </pc:spChg>
        <pc:spChg chg="add del mod ord">
          <ac:chgData name="Renan Larrieu" userId="29e1ffac4908a7ea" providerId="LiveId" clId="{9F28C235-A2D8-4BB8-8445-AC199CA202F8}" dt="2023-10-30T19:29:51.228" v="3236" actId="478"/>
          <ac:spMkLst>
            <pc:docMk/>
            <pc:sldMk cId="3023289002" sldId="268"/>
            <ac:spMk id="9" creationId="{EA94A3E6-647A-E2C7-49EE-0FF07C4A1B22}"/>
          </ac:spMkLst>
        </pc:spChg>
        <pc:spChg chg="add del mod ord">
          <ac:chgData name="Renan Larrieu" userId="29e1ffac4908a7ea" providerId="LiveId" clId="{9F28C235-A2D8-4BB8-8445-AC199CA202F8}" dt="2023-10-30T19:29:48.040" v="3235" actId="478"/>
          <ac:spMkLst>
            <pc:docMk/>
            <pc:sldMk cId="3023289002" sldId="268"/>
            <ac:spMk id="10" creationId="{3760CA53-0988-A127-5663-C58D86CD79E3}"/>
          </ac:spMkLst>
        </pc:spChg>
        <pc:picChg chg="add mod">
          <ac:chgData name="Renan Larrieu" userId="29e1ffac4908a7ea" providerId="LiveId" clId="{9F28C235-A2D8-4BB8-8445-AC199CA202F8}" dt="2023-10-30T19:31:56.387" v="3278" actId="14100"/>
          <ac:picMkLst>
            <pc:docMk/>
            <pc:sldMk cId="3023289002" sldId="268"/>
            <ac:picMk id="11" creationId="{22A3F12B-732D-F737-6D52-B71A2A2C4A44}"/>
          </ac:picMkLst>
        </pc:picChg>
      </pc:sldChg>
      <pc:sldChg chg="addSp delSp modSp mod modAnim modNotesTx">
        <pc:chgData name="Renan Larrieu" userId="29e1ffac4908a7ea" providerId="LiveId" clId="{9F28C235-A2D8-4BB8-8445-AC199CA202F8}" dt="2023-12-05T21:03:05.849" v="31184"/>
        <pc:sldMkLst>
          <pc:docMk/>
          <pc:sldMk cId="3515886639" sldId="269"/>
        </pc:sldMkLst>
        <pc:spChg chg="mod">
          <ac:chgData name="Renan Larrieu" userId="29e1ffac4908a7ea" providerId="LiveId" clId="{9F28C235-A2D8-4BB8-8445-AC199CA202F8}" dt="2023-11-17T01:42:27.968" v="26886" actId="1036"/>
          <ac:spMkLst>
            <pc:docMk/>
            <pc:sldMk cId="3515886639" sldId="269"/>
            <ac:spMk id="2" creationId="{722A5346-5C2A-DB8C-686A-FA3D13B0EC43}"/>
          </ac:spMkLst>
        </pc:spChg>
        <pc:spChg chg="mod">
          <ac:chgData name="Renan Larrieu" userId="29e1ffac4908a7ea" providerId="LiveId" clId="{9F28C235-A2D8-4BB8-8445-AC199CA202F8}" dt="2023-12-05T21:02:43.833" v="31174" actId="20577"/>
          <ac:spMkLst>
            <pc:docMk/>
            <pc:sldMk cId="3515886639" sldId="269"/>
            <ac:spMk id="3" creationId="{788D75F5-F82B-95E9-A25F-AB24293CBA21}"/>
          </ac:spMkLst>
        </pc:spChg>
        <pc:picChg chg="add del mod">
          <ac:chgData name="Renan Larrieu" userId="29e1ffac4908a7ea" providerId="LiveId" clId="{9F28C235-A2D8-4BB8-8445-AC199CA202F8}" dt="2023-11-20T22:35:12.650" v="28945" actId="478"/>
          <ac:picMkLst>
            <pc:docMk/>
            <pc:sldMk cId="3515886639" sldId="269"/>
            <ac:picMk id="5" creationId="{EBD18880-0DC9-5639-5952-8BEBE6A69E5D}"/>
          </ac:picMkLst>
        </pc:picChg>
        <pc:inkChg chg="add del">
          <ac:chgData name="Renan Larrieu" userId="29e1ffac4908a7ea" providerId="LiveId" clId="{9F28C235-A2D8-4BB8-8445-AC199CA202F8}" dt="2023-11-28T22:42:39.887" v="29570" actId="478"/>
          <ac:inkMkLst>
            <pc:docMk/>
            <pc:sldMk cId="3515886639" sldId="269"/>
            <ac:inkMk id="5" creationId="{FD4CCDD1-5B18-E6F0-E707-1784DD46B4CF}"/>
          </ac:inkMkLst>
        </pc:inkChg>
      </pc:sldChg>
      <pc:sldChg chg="del">
        <pc:chgData name="Renan Larrieu" userId="29e1ffac4908a7ea" providerId="LiveId" clId="{9F28C235-A2D8-4BB8-8445-AC199CA202F8}" dt="2023-10-30T16:39:50.129" v="1720" actId="47"/>
        <pc:sldMkLst>
          <pc:docMk/>
          <pc:sldMk cId="2855519584" sldId="270"/>
        </pc:sldMkLst>
      </pc:sldChg>
      <pc:sldChg chg="addSp delSp modSp mod ord modShow modNotesTx">
        <pc:chgData name="Renan Larrieu" userId="29e1ffac4908a7ea" providerId="LiveId" clId="{9F28C235-A2D8-4BB8-8445-AC199CA202F8}" dt="2023-11-28T22:34:55.375" v="29494" actId="2710"/>
        <pc:sldMkLst>
          <pc:docMk/>
          <pc:sldMk cId="3364377708" sldId="271"/>
        </pc:sldMkLst>
        <pc:spChg chg="mod">
          <ac:chgData name="Renan Larrieu" userId="29e1ffac4908a7ea" providerId="LiveId" clId="{9F28C235-A2D8-4BB8-8445-AC199CA202F8}" dt="2023-11-16T23:18:10.157" v="26256" actId="20577"/>
          <ac:spMkLst>
            <pc:docMk/>
            <pc:sldMk cId="3364377708" sldId="271"/>
            <ac:spMk id="2" creationId="{722A5346-5C2A-DB8C-686A-FA3D13B0EC43}"/>
          </ac:spMkLst>
        </pc:spChg>
        <pc:spChg chg="mod">
          <ac:chgData name="Renan Larrieu" userId="29e1ffac4908a7ea" providerId="LiveId" clId="{9F28C235-A2D8-4BB8-8445-AC199CA202F8}" dt="2023-11-28T22:34:55.375" v="29494" actId="2710"/>
          <ac:spMkLst>
            <pc:docMk/>
            <pc:sldMk cId="3364377708" sldId="271"/>
            <ac:spMk id="3" creationId="{788D75F5-F82B-95E9-A25F-AB24293CBA21}"/>
          </ac:spMkLst>
        </pc:spChg>
        <pc:picChg chg="add del mod">
          <ac:chgData name="Renan Larrieu" userId="29e1ffac4908a7ea" providerId="LiveId" clId="{9F28C235-A2D8-4BB8-8445-AC199CA202F8}" dt="2023-11-05T18:22:54.919" v="7904" actId="478"/>
          <ac:picMkLst>
            <pc:docMk/>
            <pc:sldMk cId="3364377708" sldId="271"/>
            <ac:picMk id="4" creationId="{78A0C63B-FFF5-51CD-56CE-2213569FBD4D}"/>
          </ac:picMkLst>
        </pc:picChg>
        <pc:picChg chg="add mod">
          <ac:chgData name="Renan Larrieu" userId="29e1ffac4908a7ea" providerId="LiveId" clId="{9F28C235-A2D8-4BB8-8445-AC199CA202F8}" dt="2023-11-20T22:32:24.606" v="28917"/>
          <ac:picMkLst>
            <pc:docMk/>
            <pc:sldMk cId="3364377708" sldId="271"/>
            <ac:picMk id="6" creationId="{ACF2A443-1FB4-F31F-6FB9-B20C79C37F78}"/>
          </ac:picMkLst>
        </pc:picChg>
        <pc:inkChg chg="add del mod">
          <ac:chgData name="Renan Larrieu" userId="29e1ffac4908a7ea" providerId="LiveId" clId="{9F28C235-A2D8-4BB8-8445-AC199CA202F8}" dt="2023-11-28T22:34:12.729" v="29437" actId="478"/>
          <ac:inkMkLst>
            <pc:docMk/>
            <pc:sldMk cId="3364377708" sldId="271"/>
            <ac:inkMk id="7" creationId="{21CB1F42-8E7E-F484-E52F-F8660AC85D3F}"/>
          </ac:inkMkLst>
        </pc:inkChg>
      </pc:sldChg>
      <pc:sldChg chg="del modNotes">
        <pc:chgData name="Renan Larrieu" userId="29e1ffac4908a7ea" providerId="LiveId" clId="{9F28C235-A2D8-4BB8-8445-AC199CA202F8}" dt="2023-11-05T18:27:28.401" v="7989" actId="47"/>
        <pc:sldMkLst>
          <pc:docMk/>
          <pc:sldMk cId="2797756687" sldId="272"/>
        </pc:sldMkLst>
      </pc:sldChg>
      <pc:sldChg chg="addSp delSp modSp mod ord modAnim modShow modNotesTx">
        <pc:chgData name="Renan Larrieu" userId="29e1ffac4908a7ea" providerId="LiveId" clId="{9F28C235-A2D8-4BB8-8445-AC199CA202F8}" dt="2023-12-05T17:26:58.381" v="29919"/>
        <pc:sldMkLst>
          <pc:docMk/>
          <pc:sldMk cId="789788386" sldId="273"/>
        </pc:sldMkLst>
        <pc:spChg chg="mod">
          <ac:chgData name="Renan Larrieu" userId="29e1ffac4908a7ea" providerId="LiveId" clId="{9F28C235-A2D8-4BB8-8445-AC199CA202F8}" dt="2023-11-07T18:11:59.490" v="12571" actId="20577"/>
          <ac:spMkLst>
            <pc:docMk/>
            <pc:sldMk cId="789788386" sldId="273"/>
            <ac:spMk id="2" creationId="{722A5346-5C2A-DB8C-686A-FA3D13B0EC43}"/>
          </ac:spMkLst>
        </pc:spChg>
        <pc:spChg chg="del mod">
          <ac:chgData name="Renan Larrieu" userId="29e1ffac4908a7ea" providerId="LiveId" clId="{9F28C235-A2D8-4BB8-8445-AC199CA202F8}" dt="2023-11-07T18:11:29.838" v="12544" actId="478"/>
          <ac:spMkLst>
            <pc:docMk/>
            <pc:sldMk cId="789788386" sldId="273"/>
            <ac:spMk id="3" creationId="{788D75F5-F82B-95E9-A25F-AB24293CBA21}"/>
          </ac:spMkLst>
        </pc:spChg>
        <pc:spChg chg="add del mod">
          <ac:chgData name="Renan Larrieu" userId="29e1ffac4908a7ea" providerId="LiveId" clId="{9F28C235-A2D8-4BB8-8445-AC199CA202F8}" dt="2023-11-28T22:43:44.981" v="29650" actId="478"/>
          <ac:spMkLst>
            <pc:docMk/>
            <pc:sldMk cId="789788386" sldId="273"/>
            <ac:spMk id="6" creationId="{047CF0F3-BD5C-A77A-4C4C-E109D3F2C6BD}"/>
          </ac:spMkLst>
        </pc:spChg>
        <pc:spChg chg="add del mod">
          <ac:chgData name="Renan Larrieu" userId="29e1ffac4908a7ea" providerId="LiveId" clId="{9F28C235-A2D8-4BB8-8445-AC199CA202F8}" dt="2023-11-05T18:57:31.862" v="8470" actId="478"/>
          <ac:spMkLst>
            <pc:docMk/>
            <pc:sldMk cId="789788386" sldId="273"/>
            <ac:spMk id="8" creationId="{93CB5A34-90A9-F73A-1899-3C19221F827C}"/>
          </ac:spMkLst>
        </pc:spChg>
        <pc:spChg chg="add mod">
          <ac:chgData name="Renan Larrieu" userId="29e1ffac4908a7ea" providerId="LiveId" clId="{9F28C235-A2D8-4BB8-8445-AC199CA202F8}" dt="2023-11-07T18:13:43.260" v="12699" actId="1076"/>
          <ac:spMkLst>
            <pc:docMk/>
            <pc:sldMk cId="789788386" sldId="273"/>
            <ac:spMk id="11" creationId="{3E89599B-47D0-5086-99F6-4DB08B6944E2}"/>
          </ac:spMkLst>
        </pc:spChg>
        <pc:graphicFrameChg chg="add del mod">
          <ac:chgData name="Renan Larrieu" userId="29e1ffac4908a7ea" providerId="LiveId" clId="{9F28C235-A2D8-4BB8-8445-AC199CA202F8}" dt="2023-10-31T01:06:44.922" v="3575" actId="478"/>
          <ac:graphicFrameMkLst>
            <pc:docMk/>
            <pc:sldMk cId="789788386" sldId="273"/>
            <ac:graphicFrameMk id="5" creationId="{C5436E54-D7DB-F26E-AA49-E79B4A7D9066}"/>
          </ac:graphicFrameMkLst>
        </pc:graphicFrameChg>
        <pc:graphicFrameChg chg="add del mod">
          <ac:chgData name="Renan Larrieu" userId="29e1ffac4908a7ea" providerId="LiveId" clId="{9F28C235-A2D8-4BB8-8445-AC199CA202F8}" dt="2023-10-31T01:08:37.540" v="3587" actId="478"/>
          <ac:graphicFrameMkLst>
            <pc:docMk/>
            <pc:sldMk cId="789788386" sldId="273"/>
            <ac:graphicFrameMk id="6" creationId="{86F34DAB-4728-403A-563C-0CF306CBED62}"/>
          </ac:graphicFrameMkLst>
        </pc:graphicFrameChg>
        <pc:graphicFrameChg chg="add del mod modGraphic">
          <ac:chgData name="Renan Larrieu" userId="29e1ffac4908a7ea" providerId="LiveId" clId="{9F28C235-A2D8-4BB8-8445-AC199CA202F8}" dt="2023-11-07T18:11:26.543" v="12542" actId="478"/>
          <ac:graphicFrameMkLst>
            <pc:docMk/>
            <pc:sldMk cId="789788386" sldId="273"/>
            <ac:graphicFrameMk id="7" creationId="{ABCDE5D9-EF00-1049-B5E6-04577487E8E3}"/>
          </ac:graphicFrameMkLst>
        </pc:graphicFrameChg>
        <pc:graphicFrameChg chg="add mod">
          <ac:chgData name="Renan Larrieu" userId="29e1ffac4908a7ea" providerId="LiveId" clId="{9F28C235-A2D8-4BB8-8445-AC199CA202F8}" dt="2023-11-07T18:16:24.158" v="12714" actId="207"/>
          <ac:graphicFrameMkLst>
            <pc:docMk/>
            <pc:sldMk cId="789788386" sldId="273"/>
            <ac:graphicFrameMk id="8" creationId="{F358F48A-1A78-27DC-A6DD-45544691D323}"/>
          </ac:graphicFrameMkLst>
        </pc:graphicFrameChg>
        <pc:picChg chg="add mod">
          <ac:chgData name="Renan Larrieu" userId="29e1ffac4908a7ea" providerId="LiveId" clId="{9F28C235-A2D8-4BB8-8445-AC199CA202F8}" dt="2023-11-20T22:32:43.696" v="28920"/>
          <ac:picMkLst>
            <pc:docMk/>
            <pc:sldMk cId="789788386" sldId="273"/>
            <ac:picMk id="3" creationId="{6F75FC89-EDA5-F479-83BB-11410222C1B3}"/>
          </ac:picMkLst>
        </pc:picChg>
        <pc:cxnChg chg="add mod">
          <ac:chgData name="Renan Larrieu" userId="29e1ffac4908a7ea" providerId="LiveId" clId="{9F28C235-A2D8-4BB8-8445-AC199CA202F8}" dt="2023-11-07T18:13:29.336" v="12689" actId="1582"/>
          <ac:cxnSpMkLst>
            <pc:docMk/>
            <pc:sldMk cId="789788386" sldId="273"/>
            <ac:cxnSpMk id="10" creationId="{8750327C-47E9-ABDB-3EE5-86235EBA2BA9}"/>
          </ac:cxnSpMkLst>
        </pc:cxnChg>
      </pc:sldChg>
      <pc:sldChg chg="del">
        <pc:chgData name="Renan Larrieu" userId="29e1ffac4908a7ea" providerId="LiveId" clId="{9F28C235-A2D8-4BB8-8445-AC199CA202F8}" dt="2023-11-05T22:01:31.116" v="10210" actId="2696"/>
        <pc:sldMkLst>
          <pc:docMk/>
          <pc:sldMk cId="1609954703" sldId="274"/>
        </pc:sldMkLst>
      </pc:sldChg>
      <pc:sldChg chg="addSp delSp modSp del mod modClrScheme chgLayout">
        <pc:chgData name="Renan Larrieu" userId="29e1ffac4908a7ea" providerId="LiveId" clId="{9F28C235-A2D8-4BB8-8445-AC199CA202F8}" dt="2023-10-31T23:34:14.291" v="4597" actId="47"/>
        <pc:sldMkLst>
          <pc:docMk/>
          <pc:sldMk cId="1931251321" sldId="275"/>
        </pc:sldMkLst>
        <pc:spChg chg="mod ord">
          <ac:chgData name="Renan Larrieu" userId="29e1ffac4908a7ea" providerId="LiveId" clId="{9F28C235-A2D8-4BB8-8445-AC199CA202F8}" dt="2023-10-27T01:03:30.741" v="1408" actId="27636"/>
          <ac:spMkLst>
            <pc:docMk/>
            <pc:sldMk cId="1931251321" sldId="275"/>
            <ac:spMk id="2" creationId="{76A3F628-2305-CD51-11AC-3BAEA3BFF9D8}"/>
          </ac:spMkLst>
        </pc:spChg>
        <pc:spChg chg="del mod ord">
          <ac:chgData name="Renan Larrieu" userId="29e1ffac4908a7ea" providerId="LiveId" clId="{9F28C235-A2D8-4BB8-8445-AC199CA202F8}" dt="2023-10-27T01:03:30.726" v="1407" actId="700"/>
          <ac:spMkLst>
            <pc:docMk/>
            <pc:sldMk cId="1931251321" sldId="275"/>
            <ac:spMk id="3" creationId="{893AD87E-45B9-E58C-B5F9-BDF2625BC623}"/>
          </ac:spMkLst>
        </pc:spChg>
        <pc:spChg chg="add mod ord">
          <ac:chgData name="Renan Larrieu" userId="29e1ffac4908a7ea" providerId="LiveId" clId="{9F28C235-A2D8-4BB8-8445-AC199CA202F8}" dt="2023-10-27T01:03:30.726" v="1407" actId="700"/>
          <ac:spMkLst>
            <pc:docMk/>
            <pc:sldMk cId="1931251321" sldId="275"/>
            <ac:spMk id="4" creationId="{03705A68-9D7D-3E19-0E84-27E7A22B405E}"/>
          </ac:spMkLst>
        </pc:spChg>
        <pc:spChg chg="add mod ord">
          <ac:chgData name="Renan Larrieu" userId="29e1ffac4908a7ea" providerId="LiveId" clId="{9F28C235-A2D8-4BB8-8445-AC199CA202F8}" dt="2023-10-30T22:03:46.778" v="3286"/>
          <ac:spMkLst>
            <pc:docMk/>
            <pc:sldMk cId="1931251321" sldId="275"/>
            <ac:spMk id="5" creationId="{8685A748-2654-A926-4F72-79383D84A85B}"/>
          </ac:spMkLst>
        </pc:spChg>
      </pc:sldChg>
      <pc:sldChg chg="addSp delSp modSp mod ord modNotesTx">
        <pc:chgData name="Renan Larrieu" userId="29e1ffac4908a7ea" providerId="LiveId" clId="{9F28C235-A2D8-4BB8-8445-AC199CA202F8}" dt="2023-11-20T22:36:27.765" v="28954" actId="478"/>
        <pc:sldMkLst>
          <pc:docMk/>
          <pc:sldMk cId="4073850107" sldId="276"/>
        </pc:sldMkLst>
        <pc:spChg chg="mod">
          <ac:chgData name="Renan Larrieu" userId="29e1ffac4908a7ea" providerId="LiveId" clId="{9F28C235-A2D8-4BB8-8445-AC199CA202F8}" dt="2023-11-17T02:00:34.719" v="27557" actId="20577"/>
          <ac:spMkLst>
            <pc:docMk/>
            <pc:sldMk cId="4073850107" sldId="276"/>
            <ac:spMk id="2" creationId="{722A5346-5C2A-DB8C-686A-FA3D13B0EC43}"/>
          </ac:spMkLst>
        </pc:spChg>
        <pc:spChg chg="del">
          <ac:chgData name="Renan Larrieu" userId="29e1ffac4908a7ea" providerId="LiveId" clId="{9F28C235-A2D8-4BB8-8445-AC199CA202F8}" dt="2023-11-05T19:07:32.229" v="8540" actId="478"/>
          <ac:spMkLst>
            <pc:docMk/>
            <pc:sldMk cId="4073850107" sldId="276"/>
            <ac:spMk id="3" creationId="{788D75F5-F82B-95E9-A25F-AB24293CBA21}"/>
          </ac:spMkLst>
        </pc:spChg>
        <pc:spChg chg="add del">
          <ac:chgData name="Renan Larrieu" userId="29e1ffac4908a7ea" providerId="LiveId" clId="{9F28C235-A2D8-4BB8-8445-AC199CA202F8}" dt="2023-11-05T19:07:25.832" v="8538" actId="22"/>
          <ac:spMkLst>
            <pc:docMk/>
            <pc:sldMk cId="4073850107" sldId="276"/>
            <ac:spMk id="6" creationId="{35A083A8-CE8B-196F-780B-30EE6A55B296}"/>
          </ac:spMkLst>
        </pc:spChg>
        <pc:spChg chg="add del mod">
          <ac:chgData name="Renan Larrieu" userId="29e1ffac4908a7ea" providerId="LiveId" clId="{9F28C235-A2D8-4BB8-8445-AC199CA202F8}" dt="2023-11-05T19:07:35.550" v="8541" actId="478"/>
          <ac:spMkLst>
            <pc:docMk/>
            <pc:sldMk cId="4073850107" sldId="276"/>
            <ac:spMk id="9" creationId="{A45B168F-D13E-AB90-68C9-F3F8E1C35BF4}"/>
          </ac:spMkLst>
        </pc:spChg>
        <pc:picChg chg="add del mod">
          <ac:chgData name="Renan Larrieu" userId="29e1ffac4908a7ea" providerId="LiveId" clId="{9F28C235-A2D8-4BB8-8445-AC199CA202F8}" dt="2023-11-20T22:36:27.765" v="28954" actId="478"/>
          <ac:picMkLst>
            <pc:docMk/>
            <pc:sldMk cId="4073850107" sldId="276"/>
            <ac:picMk id="3" creationId="{304E5BF0-99F1-7F75-84FE-D3498F40FC35}"/>
          </ac:picMkLst>
        </pc:picChg>
        <pc:picChg chg="add mod ord">
          <ac:chgData name="Renan Larrieu" userId="29e1ffac4908a7ea" providerId="LiveId" clId="{9F28C235-A2D8-4BB8-8445-AC199CA202F8}" dt="2023-11-17T02:00:56.952" v="27563" actId="1036"/>
          <ac:picMkLst>
            <pc:docMk/>
            <pc:sldMk cId="4073850107" sldId="276"/>
            <ac:picMk id="7" creationId="{D2E91AF4-C737-8E7A-F333-A8A12572CE9C}"/>
          </ac:picMkLst>
        </pc:picChg>
      </pc:sldChg>
      <pc:sldChg chg="del modNotes">
        <pc:chgData name="Renan Larrieu" userId="29e1ffac4908a7ea" providerId="LiveId" clId="{9F28C235-A2D8-4BB8-8445-AC199CA202F8}" dt="2023-11-05T22:01:39.927" v="10211" actId="2696"/>
        <pc:sldMkLst>
          <pc:docMk/>
          <pc:sldMk cId="2403487334" sldId="277"/>
        </pc:sldMkLst>
      </pc:sldChg>
      <pc:sldChg chg="addSp delSp modSp add mod ord modNotesTx">
        <pc:chgData name="Renan Larrieu" userId="29e1ffac4908a7ea" providerId="LiveId" clId="{9F28C235-A2D8-4BB8-8445-AC199CA202F8}" dt="2023-12-05T18:39:08.556" v="30961" actId="20577"/>
        <pc:sldMkLst>
          <pc:docMk/>
          <pc:sldMk cId="1792435766" sldId="278"/>
        </pc:sldMkLst>
        <pc:spChg chg="mod">
          <ac:chgData name="Renan Larrieu" userId="29e1ffac4908a7ea" providerId="LiveId" clId="{9F28C235-A2D8-4BB8-8445-AC199CA202F8}" dt="2023-11-20T22:33:33.086" v="28933" actId="20577"/>
          <ac:spMkLst>
            <pc:docMk/>
            <pc:sldMk cId="1792435766" sldId="278"/>
            <ac:spMk id="2" creationId="{722A5346-5C2A-DB8C-686A-FA3D13B0EC43}"/>
          </ac:spMkLst>
        </pc:spChg>
        <pc:spChg chg="mod">
          <ac:chgData name="Renan Larrieu" userId="29e1ffac4908a7ea" providerId="LiveId" clId="{9F28C235-A2D8-4BB8-8445-AC199CA202F8}" dt="2023-12-05T18:38:48.326" v="30954" actId="20577"/>
          <ac:spMkLst>
            <pc:docMk/>
            <pc:sldMk cId="1792435766" sldId="278"/>
            <ac:spMk id="3" creationId="{788D75F5-F82B-95E9-A25F-AB24293CBA21}"/>
          </ac:spMkLst>
        </pc:spChg>
        <pc:spChg chg="add mod">
          <ac:chgData name="Renan Larrieu" userId="29e1ffac4908a7ea" providerId="LiveId" clId="{9F28C235-A2D8-4BB8-8445-AC199CA202F8}" dt="2023-11-05T22:07:23.028" v="10366" actId="1076"/>
          <ac:spMkLst>
            <pc:docMk/>
            <pc:sldMk cId="1792435766" sldId="278"/>
            <ac:spMk id="7" creationId="{0831CE69-EFCA-A775-3AB2-AF21D340BFCC}"/>
          </ac:spMkLst>
        </pc:spChg>
        <pc:spChg chg="add del">
          <ac:chgData name="Renan Larrieu" userId="29e1ffac4908a7ea" providerId="LiveId" clId="{9F28C235-A2D8-4BB8-8445-AC199CA202F8}" dt="2023-11-05T18:24:20.055" v="7924" actId="22"/>
          <ac:spMkLst>
            <pc:docMk/>
            <pc:sldMk cId="1792435766" sldId="278"/>
            <ac:spMk id="9" creationId="{2827D3D7-272B-27FF-DF42-F9248135A3AD}"/>
          </ac:spMkLst>
        </pc:spChg>
        <pc:spChg chg="add del">
          <ac:chgData name="Renan Larrieu" userId="29e1ffac4908a7ea" providerId="LiveId" clId="{9F28C235-A2D8-4BB8-8445-AC199CA202F8}" dt="2023-10-27T00:26:31.738" v="139" actId="22"/>
          <ac:spMkLst>
            <pc:docMk/>
            <pc:sldMk cId="1792435766" sldId="278"/>
            <ac:spMk id="9" creationId="{F42E1A6B-2545-6D39-EADD-58D253937129}"/>
          </ac:spMkLst>
        </pc:spChg>
        <pc:spChg chg="add mod">
          <ac:chgData name="Renan Larrieu" userId="29e1ffac4908a7ea" providerId="LiveId" clId="{9F28C235-A2D8-4BB8-8445-AC199CA202F8}" dt="2023-11-05T22:07:21.042" v="10365" actId="1076"/>
          <ac:spMkLst>
            <pc:docMk/>
            <pc:sldMk cId="1792435766" sldId="278"/>
            <ac:spMk id="10" creationId="{F49CAC8A-8A70-696D-53E9-610A03997458}"/>
          </ac:spMkLst>
        </pc:spChg>
        <pc:spChg chg="add del mod">
          <ac:chgData name="Renan Larrieu" userId="29e1ffac4908a7ea" providerId="LiveId" clId="{9F28C235-A2D8-4BB8-8445-AC199CA202F8}" dt="2023-10-27T00:27:24.967" v="219" actId="478"/>
          <ac:spMkLst>
            <pc:docMk/>
            <pc:sldMk cId="1792435766" sldId="278"/>
            <ac:spMk id="11" creationId="{65E15D0F-DA43-1469-ABDF-140813C5947D}"/>
          </ac:spMkLst>
        </pc:spChg>
        <pc:spChg chg="add del mod">
          <ac:chgData name="Renan Larrieu" userId="29e1ffac4908a7ea" providerId="LiveId" clId="{9F28C235-A2D8-4BB8-8445-AC199CA202F8}" dt="2023-11-05T18:20:56.109" v="7765" actId="478"/>
          <ac:spMkLst>
            <pc:docMk/>
            <pc:sldMk cId="1792435766" sldId="278"/>
            <ac:spMk id="12" creationId="{6F7EDEA3-C255-A2A3-8421-F6EA7BBE3863}"/>
          </ac:spMkLst>
        </pc:spChg>
        <pc:spChg chg="add del mod">
          <ac:chgData name="Renan Larrieu" userId="29e1ffac4908a7ea" providerId="LiveId" clId="{9F28C235-A2D8-4BB8-8445-AC199CA202F8}" dt="2023-10-27T00:29:38.473" v="501" actId="478"/>
          <ac:spMkLst>
            <pc:docMk/>
            <pc:sldMk cId="1792435766" sldId="278"/>
            <ac:spMk id="14" creationId="{1DE24209-E9C5-3715-6BA5-BB6A43FB4483}"/>
          </ac:spMkLst>
        </pc:spChg>
        <pc:spChg chg="add del mod">
          <ac:chgData name="Renan Larrieu" userId="29e1ffac4908a7ea" providerId="LiveId" clId="{9F28C235-A2D8-4BB8-8445-AC199CA202F8}" dt="2023-11-05T18:20:54.232" v="7764" actId="478"/>
          <ac:spMkLst>
            <pc:docMk/>
            <pc:sldMk cId="1792435766" sldId="278"/>
            <ac:spMk id="15" creationId="{E6988A97-E4E2-148E-A88C-C700D77A69BE}"/>
          </ac:spMkLst>
        </pc:spChg>
        <pc:graphicFrameChg chg="add del mod">
          <ac:chgData name="Renan Larrieu" userId="29e1ffac4908a7ea" providerId="LiveId" clId="{9F28C235-A2D8-4BB8-8445-AC199CA202F8}" dt="2023-10-27T00:25:20.075" v="134"/>
          <ac:graphicFrameMkLst>
            <pc:docMk/>
            <pc:sldMk cId="1792435766" sldId="278"/>
            <ac:graphicFrameMk id="6" creationId="{3865C133-3138-BD01-7553-24738D9D2052}"/>
          </ac:graphicFrameMkLst>
        </pc:graphicFrameChg>
        <pc:graphicFrameChg chg="add del mod">
          <ac:chgData name="Renan Larrieu" userId="29e1ffac4908a7ea" providerId="LiveId" clId="{9F28C235-A2D8-4BB8-8445-AC199CA202F8}" dt="2023-10-27T00:26:23.015" v="137" actId="478"/>
          <ac:graphicFrameMkLst>
            <pc:docMk/>
            <pc:sldMk cId="1792435766" sldId="278"/>
            <ac:graphicFrameMk id="7" creationId="{F5EA5BFC-C47E-CA3D-654E-D07BDF4BDB72}"/>
          </ac:graphicFrameMkLst>
        </pc:graphicFrameChg>
        <pc:picChg chg="del">
          <ac:chgData name="Renan Larrieu" userId="29e1ffac4908a7ea" providerId="LiveId" clId="{9F28C235-A2D8-4BB8-8445-AC199CA202F8}" dt="2023-10-27T00:24:32.588" v="107" actId="478"/>
          <ac:picMkLst>
            <pc:docMk/>
            <pc:sldMk cId="1792435766" sldId="278"/>
            <ac:picMk id="4" creationId="{78A0C63B-FFF5-51CD-56CE-2213569FBD4D}"/>
          </ac:picMkLst>
        </pc:picChg>
        <pc:picChg chg="add del mod">
          <ac:chgData name="Renan Larrieu" userId="29e1ffac4908a7ea" providerId="LiveId" clId="{9F28C235-A2D8-4BB8-8445-AC199CA202F8}" dt="2023-11-20T22:31:47.943" v="28910"/>
          <ac:picMkLst>
            <pc:docMk/>
            <pc:sldMk cId="1792435766" sldId="278"/>
            <ac:picMk id="5" creationId="{2F3F6446-50B4-9FA2-B372-9596EF72ED14}"/>
          </ac:picMkLst>
        </pc:picChg>
        <pc:picChg chg="add del mod">
          <ac:chgData name="Renan Larrieu" userId="29e1ffac4908a7ea" providerId="LiveId" clId="{9F28C235-A2D8-4BB8-8445-AC199CA202F8}" dt="2023-11-05T18:09:01.701" v="6907" actId="478"/>
          <ac:picMkLst>
            <pc:docMk/>
            <pc:sldMk cId="1792435766" sldId="278"/>
            <ac:picMk id="5" creationId="{937BBE07-F471-8E36-8F2F-3762D5772E6C}"/>
          </ac:picMkLst>
        </pc:picChg>
        <pc:picChg chg="add mod">
          <ac:chgData name="Renan Larrieu" userId="29e1ffac4908a7ea" providerId="LiveId" clId="{9F28C235-A2D8-4BB8-8445-AC199CA202F8}" dt="2023-11-16T22:58:10.325" v="26053" actId="1076"/>
          <ac:picMkLst>
            <pc:docMk/>
            <pc:sldMk cId="1792435766" sldId="278"/>
            <ac:picMk id="6" creationId="{23C7C35B-4D0D-B368-317D-FB2902C17630}"/>
          </ac:picMkLst>
        </pc:picChg>
        <pc:picChg chg="add mod">
          <ac:chgData name="Renan Larrieu" userId="29e1ffac4908a7ea" providerId="LiveId" clId="{9F28C235-A2D8-4BB8-8445-AC199CA202F8}" dt="2023-11-20T22:33:52.716" v="28934"/>
          <ac:picMkLst>
            <pc:docMk/>
            <pc:sldMk cId="1792435766" sldId="278"/>
            <ac:picMk id="8" creationId="{92BB64C4-5A4C-D0D9-6BF0-686509425A72}"/>
          </ac:picMkLst>
        </pc:picChg>
      </pc:sldChg>
      <pc:sldChg chg="addSp delSp modSp add mod ord modAnim modNotesTx">
        <pc:chgData name="Renan Larrieu" userId="29e1ffac4908a7ea" providerId="LiveId" clId="{9F28C235-A2D8-4BB8-8445-AC199CA202F8}" dt="2023-12-05T17:22:32.694" v="29784" actId="1038"/>
        <pc:sldMkLst>
          <pc:docMk/>
          <pc:sldMk cId="1270718467" sldId="279"/>
        </pc:sldMkLst>
        <pc:spChg chg="mod">
          <ac:chgData name="Renan Larrieu" userId="29e1ffac4908a7ea" providerId="LiveId" clId="{9F28C235-A2D8-4BB8-8445-AC199CA202F8}" dt="2023-11-17T02:03:35.937" v="27853" actId="20577"/>
          <ac:spMkLst>
            <pc:docMk/>
            <pc:sldMk cId="1270718467" sldId="279"/>
            <ac:spMk id="2" creationId="{722A5346-5C2A-DB8C-686A-FA3D13B0EC43}"/>
          </ac:spMkLst>
        </pc:spChg>
        <pc:spChg chg="del">
          <ac:chgData name="Renan Larrieu" userId="29e1ffac4908a7ea" providerId="LiveId" clId="{9F28C235-A2D8-4BB8-8445-AC199CA202F8}" dt="2023-10-27T01:00:02.728" v="1351" actId="478"/>
          <ac:spMkLst>
            <pc:docMk/>
            <pc:sldMk cId="1270718467" sldId="279"/>
            <ac:spMk id="3" creationId="{788D75F5-F82B-95E9-A25F-AB24293CBA21}"/>
          </ac:spMkLst>
        </pc:spChg>
        <pc:spChg chg="add mod">
          <ac:chgData name="Renan Larrieu" userId="29e1ffac4908a7ea" providerId="LiveId" clId="{9F28C235-A2D8-4BB8-8445-AC199CA202F8}" dt="2023-11-12T20:48:43.112" v="23720" actId="1037"/>
          <ac:spMkLst>
            <pc:docMk/>
            <pc:sldMk cId="1270718467" sldId="279"/>
            <ac:spMk id="5" creationId="{52A6BB50-8D5E-1C83-EE81-DB8C3C516AC8}"/>
          </ac:spMkLst>
        </pc:spChg>
        <pc:spChg chg="add mod">
          <ac:chgData name="Renan Larrieu" userId="29e1ffac4908a7ea" providerId="LiveId" clId="{9F28C235-A2D8-4BB8-8445-AC199CA202F8}" dt="2023-11-12T20:48:39.372" v="23712" actId="14100"/>
          <ac:spMkLst>
            <pc:docMk/>
            <pc:sldMk cId="1270718467" sldId="279"/>
            <ac:spMk id="6" creationId="{FA25F75F-516F-3500-D84E-F0502407301F}"/>
          </ac:spMkLst>
        </pc:spChg>
        <pc:spChg chg="add mod">
          <ac:chgData name="Renan Larrieu" userId="29e1ffac4908a7ea" providerId="LiveId" clId="{9F28C235-A2D8-4BB8-8445-AC199CA202F8}" dt="2023-11-12T20:48:23.371" v="23710" actId="1036"/>
          <ac:spMkLst>
            <pc:docMk/>
            <pc:sldMk cId="1270718467" sldId="279"/>
            <ac:spMk id="7" creationId="{E6D57155-564B-0E82-09CD-CEA9342B9596}"/>
          </ac:spMkLst>
        </pc:spChg>
        <pc:spChg chg="add mod">
          <ac:chgData name="Renan Larrieu" userId="29e1ffac4908a7ea" providerId="LiveId" clId="{9F28C235-A2D8-4BB8-8445-AC199CA202F8}" dt="2023-11-12T20:48:23.371" v="23710" actId="1036"/>
          <ac:spMkLst>
            <pc:docMk/>
            <pc:sldMk cId="1270718467" sldId="279"/>
            <ac:spMk id="8" creationId="{BC1D0D52-571D-E189-1B72-2DBF0F88D169}"/>
          </ac:spMkLst>
        </pc:spChg>
        <pc:spChg chg="add del mod">
          <ac:chgData name="Renan Larrieu" userId="29e1ffac4908a7ea" providerId="LiveId" clId="{9F28C235-A2D8-4BB8-8445-AC199CA202F8}" dt="2023-12-05T17:22:15.635" v="29778" actId="478"/>
          <ac:spMkLst>
            <pc:docMk/>
            <pc:sldMk cId="1270718467" sldId="279"/>
            <ac:spMk id="9" creationId="{6750FE34-6758-3466-5C0F-C943559443E6}"/>
          </ac:spMkLst>
        </pc:spChg>
        <pc:spChg chg="add mod">
          <ac:chgData name="Renan Larrieu" userId="29e1ffac4908a7ea" providerId="LiveId" clId="{9F28C235-A2D8-4BB8-8445-AC199CA202F8}" dt="2023-12-05T17:22:32.694" v="29784" actId="1038"/>
          <ac:spMkLst>
            <pc:docMk/>
            <pc:sldMk cId="1270718467" sldId="279"/>
            <ac:spMk id="11" creationId="{2073EB44-3ECE-343B-C76C-92D5DCDC64AE}"/>
          </ac:spMkLst>
        </pc:spChg>
        <pc:spChg chg="add mod">
          <ac:chgData name="Renan Larrieu" userId="29e1ffac4908a7ea" providerId="LiveId" clId="{9F28C235-A2D8-4BB8-8445-AC199CA202F8}" dt="2023-12-05T17:22:32.694" v="29784" actId="1038"/>
          <ac:spMkLst>
            <pc:docMk/>
            <pc:sldMk cId="1270718467" sldId="279"/>
            <ac:spMk id="12" creationId="{6DC01BAB-05C1-66AD-F5E1-71B7B51E4C86}"/>
          </ac:spMkLst>
        </pc:spChg>
        <pc:spChg chg="add del mod">
          <ac:chgData name="Renan Larrieu" userId="29e1ffac4908a7ea" providerId="LiveId" clId="{9F28C235-A2D8-4BB8-8445-AC199CA202F8}" dt="2023-12-05T17:22:16.334" v="29779" actId="478"/>
          <ac:spMkLst>
            <pc:docMk/>
            <pc:sldMk cId="1270718467" sldId="279"/>
            <ac:spMk id="13" creationId="{9C319B71-CDE9-E5AB-6380-3794FC62CF92}"/>
          </ac:spMkLst>
        </pc:spChg>
        <pc:graphicFrameChg chg="add mod modGraphic">
          <ac:chgData name="Renan Larrieu" userId="29e1ffac4908a7ea" providerId="LiveId" clId="{9F28C235-A2D8-4BB8-8445-AC199CA202F8}" dt="2023-11-12T20:48:11.272" v="23672" actId="1076"/>
          <ac:graphicFrameMkLst>
            <pc:docMk/>
            <pc:sldMk cId="1270718467" sldId="279"/>
            <ac:graphicFrameMk id="3" creationId="{0DC93068-7434-DCE2-B961-1E27FCD1EB9F}"/>
          </ac:graphicFrameMkLst>
        </pc:graphicFrameChg>
        <pc:graphicFrameChg chg="add del mod">
          <ac:chgData name="Renan Larrieu" userId="29e1ffac4908a7ea" providerId="LiveId" clId="{9F28C235-A2D8-4BB8-8445-AC199CA202F8}" dt="2023-10-27T01:00:05.807" v="1353"/>
          <ac:graphicFrameMkLst>
            <pc:docMk/>
            <pc:sldMk cId="1270718467" sldId="279"/>
            <ac:graphicFrameMk id="4" creationId="{3D2F2076-C209-FE95-17EF-F843BFC53713}"/>
          </ac:graphicFrameMkLst>
        </pc:graphicFrameChg>
        <pc:graphicFrameChg chg="add del mod modGraphic">
          <ac:chgData name="Renan Larrieu" userId="29e1ffac4908a7ea" providerId="LiveId" clId="{9F28C235-A2D8-4BB8-8445-AC199CA202F8}" dt="2023-10-30T16:44:18.546" v="1778" actId="478"/>
          <ac:graphicFrameMkLst>
            <pc:docMk/>
            <pc:sldMk cId="1270718467" sldId="279"/>
            <ac:graphicFrameMk id="5" creationId="{47202517-C676-4288-BAD4-BCB88BA9E1F5}"/>
          </ac:graphicFrameMkLst>
        </pc:graphicFrameChg>
        <pc:picChg chg="add del mod">
          <ac:chgData name="Renan Larrieu" userId="29e1ffac4908a7ea" providerId="LiveId" clId="{9F28C235-A2D8-4BB8-8445-AC199CA202F8}" dt="2023-11-20T22:29:26.989" v="28879" actId="478"/>
          <ac:picMkLst>
            <pc:docMk/>
            <pc:sldMk cId="1270718467" sldId="279"/>
            <ac:picMk id="9" creationId="{CF99F404-D487-FFA6-093B-081110A5DDE4}"/>
          </ac:picMkLst>
        </pc:picChg>
        <pc:picChg chg="add mod">
          <ac:chgData name="Renan Larrieu" userId="29e1ffac4908a7ea" providerId="LiveId" clId="{9F28C235-A2D8-4BB8-8445-AC199CA202F8}" dt="2023-11-20T22:29:27.208" v="28880"/>
          <ac:picMkLst>
            <pc:docMk/>
            <pc:sldMk cId="1270718467" sldId="279"/>
            <ac:picMk id="10" creationId="{263FD5DF-F501-5AAA-B57C-BCBA6DE8E9A9}"/>
          </ac:picMkLst>
        </pc:picChg>
      </pc:sldChg>
      <pc:sldChg chg="addSp delSp modSp add mod ord modNotesTx">
        <pc:chgData name="Renan Larrieu" userId="29e1ffac4908a7ea" providerId="LiveId" clId="{9F28C235-A2D8-4BB8-8445-AC199CA202F8}" dt="2023-11-21T00:27:56.146" v="29025" actId="1036"/>
        <pc:sldMkLst>
          <pc:docMk/>
          <pc:sldMk cId="374018807" sldId="280"/>
        </pc:sldMkLst>
        <pc:spChg chg="del mod">
          <ac:chgData name="Renan Larrieu" userId="29e1ffac4908a7ea" providerId="LiveId" clId="{9F28C235-A2D8-4BB8-8445-AC199CA202F8}" dt="2023-11-16T23:00:06.335" v="26126" actId="478"/>
          <ac:spMkLst>
            <pc:docMk/>
            <pc:sldMk cId="374018807" sldId="280"/>
            <ac:spMk id="2" creationId="{722A5346-5C2A-DB8C-686A-FA3D13B0EC43}"/>
          </ac:spMkLst>
        </pc:spChg>
        <pc:spChg chg="del">
          <ac:chgData name="Renan Larrieu" userId="29e1ffac4908a7ea" providerId="LiveId" clId="{9F28C235-A2D8-4BB8-8445-AC199CA202F8}" dt="2023-10-27T00:59:15.948" v="1300" actId="478"/>
          <ac:spMkLst>
            <pc:docMk/>
            <pc:sldMk cId="374018807" sldId="280"/>
            <ac:spMk id="3" creationId="{788D75F5-F82B-95E9-A25F-AB24293CBA21}"/>
          </ac:spMkLst>
        </pc:spChg>
        <pc:spChg chg="add mod ord">
          <ac:chgData name="Renan Larrieu" userId="29e1ffac4908a7ea" providerId="LiveId" clId="{9F28C235-A2D8-4BB8-8445-AC199CA202F8}" dt="2023-11-17T01:58:24.724" v="27438" actId="20577"/>
          <ac:spMkLst>
            <pc:docMk/>
            <pc:sldMk cId="374018807" sldId="280"/>
            <ac:spMk id="3" creationId="{C2A27C30-317B-F1EF-F8D2-2E512C534992}"/>
          </ac:spMkLst>
        </pc:spChg>
        <pc:spChg chg="add mod">
          <ac:chgData name="Renan Larrieu" userId="29e1ffac4908a7ea" providerId="LiveId" clId="{9F28C235-A2D8-4BB8-8445-AC199CA202F8}" dt="2023-11-21T00:27:56.146" v="29025" actId="1036"/>
          <ac:spMkLst>
            <pc:docMk/>
            <pc:sldMk cId="374018807" sldId="280"/>
            <ac:spMk id="5" creationId="{B9765A96-6BA8-50E3-DD2D-1AE838847C5B}"/>
          </ac:spMkLst>
        </pc:spChg>
        <pc:spChg chg="add mod">
          <ac:chgData name="Renan Larrieu" userId="29e1ffac4908a7ea" providerId="LiveId" clId="{9F28C235-A2D8-4BB8-8445-AC199CA202F8}" dt="2023-11-17T01:58:30.683" v="27463" actId="1035"/>
          <ac:spMkLst>
            <pc:docMk/>
            <pc:sldMk cId="374018807" sldId="280"/>
            <ac:spMk id="6" creationId="{360F92C4-9A95-EE17-3AEF-211191B5FC21}"/>
          </ac:spMkLst>
        </pc:spChg>
        <pc:spChg chg="add mod">
          <ac:chgData name="Renan Larrieu" userId="29e1ffac4908a7ea" providerId="LiveId" clId="{9F28C235-A2D8-4BB8-8445-AC199CA202F8}" dt="2023-11-17T01:58:07.517" v="27434" actId="1035"/>
          <ac:spMkLst>
            <pc:docMk/>
            <pc:sldMk cId="374018807" sldId="280"/>
            <ac:spMk id="7" creationId="{C64345EC-7363-D633-4F1E-61E31A68325C}"/>
          </ac:spMkLst>
        </pc:spChg>
        <pc:spChg chg="add mod">
          <ac:chgData name="Renan Larrieu" userId="29e1ffac4908a7ea" providerId="LiveId" clId="{9F28C235-A2D8-4BB8-8445-AC199CA202F8}" dt="2023-11-17T01:58:41.962" v="27491" actId="1035"/>
          <ac:spMkLst>
            <pc:docMk/>
            <pc:sldMk cId="374018807" sldId="280"/>
            <ac:spMk id="8" creationId="{4E8F16A0-AE49-6E0F-EA54-F356FEF73604}"/>
          </ac:spMkLst>
        </pc:spChg>
        <pc:spChg chg="add mod">
          <ac:chgData name="Renan Larrieu" userId="29e1ffac4908a7ea" providerId="LiveId" clId="{9F28C235-A2D8-4BB8-8445-AC199CA202F8}" dt="2023-11-17T01:58:41.962" v="27491" actId="1035"/>
          <ac:spMkLst>
            <pc:docMk/>
            <pc:sldMk cId="374018807" sldId="280"/>
            <ac:spMk id="10" creationId="{1A17EFBE-4347-AE33-95B1-6C795F19B129}"/>
          </ac:spMkLst>
        </pc:spChg>
        <pc:spChg chg="add del mod">
          <ac:chgData name="Renan Larrieu" userId="29e1ffac4908a7ea" providerId="LiveId" clId="{9F28C235-A2D8-4BB8-8445-AC199CA202F8}" dt="2023-11-16T23:00:07.899" v="26128" actId="478"/>
          <ac:spMkLst>
            <pc:docMk/>
            <pc:sldMk cId="374018807" sldId="280"/>
            <ac:spMk id="11" creationId="{49069C02-5DAF-1806-696B-4F7923F315BB}"/>
          </ac:spMkLst>
        </pc:spChg>
        <pc:spChg chg="add mod">
          <ac:chgData name="Renan Larrieu" userId="29e1ffac4908a7ea" providerId="LiveId" clId="{9F28C235-A2D8-4BB8-8445-AC199CA202F8}" dt="2023-11-17T01:58:41.962" v="27491" actId="1035"/>
          <ac:spMkLst>
            <pc:docMk/>
            <pc:sldMk cId="374018807" sldId="280"/>
            <ac:spMk id="15" creationId="{4B53062E-C5E3-BB44-A08B-D4311A2CC62A}"/>
          </ac:spMkLst>
        </pc:spChg>
        <pc:graphicFrameChg chg="add del mod modGraphic">
          <ac:chgData name="Renan Larrieu" userId="29e1ffac4908a7ea" providerId="LiveId" clId="{9F28C235-A2D8-4BB8-8445-AC199CA202F8}" dt="2023-10-31T23:35:15.025" v="4599" actId="478"/>
          <ac:graphicFrameMkLst>
            <pc:docMk/>
            <pc:sldMk cId="374018807" sldId="280"/>
            <ac:graphicFrameMk id="3" creationId="{A8702BCA-B918-E070-BB33-256FBFC32294}"/>
          </ac:graphicFrameMkLst>
        </pc:graphicFrameChg>
        <pc:graphicFrameChg chg="add del mod">
          <ac:chgData name="Renan Larrieu" userId="29e1ffac4908a7ea" providerId="LiveId" clId="{9F28C235-A2D8-4BB8-8445-AC199CA202F8}" dt="2023-10-27T00:59:30.727" v="1306" actId="478"/>
          <ac:graphicFrameMkLst>
            <pc:docMk/>
            <pc:sldMk cId="374018807" sldId="280"/>
            <ac:graphicFrameMk id="4" creationId="{B433CD9A-0CD9-50DA-84B3-0635746E07EA}"/>
          </ac:graphicFrameMkLst>
        </pc:graphicFrameChg>
        <pc:graphicFrameChg chg="add del mod modGraphic">
          <ac:chgData name="Renan Larrieu" userId="29e1ffac4908a7ea" providerId="LiveId" clId="{9F28C235-A2D8-4BB8-8445-AC199CA202F8}" dt="2023-10-30T16:45:27.796" v="1788" actId="478"/>
          <ac:graphicFrameMkLst>
            <pc:docMk/>
            <pc:sldMk cId="374018807" sldId="280"/>
            <ac:graphicFrameMk id="5" creationId="{1138F8A1-BFD2-2231-97F7-E9A407F07D66}"/>
          </ac:graphicFrameMkLst>
        </pc:graphicFrameChg>
        <pc:graphicFrameChg chg="add mod">
          <ac:chgData name="Renan Larrieu" userId="29e1ffac4908a7ea" providerId="LiveId" clId="{9F28C235-A2D8-4BB8-8445-AC199CA202F8}" dt="2023-10-31T23:40:05.055" v="4641"/>
          <ac:graphicFrameMkLst>
            <pc:docMk/>
            <pc:sldMk cId="374018807" sldId="280"/>
            <ac:graphicFrameMk id="11" creationId="{5AA0C92F-C134-4F5F-2B73-0371574146F6}"/>
          </ac:graphicFrameMkLst>
        </pc:graphicFrameChg>
        <pc:graphicFrameChg chg="add del mod">
          <ac:chgData name="Renan Larrieu" userId="29e1ffac4908a7ea" providerId="LiveId" clId="{9F28C235-A2D8-4BB8-8445-AC199CA202F8}" dt="2023-10-31T23:44:12.204" v="4766"/>
          <ac:graphicFrameMkLst>
            <pc:docMk/>
            <pc:sldMk cId="374018807" sldId="280"/>
            <ac:graphicFrameMk id="12" creationId="{A7C07A08-85B0-E82D-943B-B3BD8C37ABF7}"/>
          </ac:graphicFrameMkLst>
        </pc:graphicFrameChg>
        <pc:graphicFrameChg chg="add del mod">
          <ac:chgData name="Renan Larrieu" userId="29e1ffac4908a7ea" providerId="LiveId" clId="{9F28C235-A2D8-4BB8-8445-AC199CA202F8}" dt="2023-10-31T23:44:27.873" v="4768" actId="478"/>
          <ac:graphicFrameMkLst>
            <pc:docMk/>
            <pc:sldMk cId="374018807" sldId="280"/>
            <ac:graphicFrameMk id="13" creationId="{A495E932-C063-56D3-4440-26143FB4082B}"/>
          </ac:graphicFrameMkLst>
        </pc:graphicFrameChg>
        <pc:picChg chg="add mod">
          <ac:chgData name="Renan Larrieu" userId="29e1ffac4908a7ea" providerId="LiveId" clId="{9F28C235-A2D8-4BB8-8445-AC199CA202F8}" dt="2023-11-20T22:31:49.786" v="28911"/>
          <ac:picMkLst>
            <pc:docMk/>
            <pc:sldMk cId="374018807" sldId="280"/>
            <ac:picMk id="2" creationId="{D5A640CB-42E7-2C9D-1842-96B98FD79982}"/>
          </ac:picMkLst>
        </pc:picChg>
      </pc:sldChg>
      <pc:sldChg chg="addSp delSp modSp add mod ord modNotesTx">
        <pc:chgData name="Renan Larrieu" userId="29e1ffac4908a7ea" providerId="LiveId" clId="{9F28C235-A2D8-4BB8-8445-AC199CA202F8}" dt="2023-11-20T23:27:17.660" v="29011" actId="207"/>
        <pc:sldMkLst>
          <pc:docMk/>
          <pc:sldMk cId="1295012770" sldId="281"/>
        </pc:sldMkLst>
        <pc:spChg chg="del mod">
          <ac:chgData name="Renan Larrieu" userId="29e1ffac4908a7ea" providerId="LiveId" clId="{9F28C235-A2D8-4BB8-8445-AC199CA202F8}" dt="2023-11-20T22:23:36.109" v="28692" actId="478"/>
          <ac:spMkLst>
            <pc:docMk/>
            <pc:sldMk cId="1295012770" sldId="281"/>
            <ac:spMk id="2" creationId="{722A5346-5C2A-DB8C-686A-FA3D13B0EC43}"/>
          </ac:spMkLst>
        </pc:spChg>
        <pc:spChg chg="add mod">
          <ac:chgData name="Renan Larrieu" userId="29e1ffac4908a7ea" providerId="LiveId" clId="{9F28C235-A2D8-4BB8-8445-AC199CA202F8}" dt="2023-11-20T22:23:59.171" v="28715" actId="20577"/>
          <ac:spMkLst>
            <pc:docMk/>
            <pc:sldMk cId="1295012770" sldId="281"/>
            <ac:spMk id="8" creationId="{46A1A509-15FE-84F8-2AD4-92EF8A996101}"/>
          </ac:spMkLst>
        </pc:spChg>
        <pc:graphicFrameChg chg="add del mod">
          <ac:chgData name="Renan Larrieu" userId="29e1ffac4908a7ea" providerId="LiveId" clId="{9F28C235-A2D8-4BB8-8445-AC199CA202F8}" dt="2023-10-27T01:00:31.558" v="1364"/>
          <ac:graphicFrameMkLst>
            <pc:docMk/>
            <pc:sldMk cId="1295012770" sldId="281"/>
            <ac:graphicFrameMk id="3" creationId="{95B0EEC8-843B-AE1A-08F7-58134A5698A9}"/>
          </ac:graphicFrameMkLst>
        </pc:graphicFrameChg>
        <pc:graphicFrameChg chg="add del mod">
          <ac:chgData name="Renan Larrieu" userId="29e1ffac4908a7ea" providerId="LiveId" clId="{9F28C235-A2D8-4BB8-8445-AC199CA202F8}" dt="2023-10-30T16:42:34.123" v="1755"/>
          <ac:graphicFrameMkLst>
            <pc:docMk/>
            <pc:sldMk cId="1295012770" sldId="281"/>
            <ac:graphicFrameMk id="3" creationId="{B8BE7679-398F-271B-5E1D-82792CD3930F}"/>
          </ac:graphicFrameMkLst>
        </pc:graphicFrameChg>
        <pc:graphicFrameChg chg="add del mod modGraphic">
          <ac:chgData name="Renan Larrieu" userId="29e1ffac4908a7ea" providerId="LiveId" clId="{9F28C235-A2D8-4BB8-8445-AC199CA202F8}" dt="2023-10-30T16:42:25.009" v="1753" actId="478"/>
          <ac:graphicFrameMkLst>
            <pc:docMk/>
            <pc:sldMk cId="1295012770" sldId="281"/>
            <ac:graphicFrameMk id="4" creationId="{0A19EA3A-1B17-4379-F542-EFE62FBB5659}"/>
          </ac:graphicFrameMkLst>
        </pc:graphicFrameChg>
        <pc:graphicFrameChg chg="del">
          <ac:chgData name="Renan Larrieu" userId="29e1ffac4908a7ea" providerId="LiveId" clId="{9F28C235-A2D8-4BB8-8445-AC199CA202F8}" dt="2023-10-27T01:00:29.417" v="1362" actId="478"/>
          <ac:graphicFrameMkLst>
            <pc:docMk/>
            <pc:sldMk cId="1295012770" sldId="281"/>
            <ac:graphicFrameMk id="5" creationId="{47202517-C676-4288-BAD4-BCB88BA9E1F5}"/>
          </ac:graphicFrameMkLst>
        </pc:graphicFrameChg>
        <pc:graphicFrameChg chg="add del mod">
          <ac:chgData name="Renan Larrieu" userId="29e1ffac4908a7ea" providerId="LiveId" clId="{9F28C235-A2D8-4BB8-8445-AC199CA202F8}" dt="2023-10-30T16:42:45.133" v="1761" actId="478"/>
          <ac:graphicFrameMkLst>
            <pc:docMk/>
            <pc:sldMk cId="1295012770" sldId="281"/>
            <ac:graphicFrameMk id="5" creationId="{DA5F6712-AAB2-73AB-0E57-AB7A659BF7AE}"/>
          </ac:graphicFrameMkLst>
        </pc:graphicFrameChg>
        <pc:graphicFrameChg chg="add mod modGraphic">
          <ac:chgData name="Renan Larrieu" userId="29e1ffac4908a7ea" providerId="LiveId" clId="{9F28C235-A2D8-4BB8-8445-AC199CA202F8}" dt="2023-11-20T23:27:17.660" v="29011" actId="207"/>
          <ac:graphicFrameMkLst>
            <pc:docMk/>
            <pc:sldMk cId="1295012770" sldId="281"/>
            <ac:graphicFrameMk id="6" creationId="{96CBBC7B-A548-8B9E-B303-222595FF2BB2}"/>
          </ac:graphicFrameMkLst>
        </pc:graphicFrameChg>
        <pc:picChg chg="add del mod">
          <ac:chgData name="Renan Larrieu" userId="29e1ffac4908a7ea" providerId="LiveId" clId="{9F28C235-A2D8-4BB8-8445-AC199CA202F8}" dt="2023-11-20T22:21:04.737" v="28619"/>
          <ac:picMkLst>
            <pc:docMk/>
            <pc:sldMk cId="1295012770" sldId="281"/>
            <ac:picMk id="4" creationId="{9B3E1614-8352-C0A7-EC46-43EF1CF4900F}"/>
          </ac:picMkLst>
        </pc:picChg>
        <pc:picChg chg="add del mod">
          <ac:chgData name="Renan Larrieu" userId="29e1ffac4908a7ea" providerId="LiveId" clId="{9F28C235-A2D8-4BB8-8445-AC199CA202F8}" dt="2023-11-20T22:29:31.521" v="28881" actId="478"/>
          <ac:picMkLst>
            <pc:docMk/>
            <pc:sldMk cId="1295012770" sldId="281"/>
            <ac:picMk id="5" creationId="{BAC1C3A3-D0E6-EB3E-80EB-716EF742894D}"/>
          </ac:picMkLst>
        </pc:picChg>
        <pc:picChg chg="add mod">
          <ac:chgData name="Renan Larrieu" userId="29e1ffac4908a7ea" providerId="LiveId" clId="{9F28C235-A2D8-4BB8-8445-AC199CA202F8}" dt="2023-11-20T22:29:31.741" v="28882"/>
          <ac:picMkLst>
            <pc:docMk/>
            <pc:sldMk cId="1295012770" sldId="281"/>
            <ac:picMk id="9" creationId="{1C94FDCD-956D-0904-9F77-B86BD0ACE4D6}"/>
          </ac:picMkLst>
        </pc:picChg>
        <pc:picChg chg="add del mod">
          <ac:chgData name="Renan Larrieu" userId="29e1ffac4908a7ea" providerId="LiveId" clId="{9F28C235-A2D8-4BB8-8445-AC199CA202F8}" dt="2023-11-20T22:29:38.357" v="28885" actId="478"/>
          <ac:picMkLst>
            <pc:docMk/>
            <pc:sldMk cId="1295012770" sldId="281"/>
            <ac:picMk id="10" creationId="{3DBA4F4B-9846-5CB4-9A35-B1423A7788DC}"/>
          </ac:picMkLst>
        </pc:picChg>
      </pc:sldChg>
      <pc:sldChg chg="addSp delSp modSp new mod ord modNotesTx">
        <pc:chgData name="Renan Larrieu" userId="29e1ffac4908a7ea" providerId="LiveId" clId="{9F28C235-A2D8-4BB8-8445-AC199CA202F8}" dt="2023-11-20T22:32:08.570" v="28915"/>
        <pc:sldMkLst>
          <pc:docMk/>
          <pc:sldMk cId="2126491243" sldId="282"/>
        </pc:sldMkLst>
        <pc:spChg chg="del mod">
          <ac:chgData name="Renan Larrieu" userId="29e1ffac4908a7ea" providerId="LiveId" clId="{9F28C235-A2D8-4BB8-8445-AC199CA202F8}" dt="2023-11-17T02:00:06.341" v="27514" actId="478"/>
          <ac:spMkLst>
            <pc:docMk/>
            <pc:sldMk cId="2126491243" sldId="282"/>
            <ac:spMk id="2" creationId="{C0249AA9-A518-AF21-E68C-4A192C2B9D3C}"/>
          </ac:spMkLst>
        </pc:spChg>
        <pc:spChg chg="del mod">
          <ac:chgData name="Renan Larrieu" userId="29e1ffac4908a7ea" providerId="LiveId" clId="{9F28C235-A2D8-4BB8-8445-AC199CA202F8}" dt="2023-10-30T16:59:49.882" v="2941" actId="478"/>
          <ac:spMkLst>
            <pc:docMk/>
            <pc:sldMk cId="2126491243" sldId="282"/>
            <ac:spMk id="3" creationId="{58AC2D77-56C8-9A7A-007B-E8FB7EB6D483}"/>
          </ac:spMkLst>
        </pc:spChg>
        <pc:spChg chg="add mod">
          <ac:chgData name="Renan Larrieu" userId="29e1ffac4908a7ea" providerId="LiveId" clId="{9F28C235-A2D8-4BB8-8445-AC199CA202F8}" dt="2023-11-12T20:38:29.391" v="22772" actId="571"/>
          <ac:spMkLst>
            <pc:docMk/>
            <pc:sldMk cId="2126491243" sldId="282"/>
            <ac:spMk id="5" creationId="{96893D18-E983-362F-E4AE-F39D43A02E33}"/>
          </ac:spMkLst>
        </pc:spChg>
        <pc:spChg chg="add mod">
          <ac:chgData name="Renan Larrieu" userId="29e1ffac4908a7ea" providerId="LiveId" clId="{9F28C235-A2D8-4BB8-8445-AC199CA202F8}" dt="2023-11-12T20:38:14.391" v="22748" actId="207"/>
          <ac:spMkLst>
            <pc:docMk/>
            <pc:sldMk cId="2126491243" sldId="282"/>
            <ac:spMk id="6" creationId="{67E2F4A2-D7B6-1AAF-30F1-0E66DFC3046C}"/>
          </ac:spMkLst>
        </pc:spChg>
        <pc:spChg chg="add mod">
          <ac:chgData name="Renan Larrieu" userId="29e1ffac4908a7ea" providerId="LiveId" clId="{9F28C235-A2D8-4BB8-8445-AC199CA202F8}" dt="2023-11-12T20:38:37.992" v="22820" actId="1038"/>
          <ac:spMkLst>
            <pc:docMk/>
            <pc:sldMk cId="2126491243" sldId="282"/>
            <ac:spMk id="9" creationId="{0A996943-6BF1-DBFA-2B9B-F07E9569D9DF}"/>
          </ac:spMkLst>
        </pc:spChg>
        <pc:spChg chg="add mod">
          <ac:chgData name="Renan Larrieu" userId="29e1ffac4908a7ea" providerId="LiveId" clId="{9F28C235-A2D8-4BB8-8445-AC199CA202F8}" dt="2023-11-12T20:38:37.992" v="22820" actId="1038"/>
          <ac:spMkLst>
            <pc:docMk/>
            <pc:sldMk cId="2126491243" sldId="282"/>
            <ac:spMk id="10" creationId="{BE642427-C8DA-390B-A5BB-9F826BB4C401}"/>
          </ac:spMkLst>
        </pc:spChg>
        <pc:spChg chg="add mod">
          <ac:chgData name="Renan Larrieu" userId="29e1ffac4908a7ea" providerId="LiveId" clId="{9F28C235-A2D8-4BB8-8445-AC199CA202F8}" dt="2023-11-17T02:00:06.350" v="27515" actId="27636"/>
          <ac:spMkLst>
            <pc:docMk/>
            <pc:sldMk cId="2126491243" sldId="282"/>
            <ac:spMk id="11" creationId="{CF5F45DD-E586-B35F-062A-F7D9B9D83AD7}"/>
          </ac:spMkLst>
        </pc:spChg>
        <pc:graphicFrameChg chg="add del mod modGraphic">
          <ac:chgData name="Renan Larrieu" userId="29e1ffac4908a7ea" providerId="LiveId" clId="{9F28C235-A2D8-4BB8-8445-AC199CA202F8}" dt="2023-10-30T16:59:02.758" v="2939" actId="478"/>
          <ac:graphicFrameMkLst>
            <pc:docMk/>
            <pc:sldMk cId="2126491243" sldId="282"/>
            <ac:graphicFrameMk id="4" creationId="{16046D22-296E-2F6B-743E-1253135EC20F}"/>
          </ac:graphicFrameMkLst>
        </pc:graphicFrameChg>
        <pc:graphicFrameChg chg="add mod">
          <ac:chgData name="Renan Larrieu" userId="29e1ffac4908a7ea" providerId="LiveId" clId="{9F28C235-A2D8-4BB8-8445-AC199CA202F8}" dt="2023-11-12T20:38:29.391" v="22772" actId="571"/>
          <ac:graphicFrameMkLst>
            <pc:docMk/>
            <pc:sldMk cId="2126491243" sldId="282"/>
            <ac:graphicFrameMk id="4" creationId="{DC792557-4D0F-1DA5-9B12-B3A54B090413}"/>
          </ac:graphicFrameMkLst>
        </pc:graphicFrameChg>
        <pc:graphicFrameChg chg="add del mod modGraphic">
          <ac:chgData name="Renan Larrieu" userId="29e1ffac4908a7ea" providerId="LiveId" clId="{9F28C235-A2D8-4BB8-8445-AC199CA202F8}" dt="2023-10-30T17:57:25.993" v="3031" actId="478"/>
          <ac:graphicFrameMkLst>
            <pc:docMk/>
            <pc:sldMk cId="2126491243" sldId="282"/>
            <ac:graphicFrameMk id="7" creationId="{F89387B5-4A58-8867-7478-896A3421C96D}"/>
          </ac:graphicFrameMkLst>
        </pc:graphicFrameChg>
        <pc:graphicFrameChg chg="add mod modGraphic">
          <ac:chgData name="Renan Larrieu" userId="29e1ffac4908a7ea" providerId="LiveId" clId="{9F28C235-A2D8-4BB8-8445-AC199CA202F8}" dt="2023-11-12T20:38:37.992" v="22820" actId="1038"/>
          <ac:graphicFrameMkLst>
            <pc:docMk/>
            <pc:sldMk cId="2126491243" sldId="282"/>
            <ac:graphicFrameMk id="8" creationId="{5DC2CCFD-DBE5-BB7A-ACCF-0DC31DDED520}"/>
          </ac:graphicFrameMkLst>
        </pc:graphicFrameChg>
        <pc:picChg chg="add mod">
          <ac:chgData name="Renan Larrieu" userId="29e1ffac4908a7ea" providerId="LiveId" clId="{9F28C235-A2D8-4BB8-8445-AC199CA202F8}" dt="2023-11-20T22:32:08.570" v="28915"/>
          <ac:picMkLst>
            <pc:docMk/>
            <pc:sldMk cId="2126491243" sldId="282"/>
            <ac:picMk id="2" creationId="{0B611AE5-3DE2-BAF5-58BA-C7323D211622}"/>
          </ac:picMkLst>
        </pc:picChg>
      </pc:sldChg>
      <pc:sldChg chg="addSp delSp modSp new mod ord modNotesTx">
        <pc:chgData name="Renan Larrieu" userId="29e1ffac4908a7ea" providerId="LiveId" clId="{9F28C235-A2D8-4BB8-8445-AC199CA202F8}" dt="2023-12-05T20:22:04.443" v="30983" actId="20577"/>
        <pc:sldMkLst>
          <pc:docMk/>
          <pc:sldMk cId="2922355540" sldId="283"/>
        </pc:sldMkLst>
        <pc:spChg chg="mod">
          <ac:chgData name="Renan Larrieu" userId="29e1ffac4908a7ea" providerId="LiveId" clId="{9F28C235-A2D8-4BB8-8445-AC199CA202F8}" dt="2023-11-17T02:01:20.530" v="27607" actId="20577"/>
          <ac:spMkLst>
            <pc:docMk/>
            <pc:sldMk cId="2922355540" sldId="283"/>
            <ac:spMk id="2" creationId="{CAE4C02C-17B7-3583-256C-4A3901A57713}"/>
          </ac:spMkLst>
        </pc:spChg>
        <pc:spChg chg="mod">
          <ac:chgData name="Renan Larrieu" userId="29e1ffac4908a7ea" providerId="LiveId" clId="{9F28C235-A2D8-4BB8-8445-AC199CA202F8}" dt="2023-11-20T22:22:04.665" v="28688" actId="20577"/>
          <ac:spMkLst>
            <pc:docMk/>
            <pc:sldMk cId="2922355540" sldId="283"/>
            <ac:spMk id="3" creationId="{4BA13228-8C81-3A74-0D36-0BF018403C5E}"/>
          </ac:spMkLst>
        </pc:spChg>
        <pc:graphicFrameChg chg="add del mod">
          <ac:chgData name="Renan Larrieu" userId="29e1ffac4908a7ea" providerId="LiveId" clId="{9F28C235-A2D8-4BB8-8445-AC199CA202F8}" dt="2023-11-12T20:53:25.458" v="23810" actId="478"/>
          <ac:graphicFrameMkLst>
            <pc:docMk/>
            <pc:sldMk cId="2922355540" sldId="283"/>
            <ac:graphicFrameMk id="4" creationId="{E1E811D1-64B2-4C04-9528-02385BF7E913}"/>
          </ac:graphicFrameMkLst>
        </pc:graphicFrameChg>
        <pc:graphicFrameChg chg="add del mod">
          <ac:chgData name="Renan Larrieu" userId="29e1ffac4908a7ea" providerId="LiveId" clId="{9F28C235-A2D8-4BB8-8445-AC199CA202F8}" dt="2023-11-12T20:53:29.052" v="23812"/>
          <ac:graphicFrameMkLst>
            <pc:docMk/>
            <pc:sldMk cId="2922355540" sldId="283"/>
            <ac:graphicFrameMk id="6" creationId="{87123E04-59DF-E7A8-CEEE-C0B886785E5A}"/>
          </ac:graphicFrameMkLst>
        </pc:graphicFrameChg>
        <pc:graphicFrameChg chg="add del mod modGraphic">
          <ac:chgData name="Renan Larrieu" userId="29e1ffac4908a7ea" providerId="LiveId" clId="{9F28C235-A2D8-4BB8-8445-AC199CA202F8}" dt="2023-11-12T20:54:20.362" v="23818" actId="478"/>
          <ac:graphicFrameMkLst>
            <pc:docMk/>
            <pc:sldMk cId="2922355540" sldId="283"/>
            <ac:graphicFrameMk id="7" creationId="{A7C9FAD0-D1F0-D9FB-E1E4-40267C84F6EC}"/>
          </ac:graphicFrameMkLst>
        </pc:graphicFrameChg>
        <pc:graphicFrameChg chg="add del mod">
          <ac:chgData name="Renan Larrieu" userId="29e1ffac4908a7ea" providerId="LiveId" clId="{9F28C235-A2D8-4BB8-8445-AC199CA202F8}" dt="2023-11-12T20:54:21.873" v="23820"/>
          <ac:graphicFrameMkLst>
            <pc:docMk/>
            <pc:sldMk cId="2922355540" sldId="283"/>
            <ac:graphicFrameMk id="8" creationId="{A1945CE8-8B07-9CFD-0F84-AD09297FAA0D}"/>
          </ac:graphicFrameMkLst>
        </pc:graphicFrameChg>
        <pc:graphicFrameChg chg="add mod modGraphic">
          <ac:chgData name="Renan Larrieu" userId="29e1ffac4908a7ea" providerId="LiveId" clId="{9F28C235-A2D8-4BB8-8445-AC199CA202F8}" dt="2023-12-05T20:22:04.443" v="30983" actId="20577"/>
          <ac:graphicFrameMkLst>
            <pc:docMk/>
            <pc:sldMk cId="2922355540" sldId="283"/>
            <ac:graphicFrameMk id="9" creationId="{D59464E4-26E4-EE60-2428-B294A56A6CC5}"/>
          </ac:graphicFrameMkLst>
        </pc:graphicFrameChg>
        <pc:picChg chg="add del mod">
          <ac:chgData name="Renan Larrieu" userId="29e1ffac4908a7ea" providerId="LiveId" clId="{9F28C235-A2D8-4BB8-8445-AC199CA202F8}" dt="2023-11-20T22:32:05.664" v="28914"/>
          <ac:picMkLst>
            <pc:docMk/>
            <pc:sldMk cId="2922355540" sldId="283"/>
            <ac:picMk id="4" creationId="{CD35E553-4D7C-246A-F731-969931D6AEBF}"/>
          </ac:picMkLst>
        </pc:picChg>
        <pc:picChg chg="add mod">
          <ac:chgData name="Renan Larrieu" userId="29e1ffac4908a7ea" providerId="LiveId" clId="{9F28C235-A2D8-4BB8-8445-AC199CA202F8}" dt="2023-11-20T22:36:19.245" v="28952" actId="1036"/>
          <ac:picMkLst>
            <pc:docMk/>
            <pc:sldMk cId="2922355540" sldId="283"/>
            <ac:picMk id="6" creationId="{BF2ECB55-FD6F-3711-3D75-B864A24A9A48}"/>
          </ac:picMkLst>
        </pc:picChg>
        <pc:inkChg chg="add del">
          <ac:chgData name="Renan Larrieu" userId="29e1ffac4908a7ea" providerId="LiveId" clId="{9F28C235-A2D8-4BB8-8445-AC199CA202F8}" dt="2023-12-05T20:21:58.914" v="30964" actId="478"/>
          <ac:inkMkLst>
            <pc:docMk/>
            <pc:sldMk cId="2922355540" sldId="283"/>
            <ac:inkMk id="4" creationId="{6AF71ACC-D997-82A3-C2F9-16325669327A}"/>
          </ac:inkMkLst>
        </pc:inkChg>
      </pc:sldChg>
      <pc:sldChg chg="addSp delSp modSp new mod modNotesTx">
        <pc:chgData name="Renan Larrieu" userId="29e1ffac4908a7ea" providerId="LiveId" clId="{9F28C235-A2D8-4BB8-8445-AC199CA202F8}" dt="2023-11-28T22:45:22.545" v="29669" actId="478"/>
        <pc:sldMkLst>
          <pc:docMk/>
          <pc:sldMk cId="1685798335" sldId="284"/>
        </pc:sldMkLst>
        <pc:spChg chg="mod">
          <ac:chgData name="Renan Larrieu" userId="29e1ffac4908a7ea" providerId="LiveId" clId="{9F28C235-A2D8-4BB8-8445-AC199CA202F8}" dt="2023-11-05T22:34:54.827" v="10788" actId="20577"/>
          <ac:spMkLst>
            <pc:docMk/>
            <pc:sldMk cId="1685798335" sldId="284"/>
            <ac:spMk id="2" creationId="{3C01E74B-99C6-5A94-145D-404D31C2A6CD}"/>
          </ac:spMkLst>
        </pc:spChg>
        <pc:spChg chg="del">
          <ac:chgData name="Renan Larrieu" userId="29e1ffac4908a7ea" providerId="LiveId" clId="{9F28C235-A2D8-4BB8-8445-AC199CA202F8}" dt="2023-11-28T22:45:22.545" v="29669" actId="478"/>
          <ac:spMkLst>
            <pc:docMk/>
            <pc:sldMk cId="1685798335" sldId="284"/>
            <ac:spMk id="3" creationId="{51F917E3-D3B9-506F-CD44-A34B7FAADC2F}"/>
          </ac:spMkLst>
        </pc:spChg>
        <pc:graphicFrameChg chg="add mod">
          <ac:chgData name="Renan Larrieu" userId="29e1ffac4908a7ea" providerId="LiveId" clId="{9F28C235-A2D8-4BB8-8445-AC199CA202F8}" dt="2023-10-30T16:38:36.115" v="1699" actId="113"/>
          <ac:graphicFrameMkLst>
            <pc:docMk/>
            <pc:sldMk cId="1685798335" sldId="284"/>
            <ac:graphicFrameMk id="4" creationId="{E1E811D1-64B2-4C04-9528-02385BF7E913}"/>
          </ac:graphicFrameMkLst>
        </pc:graphicFrameChg>
        <pc:picChg chg="add del mod">
          <ac:chgData name="Renan Larrieu" userId="29e1ffac4908a7ea" providerId="LiveId" clId="{9F28C235-A2D8-4BB8-8445-AC199CA202F8}" dt="2023-11-20T22:30:34.787" v="28889" actId="478"/>
          <ac:picMkLst>
            <pc:docMk/>
            <pc:sldMk cId="1685798335" sldId="284"/>
            <ac:picMk id="6" creationId="{338ADEF5-E429-D708-0F54-7925983EA2C4}"/>
          </ac:picMkLst>
        </pc:picChg>
        <pc:picChg chg="add mod">
          <ac:chgData name="Renan Larrieu" userId="29e1ffac4908a7ea" providerId="LiveId" clId="{9F28C235-A2D8-4BB8-8445-AC199CA202F8}" dt="2023-11-20T22:30:35.303" v="28890"/>
          <ac:picMkLst>
            <pc:docMk/>
            <pc:sldMk cId="1685798335" sldId="284"/>
            <ac:picMk id="7" creationId="{D16E91E3-4CDE-59C3-1580-19A255469CD7}"/>
          </ac:picMkLst>
        </pc:picChg>
      </pc:sldChg>
      <pc:sldChg chg="addSp delSp modSp new mod">
        <pc:chgData name="Renan Larrieu" userId="29e1ffac4908a7ea" providerId="LiveId" clId="{9F28C235-A2D8-4BB8-8445-AC199CA202F8}" dt="2023-11-20T22:30:36.647" v="28891"/>
        <pc:sldMkLst>
          <pc:docMk/>
          <pc:sldMk cId="3981425850" sldId="285"/>
        </pc:sldMkLst>
        <pc:spChg chg="mod">
          <ac:chgData name="Renan Larrieu" userId="29e1ffac4908a7ea" providerId="LiveId" clId="{9F28C235-A2D8-4BB8-8445-AC199CA202F8}" dt="2023-11-05T22:34:58.758" v="10802" actId="20577"/>
          <ac:spMkLst>
            <pc:docMk/>
            <pc:sldMk cId="3981425850" sldId="285"/>
            <ac:spMk id="2" creationId="{9D35FA4C-C667-FB2F-80D2-68BA103B165A}"/>
          </ac:spMkLst>
        </pc:spChg>
        <pc:spChg chg="del">
          <ac:chgData name="Renan Larrieu" userId="29e1ffac4908a7ea" providerId="LiveId" clId="{9F28C235-A2D8-4BB8-8445-AC199CA202F8}" dt="2023-10-30T16:34:24.682" v="1621" actId="478"/>
          <ac:spMkLst>
            <pc:docMk/>
            <pc:sldMk cId="3981425850" sldId="285"/>
            <ac:spMk id="3" creationId="{08D5D805-11E3-86EB-2D19-C15176F6197D}"/>
          </ac:spMkLst>
        </pc:spChg>
        <pc:graphicFrameChg chg="add mod">
          <ac:chgData name="Renan Larrieu" userId="29e1ffac4908a7ea" providerId="LiveId" clId="{9F28C235-A2D8-4BB8-8445-AC199CA202F8}" dt="2023-10-30T16:37:16.880" v="1674" actId="404"/>
          <ac:graphicFrameMkLst>
            <pc:docMk/>
            <pc:sldMk cId="3981425850" sldId="285"/>
            <ac:graphicFrameMk id="4" creationId="{E1E811D1-64B2-4C04-9528-02385BF7E913}"/>
          </ac:graphicFrameMkLst>
        </pc:graphicFrameChg>
        <pc:picChg chg="add mod">
          <ac:chgData name="Renan Larrieu" userId="29e1ffac4908a7ea" providerId="LiveId" clId="{9F28C235-A2D8-4BB8-8445-AC199CA202F8}" dt="2023-11-20T22:30:36.647" v="28891"/>
          <ac:picMkLst>
            <pc:docMk/>
            <pc:sldMk cId="3981425850" sldId="285"/>
            <ac:picMk id="5" creationId="{66D6F970-0336-B36B-F8EE-8AB2769D2173}"/>
          </ac:picMkLst>
        </pc:picChg>
      </pc:sldChg>
      <pc:sldChg chg="addSp modSp new mod">
        <pc:chgData name="Renan Larrieu" userId="29e1ffac4908a7ea" providerId="LiveId" clId="{9F28C235-A2D8-4BB8-8445-AC199CA202F8}" dt="2023-11-20T22:30:38.025" v="28892"/>
        <pc:sldMkLst>
          <pc:docMk/>
          <pc:sldMk cId="4143490708" sldId="286"/>
        </pc:sldMkLst>
        <pc:spChg chg="mod">
          <ac:chgData name="Renan Larrieu" userId="29e1ffac4908a7ea" providerId="LiveId" clId="{9F28C235-A2D8-4BB8-8445-AC199CA202F8}" dt="2023-11-05T22:35:02.900" v="10816" actId="20577"/>
          <ac:spMkLst>
            <pc:docMk/>
            <pc:sldMk cId="4143490708" sldId="286"/>
            <ac:spMk id="2" creationId="{C9EB4CE5-B6DD-77F3-51C1-7686C48C8C80}"/>
          </ac:spMkLst>
        </pc:spChg>
        <pc:graphicFrameChg chg="add mod">
          <ac:chgData name="Renan Larrieu" userId="29e1ffac4908a7ea" providerId="LiveId" clId="{9F28C235-A2D8-4BB8-8445-AC199CA202F8}" dt="2023-10-30T16:39:35.242" v="1719" actId="207"/>
          <ac:graphicFrameMkLst>
            <pc:docMk/>
            <pc:sldMk cId="4143490708" sldId="286"/>
            <ac:graphicFrameMk id="4" creationId="{E1E811D1-64B2-4C04-9528-02385BF7E913}"/>
          </ac:graphicFrameMkLst>
        </pc:graphicFrameChg>
        <pc:picChg chg="add mod">
          <ac:chgData name="Renan Larrieu" userId="29e1ffac4908a7ea" providerId="LiveId" clId="{9F28C235-A2D8-4BB8-8445-AC199CA202F8}" dt="2023-11-20T22:30:38.025" v="28892"/>
          <ac:picMkLst>
            <pc:docMk/>
            <pc:sldMk cId="4143490708" sldId="286"/>
            <ac:picMk id="6" creationId="{FA9064DF-6433-B691-CBFE-CA2E44714D70}"/>
          </ac:picMkLst>
        </pc:picChg>
      </pc:sldChg>
      <pc:sldChg chg="addSp delSp modSp add mod ord">
        <pc:chgData name="Renan Larrieu" userId="29e1ffac4908a7ea" providerId="LiveId" clId="{9F28C235-A2D8-4BB8-8445-AC199CA202F8}" dt="2023-11-20T22:29:07.729" v="28873"/>
        <pc:sldMkLst>
          <pc:docMk/>
          <pc:sldMk cId="2756024809" sldId="287"/>
        </pc:sldMkLst>
        <pc:spChg chg="del mod">
          <ac:chgData name="Renan Larrieu" userId="29e1ffac4908a7ea" providerId="LiveId" clId="{9F28C235-A2D8-4BB8-8445-AC199CA202F8}" dt="2023-11-20T22:22:59.412" v="28690" actId="478"/>
          <ac:spMkLst>
            <pc:docMk/>
            <pc:sldMk cId="2756024809" sldId="287"/>
            <ac:spMk id="2" creationId="{C0249AA9-A518-AF21-E68C-4A192C2B9D3C}"/>
          </ac:spMkLst>
        </pc:spChg>
        <pc:spChg chg="add mod">
          <ac:chgData name="Renan Larrieu" userId="29e1ffac4908a7ea" providerId="LiveId" clId="{9F28C235-A2D8-4BB8-8445-AC199CA202F8}" dt="2023-11-20T22:26:58.849" v="28861" actId="20577"/>
          <ac:spMkLst>
            <pc:docMk/>
            <pc:sldMk cId="2756024809" sldId="287"/>
            <ac:spMk id="14" creationId="{ED291939-790B-2F4F-732C-DC11C409A326}"/>
          </ac:spMkLst>
        </pc:spChg>
        <pc:graphicFrameChg chg="mod modGraphic">
          <ac:chgData name="Renan Larrieu" userId="29e1ffac4908a7ea" providerId="LiveId" clId="{9F28C235-A2D8-4BB8-8445-AC199CA202F8}" dt="2023-11-05T21:58:06.781" v="10133" actId="1076"/>
          <ac:graphicFrameMkLst>
            <pc:docMk/>
            <pc:sldMk cId="2756024809" sldId="287"/>
            <ac:graphicFrameMk id="7" creationId="{F89387B5-4A58-8867-7478-896A3421C96D}"/>
          </ac:graphicFrameMkLst>
        </pc:graphicFrameChg>
        <pc:picChg chg="add del mod">
          <ac:chgData name="Renan Larrieu" userId="29e1ffac4908a7ea" providerId="LiveId" clId="{9F28C235-A2D8-4BB8-8445-AC199CA202F8}" dt="2023-11-20T22:19:29.995" v="28606" actId="478"/>
          <ac:picMkLst>
            <pc:docMk/>
            <pc:sldMk cId="2756024809" sldId="287"/>
            <ac:picMk id="5" creationId="{B711E07A-0DB7-0D30-7157-3D8A1DD77A6E}"/>
          </ac:picMkLst>
        </pc:picChg>
        <pc:picChg chg="add del mod">
          <ac:chgData name="Renan Larrieu" userId="29e1ffac4908a7ea" providerId="LiveId" clId="{9F28C235-A2D8-4BB8-8445-AC199CA202F8}" dt="2023-11-20T22:29:07.494" v="28872" actId="478"/>
          <ac:picMkLst>
            <pc:docMk/>
            <pc:sldMk cId="2756024809" sldId="287"/>
            <ac:picMk id="8" creationId="{A4D1D0AD-25AB-A899-42C6-CDEE592EDAC9}"/>
          </ac:picMkLst>
        </pc:picChg>
        <pc:picChg chg="add del mod">
          <ac:chgData name="Renan Larrieu" userId="29e1ffac4908a7ea" providerId="LiveId" clId="{9F28C235-A2D8-4BB8-8445-AC199CA202F8}" dt="2023-11-20T22:20:16.491" v="28610" actId="21"/>
          <ac:picMkLst>
            <pc:docMk/>
            <pc:sldMk cId="2756024809" sldId="287"/>
            <ac:picMk id="10" creationId="{E97BB2C5-16EF-FE35-2138-EEDD250F18C1}"/>
          </ac:picMkLst>
        </pc:picChg>
        <pc:picChg chg="add del mod">
          <ac:chgData name="Renan Larrieu" userId="29e1ffac4908a7ea" providerId="LiveId" clId="{9F28C235-A2D8-4BB8-8445-AC199CA202F8}" dt="2023-11-20T22:20:42.930" v="28615" actId="21"/>
          <ac:picMkLst>
            <pc:docMk/>
            <pc:sldMk cId="2756024809" sldId="287"/>
            <ac:picMk id="12" creationId="{640387D5-F2EF-F667-756F-136BC5B6314B}"/>
          </ac:picMkLst>
        </pc:picChg>
        <pc:picChg chg="add mod">
          <ac:chgData name="Renan Larrieu" userId="29e1ffac4908a7ea" providerId="LiveId" clId="{9F28C235-A2D8-4BB8-8445-AC199CA202F8}" dt="2023-11-20T22:29:07.729" v="28873"/>
          <ac:picMkLst>
            <pc:docMk/>
            <pc:sldMk cId="2756024809" sldId="287"/>
            <ac:picMk id="15" creationId="{A966685B-ADD3-A629-5ACA-B44A459C9DC8}"/>
          </ac:picMkLst>
        </pc:picChg>
      </pc:sldChg>
      <pc:sldChg chg="addSp delSp modSp add mod ord modNotesTx">
        <pc:chgData name="Renan Larrieu" userId="29e1ffac4908a7ea" providerId="LiveId" clId="{9F28C235-A2D8-4BB8-8445-AC199CA202F8}" dt="2023-11-20T22:32:10.665" v="28916"/>
        <pc:sldMkLst>
          <pc:docMk/>
          <pc:sldMk cId="1624468141" sldId="288"/>
        </pc:sldMkLst>
        <pc:spChg chg="del">
          <ac:chgData name="Renan Larrieu" userId="29e1ffac4908a7ea" providerId="LiveId" clId="{9F28C235-A2D8-4BB8-8445-AC199CA202F8}" dt="2023-11-16T23:22:36.376" v="26292" actId="478"/>
          <ac:spMkLst>
            <pc:docMk/>
            <pc:sldMk cId="1624468141" sldId="288"/>
            <ac:spMk id="2" creationId="{C0249AA9-A518-AF21-E68C-4A192C2B9D3C}"/>
          </ac:spMkLst>
        </pc:spChg>
        <pc:spChg chg="add mod">
          <ac:chgData name="Renan Larrieu" userId="29e1ffac4908a7ea" providerId="LiveId" clId="{9F28C235-A2D8-4BB8-8445-AC199CA202F8}" dt="2023-11-16T23:22:34.229" v="26291" actId="13926"/>
          <ac:spMkLst>
            <pc:docMk/>
            <pc:sldMk cId="1624468141" sldId="288"/>
            <ac:spMk id="5" creationId="{2958B91C-630C-0D61-3BA6-FB72C586A014}"/>
          </ac:spMkLst>
        </pc:spChg>
        <pc:spChg chg="del">
          <ac:chgData name="Renan Larrieu" userId="29e1ffac4908a7ea" providerId="LiveId" clId="{9F28C235-A2D8-4BB8-8445-AC199CA202F8}" dt="2023-10-30T18:03:22.752" v="3081" actId="478"/>
          <ac:spMkLst>
            <pc:docMk/>
            <pc:sldMk cId="1624468141" sldId="288"/>
            <ac:spMk id="6" creationId="{67E2F4A2-D7B6-1AAF-30F1-0E66DFC3046C}"/>
          </ac:spMkLst>
        </pc:spChg>
        <pc:spChg chg="add mod">
          <ac:chgData name="Renan Larrieu" userId="29e1ffac4908a7ea" providerId="LiveId" clId="{9F28C235-A2D8-4BB8-8445-AC199CA202F8}" dt="2023-11-16T23:22:36.395" v="26293" actId="27636"/>
          <ac:spMkLst>
            <pc:docMk/>
            <pc:sldMk cId="1624468141" sldId="288"/>
            <ac:spMk id="7" creationId="{BCDA24D1-8317-D3D7-75F1-D87BA291BFC1}"/>
          </ac:spMkLst>
        </pc:spChg>
        <pc:graphicFrameChg chg="add del mod">
          <ac:chgData name="Renan Larrieu" userId="29e1ffac4908a7ea" providerId="LiveId" clId="{9F28C235-A2D8-4BB8-8445-AC199CA202F8}" dt="2023-10-30T18:00:28.896" v="3045" actId="478"/>
          <ac:graphicFrameMkLst>
            <pc:docMk/>
            <pc:sldMk cId="1624468141" sldId="288"/>
            <ac:graphicFrameMk id="3" creationId="{B9DDDD95-9D7B-C1C5-CD79-5108270C7D47}"/>
          </ac:graphicFrameMkLst>
        </pc:graphicFrameChg>
        <pc:graphicFrameChg chg="add mod modGraphic">
          <ac:chgData name="Renan Larrieu" userId="29e1ffac4908a7ea" providerId="LiveId" clId="{9F28C235-A2D8-4BB8-8445-AC199CA202F8}" dt="2023-11-12T20:36:20.451" v="22501" actId="1035"/>
          <ac:graphicFrameMkLst>
            <pc:docMk/>
            <pc:sldMk cId="1624468141" sldId="288"/>
            <ac:graphicFrameMk id="4" creationId="{37426B0C-FF49-1439-3BA1-E730F8FE99C8}"/>
          </ac:graphicFrameMkLst>
        </pc:graphicFrameChg>
        <pc:graphicFrameChg chg="del">
          <ac:chgData name="Renan Larrieu" userId="29e1ffac4908a7ea" providerId="LiveId" clId="{9F28C235-A2D8-4BB8-8445-AC199CA202F8}" dt="2023-10-30T17:58:45.888" v="3043" actId="478"/>
          <ac:graphicFrameMkLst>
            <pc:docMk/>
            <pc:sldMk cId="1624468141" sldId="288"/>
            <ac:graphicFrameMk id="8" creationId="{5DC2CCFD-DBE5-BB7A-ACCF-0DC31DDED520}"/>
          </ac:graphicFrameMkLst>
        </pc:graphicFrameChg>
        <pc:picChg chg="add mod">
          <ac:chgData name="Renan Larrieu" userId="29e1ffac4908a7ea" providerId="LiveId" clId="{9F28C235-A2D8-4BB8-8445-AC199CA202F8}" dt="2023-11-20T22:32:10.665" v="28916"/>
          <ac:picMkLst>
            <pc:docMk/>
            <pc:sldMk cId="1624468141" sldId="288"/>
            <ac:picMk id="2" creationId="{238643F8-A047-2763-CE6A-A6804E0E54D8}"/>
          </ac:picMkLst>
        </pc:picChg>
      </pc:sldChg>
      <pc:sldChg chg="addSp delSp modSp new mod ord modAnim addCm modNotesTx">
        <pc:chgData name="Renan Larrieu" userId="29e1ffac4908a7ea" providerId="LiveId" clId="{9F28C235-A2D8-4BB8-8445-AC199CA202F8}" dt="2023-11-28T22:44:30.495" v="29659" actId="1076"/>
        <pc:sldMkLst>
          <pc:docMk/>
          <pc:sldMk cId="338664649" sldId="289"/>
        </pc:sldMkLst>
        <pc:spChg chg="mod">
          <ac:chgData name="Renan Larrieu" userId="29e1ffac4908a7ea" providerId="LiveId" clId="{9F28C235-A2D8-4BB8-8445-AC199CA202F8}" dt="2023-11-20T22:26:35.746" v="28823" actId="20577"/>
          <ac:spMkLst>
            <pc:docMk/>
            <pc:sldMk cId="338664649" sldId="289"/>
            <ac:spMk id="2" creationId="{D9A0AE6E-E06C-D769-8981-A2748BBDA1DA}"/>
          </ac:spMkLst>
        </pc:spChg>
        <pc:spChg chg="del">
          <ac:chgData name="Renan Larrieu" userId="29e1ffac4908a7ea" providerId="LiveId" clId="{9F28C235-A2D8-4BB8-8445-AC199CA202F8}" dt="2023-10-30T18:10:48.453" v="3195" actId="478"/>
          <ac:spMkLst>
            <pc:docMk/>
            <pc:sldMk cId="338664649" sldId="289"/>
            <ac:spMk id="3" creationId="{D3A2DE43-55AD-78CE-FF06-ED0427373B06}"/>
          </ac:spMkLst>
        </pc:spChg>
        <pc:spChg chg="mod">
          <ac:chgData name="Renan Larrieu" userId="29e1ffac4908a7ea" providerId="LiveId" clId="{9F28C235-A2D8-4BB8-8445-AC199CA202F8}" dt="2023-11-20T22:22:18.043" v="28689" actId="1076"/>
          <ac:spMkLst>
            <pc:docMk/>
            <pc:sldMk cId="338664649" sldId="289"/>
            <ac:spMk id="6" creationId="{7DB45087-5975-C030-B0D7-8A83EA0E30DE}"/>
          </ac:spMkLst>
        </pc:spChg>
        <pc:spChg chg="mod">
          <ac:chgData name="Renan Larrieu" userId="29e1ffac4908a7ea" providerId="LiveId" clId="{9F28C235-A2D8-4BB8-8445-AC199CA202F8}" dt="2023-11-20T22:16:49.088" v="28567" actId="1076"/>
          <ac:spMkLst>
            <pc:docMk/>
            <pc:sldMk cId="338664649" sldId="289"/>
            <ac:spMk id="7" creationId="{7ACE1123-72A9-7704-4AA4-623A48FF8CB9}"/>
          </ac:spMkLst>
        </pc:spChg>
        <pc:spChg chg="mod">
          <ac:chgData name="Renan Larrieu" userId="29e1ffac4908a7ea" providerId="LiveId" clId="{9F28C235-A2D8-4BB8-8445-AC199CA202F8}" dt="2023-11-20T22:16:39.446" v="28564" actId="1076"/>
          <ac:spMkLst>
            <pc:docMk/>
            <pc:sldMk cId="338664649" sldId="289"/>
            <ac:spMk id="13" creationId="{9DA48032-2404-4275-CB54-4996339C1875}"/>
          </ac:spMkLst>
        </pc:spChg>
        <pc:spChg chg="add del mod">
          <ac:chgData name="Renan Larrieu" userId="29e1ffac4908a7ea" providerId="LiveId" clId="{9F28C235-A2D8-4BB8-8445-AC199CA202F8}" dt="2023-11-20T22:26:07.345" v="28808" actId="478"/>
          <ac:spMkLst>
            <pc:docMk/>
            <pc:sldMk cId="338664649" sldId="289"/>
            <ac:spMk id="19" creationId="{A483C1D2-2D15-BF45-F6B4-469105DCD7A1}"/>
          </ac:spMkLst>
        </pc:spChg>
        <pc:spChg chg="add del mod">
          <ac:chgData name="Renan Larrieu" userId="29e1ffac4908a7ea" providerId="LiveId" clId="{9F28C235-A2D8-4BB8-8445-AC199CA202F8}" dt="2023-11-28T22:43:51.177" v="29651" actId="478"/>
          <ac:spMkLst>
            <pc:docMk/>
            <pc:sldMk cId="338664649" sldId="289"/>
            <ac:spMk id="21" creationId="{31E6BD92-9240-C415-07B0-935B0E533999}"/>
          </ac:spMkLst>
        </pc:spChg>
        <pc:graphicFrameChg chg="add mod">
          <ac:chgData name="Renan Larrieu" userId="29e1ffac4908a7ea" providerId="LiveId" clId="{9F28C235-A2D8-4BB8-8445-AC199CA202F8}" dt="2023-11-20T22:16:20.755" v="28560" actId="1076"/>
          <ac:graphicFrameMkLst>
            <pc:docMk/>
            <pc:sldMk cId="338664649" sldId="289"/>
            <ac:graphicFrameMk id="4" creationId="{6D8B636D-168A-AA40-F902-420F4E0A73F7}"/>
          </ac:graphicFrameMkLst>
        </pc:graphicFrameChg>
        <pc:graphicFrameChg chg="del mod modGraphic">
          <ac:chgData name="Renan Larrieu" userId="29e1ffac4908a7ea" providerId="LiveId" clId="{9F28C235-A2D8-4BB8-8445-AC199CA202F8}" dt="2023-11-20T22:13:51.526" v="28532" actId="478"/>
          <ac:graphicFrameMkLst>
            <pc:docMk/>
            <pc:sldMk cId="338664649" sldId="289"/>
            <ac:graphicFrameMk id="5" creationId="{0D373432-D25C-6478-4723-67E0378CA205}"/>
          </ac:graphicFrameMkLst>
        </pc:graphicFrameChg>
        <pc:graphicFrameChg chg="add del mod">
          <ac:chgData name="Renan Larrieu" userId="29e1ffac4908a7ea" providerId="LiveId" clId="{9F28C235-A2D8-4BB8-8445-AC199CA202F8}" dt="2023-10-30T18:08:30.470" v="3177"/>
          <ac:graphicFrameMkLst>
            <pc:docMk/>
            <pc:sldMk cId="338664649" sldId="289"/>
            <ac:graphicFrameMk id="6" creationId="{DF4DDBB5-91EC-2CD4-C898-0E9B26D4C057}"/>
          </ac:graphicFrameMkLst>
        </pc:graphicFrameChg>
        <pc:graphicFrameChg chg="add del mod modGraphic">
          <ac:chgData name="Renan Larrieu" userId="29e1ffac4908a7ea" providerId="LiveId" clId="{9F28C235-A2D8-4BB8-8445-AC199CA202F8}" dt="2023-10-30T18:09:15.977" v="3180" actId="478"/>
          <ac:graphicFrameMkLst>
            <pc:docMk/>
            <pc:sldMk cId="338664649" sldId="289"/>
            <ac:graphicFrameMk id="7" creationId="{D06DF5F1-534F-39D4-1983-3BA1BCA74282}"/>
          </ac:graphicFrameMkLst>
        </pc:graphicFrameChg>
        <pc:graphicFrameChg chg="add del mod">
          <ac:chgData name="Renan Larrieu" userId="29e1ffac4908a7ea" providerId="LiveId" clId="{9F28C235-A2D8-4BB8-8445-AC199CA202F8}" dt="2023-11-20T22:14:43.597" v="28547"/>
          <ac:graphicFrameMkLst>
            <pc:docMk/>
            <pc:sldMk cId="338664649" sldId="289"/>
            <ac:graphicFrameMk id="8" creationId="{1B85EADD-39DD-D3A3-00D1-E7C6F671F1FF}"/>
          </ac:graphicFrameMkLst>
        </pc:graphicFrameChg>
        <pc:graphicFrameChg chg="add del mod modGraphic">
          <ac:chgData name="Renan Larrieu" userId="29e1ffac4908a7ea" providerId="LiveId" clId="{9F28C235-A2D8-4BB8-8445-AC199CA202F8}" dt="2023-10-30T18:10:30.828" v="3191" actId="478"/>
          <ac:graphicFrameMkLst>
            <pc:docMk/>
            <pc:sldMk cId="338664649" sldId="289"/>
            <ac:graphicFrameMk id="8" creationId="{BEF990F9-BB6E-2F33-2092-E62A72A76D61}"/>
          </ac:graphicFrameMkLst>
        </pc:graphicFrameChg>
        <pc:graphicFrameChg chg="add del mod modGraphic">
          <ac:chgData name="Renan Larrieu" userId="29e1ffac4908a7ea" providerId="LiveId" clId="{9F28C235-A2D8-4BB8-8445-AC199CA202F8}" dt="2023-11-20T22:15:21.756" v="28549" actId="478"/>
          <ac:graphicFrameMkLst>
            <pc:docMk/>
            <pc:sldMk cId="338664649" sldId="289"/>
            <ac:graphicFrameMk id="9" creationId="{02405026-FF93-6D2B-404F-032D58B7DE34}"/>
          </ac:graphicFrameMkLst>
        </pc:graphicFrameChg>
        <pc:graphicFrameChg chg="del">
          <ac:chgData name="Renan Larrieu" userId="29e1ffac4908a7ea" providerId="LiveId" clId="{9F28C235-A2D8-4BB8-8445-AC199CA202F8}" dt="2023-11-20T22:15:57.806" v="28554" actId="478"/>
          <ac:graphicFrameMkLst>
            <pc:docMk/>
            <pc:sldMk cId="338664649" sldId="289"/>
            <ac:graphicFrameMk id="10" creationId="{CC3B9058-20F3-FFAC-CF27-A8B544499457}"/>
          </ac:graphicFrameMkLst>
        </pc:graphicFrameChg>
        <pc:graphicFrameChg chg="add del mod">
          <ac:chgData name="Renan Larrieu" userId="29e1ffac4908a7ea" providerId="LiveId" clId="{9F28C235-A2D8-4BB8-8445-AC199CA202F8}" dt="2023-11-20T22:15:24.305" v="28551"/>
          <ac:graphicFrameMkLst>
            <pc:docMk/>
            <pc:sldMk cId="338664649" sldId="289"/>
            <ac:graphicFrameMk id="11" creationId="{D7CCAD2C-96BB-4EE7-5F0A-849B28071D5C}"/>
          </ac:graphicFrameMkLst>
        </pc:graphicFrameChg>
        <pc:graphicFrameChg chg="add mod">
          <ac:chgData name="Renan Larrieu" userId="29e1ffac4908a7ea" providerId="LiveId" clId="{9F28C235-A2D8-4BB8-8445-AC199CA202F8}" dt="2023-11-20T22:16:45.071" v="28566" actId="1076"/>
          <ac:graphicFrameMkLst>
            <pc:docMk/>
            <pc:sldMk cId="338664649" sldId="289"/>
            <ac:graphicFrameMk id="12" creationId="{0F11DCA1-9A3E-72C5-6E73-9A4B325BE2E0}"/>
          </ac:graphicFrameMkLst>
        </pc:graphicFrameChg>
        <pc:graphicFrameChg chg="add mod">
          <ac:chgData name="Renan Larrieu" userId="29e1ffac4908a7ea" providerId="LiveId" clId="{9F28C235-A2D8-4BB8-8445-AC199CA202F8}" dt="2023-11-20T22:16:24.818" v="28561" actId="1076"/>
          <ac:graphicFrameMkLst>
            <pc:docMk/>
            <pc:sldMk cId="338664649" sldId="289"/>
            <ac:graphicFrameMk id="14" creationId="{299A97B3-8F4F-DEC9-4C44-422E2DE353B1}"/>
          </ac:graphicFrameMkLst>
        </pc:graphicFrameChg>
        <pc:picChg chg="add del mod">
          <ac:chgData name="Renan Larrieu" userId="29e1ffac4908a7ea" providerId="LiveId" clId="{9F28C235-A2D8-4BB8-8445-AC199CA202F8}" dt="2023-11-05T18:26:20.181" v="7958" actId="478"/>
          <ac:picMkLst>
            <pc:docMk/>
            <pc:sldMk cId="338664649" sldId="289"/>
            <ac:picMk id="4" creationId="{F0E925C5-0D46-9764-3DF9-47E0F61FBED2}"/>
          </ac:picMkLst>
        </pc:picChg>
        <pc:picChg chg="add mod">
          <ac:chgData name="Renan Larrieu" userId="29e1ffac4908a7ea" providerId="LiveId" clId="{9F28C235-A2D8-4BB8-8445-AC199CA202F8}" dt="2023-11-05T18:26:28.154" v="7965" actId="1076"/>
          <ac:picMkLst>
            <pc:docMk/>
            <pc:sldMk cId="338664649" sldId="289"/>
            <ac:picMk id="5" creationId="{2FC09438-37E9-CD8D-409C-2D339D7193A5}"/>
          </ac:picMkLst>
        </pc:picChg>
        <pc:picChg chg="add mod">
          <ac:chgData name="Renan Larrieu" userId="29e1ffac4908a7ea" providerId="LiveId" clId="{9F28C235-A2D8-4BB8-8445-AC199CA202F8}" dt="2023-11-20T22:28:53.396" v="28868" actId="1076"/>
          <ac:picMkLst>
            <pc:docMk/>
            <pc:sldMk cId="338664649" sldId="289"/>
            <ac:picMk id="16" creationId="{7A0F65CD-4906-7A62-9688-859324424D67}"/>
          </ac:picMkLst>
        </pc:picChg>
        <pc:picChg chg="add del mod">
          <ac:chgData name="Renan Larrieu" userId="29e1ffac4908a7ea" providerId="LiveId" clId="{9F28C235-A2D8-4BB8-8445-AC199CA202F8}" dt="2023-11-20T22:18:15.421" v="28581" actId="21"/>
          <ac:picMkLst>
            <pc:docMk/>
            <pc:sldMk cId="338664649" sldId="289"/>
            <ac:picMk id="17" creationId="{A49FEDE5-E065-5679-8EDB-FAD588657CAB}"/>
          </ac:picMkLst>
        </pc:picChg>
        <pc:picChg chg="add del mod">
          <ac:chgData name="Renan Larrieu" userId="29e1ffac4908a7ea" providerId="LiveId" clId="{9F28C235-A2D8-4BB8-8445-AC199CA202F8}" dt="2023-11-20T22:19:25.854" v="28603" actId="21"/>
          <ac:picMkLst>
            <pc:docMk/>
            <pc:sldMk cId="338664649" sldId="289"/>
            <ac:picMk id="18" creationId="{B46B8AD3-A8E2-F7D5-38FE-5C79EDAF7781}"/>
          </ac:picMkLst>
        </pc:picChg>
        <pc:picChg chg="add del mod">
          <ac:chgData name="Renan Larrieu" userId="29e1ffac4908a7ea" providerId="LiveId" clId="{9F28C235-A2D8-4BB8-8445-AC199CA202F8}" dt="2023-11-20T22:29:05.118" v="28871" actId="21"/>
          <ac:picMkLst>
            <pc:docMk/>
            <pc:sldMk cId="338664649" sldId="289"/>
            <ac:picMk id="22" creationId="{3EF926D6-4132-D36F-C1A4-8906DCE65F07}"/>
          </ac:picMkLst>
        </pc:picChg>
        <pc:picChg chg="add del mod">
          <ac:chgData name="Renan Larrieu" userId="29e1ffac4908a7ea" providerId="LiveId" clId="{9F28C235-A2D8-4BB8-8445-AC199CA202F8}" dt="2023-11-20T22:29:22.798" v="28877" actId="21"/>
          <ac:picMkLst>
            <pc:docMk/>
            <pc:sldMk cId="338664649" sldId="289"/>
            <ac:picMk id="23" creationId="{03DA29F8-83A7-FBE3-F0B3-29C027C007B0}"/>
          </ac:picMkLst>
        </pc:picChg>
        <pc:cxnChg chg="add mod">
          <ac:chgData name="Renan Larrieu" userId="29e1ffac4908a7ea" providerId="LiveId" clId="{9F28C235-A2D8-4BB8-8445-AC199CA202F8}" dt="2023-11-05T22:38:38.317" v="10967" actId="1076"/>
          <ac:cxnSpMkLst>
            <pc:docMk/>
            <pc:sldMk cId="338664649" sldId="289"/>
            <ac:cxnSpMk id="7" creationId="{82CEC254-6597-EC22-33DD-A32C76E4F98F}"/>
          </ac:cxnSpMkLst>
        </pc:cxnChg>
        <pc:cxnChg chg="add mod">
          <ac:chgData name="Renan Larrieu" userId="29e1ffac4908a7ea" providerId="LiveId" clId="{9F28C235-A2D8-4BB8-8445-AC199CA202F8}" dt="2023-11-28T22:44:18.230" v="29655" actId="208"/>
          <ac:cxnSpMkLst>
            <pc:docMk/>
            <pc:sldMk cId="338664649" sldId="289"/>
            <ac:cxnSpMk id="8" creationId="{6E8BF3B0-20B5-B735-7135-8C87377C207B}"/>
          </ac:cxnSpMkLst>
        </pc:cxnChg>
        <pc:cxnChg chg="add mod">
          <ac:chgData name="Renan Larrieu" userId="29e1ffac4908a7ea" providerId="LiveId" clId="{9F28C235-A2D8-4BB8-8445-AC199CA202F8}" dt="2023-11-28T22:44:23.406" v="29657" actId="1076"/>
          <ac:cxnSpMkLst>
            <pc:docMk/>
            <pc:sldMk cId="338664649" sldId="289"/>
            <ac:cxnSpMk id="10" creationId="{DFDC36EA-20B8-E8DC-8894-259DF5BFE31D}"/>
          </ac:cxnSpMkLst>
        </pc:cxnChg>
        <pc:cxnChg chg="add mod">
          <ac:chgData name="Renan Larrieu" userId="29e1ffac4908a7ea" providerId="LiveId" clId="{9F28C235-A2D8-4BB8-8445-AC199CA202F8}" dt="2023-11-05T22:39:30.088" v="10978" actId="208"/>
          <ac:cxnSpMkLst>
            <pc:docMk/>
            <pc:sldMk cId="338664649" sldId="289"/>
            <ac:cxnSpMk id="10" creationId="{EE88AC83-4EB6-9FEA-B0D9-EE982439903A}"/>
          </ac:cxnSpMkLst>
        </pc:cxnChg>
        <pc:cxnChg chg="add mod">
          <ac:chgData name="Renan Larrieu" userId="29e1ffac4908a7ea" providerId="LiveId" clId="{9F28C235-A2D8-4BB8-8445-AC199CA202F8}" dt="2023-11-28T22:44:30.495" v="29659" actId="1076"/>
          <ac:cxnSpMkLst>
            <pc:docMk/>
            <pc:sldMk cId="338664649" sldId="289"/>
            <ac:cxnSpMk id="11" creationId="{BAFCBF1A-0FFA-1166-ADDB-7137043E601B}"/>
          </ac:cxnSpMkLst>
        </pc:cxnChg>
      </pc:sldChg>
      <pc:sldChg chg="addSp delSp modSp add mod ord modAnim modNotesTx">
        <pc:chgData name="Renan Larrieu" userId="29e1ffac4908a7ea" providerId="LiveId" clId="{9F28C235-A2D8-4BB8-8445-AC199CA202F8}" dt="2023-12-05T17:22:00.553" v="29776" actId="1076"/>
        <pc:sldMkLst>
          <pc:docMk/>
          <pc:sldMk cId="2556737840" sldId="290"/>
        </pc:sldMkLst>
        <pc:spChg chg="mod">
          <ac:chgData name="Renan Larrieu" userId="29e1ffac4908a7ea" providerId="LiveId" clId="{9F28C235-A2D8-4BB8-8445-AC199CA202F8}" dt="2023-11-17T02:03:29.874" v="27827" actId="20577"/>
          <ac:spMkLst>
            <pc:docMk/>
            <pc:sldMk cId="2556737840" sldId="290"/>
            <ac:spMk id="2" creationId="{722A5346-5C2A-DB8C-686A-FA3D13B0EC43}"/>
          </ac:spMkLst>
        </pc:spChg>
        <pc:spChg chg="add mod">
          <ac:chgData name="Renan Larrieu" userId="29e1ffac4908a7ea" providerId="LiveId" clId="{9F28C235-A2D8-4BB8-8445-AC199CA202F8}" dt="2023-11-12T20:46:09.866" v="23445" actId="1036"/>
          <ac:spMkLst>
            <pc:docMk/>
            <pc:sldMk cId="2556737840" sldId="290"/>
            <ac:spMk id="5" creationId="{C1362E9D-24EF-FCC2-B613-E163715B2F8C}"/>
          </ac:spMkLst>
        </pc:spChg>
        <pc:spChg chg="add mod">
          <ac:chgData name="Renan Larrieu" userId="29e1ffac4908a7ea" providerId="LiveId" clId="{9F28C235-A2D8-4BB8-8445-AC199CA202F8}" dt="2023-11-12T20:46:19.042" v="23453" actId="1035"/>
          <ac:spMkLst>
            <pc:docMk/>
            <pc:sldMk cId="2556737840" sldId="290"/>
            <ac:spMk id="6" creationId="{1847D290-C104-230E-0531-642A7E9E14AB}"/>
          </ac:spMkLst>
        </pc:spChg>
        <pc:spChg chg="add mod">
          <ac:chgData name="Renan Larrieu" userId="29e1ffac4908a7ea" providerId="LiveId" clId="{9F28C235-A2D8-4BB8-8445-AC199CA202F8}" dt="2023-11-12T20:46:53.911" v="23519" actId="208"/>
          <ac:spMkLst>
            <pc:docMk/>
            <pc:sldMk cId="2556737840" sldId="290"/>
            <ac:spMk id="7" creationId="{ED619EA9-9982-4CD5-57F0-F8787D679E52}"/>
          </ac:spMkLst>
        </pc:spChg>
        <pc:spChg chg="add mod">
          <ac:chgData name="Renan Larrieu" userId="29e1ffac4908a7ea" providerId="LiveId" clId="{9F28C235-A2D8-4BB8-8445-AC199CA202F8}" dt="2023-11-12T20:47:28.972" v="23666" actId="1036"/>
          <ac:spMkLst>
            <pc:docMk/>
            <pc:sldMk cId="2556737840" sldId="290"/>
            <ac:spMk id="8" creationId="{CC524E64-75C3-10F4-ED41-8DD58E3D7B44}"/>
          </ac:spMkLst>
        </pc:spChg>
        <pc:spChg chg="add mod">
          <ac:chgData name="Renan Larrieu" userId="29e1ffac4908a7ea" providerId="LiveId" clId="{9F28C235-A2D8-4BB8-8445-AC199CA202F8}" dt="2023-11-12T20:47:59.602" v="23671" actId="571"/>
          <ac:spMkLst>
            <pc:docMk/>
            <pc:sldMk cId="2556737840" sldId="290"/>
            <ac:spMk id="9" creationId="{AE9293AF-5342-9291-2492-969776E668E2}"/>
          </ac:spMkLst>
        </pc:spChg>
        <pc:spChg chg="add mod">
          <ac:chgData name="Renan Larrieu" userId="29e1ffac4908a7ea" providerId="LiveId" clId="{9F28C235-A2D8-4BB8-8445-AC199CA202F8}" dt="2023-11-12T20:47:59.602" v="23671" actId="571"/>
          <ac:spMkLst>
            <pc:docMk/>
            <pc:sldMk cId="2556737840" sldId="290"/>
            <ac:spMk id="10" creationId="{306342C1-CA62-1EDA-3853-E234F7F13D89}"/>
          </ac:spMkLst>
        </pc:spChg>
        <pc:spChg chg="add mod">
          <ac:chgData name="Renan Larrieu" userId="29e1ffac4908a7ea" providerId="LiveId" clId="{9F28C235-A2D8-4BB8-8445-AC199CA202F8}" dt="2023-12-05T17:22:00.553" v="29776" actId="1076"/>
          <ac:spMkLst>
            <pc:docMk/>
            <pc:sldMk cId="2556737840" sldId="290"/>
            <ac:spMk id="10" creationId="{61293B02-B635-2986-AEBE-4F631207CB55}"/>
          </ac:spMkLst>
        </pc:spChg>
        <pc:spChg chg="add mod">
          <ac:chgData name="Renan Larrieu" userId="29e1ffac4908a7ea" providerId="LiveId" clId="{9F28C235-A2D8-4BB8-8445-AC199CA202F8}" dt="2023-11-12T20:47:59.602" v="23671" actId="571"/>
          <ac:spMkLst>
            <pc:docMk/>
            <pc:sldMk cId="2556737840" sldId="290"/>
            <ac:spMk id="11" creationId="{5F07E064-4771-1887-5B74-83F9077ECDC5}"/>
          </ac:spMkLst>
        </pc:spChg>
        <pc:spChg chg="add mod">
          <ac:chgData name="Renan Larrieu" userId="29e1ffac4908a7ea" providerId="LiveId" clId="{9F28C235-A2D8-4BB8-8445-AC199CA202F8}" dt="2023-12-05T17:21:45.825" v="29772" actId="1076"/>
          <ac:spMkLst>
            <pc:docMk/>
            <pc:sldMk cId="2556737840" sldId="290"/>
            <ac:spMk id="11" creationId="{6118168F-E993-97E5-8D91-D1DC35EDD10C}"/>
          </ac:spMkLst>
        </pc:spChg>
        <pc:spChg chg="add mod">
          <ac:chgData name="Renan Larrieu" userId="29e1ffac4908a7ea" providerId="LiveId" clId="{9F28C235-A2D8-4BB8-8445-AC199CA202F8}" dt="2023-12-05T17:21:47.969" v="29773" actId="1076"/>
          <ac:spMkLst>
            <pc:docMk/>
            <pc:sldMk cId="2556737840" sldId="290"/>
            <ac:spMk id="12" creationId="{8567B8F5-F6AA-84B2-B9B8-98A787D21FAE}"/>
          </ac:spMkLst>
        </pc:spChg>
        <pc:spChg chg="add mod">
          <ac:chgData name="Renan Larrieu" userId="29e1ffac4908a7ea" providerId="LiveId" clId="{9F28C235-A2D8-4BB8-8445-AC199CA202F8}" dt="2023-12-05T17:21:53.850" v="29775" actId="1076"/>
          <ac:spMkLst>
            <pc:docMk/>
            <pc:sldMk cId="2556737840" sldId="290"/>
            <ac:spMk id="13" creationId="{9044CD63-4299-71BA-A795-59C3C7EF38CB}"/>
          </ac:spMkLst>
        </pc:spChg>
        <pc:graphicFrameChg chg="mod modGraphic">
          <ac:chgData name="Renan Larrieu" userId="29e1ffac4908a7ea" providerId="LiveId" clId="{9F28C235-A2D8-4BB8-8445-AC199CA202F8}" dt="2023-11-12T20:46:15.142" v="23446" actId="1076"/>
          <ac:graphicFrameMkLst>
            <pc:docMk/>
            <pc:sldMk cId="2556737840" sldId="290"/>
            <ac:graphicFrameMk id="3" creationId="{A8702BCA-B918-E070-BB33-256FBFC32294}"/>
          </ac:graphicFrameMkLst>
        </pc:graphicFrameChg>
        <pc:picChg chg="add del mod">
          <ac:chgData name="Renan Larrieu" userId="29e1ffac4908a7ea" providerId="LiveId" clId="{9F28C235-A2D8-4BB8-8445-AC199CA202F8}" dt="2023-11-20T22:20:21.305" v="28612"/>
          <ac:picMkLst>
            <pc:docMk/>
            <pc:sldMk cId="2556737840" sldId="290"/>
            <ac:picMk id="12" creationId="{2B097B9B-B839-5AC4-020F-DD1B63787E4B}"/>
          </ac:picMkLst>
        </pc:picChg>
        <pc:picChg chg="add del mod">
          <ac:chgData name="Renan Larrieu" userId="29e1ffac4908a7ea" providerId="LiveId" clId="{9F28C235-A2D8-4BB8-8445-AC199CA202F8}" dt="2023-11-20T22:29:14.184" v="28874" actId="478"/>
          <ac:picMkLst>
            <pc:docMk/>
            <pc:sldMk cId="2556737840" sldId="290"/>
            <ac:picMk id="13" creationId="{82971611-24BC-3504-097A-75046A4EF856}"/>
          </ac:picMkLst>
        </pc:picChg>
        <pc:picChg chg="add mod">
          <ac:chgData name="Renan Larrieu" userId="29e1ffac4908a7ea" providerId="LiveId" clId="{9F28C235-A2D8-4BB8-8445-AC199CA202F8}" dt="2023-11-20T22:29:24.408" v="28878"/>
          <ac:picMkLst>
            <pc:docMk/>
            <pc:sldMk cId="2556737840" sldId="290"/>
            <ac:picMk id="14" creationId="{31A78329-D648-E346-75A5-BB98F746D1F0}"/>
          </ac:picMkLst>
        </pc:picChg>
      </pc:sldChg>
      <pc:sldChg chg="addSp delSp modSp add mod ord modAnim modNotesTx">
        <pc:chgData name="Renan Larrieu" userId="29e1ffac4908a7ea" providerId="LiveId" clId="{9F28C235-A2D8-4BB8-8445-AC199CA202F8}" dt="2023-11-20T23:00:35.588" v="29009" actId="1038"/>
        <pc:sldMkLst>
          <pc:docMk/>
          <pc:sldMk cId="63450921" sldId="291"/>
        </pc:sldMkLst>
        <pc:spChg chg="mod">
          <ac:chgData name="Renan Larrieu" userId="29e1ffac4908a7ea" providerId="LiveId" clId="{9F28C235-A2D8-4BB8-8445-AC199CA202F8}" dt="2023-11-16T23:00:14.239" v="26129" actId="20577"/>
          <ac:spMkLst>
            <pc:docMk/>
            <pc:sldMk cId="63450921" sldId="291"/>
            <ac:spMk id="2" creationId="{722A5346-5C2A-DB8C-686A-FA3D13B0EC43}"/>
          </ac:spMkLst>
        </pc:spChg>
        <pc:spChg chg="add del mod">
          <ac:chgData name="Renan Larrieu" userId="29e1ffac4908a7ea" providerId="LiveId" clId="{9F28C235-A2D8-4BB8-8445-AC199CA202F8}" dt="2023-11-05T18:27:54.509" v="7993"/>
          <ac:spMkLst>
            <pc:docMk/>
            <pc:sldMk cId="63450921" sldId="291"/>
            <ac:spMk id="6" creationId="{226A8BB2-5A64-2B72-DE14-32DFC2D0FF8D}"/>
          </ac:spMkLst>
        </pc:spChg>
        <pc:spChg chg="del">
          <ac:chgData name="Renan Larrieu" userId="29e1ffac4908a7ea" providerId="LiveId" clId="{9F28C235-A2D8-4BB8-8445-AC199CA202F8}" dt="2023-10-31T23:40:17.156" v="4644" actId="478"/>
          <ac:spMkLst>
            <pc:docMk/>
            <pc:sldMk cId="63450921" sldId="291"/>
            <ac:spMk id="6" creationId="{360F92C4-9A95-EE17-3AEF-211191B5FC21}"/>
          </ac:spMkLst>
        </pc:spChg>
        <pc:spChg chg="add mod">
          <ac:chgData name="Renan Larrieu" userId="29e1ffac4908a7ea" providerId="LiveId" clId="{9F28C235-A2D8-4BB8-8445-AC199CA202F8}" dt="2023-11-01T00:10:08.921" v="5560" actId="14100"/>
          <ac:spMkLst>
            <pc:docMk/>
            <pc:sldMk cId="63450921" sldId="291"/>
            <ac:spMk id="7" creationId="{E7738E8F-CFDE-247D-D6D9-4EBC2DD8C619}"/>
          </ac:spMkLst>
        </pc:spChg>
        <pc:spChg chg="del">
          <ac:chgData name="Renan Larrieu" userId="29e1ffac4908a7ea" providerId="LiveId" clId="{9F28C235-A2D8-4BB8-8445-AC199CA202F8}" dt="2023-10-31T23:40:14.902" v="4643" actId="478"/>
          <ac:spMkLst>
            <pc:docMk/>
            <pc:sldMk cId="63450921" sldId="291"/>
            <ac:spMk id="8" creationId="{4E8F16A0-AE49-6E0F-EA54-F356FEF73604}"/>
          </ac:spMkLst>
        </pc:spChg>
        <pc:spChg chg="add mod">
          <ac:chgData name="Renan Larrieu" userId="29e1ffac4908a7ea" providerId="LiveId" clId="{9F28C235-A2D8-4BB8-8445-AC199CA202F8}" dt="2023-11-05T18:36:57.767" v="8429"/>
          <ac:spMkLst>
            <pc:docMk/>
            <pc:sldMk cId="63450921" sldId="291"/>
            <ac:spMk id="8" creationId="{8C33CEAF-EE0B-2C4A-A5E2-1B5613CE0B91}"/>
          </ac:spMkLst>
        </pc:spChg>
        <pc:spChg chg="add del mod">
          <ac:chgData name="Renan Larrieu" userId="29e1ffac4908a7ea" providerId="LiveId" clId="{9F28C235-A2D8-4BB8-8445-AC199CA202F8}" dt="2023-10-31T23:43:24.537" v="4716" actId="478"/>
          <ac:spMkLst>
            <pc:docMk/>
            <pc:sldMk cId="63450921" sldId="291"/>
            <ac:spMk id="9" creationId="{1C16240B-954D-30C6-6503-7B4DDB53D969}"/>
          </ac:spMkLst>
        </pc:spChg>
        <pc:spChg chg="del">
          <ac:chgData name="Renan Larrieu" userId="29e1ffac4908a7ea" providerId="LiveId" clId="{9F28C235-A2D8-4BB8-8445-AC199CA202F8}" dt="2023-10-31T23:40:10.216" v="4642" actId="478"/>
          <ac:spMkLst>
            <pc:docMk/>
            <pc:sldMk cId="63450921" sldId="291"/>
            <ac:spMk id="10" creationId="{1A17EFBE-4347-AE33-95B1-6C795F19B129}"/>
          </ac:spMkLst>
        </pc:spChg>
        <pc:spChg chg="add mod">
          <ac:chgData name="Renan Larrieu" userId="29e1ffac4908a7ea" providerId="LiveId" clId="{9F28C235-A2D8-4BB8-8445-AC199CA202F8}" dt="2023-11-20T23:00:35.588" v="29009" actId="1038"/>
          <ac:spMkLst>
            <pc:docMk/>
            <pc:sldMk cId="63450921" sldId="291"/>
            <ac:spMk id="12" creationId="{F1223BB8-EF6D-B504-DCA2-CBD9931658D7}"/>
          </ac:spMkLst>
        </pc:spChg>
        <pc:spChg chg="add mod">
          <ac:chgData name="Renan Larrieu" userId="29e1ffac4908a7ea" providerId="LiveId" clId="{9F28C235-A2D8-4BB8-8445-AC199CA202F8}" dt="2023-11-01T00:00:31.862" v="4965" actId="1076"/>
          <ac:spMkLst>
            <pc:docMk/>
            <pc:sldMk cId="63450921" sldId="291"/>
            <ac:spMk id="15" creationId="{B684DE20-0F84-A46B-3007-8EC37EBA108C}"/>
          </ac:spMkLst>
        </pc:spChg>
        <pc:spChg chg="add mod">
          <ac:chgData name="Renan Larrieu" userId="29e1ffac4908a7ea" providerId="LiveId" clId="{9F28C235-A2D8-4BB8-8445-AC199CA202F8}" dt="2023-11-01T00:03:53.654" v="5225" actId="20577"/>
          <ac:spMkLst>
            <pc:docMk/>
            <pc:sldMk cId="63450921" sldId="291"/>
            <ac:spMk id="17" creationId="{91736C49-3BB0-0F80-06B6-83A890F695A9}"/>
          </ac:spMkLst>
        </pc:spChg>
        <pc:spChg chg="add mod">
          <ac:chgData name="Renan Larrieu" userId="29e1ffac4908a7ea" providerId="LiveId" clId="{9F28C235-A2D8-4BB8-8445-AC199CA202F8}" dt="2023-11-01T00:03:58.099" v="5227" actId="20577"/>
          <ac:spMkLst>
            <pc:docMk/>
            <pc:sldMk cId="63450921" sldId="291"/>
            <ac:spMk id="18" creationId="{221A7FCF-CF48-30F1-D760-B60540D83006}"/>
          </ac:spMkLst>
        </pc:spChg>
        <pc:spChg chg="add mod">
          <ac:chgData name="Renan Larrieu" userId="29e1ffac4908a7ea" providerId="LiveId" clId="{9F28C235-A2D8-4BB8-8445-AC199CA202F8}" dt="2023-11-01T00:04:04.387" v="5231" actId="20577"/>
          <ac:spMkLst>
            <pc:docMk/>
            <pc:sldMk cId="63450921" sldId="291"/>
            <ac:spMk id="19" creationId="{C3CE916D-F9D2-349D-5A5B-0C4842A7780A}"/>
          </ac:spMkLst>
        </pc:spChg>
        <pc:spChg chg="add mod">
          <ac:chgData name="Renan Larrieu" userId="29e1ffac4908a7ea" providerId="LiveId" clId="{9F28C235-A2D8-4BB8-8445-AC199CA202F8}" dt="2023-11-01T00:04:08.822" v="5233" actId="20577"/>
          <ac:spMkLst>
            <pc:docMk/>
            <pc:sldMk cId="63450921" sldId="291"/>
            <ac:spMk id="20" creationId="{7BBF2D96-BB5A-371C-E201-695E19BB2B3B}"/>
          </ac:spMkLst>
        </pc:spChg>
        <pc:spChg chg="add mod">
          <ac:chgData name="Renan Larrieu" userId="29e1ffac4908a7ea" providerId="LiveId" clId="{9F28C235-A2D8-4BB8-8445-AC199CA202F8}" dt="2023-11-01T00:04:13.141" v="5235" actId="20577"/>
          <ac:spMkLst>
            <pc:docMk/>
            <pc:sldMk cId="63450921" sldId="291"/>
            <ac:spMk id="21" creationId="{B2309345-F3B5-6782-4AAC-FD592E949ED3}"/>
          </ac:spMkLst>
        </pc:spChg>
        <pc:spChg chg="add mod">
          <ac:chgData name="Renan Larrieu" userId="29e1ffac4908a7ea" providerId="LiveId" clId="{9F28C235-A2D8-4BB8-8445-AC199CA202F8}" dt="2023-11-01T00:04:19.158" v="5242" actId="20577"/>
          <ac:spMkLst>
            <pc:docMk/>
            <pc:sldMk cId="63450921" sldId="291"/>
            <ac:spMk id="22" creationId="{E8232D6C-FBB8-F943-B101-092F5164CCAA}"/>
          </ac:spMkLst>
        </pc:spChg>
        <pc:spChg chg="add mod">
          <ac:chgData name="Renan Larrieu" userId="29e1ffac4908a7ea" providerId="LiveId" clId="{9F28C235-A2D8-4BB8-8445-AC199CA202F8}" dt="2023-11-01T00:08:33.098" v="5265" actId="1076"/>
          <ac:spMkLst>
            <pc:docMk/>
            <pc:sldMk cId="63450921" sldId="291"/>
            <ac:spMk id="24" creationId="{0BA740BD-071F-EFC7-7987-F3303CA6F6DC}"/>
          </ac:spMkLst>
        </pc:spChg>
        <pc:spChg chg="add mod">
          <ac:chgData name="Renan Larrieu" userId="29e1ffac4908a7ea" providerId="LiveId" clId="{9F28C235-A2D8-4BB8-8445-AC199CA202F8}" dt="2023-11-01T00:10:23.100" v="5562" actId="20577"/>
          <ac:spMkLst>
            <pc:docMk/>
            <pc:sldMk cId="63450921" sldId="291"/>
            <ac:spMk id="25" creationId="{F6DEFC36-F446-B55D-8CB9-F40B7942AD9D}"/>
          </ac:spMkLst>
        </pc:spChg>
        <pc:spChg chg="add mod">
          <ac:chgData name="Renan Larrieu" userId="29e1ffac4908a7ea" providerId="LiveId" clId="{9F28C235-A2D8-4BB8-8445-AC199CA202F8}" dt="2023-11-01T00:10:29.652" v="5564" actId="20577"/>
          <ac:spMkLst>
            <pc:docMk/>
            <pc:sldMk cId="63450921" sldId="291"/>
            <ac:spMk id="26" creationId="{79EE9A67-860C-93D8-E585-3403C5D57585}"/>
          </ac:spMkLst>
        </pc:spChg>
        <pc:spChg chg="add mod">
          <ac:chgData name="Renan Larrieu" userId="29e1ffac4908a7ea" providerId="LiveId" clId="{9F28C235-A2D8-4BB8-8445-AC199CA202F8}" dt="2023-11-01T00:10:39.483" v="5569" actId="20577"/>
          <ac:spMkLst>
            <pc:docMk/>
            <pc:sldMk cId="63450921" sldId="291"/>
            <ac:spMk id="27" creationId="{6A1F7489-D5EA-30AF-C276-89427C79DF2A}"/>
          </ac:spMkLst>
        </pc:spChg>
        <pc:spChg chg="add mod">
          <ac:chgData name="Renan Larrieu" userId="29e1ffac4908a7ea" providerId="LiveId" clId="{9F28C235-A2D8-4BB8-8445-AC199CA202F8}" dt="2023-11-01T00:10:44.357" v="5571" actId="20577"/>
          <ac:spMkLst>
            <pc:docMk/>
            <pc:sldMk cId="63450921" sldId="291"/>
            <ac:spMk id="28" creationId="{F99DFC71-9D91-8C7B-CC49-091E2AD2F9F1}"/>
          </ac:spMkLst>
        </pc:spChg>
        <pc:spChg chg="add mod">
          <ac:chgData name="Renan Larrieu" userId="29e1ffac4908a7ea" providerId="LiveId" clId="{9F28C235-A2D8-4BB8-8445-AC199CA202F8}" dt="2023-11-01T00:10:48.673" v="5573" actId="20577"/>
          <ac:spMkLst>
            <pc:docMk/>
            <pc:sldMk cId="63450921" sldId="291"/>
            <ac:spMk id="29" creationId="{6742079F-F956-90AD-CD53-31C9B3A5A0DB}"/>
          </ac:spMkLst>
        </pc:spChg>
        <pc:spChg chg="add mod">
          <ac:chgData name="Renan Larrieu" userId="29e1ffac4908a7ea" providerId="LiveId" clId="{9F28C235-A2D8-4BB8-8445-AC199CA202F8}" dt="2023-11-01T00:10:53.479" v="5575" actId="20577"/>
          <ac:spMkLst>
            <pc:docMk/>
            <pc:sldMk cId="63450921" sldId="291"/>
            <ac:spMk id="30" creationId="{8EC3C1BB-4A54-7199-BFB5-D0D881A4D9D3}"/>
          </ac:spMkLst>
        </pc:spChg>
        <pc:graphicFrameChg chg="add mod">
          <ac:chgData name="Renan Larrieu" userId="29e1ffac4908a7ea" providerId="LiveId" clId="{9F28C235-A2D8-4BB8-8445-AC199CA202F8}" dt="2023-11-01T00:04:59.509" v="5261" actId="207"/>
          <ac:graphicFrameMkLst>
            <pc:docMk/>
            <pc:sldMk cId="63450921" sldId="291"/>
            <ac:graphicFrameMk id="3" creationId="{5AA0C92F-C134-4F5F-2B73-0371574146F6}"/>
          </ac:graphicFrameMkLst>
        </pc:graphicFrameChg>
        <pc:graphicFrameChg chg="add mod">
          <ac:chgData name="Renan Larrieu" userId="29e1ffac4908a7ea" providerId="LiveId" clId="{9F28C235-A2D8-4BB8-8445-AC199CA202F8}" dt="2023-11-01T00:13:37.114" v="5647" actId="403"/>
          <ac:graphicFrameMkLst>
            <pc:docMk/>
            <pc:sldMk cId="63450921" sldId="291"/>
            <ac:graphicFrameMk id="5" creationId="{10D32202-008C-CFB1-1501-D7FA30BB0334}"/>
          </ac:graphicFrameMkLst>
        </pc:graphicFrameChg>
        <pc:graphicFrameChg chg="add del mod">
          <ac:chgData name="Renan Larrieu" userId="29e1ffac4908a7ea" providerId="LiveId" clId="{9F28C235-A2D8-4BB8-8445-AC199CA202F8}" dt="2023-10-31T23:46:02.105" v="4804"/>
          <ac:graphicFrameMkLst>
            <pc:docMk/>
            <pc:sldMk cId="63450921" sldId="291"/>
            <ac:graphicFrameMk id="13" creationId="{0F3C0809-749F-BC15-3EE2-A263FF4308BD}"/>
          </ac:graphicFrameMkLst>
        </pc:graphicFrameChg>
        <pc:graphicFrameChg chg="add mod modGraphic">
          <ac:chgData name="Renan Larrieu" userId="29e1ffac4908a7ea" providerId="LiveId" clId="{9F28C235-A2D8-4BB8-8445-AC199CA202F8}" dt="2023-10-31T23:47:10.482" v="4827" actId="1076"/>
          <ac:graphicFrameMkLst>
            <pc:docMk/>
            <pc:sldMk cId="63450921" sldId="291"/>
            <ac:graphicFrameMk id="14" creationId="{1CD8793B-98A5-DF14-6562-83DA6AA5A582}"/>
          </ac:graphicFrameMkLst>
        </pc:graphicFrameChg>
        <pc:picChg chg="add mod">
          <ac:chgData name="Renan Larrieu" userId="29e1ffac4908a7ea" providerId="LiveId" clId="{9F28C235-A2D8-4BB8-8445-AC199CA202F8}" dt="2023-11-20T22:31:51.192" v="28912"/>
          <ac:picMkLst>
            <pc:docMk/>
            <pc:sldMk cId="63450921" sldId="291"/>
            <ac:picMk id="6" creationId="{22A36428-3AF0-A195-8286-3E7656F9E45D}"/>
          </ac:picMkLst>
        </pc:picChg>
      </pc:sldChg>
      <pc:sldChg chg="modSp new del mod ord">
        <pc:chgData name="Renan Larrieu" userId="29e1ffac4908a7ea" providerId="LiveId" clId="{9F28C235-A2D8-4BB8-8445-AC199CA202F8}" dt="2023-11-05T22:36:57.262" v="10856" actId="47"/>
        <pc:sldMkLst>
          <pc:docMk/>
          <pc:sldMk cId="2660556213" sldId="292"/>
        </pc:sldMkLst>
        <pc:spChg chg="mod">
          <ac:chgData name="Renan Larrieu" userId="29e1ffac4908a7ea" providerId="LiveId" clId="{9F28C235-A2D8-4BB8-8445-AC199CA202F8}" dt="2023-11-01T00:19:22.318" v="5673" actId="20577"/>
          <ac:spMkLst>
            <pc:docMk/>
            <pc:sldMk cId="2660556213" sldId="292"/>
            <ac:spMk id="2" creationId="{1C0465EF-93C5-44D4-17C3-633B73F32AF4}"/>
          </ac:spMkLst>
        </pc:spChg>
      </pc:sldChg>
      <pc:sldChg chg="addSp delSp modSp new mod ord modNotesTx">
        <pc:chgData name="Renan Larrieu" userId="29e1ffac4908a7ea" providerId="LiveId" clId="{9F28C235-A2D8-4BB8-8445-AC199CA202F8}" dt="2023-11-28T22:43:27.984" v="29647" actId="478"/>
        <pc:sldMkLst>
          <pc:docMk/>
          <pc:sldMk cId="2799076452" sldId="293"/>
        </pc:sldMkLst>
        <pc:spChg chg="del mod">
          <ac:chgData name="Renan Larrieu" userId="29e1ffac4908a7ea" providerId="LiveId" clId="{9F28C235-A2D8-4BB8-8445-AC199CA202F8}" dt="2023-11-16T23:15:01.335" v="26145" actId="478"/>
          <ac:spMkLst>
            <pc:docMk/>
            <pc:sldMk cId="2799076452" sldId="293"/>
            <ac:spMk id="2" creationId="{F96F456D-4448-7CFA-2ACB-B1E67F48E83F}"/>
          </ac:spMkLst>
        </pc:spChg>
        <pc:spChg chg="mod">
          <ac:chgData name="Renan Larrieu" userId="29e1ffac4908a7ea" providerId="LiveId" clId="{9F28C235-A2D8-4BB8-8445-AC199CA202F8}" dt="2023-11-09T22:57:10.941" v="20124" actId="1076"/>
          <ac:spMkLst>
            <pc:docMk/>
            <pc:sldMk cId="2799076452" sldId="293"/>
            <ac:spMk id="3" creationId="{CB553461-5CF7-809E-2521-FA3001CB2F5A}"/>
          </ac:spMkLst>
        </pc:spChg>
        <pc:spChg chg="add mod">
          <ac:chgData name="Renan Larrieu" userId="29e1ffac4908a7ea" providerId="LiveId" clId="{9F28C235-A2D8-4BB8-8445-AC199CA202F8}" dt="2023-11-07T21:42:59.704" v="16042" actId="1076"/>
          <ac:spMkLst>
            <pc:docMk/>
            <pc:sldMk cId="2799076452" sldId="293"/>
            <ac:spMk id="5" creationId="{8EF5C38D-1041-8AD8-3AC8-9E9330018D52}"/>
          </ac:spMkLst>
        </pc:spChg>
        <pc:spChg chg="add mod">
          <ac:chgData name="Renan Larrieu" userId="29e1ffac4908a7ea" providerId="LiveId" clId="{9F28C235-A2D8-4BB8-8445-AC199CA202F8}" dt="2023-11-07T21:42:59.704" v="16042" actId="1076"/>
          <ac:spMkLst>
            <pc:docMk/>
            <pc:sldMk cId="2799076452" sldId="293"/>
            <ac:spMk id="6" creationId="{79B48011-81D3-4C82-BCED-3E90AE7FD43B}"/>
          </ac:spMkLst>
        </pc:spChg>
        <pc:spChg chg="add mod">
          <ac:chgData name="Renan Larrieu" userId="29e1ffac4908a7ea" providerId="LiveId" clId="{9F28C235-A2D8-4BB8-8445-AC199CA202F8}" dt="2023-11-07T21:42:59.704" v="16042" actId="1076"/>
          <ac:spMkLst>
            <pc:docMk/>
            <pc:sldMk cId="2799076452" sldId="293"/>
            <ac:spMk id="7" creationId="{1F07CC61-A91C-F674-1FF2-9F46D02EAE10}"/>
          </ac:spMkLst>
        </pc:spChg>
        <pc:spChg chg="add del mod">
          <ac:chgData name="Renan Larrieu" userId="29e1ffac4908a7ea" providerId="LiveId" clId="{9F28C235-A2D8-4BB8-8445-AC199CA202F8}" dt="2023-11-01T00:21:45.099" v="5707" actId="478"/>
          <ac:spMkLst>
            <pc:docMk/>
            <pc:sldMk cId="2799076452" sldId="293"/>
            <ac:spMk id="7" creationId="{F93B5BF2-03B3-7C70-661E-7A8E6A083566}"/>
          </ac:spMkLst>
        </pc:spChg>
        <pc:spChg chg="add mod">
          <ac:chgData name="Renan Larrieu" userId="29e1ffac4908a7ea" providerId="LiveId" clId="{9F28C235-A2D8-4BB8-8445-AC199CA202F8}" dt="2023-11-07T21:42:59.704" v="16042" actId="1076"/>
          <ac:spMkLst>
            <pc:docMk/>
            <pc:sldMk cId="2799076452" sldId="293"/>
            <ac:spMk id="9" creationId="{12024865-4923-A210-8842-2FA1F15F6B1A}"/>
          </ac:spMkLst>
        </pc:spChg>
        <pc:spChg chg="add mod">
          <ac:chgData name="Renan Larrieu" userId="29e1ffac4908a7ea" providerId="LiveId" clId="{9F28C235-A2D8-4BB8-8445-AC199CA202F8}" dt="2023-11-07T21:42:59.704" v="16042" actId="1076"/>
          <ac:spMkLst>
            <pc:docMk/>
            <pc:sldMk cId="2799076452" sldId="293"/>
            <ac:spMk id="10" creationId="{3117B4D5-4E9C-07A5-E04E-04BFF090280D}"/>
          </ac:spMkLst>
        </pc:spChg>
        <pc:spChg chg="add mod">
          <ac:chgData name="Renan Larrieu" userId="29e1ffac4908a7ea" providerId="LiveId" clId="{9F28C235-A2D8-4BB8-8445-AC199CA202F8}" dt="2023-11-07T21:43:29.036" v="16085" actId="2711"/>
          <ac:spMkLst>
            <pc:docMk/>
            <pc:sldMk cId="2799076452" sldId="293"/>
            <ac:spMk id="11" creationId="{2E31992A-B7D6-45B7-E52B-7B0EB74762B8}"/>
          </ac:spMkLst>
        </pc:spChg>
        <pc:spChg chg="add mod">
          <ac:chgData name="Renan Larrieu" userId="29e1ffac4908a7ea" providerId="LiveId" clId="{9F28C235-A2D8-4BB8-8445-AC199CA202F8}" dt="2023-11-16T23:17:04.775" v="26242" actId="20577"/>
          <ac:spMkLst>
            <pc:docMk/>
            <pc:sldMk cId="2799076452" sldId="293"/>
            <ac:spMk id="12" creationId="{A35D715B-A1BD-EE4D-F1CF-3126CFBFEA44}"/>
          </ac:spMkLst>
        </pc:spChg>
        <pc:spChg chg="add del mod">
          <ac:chgData name="Renan Larrieu" userId="29e1ffac4908a7ea" providerId="LiveId" clId="{9F28C235-A2D8-4BB8-8445-AC199CA202F8}" dt="2023-11-28T22:43:27.984" v="29647" actId="478"/>
          <ac:spMkLst>
            <pc:docMk/>
            <pc:sldMk cId="2799076452" sldId="293"/>
            <ac:spMk id="14" creationId="{F2D2D228-5127-CE92-BA21-895808C2CB06}"/>
          </ac:spMkLst>
        </pc:spChg>
        <pc:graphicFrameChg chg="add del mod">
          <ac:chgData name="Renan Larrieu" userId="29e1ffac4908a7ea" providerId="LiveId" clId="{9F28C235-A2D8-4BB8-8445-AC199CA202F8}" dt="2023-11-01T00:20:40.671" v="5703"/>
          <ac:graphicFrameMkLst>
            <pc:docMk/>
            <pc:sldMk cId="2799076452" sldId="293"/>
            <ac:graphicFrameMk id="5" creationId="{04DDF294-84D0-E7A3-2CA3-61CACBCAF295}"/>
          </ac:graphicFrameMkLst>
        </pc:graphicFrameChg>
        <pc:picChg chg="add mod">
          <ac:chgData name="Renan Larrieu" userId="29e1ffac4908a7ea" providerId="LiveId" clId="{9F28C235-A2D8-4BB8-8445-AC199CA202F8}" dt="2023-11-20T22:31:14.358" v="28896" actId="1076"/>
          <ac:picMkLst>
            <pc:docMk/>
            <pc:sldMk cId="2799076452" sldId="293"/>
            <ac:picMk id="2" creationId="{798D1A7B-7D0D-0D2D-2F95-00978553AC70}"/>
          </ac:picMkLst>
        </pc:picChg>
        <pc:picChg chg="add mod">
          <ac:chgData name="Renan Larrieu" userId="29e1ffac4908a7ea" providerId="LiveId" clId="{9F28C235-A2D8-4BB8-8445-AC199CA202F8}" dt="2023-11-09T22:57:19.497" v="20134" actId="1038"/>
          <ac:picMkLst>
            <pc:docMk/>
            <pc:sldMk cId="2799076452" sldId="293"/>
            <ac:picMk id="8" creationId="{0AEB341B-F769-5FE2-D3DA-ECDEA962498A}"/>
          </ac:picMkLst>
        </pc:picChg>
      </pc:sldChg>
      <pc:sldChg chg="add del">
        <pc:chgData name="Renan Larrieu" userId="29e1ffac4908a7ea" providerId="LiveId" clId="{9F28C235-A2D8-4BB8-8445-AC199CA202F8}" dt="2023-11-07T21:27:49.071" v="15516" actId="47"/>
        <pc:sldMkLst>
          <pc:docMk/>
          <pc:sldMk cId="2935582178" sldId="294"/>
        </pc:sldMkLst>
      </pc:sldChg>
      <pc:sldChg chg="addSp delSp modSp add mod delAnim modAnim modNotesTx">
        <pc:chgData name="Renan Larrieu" userId="29e1ffac4908a7ea" providerId="LiveId" clId="{9F28C235-A2D8-4BB8-8445-AC199CA202F8}" dt="2023-12-05T20:27:11.788" v="31072"/>
        <pc:sldMkLst>
          <pc:docMk/>
          <pc:sldMk cId="3019997552" sldId="295"/>
        </pc:sldMkLst>
        <pc:spChg chg="del mod">
          <ac:chgData name="Renan Larrieu" userId="29e1ffac4908a7ea" providerId="LiveId" clId="{9F28C235-A2D8-4BB8-8445-AC199CA202F8}" dt="2023-11-17T01:59:08.230" v="27492" actId="478"/>
          <ac:spMkLst>
            <pc:docMk/>
            <pc:sldMk cId="3019997552" sldId="295"/>
            <ac:spMk id="2" creationId="{722A5346-5C2A-DB8C-686A-FA3D13B0EC43}"/>
          </ac:spMkLst>
        </pc:spChg>
        <pc:spChg chg="add mod ord">
          <ac:chgData name="Renan Larrieu" userId="29e1ffac4908a7ea" providerId="LiveId" clId="{9F28C235-A2D8-4BB8-8445-AC199CA202F8}" dt="2023-11-28T22:43:39.806" v="29649" actId="1076"/>
          <ac:spMkLst>
            <pc:docMk/>
            <pc:sldMk cId="3019997552" sldId="295"/>
            <ac:spMk id="3" creationId="{FCD52B32-EFFD-F449-7E89-88A51B15390E}"/>
          </ac:spMkLst>
        </pc:spChg>
        <pc:spChg chg="mod">
          <ac:chgData name="Renan Larrieu" userId="29e1ffac4908a7ea" providerId="LiveId" clId="{9F28C235-A2D8-4BB8-8445-AC199CA202F8}" dt="2023-11-05T19:23:05.514" v="9271" actId="1076"/>
          <ac:spMkLst>
            <pc:docMk/>
            <pc:sldMk cId="3019997552" sldId="295"/>
            <ac:spMk id="4" creationId="{48918A54-F458-3A78-0418-243DF31E052A}"/>
          </ac:spMkLst>
        </pc:spChg>
        <pc:spChg chg="add mod">
          <ac:chgData name="Renan Larrieu" userId="29e1ffac4908a7ea" providerId="LiveId" clId="{9F28C235-A2D8-4BB8-8445-AC199CA202F8}" dt="2023-11-12T20:43:12.681" v="23326" actId="571"/>
          <ac:spMkLst>
            <pc:docMk/>
            <pc:sldMk cId="3019997552" sldId="295"/>
            <ac:spMk id="5" creationId="{E5B044DF-03C2-7561-456D-80FF36B29422}"/>
          </ac:spMkLst>
        </pc:spChg>
        <pc:spChg chg="add del">
          <ac:chgData name="Renan Larrieu" userId="29e1ffac4908a7ea" providerId="LiveId" clId="{9F28C235-A2D8-4BB8-8445-AC199CA202F8}" dt="2023-11-05T19:17:50.436" v="9191" actId="478"/>
          <ac:spMkLst>
            <pc:docMk/>
            <pc:sldMk cId="3019997552" sldId="295"/>
            <ac:spMk id="6" creationId="{58852E01-C7E9-CA83-4D33-0F18B7A53CB0}"/>
          </ac:spMkLst>
        </pc:spChg>
        <pc:spChg chg="add mod">
          <ac:chgData name="Renan Larrieu" userId="29e1ffac4908a7ea" providerId="LiveId" clId="{9F28C235-A2D8-4BB8-8445-AC199CA202F8}" dt="2023-11-12T20:43:12.681" v="23326" actId="571"/>
          <ac:spMkLst>
            <pc:docMk/>
            <pc:sldMk cId="3019997552" sldId="295"/>
            <ac:spMk id="6" creationId="{7DF4E828-FAD1-E159-0246-6DDFF40EBFD3}"/>
          </ac:spMkLst>
        </pc:spChg>
        <pc:spChg chg="add del mod">
          <ac:chgData name="Renan Larrieu" userId="29e1ffac4908a7ea" providerId="LiveId" clId="{9F28C235-A2D8-4BB8-8445-AC199CA202F8}" dt="2023-11-12T20:44:12.795" v="23403" actId="478"/>
          <ac:spMkLst>
            <pc:docMk/>
            <pc:sldMk cId="3019997552" sldId="295"/>
            <ac:spMk id="7" creationId="{3C3AB226-CEE5-035B-45EC-0B61854AF133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7" creationId="{E7738E8F-CFDE-247D-D6D9-4EBC2DD8C619}"/>
          </ac:spMkLst>
        </pc:spChg>
        <pc:spChg chg="add del mod">
          <ac:chgData name="Renan Larrieu" userId="29e1ffac4908a7ea" providerId="LiveId" clId="{9F28C235-A2D8-4BB8-8445-AC199CA202F8}" dt="2023-11-12T20:44:12.795" v="23403" actId="478"/>
          <ac:spMkLst>
            <pc:docMk/>
            <pc:sldMk cId="3019997552" sldId="295"/>
            <ac:spMk id="8" creationId="{5BB499AA-3E55-8981-E486-C1F6C5AD5DBE}"/>
          </ac:spMkLst>
        </pc:spChg>
        <pc:spChg chg="del">
          <ac:chgData name="Renan Larrieu" userId="29e1ffac4908a7ea" providerId="LiveId" clId="{9F28C235-A2D8-4BB8-8445-AC199CA202F8}" dt="2023-11-05T19:16:21.722" v="9188" actId="478"/>
          <ac:spMkLst>
            <pc:docMk/>
            <pc:sldMk cId="3019997552" sldId="295"/>
            <ac:spMk id="8" creationId="{8C33CEAF-EE0B-2C4A-A5E2-1B5613CE0B91}"/>
          </ac:spMkLst>
        </pc:spChg>
        <pc:spChg chg="add mod">
          <ac:chgData name="Renan Larrieu" userId="29e1ffac4908a7ea" providerId="LiveId" clId="{9F28C235-A2D8-4BB8-8445-AC199CA202F8}" dt="2023-11-17T01:59:22.595" v="27509" actId="1036"/>
          <ac:spMkLst>
            <pc:docMk/>
            <pc:sldMk cId="3019997552" sldId="295"/>
            <ac:spMk id="10" creationId="{F0A9EF4E-47A3-A526-DD02-A8D6733A75A7}"/>
          </ac:spMkLst>
        </pc:spChg>
        <pc:spChg chg="add mod">
          <ac:chgData name="Renan Larrieu" userId="29e1ffac4908a7ea" providerId="LiveId" clId="{9F28C235-A2D8-4BB8-8445-AC199CA202F8}" dt="2023-11-17T01:59:22.595" v="27509" actId="1036"/>
          <ac:spMkLst>
            <pc:docMk/>
            <pc:sldMk cId="3019997552" sldId="295"/>
            <ac:spMk id="11" creationId="{604F17A2-199E-0C60-FCA0-F8A2702C1D53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12" creationId="{F1223BB8-EF6D-B504-DCA2-CBD9931658D7}"/>
          </ac:spMkLst>
        </pc:spChg>
        <pc:spChg chg="add mod">
          <ac:chgData name="Renan Larrieu" userId="29e1ffac4908a7ea" providerId="LiveId" clId="{9F28C235-A2D8-4BB8-8445-AC199CA202F8}" dt="2023-11-17T01:59:22.595" v="27509" actId="1036"/>
          <ac:spMkLst>
            <pc:docMk/>
            <pc:sldMk cId="3019997552" sldId="295"/>
            <ac:spMk id="13" creationId="{C22CDECB-DD85-BCD4-02FA-DD08190BE12A}"/>
          </ac:spMkLst>
        </pc:spChg>
        <pc:spChg chg="add del mod">
          <ac:chgData name="Renan Larrieu" userId="29e1ffac4908a7ea" providerId="LiveId" clId="{9F28C235-A2D8-4BB8-8445-AC199CA202F8}" dt="2023-11-28T22:43:34.735" v="29648" actId="478"/>
          <ac:spMkLst>
            <pc:docMk/>
            <pc:sldMk cId="3019997552" sldId="295"/>
            <ac:spMk id="14" creationId="{27708CBE-353C-5E50-AFB2-9AA0911443C4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15" creationId="{B684DE20-0F84-A46B-3007-8EC37EBA108C}"/>
          </ac:spMkLst>
        </pc:spChg>
        <pc:spChg chg="add mod">
          <ac:chgData name="Renan Larrieu" userId="29e1ffac4908a7ea" providerId="LiveId" clId="{9F28C235-A2D8-4BB8-8445-AC199CA202F8}" dt="2023-11-17T01:59:22.595" v="27509" actId="1036"/>
          <ac:spMkLst>
            <pc:docMk/>
            <pc:sldMk cId="3019997552" sldId="295"/>
            <ac:spMk id="16" creationId="{1A9A5EB9-32AF-4053-014F-C07718988DC8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17" creationId="{91736C49-3BB0-0F80-06B6-83A890F695A9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18" creationId="{221A7FCF-CF48-30F1-D760-B60540D83006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19" creationId="{C3CE916D-F9D2-349D-5A5B-0C4842A7780A}"/>
          </ac:spMkLst>
        </pc:spChg>
        <pc:spChg chg="add mod">
          <ac:chgData name="Renan Larrieu" userId="29e1ffac4908a7ea" providerId="LiveId" clId="{9F28C235-A2D8-4BB8-8445-AC199CA202F8}" dt="2023-12-05T20:24:07.023" v="31017" actId="14100"/>
          <ac:spMkLst>
            <pc:docMk/>
            <pc:sldMk cId="3019997552" sldId="295"/>
            <ac:spMk id="20" creationId="{1B04FBB7-163D-0048-A408-2181D4F33E71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0" creationId="{7BBF2D96-BB5A-371C-E201-695E19BB2B3B}"/>
          </ac:spMkLst>
        </pc:spChg>
        <pc:spChg chg="add mod">
          <ac:chgData name="Renan Larrieu" userId="29e1ffac4908a7ea" providerId="LiveId" clId="{9F28C235-A2D8-4BB8-8445-AC199CA202F8}" dt="2023-12-05T20:26:59.577" v="31071" actId="20577"/>
          <ac:spMkLst>
            <pc:docMk/>
            <pc:sldMk cId="3019997552" sldId="295"/>
            <ac:spMk id="21" creationId="{33D6CCCE-984D-C862-429B-FC29ACED2826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1" creationId="{B2309345-F3B5-6782-4AAC-FD592E949ED3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2" creationId="{E8232D6C-FBB8-F943-B101-092F5164CCAA}"/>
          </ac:spMkLst>
        </pc:spChg>
        <pc:spChg chg="add mod">
          <ac:chgData name="Renan Larrieu" userId="29e1ffac4908a7ea" providerId="LiveId" clId="{9F28C235-A2D8-4BB8-8445-AC199CA202F8}" dt="2023-11-17T01:59:22.595" v="27509" actId="1036"/>
          <ac:spMkLst>
            <pc:docMk/>
            <pc:sldMk cId="3019997552" sldId="295"/>
            <ac:spMk id="23" creationId="{9842B0EF-B187-9C74-DC48-9D0D616B42E5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4" creationId="{0BA740BD-071F-EFC7-7987-F3303CA6F6DC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5" creationId="{F6DEFC36-F446-B55D-8CB9-F40B7942AD9D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6" creationId="{79EE9A67-860C-93D8-E585-3403C5D57585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7" creationId="{6A1F7489-D5EA-30AF-C276-89427C79DF2A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8" creationId="{F99DFC71-9D91-8C7B-CC49-091E2AD2F9F1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29" creationId="{6742079F-F956-90AD-CD53-31C9B3A5A0DB}"/>
          </ac:spMkLst>
        </pc:spChg>
        <pc:spChg chg="del">
          <ac:chgData name="Renan Larrieu" userId="29e1ffac4908a7ea" providerId="LiveId" clId="{9F28C235-A2D8-4BB8-8445-AC199CA202F8}" dt="2023-11-05T19:16:19.234" v="9186" actId="478"/>
          <ac:spMkLst>
            <pc:docMk/>
            <pc:sldMk cId="3019997552" sldId="295"/>
            <ac:spMk id="30" creationId="{8EC3C1BB-4A54-7199-BFB5-D0D881A4D9D3}"/>
          </ac:spMkLst>
        </pc:spChg>
        <pc:spChg chg="add del mod">
          <ac:chgData name="Renan Larrieu" userId="29e1ffac4908a7ea" providerId="LiveId" clId="{9F28C235-A2D8-4BB8-8445-AC199CA202F8}" dt="2023-11-12T20:39:48.591" v="22930" actId="478"/>
          <ac:spMkLst>
            <pc:docMk/>
            <pc:sldMk cId="3019997552" sldId="295"/>
            <ac:spMk id="31" creationId="{E9003FF3-68C2-F1E3-9EB0-31F23A42AC1C}"/>
          </ac:spMkLst>
        </pc:spChg>
        <pc:spChg chg="add del mod">
          <ac:chgData name="Renan Larrieu" userId="29e1ffac4908a7ea" providerId="LiveId" clId="{9F28C235-A2D8-4BB8-8445-AC199CA202F8}" dt="2023-11-12T20:39:48.591" v="22930" actId="478"/>
          <ac:spMkLst>
            <pc:docMk/>
            <pc:sldMk cId="3019997552" sldId="295"/>
            <ac:spMk id="32" creationId="{1D306377-F844-7D41-BAD9-4D88DFDEBA8B}"/>
          </ac:spMkLst>
        </pc:spChg>
        <pc:spChg chg="add del mod">
          <ac:chgData name="Renan Larrieu" userId="29e1ffac4908a7ea" providerId="LiveId" clId="{9F28C235-A2D8-4BB8-8445-AC199CA202F8}" dt="2023-11-12T20:39:48.591" v="22930" actId="478"/>
          <ac:spMkLst>
            <pc:docMk/>
            <pc:sldMk cId="3019997552" sldId="295"/>
            <ac:spMk id="33" creationId="{3205FA74-8ABD-0F46-2798-6D0272226042}"/>
          </ac:spMkLst>
        </pc:spChg>
        <pc:spChg chg="add del mod">
          <ac:chgData name="Renan Larrieu" userId="29e1ffac4908a7ea" providerId="LiveId" clId="{9F28C235-A2D8-4BB8-8445-AC199CA202F8}" dt="2023-11-12T20:39:54.191" v="22933" actId="478"/>
          <ac:spMkLst>
            <pc:docMk/>
            <pc:sldMk cId="3019997552" sldId="295"/>
            <ac:spMk id="34" creationId="{00DD8B84-9A0D-4022-73C7-0839D80098D7}"/>
          </ac:spMkLst>
        </pc:spChg>
        <pc:spChg chg="add del mod">
          <ac:chgData name="Renan Larrieu" userId="29e1ffac4908a7ea" providerId="LiveId" clId="{9F28C235-A2D8-4BB8-8445-AC199CA202F8}" dt="2023-11-12T20:39:48.591" v="22930" actId="478"/>
          <ac:spMkLst>
            <pc:docMk/>
            <pc:sldMk cId="3019997552" sldId="295"/>
            <ac:spMk id="35" creationId="{CF7A6F80-D0E5-D7C2-B79F-D9DD32D3A788}"/>
          </ac:spMkLst>
        </pc:spChg>
        <pc:spChg chg="add del mod">
          <ac:chgData name="Renan Larrieu" userId="29e1ffac4908a7ea" providerId="LiveId" clId="{9F28C235-A2D8-4BB8-8445-AC199CA202F8}" dt="2023-11-12T20:39:59.282" v="22934" actId="478"/>
          <ac:spMkLst>
            <pc:docMk/>
            <pc:sldMk cId="3019997552" sldId="295"/>
            <ac:spMk id="36" creationId="{0EA1E7F7-600F-875F-9EBB-5A7F3059BC7E}"/>
          </ac:spMkLst>
        </pc:spChg>
        <pc:spChg chg="add del mod">
          <ac:chgData name="Renan Larrieu" userId="29e1ffac4908a7ea" providerId="LiveId" clId="{9F28C235-A2D8-4BB8-8445-AC199CA202F8}" dt="2023-11-12T20:39:51.899" v="22932" actId="478"/>
          <ac:spMkLst>
            <pc:docMk/>
            <pc:sldMk cId="3019997552" sldId="295"/>
            <ac:spMk id="37" creationId="{A4118276-DAFD-4406-E38A-0E094060D12D}"/>
          </ac:spMkLst>
        </pc:spChg>
        <pc:spChg chg="add del mod">
          <ac:chgData name="Renan Larrieu" userId="29e1ffac4908a7ea" providerId="LiveId" clId="{9F28C235-A2D8-4BB8-8445-AC199CA202F8}" dt="2023-11-12T20:39:50.292" v="22931" actId="478"/>
          <ac:spMkLst>
            <pc:docMk/>
            <pc:sldMk cId="3019997552" sldId="295"/>
            <ac:spMk id="38" creationId="{2760794A-DD7F-18BF-44F7-9336A8161D4E}"/>
          </ac:spMkLst>
        </pc:spChg>
        <pc:spChg chg="add del mod">
          <ac:chgData name="Renan Larrieu" userId="29e1ffac4908a7ea" providerId="LiveId" clId="{9F28C235-A2D8-4BB8-8445-AC199CA202F8}" dt="2023-11-05T19:24:49.516" v="9379" actId="478"/>
          <ac:spMkLst>
            <pc:docMk/>
            <pc:sldMk cId="3019997552" sldId="295"/>
            <ac:spMk id="43" creationId="{8D477F5A-240C-B555-0B88-68C7591C05DB}"/>
          </ac:spMkLst>
        </pc:spChg>
        <pc:graphicFrameChg chg="del">
          <ac:chgData name="Renan Larrieu" userId="29e1ffac4908a7ea" providerId="LiveId" clId="{9F28C235-A2D8-4BB8-8445-AC199CA202F8}" dt="2023-11-05T19:16:22.604" v="9189" actId="478"/>
          <ac:graphicFrameMkLst>
            <pc:docMk/>
            <pc:sldMk cId="3019997552" sldId="295"/>
            <ac:graphicFrameMk id="3" creationId="{5AA0C92F-C134-4F5F-2B73-0371574146F6}"/>
          </ac:graphicFrameMkLst>
        </pc:graphicFrameChg>
        <pc:graphicFrameChg chg="del">
          <ac:chgData name="Renan Larrieu" userId="29e1ffac4908a7ea" providerId="LiveId" clId="{9F28C235-A2D8-4BB8-8445-AC199CA202F8}" dt="2023-11-05T19:16:20.762" v="9187" actId="478"/>
          <ac:graphicFrameMkLst>
            <pc:docMk/>
            <pc:sldMk cId="3019997552" sldId="295"/>
            <ac:graphicFrameMk id="5" creationId="{10D32202-008C-CFB1-1501-D7FA30BB0334}"/>
          </ac:graphicFrameMkLst>
        </pc:graphicFrameChg>
        <pc:graphicFrameChg chg="del">
          <ac:chgData name="Renan Larrieu" userId="29e1ffac4908a7ea" providerId="LiveId" clId="{9F28C235-A2D8-4BB8-8445-AC199CA202F8}" dt="2023-11-05T19:16:19.234" v="9186" actId="478"/>
          <ac:graphicFrameMkLst>
            <pc:docMk/>
            <pc:sldMk cId="3019997552" sldId="295"/>
            <ac:graphicFrameMk id="14" creationId="{1CD8793B-98A5-DF14-6562-83DA6AA5A582}"/>
          </ac:graphicFrameMkLst>
        </pc:graphicFrameChg>
        <pc:picChg chg="add mod">
          <ac:chgData name="Renan Larrieu" userId="29e1ffac4908a7ea" providerId="LiveId" clId="{9F28C235-A2D8-4BB8-8445-AC199CA202F8}" dt="2023-11-20T22:32:46.728" v="28921"/>
          <ac:picMkLst>
            <pc:docMk/>
            <pc:sldMk cId="3019997552" sldId="295"/>
            <ac:picMk id="2" creationId="{13CAE0D2-ED55-C321-965A-639107ED1375}"/>
          </ac:picMkLst>
        </pc:picChg>
        <pc:picChg chg="add mod">
          <ac:chgData name="Renan Larrieu" userId="29e1ffac4908a7ea" providerId="LiveId" clId="{9F28C235-A2D8-4BB8-8445-AC199CA202F8}" dt="2023-11-12T20:40:05.981" v="22969" actId="1035"/>
          <ac:picMkLst>
            <pc:docMk/>
            <pc:sldMk cId="3019997552" sldId="295"/>
            <ac:picMk id="9" creationId="{2A8A1E89-1550-EA4D-B89C-70708723072F}"/>
          </ac:picMkLst>
        </pc:picChg>
        <pc:picChg chg="add del mod">
          <ac:chgData name="Renan Larrieu" userId="29e1ffac4908a7ea" providerId="LiveId" clId="{9F28C235-A2D8-4BB8-8445-AC199CA202F8}" dt="2023-11-05T19:19:12.272" v="9229" actId="478"/>
          <ac:picMkLst>
            <pc:docMk/>
            <pc:sldMk cId="3019997552" sldId="295"/>
            <ac:picMk id="39" creationId="{3119CC9A-AF78-B49B-E317-F493E1AE024C}"/>
          </ac:picMkLst>
        </pc:picChg>
        <pc:picChg chg="add del mod">
          <ac:chgData name="Renan Larrieu" userId="29e1ffac4908a7ea" providerId="LiveId" clId="{9F28C235-A2D8-4BB8-8445-AC199CA202F8}" dt="2023-11-05T19:19:13.076" v="9230" actId="478"/>
          <ac:picMkLst>
            <pc:docMk/>
            <pc:sldMk cId="3019997552" sldId="295"/>
            <ac:picMk id="40" creationId="{24B55CDD-FE3B-2073-6A1F-439227430595}"/>
          </ac:picMkLst>
        </pc:picChg>
        <pc:picChg chg="add del mod">
          <ac:chgData name="Renan Larrieu" userId="29e1ffac4908a7ea" providerId="LiveId" clId="{9F28C235-A2D8-4BB8-8445-AC199CA202F8}" dt="2023-11-05T19:19:11.736" v="9228" actId="478"/>
          <ac:picMkLst>
            <pc:docMk/>
            <pc:sldMk cId="3019997552" sldId="295"/>
            <ac:picMk id="41" creationId="{2F5E3596-F2D7-7691-EBA5-30FD122FE32C}"/>
          </ac:picMkLst>
        </pc:picChg>
        <pc:picChg chg="add del mod">
          <ac:chgData name="Renan Larrieu" userId="29e1ffac4908a7ea" providerId="LiveId" clId="{9F28C235-A2D8-4BB8-8445-AC199CA202F8}" dt="2023-11-05T19:23:44.282" v="9303" actId="478"/>
          <ac:picMkLst>
            <pc:docMk/>
            <pc:sldMk cId="3019997552" sldId="295"/>
            <ac:picMk id="42" creationId="{DA8BFF4B-E600-4649-5882-6733DF4CDCA0}"/>
          </ac:picMkLst>
        </pc:picChg>
        <pc:inkChg chg="add del">
          <ac:chgData name="Renan Larrieu" userId="29e1ffac4908a7ea" providerId="LiveId" clId="{9F28C235-A2D8-4BB8-8445-AC199CA202F8}" dt="2023-12-05T20:24:51.970" v="31046" actId="478"/>
          <ac:inkMkLst>
            <pc:docMk/>
            <pc:sldMk cId="3019997552" sldId="295"/>
            <ac:inkMk id="5" creationId="{4CB540E4-8EBB-1EBC-7382-1E5BB8EAD1B2}"/>
          </ac:inkMkLst>
        </pc:inkChg>
        <pc:cxnChg chg="add mod">
          <ac:chgData name="Renan Larrieu" userId="29e1ffac4908a7ea" providerId="LiveId" clId="{9F28C235-A2D8-4BB8-8445-AC199CA202F8}" dt="2023-12-05T20:24:00.304" v="31016" actId="208"/>
          <ac:cxnSpMkLst>
            <pc:docMk/>
            <pc:sldMk cId="3019997552" sldId="295"/>
            <ac:cxnSpMk id="7" creationId="{E3A7FAAB-FA98-387B-F81E-15FED9C7C7DB}"/>
          </ac:cxnSpMkLst>
        </pc:cxnChg>
        <pc:cxnChg chg="add del mod">
          <ac:chgData name="Renan Larrieu" userId="29e1ffac4908a7ea" providerId="LiveId" clId="{9F28C235-A2D8-4BB8-8445-AC199CA202F8}" dt="2023-12-05T20:23:31.059" v="31010" actId="478"/>
          <ac:cxnSpMkLst>
            <pc:docMk/>
            <pc:sldMk cId="3019997552" sldId="295"/>
            <ac:cxnSpMk id="14" creationId="{91BDCD58-AE52-47C7-046F-12340205A16F}"/>
          </ac:cxnSpMkLst>
        </pc:cxnChg>
      </pc:sldChg>
      <pc:sldChg chg="addSp delSp modSp add mod modNotesTx">
        <pc:chgData name="Renan Larrieu" userId="29e1ffac4908a7ea" providerId="LiveId" clId="{9F28C235-A2D8-4BB8-8445-AC199CA202F8}" dt="2023-12-05T20:22:29.265" v="30985" actId="478"/>
        <pc:sldMkLst>
          <pc:docMk/>
          <pc:sldMk cId="125484757" sldId="296"/>
        </pc:sldMkLst>
        <pc:spChg chg="del">
          <ac:chgData name="Renan Larrieu" userId="29e1ffac4908a7ea" providerId="LiveId" clId="{9F28C235-A2D8-4BB8-8445-AC199CA202F8}" dt="2023-11-17T01:59:59.076" v="27512" actId="478"/>
          <ac:spMkLst>
            <pc:docMk/>
            <pc:sldMk cId="125484757" sldId="296"/>
            <ac:spMk id="2" creationId="{722A5346-5C2A-DB8C-686A-FA3D13B0EC43}"/>
          </ac:spMkLst>
        </pc:spChg>
        <pc:spChg chg="del mod">
          <ac:chgData name="Renan Larrieu" userId="29e1ffac4908a7ea" providerId="LiveId" clId="{9F28C235-A2D8-4BB8-8445-AC199CA202F8}" dt="2023-12-05T20:22:29.265" v="30985" actId="478"/>
          <ac:spMkLst>
            <pc:docMk/>
            <pc:sldMk cId="125484757" sldId="296"/>
            <ac:spMk id="3" creationId="{788D75F5-F82B-95E9-A25F-AB24293CBA21}"/>
          </ac:spMkLst>
        </pc:spChg>
        <pc:spChg chg="add mod">
          <ac:chgData name="Renan Larrieu" userId="29e1ffac4908a7ea" providerId="LiveId" clId="{9F28C235-A2D8-4BB8-8445-AC199CA202F8}" dt="2023-11-17T01:59:59.091" v="27513" actId="27636"/>
          <ac:spMkLst>
            <pc:docMk/>
            <pc:sldMk cId="125484757" sldId="296"/>
            <ac:spMk id="6" creationId="{F51F886A-CFED-28A1-D4A5-63FD9C312605}"/>
          </ac:spMkLst>
        </pc:spChg>
        <pc:graphicFrameChg chg="add del mod modGraphic">
          <ac:chgData name="Renan Larrieu" userId="29e1ffac4908a7ea" providerId="LiveId" clId="{9F28C235-A2D8-4BB8-8445-AC199CA202F8}" dt="2023-11-05T21:46:54.201" v="9997" actId="478"/>
          <ac:graphicFrameMkLst>
            <pc:docMk/>
            <pc:sldMk cId="125484757" sldId="296"/>
            <ac:graphicFrameMk id="5" creationId="{C17FD6E6-1A28-B595-27CD-9980DBE93552}"/>
          </ac:graphicFrameMkLst>
        </pc:graphicFrameChg>
        <pc:graphicFrameChg chg="add del mod modGraphic">
          <ac:chgData name="Renan Larrieu" userId="29e1ffac4908a7ea" providerId="LiveId" clId="{9F28C235-A2D8-4BB8-8445-AC199CA202F8}" dt="2023-11-05T21:55:40.099" v="10088" actId="478"/>
          <ac:graphicFrameMkLst>
            <pc:docMk/>
            <pc:sldMk cId="125484757" sldId="296"/>
            <ac:graphicFrameMk id="6" creationId="{93D6A1CB-F66F-AAF6-389B-88065551A7D1}"/>
          </ac:graphicFrameMkLst>
        </pc:graphicFrameChg>
        <pc:graphicFrameChg chg="del">
          <ac:chgData name="Renan Larrieu" userId="29e1ffac4908a7ea" providerId="LiveId" clId="{9F28C235-A2D8-4BB8-8445-AC199CA202F8}" dt="2023-11-05T21:44:23.880" v="9947" actId="478"/>
          <ac:graphicFrameMkLst>
            <pc:docMk/>
            <pc:sldMk cId="125484757" sldId="296"/>
            <ac:graphicFrameMk id="7" creationId="{ABCDE5D9-EF00-1049-B5E6-04577487E8E3}"/>
          </ac:graphicFrameMkLst>
        </pc:graphicFrameChg>
        <pc:graphicFrameChg chg="add mod ord modGraphic">
          <ac:chgData name="Renan Larrieu" userId="29e1ffac4908a7ea" providerId="LiveId" clId="{9F28C235-A2D8-4BB8-8445-AC199CA202F8}" dt="2023-12-05T20:22:22.490" v="30984" actId="167"/>
          <ac:graphicFrameMkLst>
            <pc:docMk/>
            <pc:sldMk cId="125484757" sldId="296"/>
            <ac:graphicFrameMk id="8" creationId="{16707382-8EC2-3EFE-F430-BBCEC5F0DB0F}"/>
          </ac:graphicFrameMkLst>
        </pc:graphicFrameChg>
        <pc:picChg chg="add mod">
          <ac:chgData name="Renan Larrieu" userId="29e1ffac4908a7ea" providerId="LiveId" clId="{9F28C235-A2D8-4BB8-8445-AC199CA202F8}" dt="2023-11-20T22:32:38.865" v="28918"/>
          <ac:picMkLst>
            <pc:docMk/>
            <pc:sldMk cId="125484757" sldId="296"/>
            <ac:picMk id="2" creationId="{5C55587B-1BFC-3467-2BEC-A63F0FA6964C}"/>
          </ac:picMkLst>
        </pc:picChg>
      </pc:sldChg>
      <pc:sldChg chg="addSp delSp modSp add mod modNotesTx">
        <pc:chgData name="Renan Larrieu" userId="29e1ffac4908a7ea" providerId="LiveId" clId="{9F28C235-A2D8-4BB8-8445-AC199CA202F8}" dt="2023-11-20T22:32:40.805" v="28919"/>
        <pc:sldMkLst>
          <pc:docMk/>
          <pc:sldMk cId="2301713516" sldId="297"/>
        </pc:sldMkLst>
        <pc:spChg chg="del">
          <ac:chgData name="Renan Larrieu" userId="29e1ffac4908a7ea" providerId="LiveId" clId="{9F28C235-A2D8-4BB8-8445-AC199CA202F8}" dt="2023-11-17T01:59:47.888" v="27510" actId="478"/>
          <ac:spMkLst>
            <pc:docMk/>
            <pc:sldMk cId="2301713516" sldId="297"/>
            <ac:spMk id="2" creationId="{722A5346-5C2A-DB8C-686A-FA3D13B0EC43}"/>
          </ac:spMkLst>
        </pc:spChg>
        <pc:spChg chg="mod">
          <ac:chgData name="Renan Larrieu" userId="29e1ffac4908a7ea" providerId="LiveId" clId="{9F28C235-A2D8-4BB8-8445-AC199CA202F8}" dt="2023-11-16T23:46:03.896" v="26755" actId="123"/>
          <ac:spMkLst>
            <pc:docMk/>
            <pc:sldMk cId="2301713516" sldId="297"/>
            <ac:spMk id="3" creationId="{788D75F5-F82B-95E9-A25F-AB24293CBA21}"/>
          </ac:spMkLst>
        </pc:spChg>
        <pc:spChg chg="add mod">
          <ac:chgData name="Renan Larrieu" userId="29e1ffac4908a7ea" providerId="LiveId" clId="{9F28C235-A2D8-4BB8-8445-AC199CA202F8}" dt="2023-11-17T01:59:47.919" v="27511" actId="27636"/>
          <ac:spMkLst>
            <pc:docMk/>
            <pc:sldMk cId="2301713516" sldId="297"/>
            <ac:spMk id="6" creationId="{E885EB39-53BD-343A-18D2-1367D09DACB4}"/>
          </ac:spMkLst>
        </pc:spChg>
        <pc:graphicFrameChg chg="mod">
          <ac:chgData name="Renan Larrieu" userId="29e1ffac4908a7ea" providerId="LiveId" clId="{9F28C235-A2D8-4BB8-8445-AC199CA202F8}" dt="2023-11-16T23:45:59.268" v="26754" actId="1035"/>
          <ac:graphicFrameMkLst>
            <pc:docMk/>
            <pc:sldMk cId="2301713516" sldId="297"/>
            <ac:graphicFrameMk id="7" creationId="{ABCDE5D9-EF00-1049-B5E6-04577487E8E3}"/>
          </ac:graphicFrameMkLst>
        </pc:graphicFrameChg>
        <pc:picChg chg="add mod">
          <ac:chgData name="Renan Larrieu" userId="29e1ffac4908a7ea" providerId="LiveId" clId="{9F28C235-A2D8-4BB8-8445-AC199CA202F8}" dt="2023-11-20T22:32:40.805" v="28919"/>
          <ac:picMkLst>
            <pc:docMk/>
            <pc:sldMk cId="2301713516" sldId="297"/>
            <ac:picMk id="2" creationId="{254F396B-3E28-87EA-9D92-85C8BF31A637}"/>
          </ac:picMkLst>
        </pc:picChg>
      </pc:sldChg>
      <pc:sldChg chg="addSp delSp modSp new mod ord modShow">
        <pc:chgData name="Renan Larrieu" userId="29e1ffac4908a7ea" providerId="LiveId" clId="{9F28C235-A2D8-4BB8-8445-AC199CA202F8}" dt="2023-12-05T18:17:28.392" v="30044" actId="729"/>
        <pc:sldMkLst>
          <pc:docMk/>
          <pc:sldMk cId="215230177" sldId="298"/>
        </pc:sldMkLst>
        <pc:spChg chg="mod">
          <ac:chgData name="Renan Larrieu" userId="29e1ffac4908a7ea" providerId="LiveId" clId="{9F28C235-A2D8-4BB8-8445-AC199CA202F8}" dt="2023-11-16T22:29:53.997" v="25229" actId="20577"/>
          <ac:spMkLst>
            <pc:docMk/>
            <pc:sldMk cId="215230177" sldId="298"/>
            <ac:spMk id="2" creationId="{46B8CC6A-7E06-FCB3-858B-284DA8F712BE}"/>
          </ac:spMkLst>
        </pc:spChg>
        <pc:spChg chg="mod">
          <ac:chgData name="Renan Larrieu" userId="29e1ffac4908a7ea" providerId="LiveId" clId="{9F28C235-A2D8-4BB8-8445-AC199CA202F8}" dt="2023-11-16T22:37:55.828" v="25702" actId="20577"/>
          <ac:spMkLst>
            <pc:docMk/>
            <pc:sldMk cId="215230177" sldId="298"/>
            <ac:spMk id="3" creationId="{97B0941D-61BA-A85A-B90D-63E69A542BFF}"/>
          </ac:spMkLst>
        </pc:spChg>
        <pc:spChg chg="mod">
          <ac:chgData name="Renan Larrieu" userId="29e1ffac4908a7ea" providerId="LiveId" clId="{9F28C235-A2D8-4BB8-8445-AC199CA202F8}" dt="2023-11-20T22:34:16.851" v="28936" actId="27803"/>
          <ac:spMkLst>
            <pc:docMk/>
            <pc:sldMk cId="215230177" sldId="298"/>
            <ac:spMk id="7" creationId="{BF4EB424-37B7-6C0E-7437-80F9F1B8617E}"/>
          </ac:spMkLst>
        </pc:spChg>
        <pc:spChg chg="mod">
          <ac:chgData name="Renan Larrieu" userId="29e1ffac4908a7ea" providerId="LiveId" clId="{9F28C235-A2D8-4BB8-8445-AC199CA202F8}" dt="2023-11-20T22:34:16.851" v="28936" actId="27803"/>
          <ac:spMkLst>
            <pc:docMk/>
            <pc:sldMk cId="215230177" sldId="298"/>
            <ac:spMk id="8" creationId="{2ADECB73-B439-95F9-E612-8854622D369F}"/>
          </ac:spMkLst>
        </pc:spChg>
        <pc:spChg chg="mod">
          <ac:chgData name="Renan Larrieu" userId="29e1ffac4908a7ea" providerId="LiveId" clId="{9F28C235-A2D8-4BB8-8445-AC199CA202F8}" dt="2023-11-20T22:34:16.851" v="28936" actId="27803"/>
          <ac:spMkLst>
            <pc:docMk/>
            <pc:sldMk cId="215230177" sldId="298"/>
            <ac:spMk id="9" creationId="{A69A4498-2AA0-1E56-80D5-20EC7CB18EDB}"/>
          </ac:spMkLst>
        </pc:spChg>
        <pc:grpChg chg="mod">
          <ac:chgData name="Renan Larrieu" userId="29e1ffac4908a7ea" providerId="LiveId" clId="{9F28C235-A2D8-4BB8-8445-AC199CA202F8}" dt="2023-11-20T22:34:16.851" v="28936" actId="27803"/>
          <ac:grpSpMkLst>
            <pc:docMk/>
            <pc:sldMk cId="215230177" sldId="298"/>
            <ac:grpSpMk id="6" creationId="{08F21DAB-F896-F1EB-0FE8-04CBCA7F91EB}"/>
          </ac:grpSpMkLst>
        </pc:grpChg>
        <pc:picChg chg="add del mod">
          <ac:chgData name="Renan Larrieu" userId="29e1ffac4908a7ea" providerId="LiveId" clId="{9F28C235-A2D8-4BB8-8445-AC199CA202F8}" dt="2023-11-20T22:35:00.474" v="28943" actId="478"/>
          <ac:picMkLst>
            <pc:docMk/>
            <pc:sldMk cId="215230177" sldId="298"/>
            <ac:picMk id="5" creationId="{D7917BC9-9C88-4278-615E-4E82EBDF857E}"/>
          </ac:picMkLst>
        </pc:picChg>
        <pc:picChg chg="add mod ord">
          <ac:chgData name="Renan Larrieu" userId="29e1ffac4908a7ea" providerId="LiveId" clId="{9F28C235-A2D8-4BB8-8445-AC199CA202F8}" dt="2023-11-20T22:34:58.410" v="28942" actId="167"/>
          <ac:picMkLst>
            <pc:docMk/>
            <pc:sldMk cId="215230177" sldId="298"/>
            <ac:picMk id="11" creationId="{5F1F5E53-2B9E-A285-3BB1-AC9A3D063083}"/>
          </ac:picMkLst>
        </pc:picChg>
      </pc:sldChg>
      <pc:sldChg chg="modSp new del mod modShow">
        <pc:chgData name="Renan Larrieu" userId="29e1ffac4908a7ea" providerId="LiveId" clId="{9F28C235-A2D8-4BB8-8445-AC199CA202F8}" dt="2023-11-16T22:33:24.618" v="25396" actId="2696"/>
        <pc:sldMkLst>
          <pc:docMk/>
          <pc:sldMk cId="3663139540" sldId="299"/>
        </pc:sldMkLst>
        <pc:spChg chg="mod">
          <ac:chgData name="Renan Larrieu" userId="29e1ffac4908a7ea" providerId="LiveId" clId="{9F28C235-A2D8-4BB8-8445-AC199CA202F8}" dt="2023-11-16T22:30:10.040" v="25246" actId="20577"/>
          <ac:spMkLst>
            <pc:docMk/>
            <pc:sldMk cId="3663139540" sldId="299"/>
            <ac:spMk id="2" creationId="{51CBF3DF-319F-0E9F-0CDA-BDB6BF3B1666}"/>
          </ac:spMkLst>
        </pc:spChg>
      </pc:sldChg>
      <pc:sldChg chg="addSp delSp modSp new mod ord modShow delCm">
        <pc:chgData name="Renan Larrieu" userId="29e1ffac4908a7ea" providerId="LiveId" clId="{9F28C235-A2D8-4BB8-8445-AC199CA202F8}" dt="2023-12-05T18:17:24.773" v="30042" actId="729"/>
        <pc:sldMkLst>
          <pc:docMk/>
          <pc:sldMk cId="2700450140" sldId="300"/>
        </pc:sldMkLst>
        <pc:spChg chg="mod">
          <ac:chgData name="Renan Larrieu" userId="29e1ffac4908a7ea" providerId="LiveId" clId="{9F28C235-A2D8-4BB8-8445-AC199CA202F8}" dt="2023-11-12T20:23:24.927" v="21460" actId="20577"/>
          <ac:spMkLst>
            <pc:docMk/>
            <pc:sldMk cId="2700450140" sldId="300"/>
            <ac:spMk id="2" creationId="{8075A8B5-3DB8-45EB-63D4-E99731280DB6}"/>
          </ac:spMkLst>
        </pc:spChg>
        <pc:spChg chg="del mod">
          <ac:chgData name="Renan Larrieu" userId="29e1ffac4908a7ea" providerId="LiveId" clId="{9F28C235-A2D8-4BB8-8445-AC199CA202F8}" dt="2023-11-12T20:23:28.248" v="21461" actId="478"/>
          <ac:spMkLst>
            <pc:docMk/>
            <pc:sldMk cId="2700450140" sldId="300"/>
            <ac:spMk id="3" creationId="{A8734DF1-898F-D3F2-9086-C2894AA78480}"/>
          </ac:spMkLst>
        </pc:spChg>
        <pc:spChg chg="add del mod">
          <ac:chgData name="Renan Larrieu" userId="29e1ffac4908a7ea" providerId="LiveId" clId="{9F28C235-A2D8-4BB8-8445-AC199CA202F8}" dt="2023-11-28T22:45:00.506" v="29662" actId="478"/>
          <ac:spMkLst>
            <pc:docMk/>
            <pc:sldMk cId="2700450140" sldId="300"/>
            <ac:spMk id="6" creationId="{5E319915-FB62-B8B9-6E74-08BA3B7B75E3}"/>
          </ac:spMkLst>
        </pc:spChg>
        <pc:graphicFrameChg chg="add del mod">
          <ac:chgData name="Renan Larrieu" userId="29e1ffac4908a7ea" providerId="LiveId" clId="{9F28C235-A2D8-4BB8-8445-AC199CA202F8}" dt="2023-11-28T22:44:54.941" v="29661" actId="478"/>
          <ac:graphicFrameMkLst>
            <pc:docMk/>
            <pc:sldMk cId="2700450140" sldId="300"/>
            <ac:graphicFrameMk id="7" creationId="{00000000-0008-0000-0700-000002000000}"/>
          </ac:graphicFrameMkLst>
        </pc:graphicFrameChg>
        <pc:picChg chg="add mod">
          <ac:chgData name="Renan Larrieu" userId="29e1ffac4908a7ea" providerId="LiveId" clId="{9F28C235-A2D8-4BB8-8445-AC199CA202F8}" dt="2023-11-20T22:36:32.518" v="28955"/>
          <ac:picMkLst>
            <pc:docMk/>
            <pc:sldMk cId="2700450140" sldId="300"/>
            <ac:picMk id="3" creationId="{806106E6-6785-33F0-14BC-D8E0460CF697}"/>
          </ac:picMkLst>
        </pc:picChg>
      </pc:sldChg>
      <pc:sldChg chg="add del">
        <pc:chgData name="Renan Larrieu" userId="29e1ffac4908a7ea" providerId="LiveId" clId="{9F28C235-A2D8-4BB8-8445-AC199CA202F8}" dt="2023-11-09T23:03:16.472" v="20228" actId="2890"/>
        <pc:sldMkLst>
          <pc:docMk/>
          <pc:sldMk cId="465250745" sldId="301"/>
        </pc:sldMkLst>
      </pc:sldChg>
      <pc:sldChg chg="addSp delSp modSp new mod modNotesTx">
        <pc:chgData name="Renan Larrieu" userId="29e1ffac4908a7ea" providerId="LiveId" clId="{9F28C235-A2D8-4BB8-8445-AC199CA202F8}" dt="2023-11-28T22:35:05.993" v="29497" actId="27636"/>
        <pc:sldMkLst>
          <pc:docMk/>
          <pc:sldMk cId="2473409440" sldId="301"/>
        </pc:sldMkLst>
        <pc:spChg chg="del mod">
          <ac:chgData name="Renan Larrieu" userId="29e1ffac4908a7ea" providerId="LiveId" clId="{9F28C235-A2D8-4BB8-8445-AC199CA202F8}" dt="2023-11-16T23:12:35.725" v="26141" actId="478"/>
          <ac:spMkLst>
            <pc:docMk/>
            <pc:sldMk cId="2473409440" sldId="301"/>
            <ac:spMk id="2" creationId="{AA0EA18B-229C-5D83-0FE7-EC69E5C10EB8}"/>
          </ac:spMkLst>
        </pc:spChg>
        <pc:spChg chg="mod">
          <ac:chgData name="Renan Larrieu" userId="29e1ffac4908a7ea" providerId="LiveId" clId="{9F28C235-A2D8-4BB8-8445-AC199CA202F8}" dt="2023-11-28T22:35:05.993" v="29497" actId="27636"/>
          <ac:spMkLst>
            <pc:docMk/>
            <pc:sldMk cId="2473409440" sldId="301"/>
            <ac:spMk id="3" creationId="{218EFCD2-21AA-900A-1CB4-E82F558830DF}"/>
          </ac:spMkLst>
        </pc:spChg>
        <pc:spChg chg="add del mod">
          <ac:chgData name="Renan Larrieu" userId="29e1ffac4908a7ea" providerId="LiveId" clId="{9F28C235-A2D8-4BB8-8445-AC199CA202F8}" dt="2023-11-20T22:33:10.031" v="28932" actId="20577"/>
          <ac:spMkLst>
            <pc:docMk/>
            <pc:sldMk cId="2473409440" sldId="301"/>
            <ac:spMk id="6" creationId="{D27B5340-A82F-CBDF-135D-CC808D52CF57}"/>
          </ac:spMkLst>
        </pc:spChg>
        <pc:spChg chg="del">
          <ac:chgData name="Renan Larrieu" userId="29e1ffac4908a7ea" providerId="LiveId" clId="{9F28C235-A2D8-4BB8-8445-AC199CA202F8}" dt="2023-11-28T21:07:22.480" v="29026" actId="478"/>
          <ac:spMkLst>
            <pc:docMk/>
            <pc:sldMk cId="2473409440" sldId="301"/>
            <ac:spMk id="7" creationId="{867AD907-C4F9-1FFE-8F95-AD43DA9B5DFC}"/>
          </ac:spMkLst>
        </pc:spChg>
        <pc:picChg chg="add mod">
          <ac:chgData name="Renan Larrieu" userId="29e1ffac4908a7ea" providerId="LiveId" clId="{9F28C235-A2D8-4BB8-8445-AC199CA202F8}" dt="2023-11-20T22:32:59.841" v="28922"/>
          <ac:picMkLst>
            <pc:docMk/>
            <pc:sldMk cId="2473409440" sldId="301"/>
            <ac:picMk id="2" creationId="{03A1503F-DB6F-C80B-8107-FC3C6ABC753B}"/>
          </ac:picMkLst>
        </pc:picChg>
      </pc:sldChg>
      <pc:sldChg chg="addSp delSp modSp new mod ord modShow">
        <pc:chgData name="Renan Larrieu" userId="29e1ffac4908a7ea" providerId="LiveId" clId="{9F28C235-A2D8-4BB8-8445-AC199CA202F8}" dt="2023-12-05T18:17:26.053" v="30043" actId="729"/>
        <pc:sldMkLst>
          <pc:docMk/>
          <pc:sldMk cId="984081800" sldId="302"/>
        </pc:sldMkLst>
        <pc:spChg chg="mod">
          <ac:chgData name="Renan Larrieu" userId="29e1ffac4908a7ea" providerId="LiveId" clId="{9F28C235-A2D8-4BB8-8445-AC199CA202F8}" dt="2023-11-12T20:22:41.686" v="21418" actId="20577"/>
          <ac:spMkLst>
            <pc:docMk/>
            <pc:sldMk cId="984081800" sldId="302"/>
            <ac:spMk id="2" creationId="{E58C12D0-6555-2C25-9701-8E12943701DE}"/>
          </ac:spMkLst>
        </pc:spChg>
        <pc:spChg chg="del">
          <ac:chgData name="Renan Larrieu" userId="29e1ffac4908a7ea" providerId="LiveId" clId="{9F28C235-A2D8-4BB8-8445-AC199CA202F8}" dt="2023-11-28T22:45:10.090" v="29665" actId="478"/>
          <ac:spMkLst>
            <pc:docMk/>
            <pc:sldMk cId="984081800" sldId="302"/>
            <ac:spMk id="3" creationId="{4672D523-8FFF-094A-C8B9-D75616EA2E6C}"/>
          </ac:spMkLst>
        </pc:spChg>
        <pc:graphicFrameChg chg="add del mod">
          <ac:chgData name="Renan Larrieu" userId="29e1ffac4908a7ea" providerId="LiveId" clId="{9F28C235-A2D8-4BB8-8445-AC199CA202F8}" dt="2023-11-12T20:23:07.596" v="21420" actId="478"/>
          <ac:graphicFrameMkLst>
            <pc:docMk/>
            <pc:sldMk cId="984081800" sldId="302"/>
            <ac:graphicFrameMk id="5" creationId="{00000000-0008-0000-0A00-000002000000}"/>
          </ac:graphicFrameMkLst>
        </pc:graphicFrameChg>
        <pc:graphicFrameChg chg="add del mod">
          <ac:chgData name="Renan Larrieu" userId="29e1ffac4908a7ea" providerId="LiveId" clId="{9F28C235-A2D8-4BB8-8445-AC199CA202F8}" dt="2023-11-28T22:45:07.843" v="29664" actId="478"/>
          <ac:graphicFrameMkLst>
            <pc:docMk/>
            <pc:sldMk cId="984081800" sldId="302"/>
            <ac:graphicFrameMk id="6" creationId="{00000000-0008-0000-0B00-000002000000}"/>
          </ac:graphicFrameMkLst>
        </pc:graphicFrameChg>
        <pc:picChg chg="add mod">
          <ac:chgData name="Renan Larrieu" userId="29e1ffac4908a7ea" providerId="LiveId" clId="{9F28C235-A2D8-4BB8-8445-AC199CA202F8}" dt="2023-11-20T22:36:33.644" v="28956"/>
          <ac:picMkLst>
            <pc:docMk/>
            <pc:sldMk cId="984081800" sldId="302"/>
            <ac:picMk id="5" creationId="{B97C3358-EB43-FF62-2F7B-5633AD6230C0}"/>
          </ac:picMkLst>
        </pc:picChg>
      </pc:sldChg>
      <pc:sldChg chg="addSp delSp modSp add mod">
        <pc:chgData name="Renan Larrieu" userId="29e1ffac4908a7ea" providerId="LiveId" clId="{9F28C235-A2D8-4BB8-8445-AC199CA202F8}" dt="2023-11-28T22:45:17.498" v="29668" actId="478"/>
        <pc:sldMkLst>
          <pc:docMk/>
          <pc:sldMk cId="3341660933" sldId="303"/>
        </pc:sldMkLst>
        <pc:spChg chg="del">
          <ac:chgData name="Renan Larrieu" userId="29e1ffac4908a7ea" providerId="LiveId" clId="{9F28C235-A2D8-4BB8-8445-AC199CA202F8}" dt="2023-11-28T22:45:17.498" v="29668" actId="478"/>
          <ac:spMkLst>
            <pc:docMk/>
            <pc:sldMk cId="3341660933" sldId="303"/>
            <ac:spMk id="3" creationId="{4BA13228-8C81-3A74-0D36-0BF018403C5E}"/>
          </ac:spMkLst>
        </pc:spChg>
        <pc:graphicFrameChg chg="add del">
          <ac:chgData name="Renan Larrieu" userId="29e1ffac4908a7ea" providerId="LiveId" clId="{9F28C235-A2D8-4BB8-8445-AC199CA202F8}" dt="2023-11-28T22:45:14.226" v="29667" actId="478"/>
          <ac:graphicFrameMkLst>
            <pc:docMk/>
            <pc:sldMk cId="3341660933" sldId="303"/>
            <ac:graphicFrameMk id="4" creationId="{E1E811D1-64B2-4C04-9528-02385BF7E913}"/>
          </ac:graphicFrameMkLst>
        </pc:graphicFrameChg>
        <pc:picChg chg="add mod">
          <ac:chgData name="Renan Larrieu" userId="29e1ffac4908a7ea" providerId="LiveId" clId="{9F28C235-A2D8-4BB8-8445-AC199CA202F8}" dt="2023-11-20T22:30:25.969" v="28887" actId="14826"/>
          <ac:picMkLst>
            <pc:docMk/>
            <pc:sldMk cId="3341660933" sldId="303"/>
            <ac:picMk id="6" creationId="{0E50505A-1599-F3D5-B2A0-5E8EC141AB8B}"/>
          </ac:picMkLst>
        </pc:picChg>
      </pc:sldChg>
      <pc:sldChg chg="modSp new mod modNotesTx">
        <pc:chgData name="Renan Larrieu" userId="29e1ffac4908a7ea" providerId="LiveId" clId="{9F28C235-A2D8-4BB8-8445-AC199CA202F8}" dt="2023-11-28T22:03:12.271" v="29049" actId="20577"/>
        <pc:sldMkLst>
          <pc:docMk/>
          <pc:sldMk cId="993366047" sldId="304"/>
        </pc:sldMkLst>
        <pc:spChg chg="mod">
          <ac:chgData name="Renan Larrieu" userId="29e1ffac4908a7ea" providerId="LiveId" clId="{9F28C235-A2D8-4BB8-8445-AC199CA202F8}" dt="2023-11-17T02:05:11.615" v="27930" actId="20577"/>
          <ac:spMkLst>
            <pc:docMk/>
            <pc:sldMk cId="993366047" sldId="304"/>
            <ac:spMk id="2" creationId="{F4B41305-ED37-4DDA-789F-9F284895FA74}"/>
          </ac:spMkLst>
        </pc:spChg>
        <pc:spChg chg="mod">
          <ac:chgData name="Renan Larrieu" userId="29e1ffac4908a7ea" providerId="LiveId" clId="{9F28C235-A2D8-4BB8-8445-AC199CA202F8}" dt="2023-11-16T21:39:10.448" v="25146" actId="20577"/>
          <ac:spMkLst>
            <pc:docMk/>
            <pc:sldMk cId="993366047" sldId="304"/>
            <ac:spMk id="3" creationId="{99EF279E-240C-75E8-698C-829D743D4FC6}"/>
          </ac:spMkLst>
        </pc:spChg>
      </pc:sldChg>
      <pc:sldChg chg="addSp delSp modSp mod modClrScheme modShow chgLayout">
        <pc:chgData name="Renan Larrieu" userId="29e1ffac4908a7ea" providerId="LiveId" clId="{9F28C235-A2D8-4BB8-8445-AC199CA202F8}" dt="2023-11-20T22:35:34.482" v="28949" actId="478"/>
        <pc:sldMkLst>
          <pc:docMk/>
          <pc:sldMk cId="3027052578" sldId="305"/>
        </pc:sldMkLst>
        <pc:spChg chg="mod">
          <ac:chgData name="Renan Larrieu" userId="29e1ffac4908a7ea" providerId="LiveId" clId="{9F28C235-A2D8-4BB8-8445-AC199CA202F8}" dt="2023-11-20T22:35:25.014" v="28948" actId="26606"/>
          <ac:spMkLst>
            <pc:docMk/>
            <pc:sldMk cId="3027052578" sldId="305"/>
            <ac:spMk id="2" creationId="{46B8CC6A-7E06-FCB3-858B-284DA8F712BE}"/>
          </ac:spMkLst>
        </pc:spChg>
        <pc:spChg chg="mod">
          <ac:chgData name="Renan Larrieu" userId="29e1ffac4908a7ea" providerId="LiveId" clId="{9F28C235-A2D8-4BB8-8445-AC199CA202F8}" dt="2023-11-20T22:35:25.014" v="28948" actId="26606"/>
          <ac:spMkLst>
            <pc:docMk/>
            <pc:sldMk cId="3027052578" sldId="305"/>
            <ac:spMk id="3" creationId="{97B0941D-61BA-A85A-B90D-63E69A542BFF}"/>
          </ac:spMkLst>
        </pc:spChg>
        <pc:spChg chg="mod">
          <ac:chgData name="Renan Larrieu" userId="29e1ffac4908a7ea" providerId="LiveId" clId="{9F28C235-A2D8-4BB8-8445-AC199CA202F8}" dt="2023-11-20T22:35:25.014" v="28948" actId="26606"/>
          <ac:spMkLst>
            <pc:docMk/>
            <pc:sldMk cId="3027052578" sldId="305"/>
            <ac:spMk id="4" creationId="{CB22DB56-9F7F-7D40-0F26-CA227BDD64BF}"/>
          </ac:spMkLst>
        </pc:spChg>
        <pc:spChg chg="add del mod">
          <ac:chgData name="Renan Larrieu" userId="29e1ffac4908a7ea" providerId="LiveId" clId="{9F28C235-A2D8-4BB8-8445-AC199CA202F8}" dt="2023-11-20T22:35:34.482" v="28949" actId="478"/>
          <ac:spMkLst>
            <pc:docMk/>
            <pc:sldMk cId="3027052578" sldId="305"/>
            <ac:spMk id="9" creationId="{FAF0F9D3-A8F9-71D9-EA40-B5779A992500}"/>
          </ac:spMkLst>
        </pc:spChg>
      </pc:sldChg>
      <pc:sldChg chg="addSp delSp mod">
        <pc:chgData name="Renan Larrieu" userId="29e1ffac4908a7ea" providerId="LiveId" clId="{9F28C235-A2D8-4BB8-8445-AC199CA202F8}" dt="2023-12-05T20:21:35.408" v="30963" actId="478"/>
        <pc:sldMkLst>
          <pc:docMk/>
          <pc:sldMk cId="2295496932" sldId="306"/>
        </pc:sldMkLst>
        <pc:inkChg chg="add del">
          <ac:chgData name="Renan Larrieu" userId="29e1ffac4908a7ea" providerId="LiveId" clId="{9F28C235-A2D8-4BB8-8445-AC199CA202F8}" dt="2023-12-05T20:21:35.408" v="30963" actId="478"/>
          <ac:inkMkLst>
            <pc:docMk/>
            <pc:sldMk cId="2295496932" sldId="306"/>
            <ac:inkMk id="3" creationId="{476733C5-182D-5173-AC6E-38164DCFFFF0}"/>
          </ac:inkMkLst>
        </pc:inkChg>
      </pc:sldChg>
      <pc:sldChg chg="addSp delSp modSp new del mod ord modClrScheme chgLayout">
        <pc:chgData name="Renan Larrieu" userId="29e1ffac4908a7ea" providerId="LiveId" clId="{9F28C235-A2D8-4BB8-8445-AC199CA202F8}" dt="2023-11-20T22:27:19.809" v="28862" actId="2696"/>
        <pc:sldMkLst>
          <pc:docMk/>
          <pc:sldMk cId="2704924099" sldId="306"/>
        </pc:sldMkLst>
        <pc:spChg chg="mod">
          <ac:chgData name="Renan Larrieu" userId="29e1ffac4908a7ea" providerId="LiveId" clId="{9F28C235-A2D8-4BB8-8445-AC199CA202F8}" dt="2023-11-20T22:25:24.875" v="28781" actId="26606"/>
          <ac:spMkLst>
            <pc:docMk/>
            <pc:sldMk cId="2704924099" sldId="306"/>
            <ac:spMk id="2" creationId="{28170AC1-2500-7284-D49F-FB82917B4E65}"/>
          </ac:spMkLst>
        </pc:spChg>
        <pc:spChg chg="add del">
          <ac:chgData name="Renan Larrieu" userId="29e1ffac4908a7ea" providerId="LiveId" clId="{9F28C235-A2D8-4BB8-8445-AC199CA202F8}" dt="2023-11-20T22:24:41.660" v="28745" actId="26606"/>
          <ac:spMkLst>
            <pc:docMk/>
            <pc:sldMk cId="2704924099" sldId="306"/>
            <ac:spMk id="3" creationId="{8C783A50-B144-516E-48A4-573AF554FC34}"/>
          </ac:spMkLst>
        </pc:spChg>
        <pc:spChg chg="mod">
          <ac:chgData name="Renan Larrieu" userId="29e1ffac4908a7ea" providerId="LiveId" clId="{9F28C235-A2D8-4BB8-8445-AC199CA202F8}" dt="2023-11-20T22:25:24.875" v="28781" actId="26606"/>
          <ac:spMkLst>
            <pc:docMk/>
            <pc:sldMk cId="2704924099" sldId="306"/>
            <ac:spMk id="4" creationId="{A35E5831-E3FC-5AC7-130D-ED1940180CB1}"/>
          </ac:spMkLst>
        </pc:spChg>
        <pc:spChg chg="add mod">
          <ac:chgData name="Renan Larrieu" userId="29e1ffac4908a7ea" providerId="LiveId" clId="{9F28C235-A2D8-4BB8-8445-AC199CA202F8}" dt="2023-11-20T22:25:24.875" v="28781" actId="26606"/>
          <ac:spMkLst>
            <pc:docMk/>
            <pc:sldMk cId="2704924099" sldId="306"/>
            <ac:spMk id="6" creationId="{D3480B94-CB17-105F-12CB-71531F685C95}"/>
          </ac:spMkLst>
        </pc:spChg>
        <pc:spChg chg="add del mod">
          <ac:chgData name="Renan Larrieu" userId="29e1ffac4908a7ea" providerId="LiveId" clId="{9F28C235-A2D8-4BB8-8445-AC199CA202F8}" dt="2023-11-20T22:24:41.660" v="28744" actId="26606"/>
          <ac:spMkLst>
            <pc:docMk/>
            <pc:sldMk cId="2704924099" sldId="306"/>
            <ac:spMk id="9" creationId="{08A7087C-0A8A-6C0A-E181-B43F546D06A3}"/>
          </ac:spMkLst>
        </pc:spChg>
        <pc:spChg chg="add mod">
          <ac:chgData name="Renan Larrieu" userId="29e1ffac4908a7ea" providerId="LiveId" clId="{9F28C235-A2D8-4BB8-8445-AC199CA202F8}" dt="2023-11-20T22:25:24.875" v="28781" actId="26606"/>
          <ac:spMkLst>
            <pc:docMk/>
            <pc:sldMk cId="2704924099" sldId="306"/>
            <ac:spMk id="11" creationId="{0E2D117B-E279-5B40-DB6B-FD43B02CEC9F}"/>
          </ac:spMkLst>
        </pc:spChg>
      </pc:sldChg>
      <pc:sldChg chg="addSp delSp modSp new mod modClrScheme modShow chgLayout">
        <pc:chgData name="Renan Larrieu" userId="29e1ffac4908a7ea" providerId="LiveId" clId="{9F28C235-A2D8-4BB8-8445-AC199CA202F8}" dt="2023-12-05T18:17:21.500" v="30041" actId="729"/>
        <pc:sldMkLst>
          <pc:docMk/>
          <pc:sldMk cId="877348473" sldId="307"/>
        </pc:sldMkLst>
        <pc:spChg chg="del">
          <ac:chgData name="Renan Larrieu" userId="29e1ffac4908a7ea" providerId="LiveId" clId="{9F28C235-A2D8-4BB8-8445-AC199CA202F8}" dt="2023-11-28T22:14:07.241" v="29051"/>
          <ac:spMkLst>
            <pc:docMk/>
            <pc:sldMk cId="877348473" sldId="307"/>
            <ac:spMk id="2" creationId="{7C9D632D-BB2E-E638-04A8-F8E4F9522E8E}"/>
          </ac:spMkLst>
        </pc:spChg>
        <pc:spChg chg="del">
          <ac:chgData name="Renan Larrieu" userId="29e1ffac4908a7ea" providerId="LiveId" clId="{9F28C235-A2D8-4BB8-8445-AC199CA202F8}" dt="2023-11-28T22:14:07.241" v="29051"/>
          <ac:spMkLst>
            <pc:docMk/>
            <pc:sldMk cId="877348473" sldId="307"/>
            <ac:spMk id="3" creationId="{E04BB53F-D063-5EC9-4370-2082159CA9EB}"/>
          </ac:spMkLst>
        </pc:spChg>
        <pc:spChg chg="del">
          <ac:chgData name="Renan Larrieu" userId="29e1ffac4908a7ea" providerId="LiveId" clId="{9F28C235-A2D8-4BB8-8445-AC199CA202F8}" dt="2023-11-28T22:14:07.241" v="29051"/>
          <ac:spMkLst>
            <pc:docMk/>
            <pc:sldMk cId="877348473" sldId="307"/>
            <ac:spMk id="4" creationId="{8D9885FD-8526-7465-623E-B8EDF2CAA2DF}"/>
          </ac:spMkLst>
        </pc:spChg>
        <pc:spChg chg="mod ord">
          <ac:chgData name="Renan Larrieu" userId="29e1ffac4908a7ea" providerId="LiveId" clId="{9F28C235-A2D8-4BB8-8445-AC199CA202F8}" dt="2023-11-28T22:14:14.106" v="29052" actId="700"/>
          <ac:spMkLst>
            <pc:docMk/>
            <pc:sldMk cId="877348473" sldId="307"/>
            <ac:spMk id="5" creationId="{8F928892-F62E-DB7E-19A2-7217478B4139}"/>
          </ac:spMkLst>
        </pc:spChg>
        <pc:spChg chg="add del mod">
          <ac:chgData name="Renan Larrieu" userId="29e1ffac4908a7ea" providerId="LiveId" clId="{9F28C235-A2D8-4BB8-8445-AC199CA202F8}" dt="2023-11-28T22:14:07.241" v="29051"/>
          <ac:spMkLst>
            <pc:docMk/>
            <pc:sldMk cId="877348473" sldId="307"/>
            <ac:spMk id="6" creationId="{F86835A6-720D-A828-28EE-912AE602E81A}"/>
          </ac:spMkLst>
        </pc:spChg>
        <pc:spChg chg="add del mod ord">
          <ac:chgData name="Renan Larrieu" userId="29e1ffac4908a7ea" providerId="LiveId" clId="{9F28C235-A2D8-4BB8-8445-AC199CA202F8}" dt="2023-11-28T22:14:14.106" v="29052" actId="700"/>
          <ac:spMkLst>
            <pc:docMk/>
            <pc:sldMk cId="877348473" sldId="307"/>
            <ac:spMk id="7" creationId="{CF9C0DB9-F5AC-1D35-F85E-2EAF2D620E3D}"/>
          </ac:spMkLst>
        </pc:spChg>
        <pc:spChg chg="add del mod ord">
          <ac:chgData name="Renan Larrieu" userId="29e1ffac4908a7ea" providerId="LiveId" clId="{9F28C235-A2D8-4BB8-8445-AC199CA202F8}" dt="2023-11-28T22:14:14.106" v="29052" actId="700"/>
          <ac:spMkLst>
            <pc:docMk/>
            <pc:sldMk cId="877348473" sldId="307"/>
            <ac:spMk id="8" creationId="{30DBF567-EB27-CA0E-20D8-CD77EE2D2E3F}"/>
          </ac:spMkLst>
        </pc:spChg>
        <pc:spChg chg="add del mod">
          <ac:chgData name="Renan Larrieu" userId="29e1ffac4908a7ea" providerId="LiveId" clId="{9F28C235-A2D8-4BB8-8445-AC199CA202F8}" dt="2023-11-28T22:14:14.106" v="29052" actId="700"/>
          <ac:spMkLst>
            <pc:docMk/>
            <pc:sldMk cId="877348473" sldId="307"/>
            <ac:spMk id="9" creationId="{882421DB-CA31-D0E6-40B3-73BAC2E112C2}"/>
          </ac:spMkLst>
        </pc:spChg>
        <pc:spChg chg="add del mod ord">
          <ac:chgData name="Renan Larrieu" userId="29e1ffac4908a7ea" providerId="LiveId" clId="{9F28C235-A2D8-4BB8-8445-AC199CA202F8}" dt="2023-11-28T22:15:23.159" v="29054" actId="478"/>
          <ac:spMkLst>
            <pc:docMk/>
            <pc:sldMk cId="877348473" sldId="307"/>
            <ac:spMk id="10" creationId="{037E772C-8035-F437-4898-37CB1B079F0E}"/>
          </ac:spMkLst>
        </pc:spChg>
        <pc:spChg chg="add del mod ord">
          <ac:chgData name="Renan Larrieu" userId="29e1ffac4908a7ea" providerId="LiveId" clId="{9F28C235-A2D8-4BB8-8445-AC199CA202F8}" dt="2023-11-28T22:15:31.990" v="29059" actId="478"/>
          <ac:spMkLst>
            <pc:docMk/>
            <pc:sldMk cId="877348473" sldId="307"/>
            <ac:spMk id="11" creationId="{BB7C110F-C979-CF36-9DB7-42ECBA7AB8DE}"/>
          </ac:spMkLst>
        </pc:spChg>
        <pc:spChg chg="add mod">
          <ac:chgData name="Renan Larrieu" userId="29e1ffac4908a7ea" providerId="LiveId" clId="{9F28C235-A2D8-4BB8-8445-AC199CA202F8}" dt="2023-11-28T22:33:52.570" v="29434" actId="1037"/>
          <ac:spMkLst>
            <pc:docMk/>
            <pc:sldMk cId="877348473" sldId="307"/>
            <ac:spMk id="19" creationId="{360AECE0-E6C5-E40F-10F8-D4D748E86FDF}"/>
          </ac:spMkLst>
        </pc:spChg>
        <pc:graphicFrameChg chg="add mod modGraphic">
          <ac:chgData name="Renan Larrieu" userId="29e1ffac4908a7ea" providerId="LiveId" clId="{9F28C235-A2D8-4BB8-8445-AC199CA202F8}" dt="2023-11-28T22:33:15.654" v="29416" actId="207"/>
          <ac:graphicFrameMkLst>
            <pc:docMk/>
            <pc:sldMk cId="877348473" sldId="307"/>
            <ac:graphicFrameMk id="12" creationId="{93C8F7D7-6BEB-4D4D-5545-FEE35C6B1AF4}"/>
          </ac:graphicFrameMkLst>
        </pc:graphicFrameChg>
        <pc:picChg chg="add del mod">
          <ac:chgData name="Renan Larrieu" userId="29e1ffac4908a7ea" providerId="LiveId" clId="{9F28C235-A2D8-4BB8-8445-AC199CA202F8}" dt="2023-11-28T22:23:15.385" v="29329"/>
          <ac:picMkLst>
            <pc:docMk/>
            <pc:sldMk cId="877348473" sldId="307"/>
            <ac:picMk id="14" creationId="{1D1B4AA0-FDBF-8030-9961-65278BB2E315}"/>
          </ac:picMkLst>
        </pc:picChg>
        <pc:picChg chg="add mod">
          <ac:chgData name="Renan Larrieu" userId="29e1ffac4908a7ea" providerId="LiveId" clId="{9F28C235-A2D8-4BB8-8445-AC199CA202F8}" dt="2023-11-28T22:32:16.548" v="29415" actId="1076"/>
          <ac:picMkLst>
            <pc:docMk/>
            <pc:sldMk cId="877348473" sldId="307"/>
            <ac:picMk id="16" creationId="{5665CC12-1119-1699-B3CF-50D98BE574D9}"/>
          </ac:picMkLst>
        </pc:picChg>
        <pc:picChg chg="add mod modCrop">
          <ac:chgData name="Renan Larrieu" userId="29e1ffac4908a7ea" providerId="LiveId" clId="{9F28C235-A2D8-4BB8-8445-AC199CA202F8}" dt="2023-11-28T22:32:00.342" v="29412" actId="1076"/>
          <ac:picMkLst>
            <pc:docMk/>
            <pc:sldMk cId="877348473" sldId="307"/>
            <ac:picMk id="18" creationId="{D5215B3A-800A-FC3C-C082-8D84C37A480B}"/>
          </ac:picMkLst>
        </pc:picChg>
        <pc:picChg chg="add mod">
          <ac:chgData name="Renan Larrieu" userId="29e1ffac4908a7ea" providerId="LiveId" clId="{9F28C235-A2D8-4BB8-8445-AC199CA202F8}" dt="2023-11-28T22:20:49.492" v="29318" actId="1076"/>
          <ac:picMkLst>
            <pc:docMk/>
            <pc:sldMk cId="877348473" sldId="307"/>
            <ac:picMk id="1026" creationId="{752B8A96-09A8-5686-B281-13006173B65B}"/>
          </ac:picMkLst>
        </pc:picChg>
        <pc:picChg chg="add del mod">
          <ac:chgData name="Renan Larrieu" userId="29e1ffac4908a7ea" providerId="LiveId" clId="{9F28C235-A2D8-4BB8-8445-AC199CA202F8}" dt="2023-11-28T22:31:35.430" v="29405" actId="478"/>
          <ac:picMkLst>
            <pc:docMk/>
            <pc:sldMk cId="877348473" sldId="307"/>
            <ac:picMk id="1028" creationId="{A05955FF-B9DC-23C9-1142-8AF57B5D7545}"/>
          </ac:picMkLst>
        </pc:picChg>
        <pc:picChg chg="add mod">
          <ac:chgData name="Renan Larrieu" userId="29e1ffac4908a7ea" providerId="LiveId" clId="{9F28C235-A2D8-4BB8-8445-AC199CA202F8}" dt="2023-11-28T22:28:46.431" v="29401" actId="1038"/>
          <ac:picMkLst>
            <pc:docMk/>
            <pc:sldMk cId="877348473" sldId="307"/>
            <ac:picMk id="1030" creationId="{42444A19-72B6-7AC2-83FF-020764337B76}"/>
          </ac:picMkLst>
        </pc:picChg>
        <pc:picChg chg="add del">
          <ac:chgData name="Renan Larrieu" userId="29e1ffac4908a7ea" providerId="LiveId" clId="{9F28C235-A2D8-4BB8-8445-AC199CA202F8}" dt="2023-11-28T22:24:54.060" v="29348"/>
          <ac:picMkLst>
            <pc:docMk/>
            <pc:sldMk cId="877348473" sldId="307"/>
            <ac:picMk id="1032" creationId="{8DB53E91-1688-EF2A-6A53-51833141E624}"/>
          </ac:picMkLst>
        </pc:picChg>
        <pc:picChg chg="add mod">
          <ac:chgData name="Renan Larrieu" userId="29e1ffac4908a7ea" providerId="LiveId" clId="{9F28C235-A2D8-4BB8-8445-AC199CA202F8}" dt="2023-11-28T22:28:12.757" v="29376" actId="1076"/>
          <ac:picMkLst>
            <pc:docMk/>
            <pc:sldMk cId="877348473" sldId="307"/>
            <ac:picMk id="1034" creationId="{0CFB09DB-8D83-624D-B94D-31874781A699}"/>
          </ac:picMkLst>
        </pc:picChg>
      </pc:sldChg>
      <pc:sldChg chg="modSp add mod modNotesTx">
        <pc:chgData name="Renan Larrieu" userId="29e1ffac4908a7ea" providerId="LiveId" clId="{9F28C235-A2D8-4BB8-8445-AC199CA202F8}" dt="2023-12-05T18:25:57.978" v="30818" actId="20577"/>
        <pc:sldMkLst>
          <pc:docMk/>
          <pc:sldMk cId="1365328629" sldId="308"/>
        </pc:sldMkLst>
        <pc:spChg chg="mod">
          <ac:chgData name="Renan Larrieu" userId="29e1ffac4908a7ea" providerId="LiveId" clId="{9F28C235-A2D8-4BB8-8445-AC199CA202F8}" dt="2023-12-05T18:17:39.216" v="30058" actId="20577"/>
          <ac:spMkLst>
            <pc:docMk/>
            <pc:sldMk cId="1365328629" sldId="308"/>
            <ac:spMk id="2" creationId="{46B8CC6A-7E06-FCB3-858B-284DA8F712BE}"/>
          </ac:spMkLst>
        </pc:spChg>
        <pc:spChg chg="mod">
          <ac:chgData name="Renan Larrieu" userId="29e1ffac4908a7ea" providerId="LiveId" clId="{9F28C235-A2D8-4BB8-8445-AC199CA202F8}" dt="2023-12-05T18:25:57.978" v="30818" actId="20577"/>
          <ac:spMkLst>
            <pc:docMk/>
            <pc:sldMk cId="1365328629" sldId="308"/>
            <ac:spMk id="3" creationId="{97B0941D-61BA-A85A-B90D-63E69A542BFF}"/>
          </ac:spMkLst>
        </pc:spChg>
      </pc:sldChg>
      <pc:sldMasterChg chg="modSp mod modSldLayout">
        <pc:chgData name="Renan Larrieu" userId="29e1ffac4908a7ea" providerId="LiveId" clId="{9F28C235-A2D8-4BB8-8445-AC199CA202F8}" dt="2023-11-05T22:34:19.600" v="10760" actId="2711"/>
        <pc:sldMasterMkLst>
          <pc:docMk/>
          <pc:sldMasterMk cId="0" sldId="2147483659"/>
        </pc:sldMasterMkLst>
        <pc:spChg chg="mod">
          <ac:chgData name="Renan Larrieu" userId="29e1ffac4908a7ea" providerId="LiveId" clId="{9F28C235-A2D8-4BB8-8445-AC199CA202F8}" dt="2023-11-05T22:34:19.600" v="10760" actId="2711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Renan Larrieu" userId="29e1ffac4908a7ea" providerId="LiveId" clId="{9F28C235-A2D8-4BB8-8445-AC199CA202F8}" dt="2023-11-05T22:34:10.488" v="10757" actId="15"/>
          <pc:sldLayoutMkLst>
            <pc:docMk/>
            <pc:sldMasterMk cId="0" sldId="2147483659"/>
            <pc:sldLayoutMk cId="0" sldId="2147483650"/>
          </pc:sldLayoutMkLst>
          <pc:spChg chg="mod">
            <ac:chgData name="Renan Larrieu" userId="29e1ffac4908a7ea" providerId="LiveId" clId="{9F28C235-A2D8-4BB8-8445-AC199CA202F8}" dt="2023-11-05T22:34:10.488" v="10757" actId="15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</pc:sldLayoutChg>
        <pc:sldLayoutChg chg="modSp mod">
          <pc:chgData name="Renan Larrieu" userId="29e1ffac4908a7ea" providerId="LiveId" clId="{9F28C235-A2D8-4BB8-8445-AC199CA202F8}" dt="2023-11-05T22:34:08.112" v="10755" actId="2711"/>
          <pc:sldLayoutMkLst>
            <pc:docMk/>
            <pc:sldMasterMk cId="0" sldId="2147483659"/>
            <pc:sldLayoutMk cId="0" sldId="2147483651"/>
          </pc:sldLayoutMkLst>
          <pc:spChg chg="mod">
            <ac:chgData name="Renan Larrieu" userId="29e1ffac4908a7ea" providerId="LiveId" clId="{9F28C235-A2D8-4BB8-8445-AC199CA202F8}" dt="2023-11-05T22:34:03.666" v="10752" actId="2711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Renan Larrieu" userId="29e1ffac4908a7ea" providerId="LiveId" clId="{9F28C235-A2D8-4BB8-8445-AC199CA202F8}" dt="2023-11-05T22:34:08.112" v="10755" actId="2711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</pc:sldLayoutChg>
        <pc:sldLayoutChg chg="modSp">
          <pc:chgData name="Renan Larrieu" userId="29e1ffac4908a7ea" providerId="LiveId" clId="{9F28C235-A2D8-4BB8-8445-AC199CA202F8}" dt="2023-10-27T01:03:01.644" v="1402" actId="207"/>
          <pc:sldLayoutMkLst>
            <pc:docMk/>
            <pc:sldMasterMk cId="0" sldId="2147483659"/>
            <pc:sldLayoutMk cId="0" sldId="2147483653"/>
          </pc:sldLayoutMkLst>
          <pc:spChg chg="mod">
            <ac:chgData name="Renan Larrieu" userId="29e1ffac4908a7ea" providerId="LiveId" clId="{9F28C235-A2D8-4BB8-8445-AC199CA202F8}" dt="2023-10-27T01:03:01.644" v="1402" actId="207"/>
            <ac:spMkLst>
              <pc:docMk/>
              <pc:sldMasterMk cId="0" sldId="2147483659"/>
              <pc:sldLayoutMk cId="0" sldId="2147483653"/>
              <ac:spMk id="30" creationId="{00000000-0000-0000-0000-000000000000}"/>
            </ac:spMkLst>
          </pc:spChg>
        </pc:sldLayoutChg>
        <pc:sldLayoutChg chg="modSp mod">
          <pc:chgData name="Renan Larrieu" userId="29e1ffac4908a7ea" providerId="LiveId" clId="{9F28C235-A2D8-4BB8-8445-AC199CA202F8}" dt="2023-11-05T22:33:58.223" v="10749" actId="2711"/>
          <pc:sldLayoutMkLst>
            <pc:docMk/>
            <pc:sldMasterMk cId="0" sldId="2147483659"/>
            <pc:sldLayoutMk cId="0" sldId="2147483655"/>
          </pc:sldLayoutMkLst>
          <pc:spChg chg="mod">
            <ac:chgData name="Renan Larrieu" userId="29e1ffac4908a7ea" providerId="LiveId" clId="{9F28C235-A2D8-4BB8-8445-AC199CA202F8}" dt="2023-10-27T01:03:07.333" v="1404" actId="207"/>
            <ac:spMkLst>
              <pc:docMk/>
              <pc:sldMasterMk cId="0" sldId="2147483659"/>
              <pc:sldLayoutMk cId="0" sldId="2147483655"/>
              <ac:spMk id="38" creationId="{00000000-0000-0000-0000-000000000000}"/>
            </ac:spMkLst>
          </pc:spChg>
          <pc:spChg chg="mod">
            <ac:chgData name="Renan Larrieu" userId="29e1ffac4908a7ea" providerId="LiveId" clId="{9F28C235-A2D8-4BB8-8445-AC199CA202F8}" dt="2023-11-05T22:33:58.223" v="10749" actId="2711"/>
            <ac:spMkLst>
              <pc:docMk/>
              <pc:sldMasterMk cId="0" sldId="2147483659"/>
              <pc:sldLayoutMk cId="0" sldId="2147483655"/>
              <ac:spMk id="39" creationId="{00000000-0000-0000-0000-000000000000}"/>
            </ac:spMkLst>
          </pc:spChg>
        </pc:sldLayoutChg>
        <pc:sldLayoutChg chg="modSp">
          <pc:chgData name="Renan Larrieu" userId="29e1ffac4908a7ea" providerId="LiveId" clId="{9F28C235-A2D8-4BB8-8445-AC199CA202F8}" dt="2023-10-27T01:03:10.474" v="1405" actId="207"/>
          <pc:sldLayoutMkLst>
            <pc:docMk/>
            <pc:sldMasterMk cId="0" sldId="2147483659"/>
            <pc:sldLayoutMk cId="0" sldId="2147483656"/>
          </pc:sldLayoutMkLst>
          <pc:spChg chg="mod">
            <ac:chgData name="Renan Larrieu" userId="29e1ffac4908a7ea" providerId="LiveId" clId="{9F28C235-A2D8-4BB8-8445-AC199CA202F8}" dt="2023-10-27T01:03:10.474" v="1405" actId="207"/>
            <ac:spMkLst>
              <pc:docMk/>
              <pc:sldMasterMk cId="0" sldId="2147483659"/>
              <pc:sldLayoutMk cId="0" sldId="2147483656"/>
              <ac:spMk id="42" creationId="{00000000-0000-0000-0000-000000000000}"/>
            </ac:spMkLst>
          </pc:spChg>
        </pc:sldLayoutChg>
        <pc:sldLayoutChg chg="modSp">
          <pc:chgData name="Renan Larrieu" userId="29e1ffac4908a7ea" providerId="LiveId" clId="{9F28C235-A2D8-4BB8-8445-AC199CA202F8}" dt="2023-10-27T01:03:13.472" v="1406" actId="207"/>
          <pc:sldLayoutMkLst>
            <pc:docMk/>
            <pc:sldMasterMk cId="0" sldId="2147483659"/>
            <pc:sldLayoutMk cId="0" sldId="2147483657"/>
          </pc:sldLayoutMkLst>
          <pc:spChg chg="mod">
            <ac:chgData name="Renan Larrieu" userId="29e1ffac4908a7ea" providerId="LiveId" clId="{9F28C235-A2D8-4BB8-8445-AC199CA202F8}" dt="2023-10-27T01:03:13.472" v="1406" actId="207"/>
            <ac:spMkLst>
              <pc:docMk/>
              <pc:sldMasterMk cId="0" sldId="2147483659"/>
              <pc:sldLayoutMk cId="0" sldId="2147483657"/>
              <ac:spMk id="46" creationId="{00000000-0000-0000-0000-000000000000}"/>
            </ac:spMkLst>
          </pc:spChg>
        </pc:sldLayoutChg>
      </pc:sldMasterChg>
    </pc:docChg>
  </pc:docChgLst>
  <pc:docChgLst>
    <pc:chgData name="Renan Larrieu" userId="29e1ffac4908a7ea" providerId="Windows Live" clId="Web-{66D41CE9-586B-4C2C-8C7E-925E60DBCA99}"/>
    <pc:docChg chg="modSld">
      <pc:chgData name="Renan Larrieu" userId="29e1ffac4908a7ea" providerId="Windows Live" clId="Web-{66D41CE9-586B-4C2C-8C7E-925E60DBCA99}" dt="2023-11-18T19:09:45.991" v="63"/>
      <pc:docMkLst>
        <pc:docMk/>
      </pc:docMkLst>
      <pc:sldChg chg="modNotes">
        <pc:chgData name="Renan Larrieu" userId="29e1ffac4908a7ea" providerId="Windows Live" clId="Web-{66D41CE9-586B-4C2C-8C7E-925E60DBCA99}" dt="2023-11-18T19:08:27.317" v="54"/>
        <pc:sldMkLst>
          <pc:docMk/>
          <pc:sldMk cId="4073850107" sldId="276"/>
        </pc:sldMkLst>
      </pc:sldChg>
      <pc:sldChg chg="modSp">
        <pc:chgData name="Renan Larrieu" userId="29e1ffac4908a7ea" providerId="Windows Live" clId="Web-{66D41CE9-586B-4C2C-8C7E-925E60DBCA99}" dt="2023-11-18T19:07:12.894" v="35" actId="20577"/>
        <pc:sldMkLst>
          <pc:docMk/>
          <pc:sldMk cId="1624468141" sldId="288"/>
        </pc:sldMkLst>
        <pc:spChg chg="mod">
          <ac:chgData name="Renan Larrieu" userId="29e1ffac4908a7ea" providerId="Windows Live" clId="Web-{66D41CE9-586B-4C2C-8C7E-925E60DBCA99}" dt="2023-11-18T19:07:12.894" v="35" actId="20577"/>
          <ac:spMkLst>
            <pc:docMk/>
            <pc:sldMk cId="1624468141" sldId="288"/>
            <ac:spMk id="5" creationId="{2958B91C-630C-0D61-3BA6-FB72C586A014}"/>
          </ac:spMkLst>
        </pc:spChg>
      </pc:sldChg>
      <pc:sldChg chg="addSp delSp modSp delAnim">
        <pc:chgData name="Renan Larrieu" userId="29e1ffac4908a7ea" providerId="Windows Live" clId="Web-{66D41CE9-586B-4C2C-8C7E-925E60DBCA99}" dt="2023-11-18T19:09:45.991" v="63"/>
        <pc:sldMkLst>
          <pc:docMk/>
          <pc:sldMk cId="338664649" sldId="289"/>
        </pc:sldMkLst>
        <pc:graphicFrameChg chg="add del mod">
          <ac:chgData name="Renan Larrieu" userId="29e1ffac4908a7ea" providerId="Windows Live" clId="Web-{66D41CE9-586B-4C2C-8C7E-925E60DBCA99}" dt="2023-11-18T19:08:52.224" v="59"/>
          <ac:graphicFrameMkLst>
            <pc:docMk/>
            <pc:sldMk cId="338664649" sldId="289"/>
            <ac:graphicFrameMk id="6" creationId="{BC4CCE03-8776-43BD-F82E-5DD2C564F305}"/>
          </ac:graphicFrameMkLst>
        </pc:graphicFrameChg>
        <pc:graphicFrameChg chg="add del mod">
          <ac:chgData name="Renan Larrieu" userId="29e1ffac4908a7ea" providerId="Windows Live" clId="Web-{66D41CE9-586B-4C2C-8C7E-925E60DBCA99}" dt="2023-11-18T19:09:00.880" v="61"/>
          <ac:graphicFrameMkLst>
            <pc:docMk/>
            <pc:sldMk cId="338664649" sldId="289"/>
            <ac:graphicFrameMk id="11" creationId="{D1768A7C-4939-A2C5-691C-B15DE2DD8BE7}"/>
          </ac:graphicFrameMkLst>
        </pc:graphicFrameChg>
        <pc:graphicFrameChg chg="add del mod">
          <ac:chgData name="Renan Larrieu" userId="29e1ffac4908a7ea" providerId="Windows Live" clId="Web-{66D41CE9-586B-4C2C-8C7E-925E60DBCA99}" dt="2023-11-18T19:09:45.991" v="63"/>
          <ac:graphicFrameMkLst>
            <pc:docMk/>
            <pc:sldMk cId="338664649" sldId="289"/>
            <ac:graphicFrameMk id="13" creationId="{783DFCB8-ABBA-49AB-ADCD-1D6EAA3A0B6A}"/>
          </ac:graphicFrameMkLst>
        </pc:graphicFrameChg>
        <pc:picChg chg="del">
          <ac:chgData name="Renan Larrieu" userId="29e1ffac4908a7ea" providerId="Windows Live" clId="Web-{66D41CE9-586B-4C2C-8C7E-925E60DBCA99}" dt="2023-11-18T19:08:47.739" v="57"/>
          <ac:picMkLst>
            <pc:docMk/>
            <pc:sldMk cId="338664649" sldId="289"/>
            <ac:picMk id="5" creationId="{2FC09438-37E9-CD8D-409C-2D339D7193A5}"/>
          </ac:picMkLst>
        </pc:picChg>
        <pc:cxnChg chg="del">
          <ac:chgData name="Renan Larrieu" userId="29e1ffac4908a7ea" providerId="Windows Live" clId="Web-{66D41CE9-586B-4C2C-8C7E-925E60DBCA99}" dt="2023-11-18T19:08:33.177" v="55"/>
          <ac:cxnSpMkLst>
            <pc:docMk/>
            <pc:sldMk cId="338664649" sldId="289"/>
            <ac:cxnSpMk id="7" creationId="{82CEC254-6597-EC22-33DD-A32C76E4F98F}"/>
          </ac:cxnSpMkLst>
        </pc:cxnChg>
        <pc:cxnChg chg="del">
          <ac:chgData name="Renan Larrieu" userId="29e1ffac4908a7ea" providerId="Windows Live" clId="Web-{66D41CE9-586B-4C2C-8C7E-925E60DBCA99}" dt="2023-11-18T19:08:34.005" v="56"/>
          <ac:cxnSpMkLst>
            <pc:docMk/>
            <pc:sldMk cId="338664649" sldId="289"/>
            <ac:cxnSpMk id="10" creationId="{EE88AC83-4EB6-9FEA-B0D9-EE982439903A}"/>
          </ac:cxnSpMkLst>
        </pc:cxnChg>
      </pc:sldChg>
      <pc:sldChg chg="modSp">
        <pc:chgData name="Renan Larrieu" userId="29e1ffac4908a7ea" providerId="Windows Live" clId="Web-{66D41CE9-586B-4C2C-8C7E-925E60DBCA99}" dt="2023-11-18T19:04:57.328" v="29" actId="1076"/>
        <pc:sldMkLst>
          <pc:docMk/>
          <pc:sldMk cId="125484757" sldId="296"/>
        </pc:sldMkLst>
        <pc:spChg chg="mod">
          <ac:chgData name="Renan Larrieu" userId="29e1ffac4908a7ea" providerId="Windows Live" clId="Web-{66D41CE9-586B-4C2C-8C7E-925E60DBCA99}" dt="2023-11-18T19:04:49.015" v="28" actId="20577"/>
          <ac:spMkLst>
            <pc:docMk/>
            <pc:sldMk cId="125484757" sldId="296"/>
            <ac:spMk id="6" creationId="{F51F886A-CFED-28A1-D4A5-63FD9C312605}"/>
          </ac:spMkLst>
        </pc:spChg>
        <pc:graphicFrameChg chg="mod">
          <ac:chgData name="Renan Larrieu" userId="29e1ffac4908a7ea" providerId="Windows Live" clId="Web-{66D41CE9-586B-4C2C-8C7E-925E60DBCA99}" dt="2023-11-18T19:04:57.328" v="29" actId="1076"/>
          <ac:graphicFrameMkLst>
            <pc:docMk/>
            <pc:sldMk cId="125484757" sldId="296"/>
            <ac:graphicFrameMk id="8" creationId="{16707382-8EC2-3EFE-F430-BBCEC5F0DB0F}"/>
          </ac:graphicFrameMkLst>
        </pc:graphicFrameChg>
      </pc:sldChg>
      <pc:sldChg chg="modSp modNotes">
        <pc:chgData name="Renan Larrieu" userId="29e1ffac4908a7ea" providerId="Windows Live" clId="Web-{66D41CE9-586B-4C2C-8C7E-925E60DBCA99}" dt="2023-11-18T19:04:31.343" v="19" actId="20577"/>
        <pc:sldMkLst>
          <pc:docMk/>
          <pc:sldMk cId="2301713516" sldId="297"/>
        </pc:sldMkLst>
        <pc:spChg chg="mod">
          <ac:chgData name="Renan Larrieu" userId="29e1ffac4908a7ea" providerId="Windows Live" clId="Web-{66D41CE9-586B-4C2C-8C7E-925E60DBCA99}" dt="2023-11-18T19:04:31.343" v="19" actId="20577"/>
          <ac:spMkLst>
            <pc:docMk/>
            <pc:sldMk cId="2301713516" sldId="297"/>
            <ac:spMk id="6" creationId="{E885EB39-53BD-343A-18D2-1367D09DACB4}"/>
          </ac:spMkLst>
        </pc:spChg>
      </pc:sldChg>
    </pc:docChg>
  </pc:docChgLst>
  <pc:docChgLst>
    <pc:chgData name="Renan Larrieu" userId="29e1ffac4908a7ea" providerId="Windows Live" clId="Web-{CFD1477F-F401-4402-AA11-21F610D98924}"/>
    <pc:docChg chg="modSld">
      <pc:chgData name="Renan Larrieu" userId="29e1ffac4908a7ea" providerId="Windows Live" clId="Web-{CFD1477F-F401-4402-AA11-21F610D98924}" dt="2023-11-18T19:01:44.975" v="273" actId="1076"/>
      <pc:docMkLst>
        <pc:docMk/>
      </pc:docMkLst>
      <pc:sldChg chg="modSp">
        <pc:chgData name="Renan Larrieu" userId="29e1ffac4908a7ea" providerId="Windows Live" clId="Web-{CFD1477F-F401-4402-AA11-21F610D98924}" dt="2023-11-18T18:49:58.611" v="0" actId="20577"/>
        <pc:sldMkLst>
          <pc:docMk/>
          <pc:sldMk cId="3515886639" sldId="269"/>
        </pc:sldMkLst>
        <pc:spChg chg="mod">
          <ac:chgData name="Renan Larrieu" userId="29e1ffac4908a7ea" providerId="Windows Live" clId="Web-{CFD1477F-F401-4402-AA11-21F610D98924}" dt="2023-11-18T18:49:58.611" v="0" actId="20577"/>
          <ac:spMkLst>
            <pc:docMk/>
            <pc:sldMk cId="3515886639" sldId="269"/>
            <ac:spMk id="3" creationId="{788D75F5-F82B-95E9-A25F-AB24293CBA21}"/>
          </ac:spMkLst>
        </pc:spChg>
      </pc:sldChg>
      <pc:sldChg chg="modNotes">
        <pc:chgData name="Renan Larrieu" userId="29e1ffac4908a7ea" providerId="Windows Live" clId="Web-{CFD1477F-F401-4402-AA11-21F610D98924}" dt="2023-11-18T18:57:56.191" v="272"/>
        <pc:sldMkLst>
          <pc:docMk/>
          <pc:sldMk cId="1792435766" sldId="278"/>
        </pc:sldMkLst>
      </pc:sldChg>
      <pc:sldChg chg="modSp">
        <pc:chgData name="Renan Larrieu" userId="29e1ffac4908a7ea" providerId="Windows Live" clId="Web-{CFD1477F-F401-4402-AA11-21F610D98924}" dt="2023-11-18T19:01:44.975" v="273" actId="1076"/>
        <pc:sldMkLst>
          <pc:docMk/>
          <pc:sldMk cId="374018807" sldId="280"/>
        </pc:sldMkLst>
        <pc:spChg chg="mod">
          <ac:chgData name="Renan Larrieu" userId="29e1ffac4908a7ea" providerId="Windows Live" clId="Web-{CFD1477F-F401-4402-AA11-21F610D98924}" dt="2023-11-18T19:01:44.975" v="273" actId="1076"/>
          <ac:spMkLst>
            <pc:docMk/>
            <pc:sldMk cId="374018807" sldId="280"/>
            <ac:spMk id="6" creationId="{360F92C4-9A95-EE17-3AEF-211191B5FC21}"/>
          </ac:spMkLst>
        </pc:spChg>
      </pc:sldChg>
    </pc:docChg>
  </pc:docChgLst>
  <pc:docChgLst>
    <pc:chgData name="Renan Larrieu" userId="29e1ffac4908a7ea" providerId="Windows Live" clId="Web-{50FEE73C-B2E1-40F4-AB14-8511FC6DFDDE}"/>
    <pc:docChg chg="modSld">
      <pc:chgData name="Renan Larrieu" userId="29e1ffac4908a7ea" providerId="Windows Live" clId="Web-{50FEE73C-B2E1-40F4-AB14-8511FC6DFDDE}" dt="2023-11-18T16:55:22.872" v="843"/>
      <pc:docMkLst>
        <pc:docMk/>
      </pc:docMkLst>
      <pc:sldChg chg="modNotes">
        <pc:chgData name="Renan Larrieu" userId="29e1ffac4908a7ea" providerId="Windows Live" clId="Web-{50FEE73C-B2E1-40F4-AB14-8511FC6DFDDE}" dt="2023-11-18T16:13:07.897" v="430"/>
        <pc:sldMkLst>
          <pc:docMk/>
          <pc:sldMk cId="3515886639" sldId="269"/>
        </pc:sldMkLst>
      </pc:sldChg>
      <pc:sldChg chg="modNotes">
        <pc:chgData name="Renan Larrieu" userId="29e1ffac4908a7ea" providerId="Windows Live" clId="Web-{50FEE73C-B2E1-40F4-AB14-8511FC6DFDDE}" dt="2023-11-18T16:15:13.308" v="557"/>
        <pc:sldMkLst>
          <pc:docMk/>
          <pc:sldMk cId="4143490708" sldId="286"/>
        </pc:sldMkLst>
      </pc:sldChg>
      <pc:sldChg chg="modSp modNotes">
        <pc:chgData name="Renan Larrieu" userId="29e1ffac4908a7ea" providerId="Windows Live" clId="Web-{50FEE73C-B2E1-40F4-AB14-8511FC6DFDDE}" dt="2023-11-18T16:11:45.815" v="427" actId="14100"/>
        <pc:sldMkLst>
          <pc:docMk/>
          <pc:sldMk cId="215230177" sldId="298"/>
        </pc:sldMkLst>
        <pc:spChg chg="mod">
          <ac:chgData name="Renan Larrieu" userId="29e1ffac4908a7ea" providerId="Windows Live" clId="Web-{50FEE73C-B2E1-40F4-AB14-8511FC6DFDDE}" dt="2023-11-18T16:11:45.815" v="427" actId="14100"/>
          <ac:spMkLst>
            <pc:docMk/>
            <pc:sldMk cId="215230177" sldId="298"/>
            <ac:spMk id="3" creationId="{97B0941D-61BA-A85A-B90D-63E69A542BFF}"/>
          </ac:spMkLst>
        </pc:spChg>
      </pc:sldChg>
      <pc:sldChg chg="addCm">
        <pc:chgData name="Renan Larrieu" userId="29e1ffac4908a7ea" providerId="Windows Live" clId="Web-{50FEE73C-B2E1-40F4-AB14-8511FC6DFDDE}" dt="2023-11-18T16:47:45.997" v="794"/>
        <pc:sldMkLst>
          <pc:docMk/>
          <pc:sldMk cId="2700450140" sldId="300"/>
        </pc:sldMkLst>
      </pc:sldChg>
      <pc:sldChg chg="modSp modNotes">
        <pc:chgData name="Renan Larrieu" userId="29e1ffac4908a7ea" providerId="Windows Live" clId="Web-{50FEE73C-B2E1-40F4-AB14-8511FC6DFDDE}" dt="2023-11-18T16:54:50.387" v="799"/>
        <pc:sldMkLst>
          <pc:docMk/>
          <pc:sldMk cId="993366047" sldId="304"/>
        </pc:sldMkLst>
        <pc:spChg chg="mod">
          <ac:chgData name="Renan Larrieu" userId="29e1ffac4908a7ea" providerId="Windows Live" clId="Web-{50FEE73C-B2E1-40F4-AB14-8511FC6DFDDE}" dt="2023-11-18T16:19:16.677" v="646" actId="20577"/>
          <ac:spMkLst>
            <pc:docMk/>
            <pc:sldMk cId="993366047" sldId="304"/>
            <ac:spMk id="3" creationId="{99EF279E-240C-75E8-698C-829D743D4FC6}"/>
          </ac:spMkLst>
        </pc:spChg>
      </pc:sldChg>
      <pc:sldChg chg="modNotes">
        <pc:chgData name="Renan Larrieu" userId="29e1ffac4908a7ea" providerId="Windows Live" clId="Web-{50FEE73C-B2E1-40F4-AB14-8511FC6DFDDE}" dt="2023-11-18T16:55:22.872" v="843"/>
        <pc:sldMkLst>
          <pc:docMk/>
          <pc:sldMk cId="3027052578" sldId="305"/>
        </pc:sldMkLst>
      </pc:sldChg>
    </pc:docChg>
  </pc:docChgLst>
  <pc:docChgLst>
    <pc:chgData name="Carlos Aparecido Ferreira" userId="254e47864ac245e6" providerId="LiveId" clId="{07C8E2D3-BA9F-4D88-97F5-A6A4F57F431B}"/>
    <pc:docChg chg="custSel addSld modSld">
      <pc:chgData name="Carlos Aparecido Ferreira" userId="254e47864ac245e6" providerId="LiveId" clId="{07C8E2D3-BA9F-4D88-97F5-A6A4F57F431B}" dt="2023-11-15T14:38:24.251" v="74"/>
      <pc:docMkLst>
        <pc:docMk/>
      </pc:docMkLst>
      <pc:sldChg chg="modSp mod">
        <pc:chgData name="Carlos Aparecido Ferreira" userId="254e47864ac245e6" providerId="LiveId" clId="{07C8E2D3-BA9F-4D88-97F5-A6A4F57F431B}" dt="2023-11-15T14:38:24.251" v="74"/>
        <pc:sldMkLst>
          <pc:docMk/>
          <pc:sldMk cId="993366047" sldId="304"/>
        </pc:sldMkLst>
        <pc:spChg chg="mod">
          <ac:chgData name="Carlos Aparecido Ferreira" userId="254e47864ac245e6" providerId="LiveId" clId="{07C8E2D3-BA9F-4D88-97F5-A6A4F57F431B}" dt="2023-11-15T14:38:24.251" v="74"/>
          <ac:spMkLst>
            <pc:docMk/>
            <pc:sldMk cId="993366047" sldId="304"/>
            <ac:spMk id="3" creationId="{99EF279E-240C-75E8-698C-829D743D4FC6}"/>
          </ac:spMkLst>
        </pc:spChg>
      </pc:sldChg>
      <pc:sldChg chg="modSp add mod">
        <pc:chgData name="Carlos Aparecido Ferreira" userId="254e47864ac245e6" providerId="LiveId" clId="{07C8E2D3-BA9F-4D88-97F5-A6A4F57F431B}" dt="2023-11-15T14:34:16.795" v="6" actId="20577"/>
        <pc:sldMkLst>
          <pc:docMk/>
          <pc:sldMk cId="3027052578" sldId="305"/>
        </pc:sldMkLst>
        <pc:spChg chg="mod">
          <ac:chgData name="Carlos Aparecido Ferreira" userId="254e47864ac245e6" providerId="LiveId" clId="{07C8E2D3-BA9F-4D88-97F5-A6A4F57F431B}" dt="2023-11-15T14:34:16.795" v="6" actId="20577"/>
          <ac:spMkLst>
            <pc:docMk/>
            <pc:sldMk cId="3027052578" sldId="305"/>
            <ac:spMk id="2" creationId="{46B8CC6A-7E06-FCB3-858B-284DA8F712BE}"/>
          </ac:spMkLst>
        </pc:spChg>
      </pc:sldChg>
    </pc:docChg>
  </pc:docChgLst>
  <pc:docChgLst>
    <pc:chgData name="Renan Larrieu" userId="29e1ffac4908a7ea" providerId="Windows Live" clId="Web-{CC28FFE9-9B54-4834-A720-0C5A7EB249B1}"/>
    <pc:docChg chg="addSld modSld">
      <pc:chgData name="Renan Larrieu" userId="29e1ffac4908a7ea" providerId="Windows Live" clId="Web-{CC28FFE9-9B54-4834-A720-0C5A7EB249B1}" dt="2023-10-24T00:05:54.615" v="1000" actId="20577"/>
      <pc:docMkLst>
        <pc:docMk/>
      </pc:docMkLst>
      <pc:sldChg chg="modSp modNotes">
        <pc:chgData name="Renan Larrieu" userId="29e1ffac4908a7ea" providerId="Windows Live" clId="Web-{CC28FFE9-9B54-4834-A720-0C5A7EB249B1}" dt="2023-10-24T00:05:54.615" v="1000" actId="20577"/>
        <pc:sldMkLst>
          <pc:docMk/>
          <pc:sldMk cId="3515886639" sldId="269"/>
        </pc:sldMkLst>
        <pc:spChg chg="mod">
          <ac:chgData name="Renan Larrieu" userId="29e1ffac4908a7ea" providerId="Windows Live" clId="Web-{CC28FFE9-9B54-4834-A720-0C5A7EB249B1}" dt="2023-10-23T23:36:50.936" v="5" actId="20577"/>
          <ac:spMkLst>
            <pc:docMk/>
            <pc:sldMk cId="3515886639" sldId="269"/>
            <ac:spMk id="2" creationId="{722A5346-5C2A-DB8C-686A-FA3D13B0EC43}"/>
          </ac:spMkLst>
        </pc:spChg>
        <pc:spChg chg="mod">
          <ac:chgData name="Renan Larrieu" userId="29e1ffac4908a7ea" providerId="Windows Live" clId="Web-{CC28FFE9-9B54-4834-A720-0C5A7EB249B1}" dt="2023-10-24T00:05:54.615" v="1000" actId="20577"/>
          <ac:spMkLst>
            <pc:docMk/>
            <pc:sldMk cId="3515886639" sldId="269"/>
            <ac:spMk id="3" creationId="{788D75F5-F82B-95E9-A25F-AB24293CBA21}"/>
          </ac:spMkLst>
        </pc:spChg>
      </pc:sldChg>
      <pc:sldChg chg="modSp new">
        <pc:chgData name="Renan Larrieu" userId="29e1ffac4908a7ea" providerId="Windows Live" clId="Web-{CC28FFE9-9B54-4834-A720-0C5A7EB249B1}" dt="2023-10-23T23:38:19.719" v="19" actId="20577"/>
        <pc:sldMkLst>
          <pc:docMk/>
          <pc:sldMk cId="2855519584" sldId="270"/>
        </pc:sldMkLst>
        <pc:spChg chg="mod">
          <ac:chgData name="Renan Larrieu" userId="29e1ffac4908a7ea" providerId="Windows Live" clId="Web-{CC28FFE9-9B54-4834-A720-0C5A7EB249B1}" dt="2023-10-23T23:38:19.719" v="19" actId="20577"/>
          <ac:spMkLst>
            <pc:docMk/>
            <pc:sldMk cId="2855519584" sldId="270"/>
            <ac:spMk id="2" creationId="{76A3F628-2305-CD51-11AC-3BAEA3BFF9D8}"/>
          </ac:spMkLst>
        </pc:spChg>
      </pc:sldChg>
      <pc:sldChg chg="modSp add replId">
        <pc:chgData name="Renan Larrieu" userId="29e1ffac4908a7ea" providerId="Windows Live" clId="Web-{CC28FFE9-9B54-4834-A720-0C5A7EB249B1}" dt="2023-10-23T23:46:27.855" v="276" actId="20577"/>
        <pc:sldMkLst>
          <pc:docMk/>
          <pc:sldMk cId="3364377708" sldId="271"/>
        </pc:sldMkLst>
        <pc:spChg chg="mod">
          <ac:chgData name="Renan Larrieu" userId="29e1ffac4908a7ea" providerId="Windows Live" clId="Web-{CC28FFE9-9B54-4834-A720-0C5A7EB249B1}" dt="2023-10-23T23:38:39.079" v="33" actId="20577"/>
          <ac:spMkLst>
            <pc:docMk/>
            <pc:sldMk cId="3364377708" sldId="271"/>
            <ac:spMk id="2" creationId="{722A5346-5C2A-DB8C-686A-FA3D13B0EC43}"/>
          </ac:spMkLst>
        </pc:spChg>
        <pc:spChg chg="mod">
          <ac:chgData name="Renan Larrieu" userId="29e1ffac4908a7ea" providerId="Windows Live" clId="Web-{CC28FFE9-9B54-4834-A720-0C5A7EB249B1}" dt="2023-10-23T23:46:27.855" v="276" actId="20577"/>
          <ac:spMkLst>
            <pc:docMk/>
            <pc:sldMk cId="3364377708" sldId="271"/>
            <ac:spMk id="3" creationId="{788D75F5-F82B-95E9-A25F-AB24293CBA21}"/>
          </ac:spMkLst>
        </pc:spChg>
      </pc:sldChg>
      <pc:sldChg chg="modSp add replId modNotes">
        <pc:chgData name="Renan Larrieu" userId="29e1ffac4908a7ea" providerId="Windows Live" clId="Web-{CC28FFE9-9B54-4834-A720-0C5A7EB249B1}" dt="2023-10-23T23:51:12.502" v="367"/>
        <pc:sldMkLst>
          <pc:docMk/>
          <pc:sldMk cId="2797756687" sldId="272"/>
        </pc:sldMkLst>
        <pc:spChg chg="mod">
          <ac:chgData name="Renan Larrieu" userId="29e1ffac4908a7ea" providerId="Windows Live" clId="Web-{CC28FFE9-9B54-4834-A720-0C5A7EB249B1}" dt="2023-10-23T23:38:49.907" v="42" actId="20577"/>
          <ac:spMkLst>
            <pc:docMk/>
            <pc:sldMk cId="2797756687" sldId="272"/>
            <ac:spMk id="2" creationId="{722A5346-5C2A-DB8C-686A-FA3D13B0EC43}"/>
          </ac:spMkLst>
        </pc:spChg>
        <pc:spChg chg="mod">
          <ac:chgData name="Renan Larrieu" userId="29e1ffac4908a7ea" providerId="Windows Live" clId="Web-{CC28FFE9-9B54-4834-A720-0C5A7EB249B1}" dt="2023-10-23T23:49:03.983" v="292" actId="20577"/>
          <ac:spMkLst>
            <pc:docMk/>
            <pc:sldMk cId="2797756687" sldId="272"/>
            <ac:spMk id="3" creationId="{788D75F5-F82B-95E9-A25F-AB24293CBA21}"/>
          </ac:spMkLst>
        </pc:spChg>
      </pc:sldChg>
      <pc:sldChg chg="addSp delSp modSp add replId">
        <pc:chgData name="Renan Larrieu" userId="29e1ffac4908a7ea" providerId="Windows Live" clId="Web-{CC28FFE9-9B54-4834-A720-0C5A7EB249B1}" dt="2023-10-23T23:45:10.619" v="168"/>
        <pc:sldMkLst>
          <pc:docMk/>
          <pc:sldMk cId="789788386" sldId="273"/>
        </pc:sldMkLst>
        <pc:spChg chg="mod">
          <ac:chgData name="Renan Larrieu" userId="29e1ffac4908a7ea" providerId="Windows Live" clId="Web-{CC28FFE9-9B54-4834-A720-0C5A7EB249B1}" dt="2023-10-23T23:41:22.817" v="54" actId="20577"/>
          <ac:spMkLst>
            <pc:docMk/>
            <pc:sldMk cId="789788386" sldId="273"/>
            <ac:spMk id="2" creationId="{722A5346-5C2A-DB8C-686A-FA3D13B0EC43}"/>
          </ac:spMkLst>
        </pc:spChg>
        <pc:spChg chg="add del mod">
          <ac:chgData name="Renan Larrieu" userId="29e1ffac4908a7ea" providerId="Windows Live" clId="Web-{CC28FFE9-9B54-4834-A720-0C5A7EB249B1}" dt="2023-10-23T23:45:10.619" v="168"/>
          <ac:spMkLst>
            <pc:docMk/>
            <pc:sldMk cId="789788386" sldId="273"/>
            <ac:spMk id="4" creationId="{8F8405A1-E029-8716-1D66-2DD9A3B7C567}"/>
          </ac:spMkLst>
        </pc:spChg>
        <pc:spChg chg="add del mod">
          <ac:chgData name="Renan Larrieu" userId="29e1ffac4908a7ea" providerId="Windows Live" clId="Web-{CC28FFE9-9B54-4834-A720-0C5A7EB249B1}" dt="2023-10-23T23:45:08.478" v="167"/>
          <ac:spMkLst>
            <pc:docMk/>
            <pc:sldMk cId="789788386" sldId="273"/>
            <ac:spMk id="5" creationId="{AD72A9DE-FC3D-8E87-8E2F-AF9B1BEDE7B9}"/>
          </ac:spMkLst>
        </pc:spChg>
      </pc:sldChg>
      <pc:sldChg chg="modSp add replId">
        <pc:chgData name="Renan Larrieu" userId="29e1ffac4908a7ea" providerId="Windows Live" clId="Web-{CC28FFE9-9B54-4834-A720-0C5A7EB249B1}" dt="2023-10-23T23:42:38.678" v="102" actId="20577"/>
        <pc:sldMkLst>
          <pc:docMk/>
          <pc:sldMk cId="1609954703" sldId="274"/>
        </pc:sldMkLst>
        <pc:spChg chg="mod">
          <ac:chgData name="Renan Larrieu" userId="29e1ffac4908a7ea" providerId="Windows Live" clId="Web-{CC28FFE9-9B54-4834-A720-0C5A7EB249B1}" dt="2023-10-23T23:41:39.645" v="63" actId="20577"/>
          <ac:spMkLst>
            <pc:docMk/>
            <pc:sldMk cId="1609954703" sldId="274"/>
            <ac:spMk id="2" creationId="{76A3F628-2305-CD51-11AC-3BAEA3BFF9D8}"/>
          </ac:spMkLst>
        </pc:spChg>
        <pc:spChg chg="mod">
          <ac:chgData name="Renan Larrieu" userId="29e1ffac4908a7ea" providerId="Windows Live" clId="Web-{CC28FFE9-9B54-4834-A720-0C5A7EB249B1}" dt="2023-10-23T23:42:38.678" v="102" actId="20577"/>
          <ac:spMkLst>
            <pc:docMk/>
            <pc:sldMk cId="1609954703" sldId="274"/>
            <ac:spMk id="3" creationId="{893AD87E-45B9-E58C-B5F9-BDF2625BC623}"/>
          </ac:spMkLst>
        </pc:spChg>
      </pc:sldChg>
      <pc:sldChg chg="modSp add replId">
        <pc:chgData name="Renan Larrieu" userId="29e1ffac4908a7ea" providerId="Windows Live" clId="Web-{CC28FFE9-9B54-4834-A720-0C5A7EB249B1}" dt="2023-10-23T23:41:48.677" v="65" actId="20577"/>
        <pc:sldMkLst>
          <pc:docMk/>
          <pc:sldMk cId="1931251321" sldId="275"/>
        </pc:sldMkLst>
        <pc:spChg chg="mod">
          <ac:chgData name="Renan Larrieu" userId="29e1ffac4908a7ea" providerId="Windows Live" clId="Web-{CC28FFE9-9B54-4834-A720-0C5A7EB249B1}" dt="2023-10-23T23:41:48.677" v="65" actId="20577"/>
          <ac:spMkLst>
            <pc:docMk/>
            <pc:sldMk cId="1931251321" sldId="275"/>
            <ac:spMk id="2" creationId="{76A3F628-2305-CD51-11AC-3BAEA3BFF9D8}"/>
          </ac:spMkLst>
        </pc:spChg>
      </pc:sldChg>
      <pc:sldChg chg="modSp add replId">
        <pc:chgData name="Renan Larrieu" userId="29e1ffac4908a7ea" providerId="Windows Live" clId="Web-{CC28FFE9-9B54-4834-A720-0C5A7EB249B1}" dt="2023-10-23T23:43:30.835" v="131" actId="20577"/>
        <pc:sldMkLst>
          <pc:docMk/>
          <pc:sldMk cId="4073850107" sldId="276"/>
        </pc:sldMkLst>
        <pc:spChg chg="mod">
          <ac:chgData name="Renan Larrieu" userId="29e1ffac4908a7ea" providerId="Windows Live" clId="Web-{CC28FFE9-9B54-4834-A720-0C5A7EB249B1}" dt="2023-10-23T23:43:30.835" v="131" actId="20577"/>
          <ac:spMkLst>
            <pc:docMk/>
            <pc:sldMk cId="4073850107" sldId="276"/>
            <ac:spMk id="2" creationId="{722A5346-5C2A-DB8C-686A-FA3D13B0EC43}"/>
          </ac:spMkLst>
        </pc:spChg>
        <pc:spChg chg="mod">
          <ac:chgData name="Renan Larrieu" userId="29e1ffac4908a7ea" providerId="Windows Live" clId="Web-{CC28FFE9-9B54-4834-A720-0C5A7EB249B1}" dt="2023-10-23T23:43:23.944" v="122" actId="20577"/>
          <ac:spMkLst>
            <pc:docMk/>
            <pc:sldMk cId="4073850107" sldId="276"/>
            <ac:spMk id="3" creationId="{788D75F5-F82B-95E9-A25F-AB24293CBA21}"/>
          </ac:spMkLst>
        </pc:spChg>
      </pc:sldChg>
      <pc:sldChg chg="modSp new modNotes">
        <pc:chgData name="Renan Larrieu" userId="29e1ffac4908a7ea" providerId="Windows Live" clId="Web-{CC28FFE9-9B54-4834-A720-0C5A7EB249B1}" dt="2023-10-24T00:05:46.365" v="997" actId="20577"/>
        <pc:sldMkLst>
          <pc:docMk/>
          <pc:sldMk cId="2403487334" sldId="277"/>
        </pc:sldMkLst>
        <pc:spChg chg="mod">
          <ac:chgData name="Renan Larrieu" userId="29e1ffac4908a7ea" providerId="Windows Live" clId="Web-{CC28FFE9-9B54-4834-A720-0C5A7EB249B1}" dt="2023-10-24T00:00:42.421" v="706" actId="20577"/>
          <ac:spMkLst>
            <pc:docMk/>
            <pc:sldMk cId="2403487334" sldId="277"/>
            <ac:spMk id="2" creationId="{21366D2E-3A3B-2A95-0B49-8402D44B0676}"/>
          </ac:spMkLst>
        </pc:spChg>
        <pc:spChg chg="mod">
          <ac:chgData name="Renan Larrieu" userId="29e1ffac4908a7ea" providerId="Windows Live" clId="Web-{CC28FFE9-9B54-4834-A720-0C5A7EB249B1}" dt="2023-10-24T00:05:46.365" v="997" actId="20577"/>
          <ac:spMkLst>
            <pc:docMk/>
            <pc:sldMk cId="2403487334" sldId="277"/>
            <ac:spMk id="3" creationId="{8488F1DE-1D6A-241A-4C5E-9363D0B8F7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oleObject" Target="file:///D:\OneDrive\TCC%20Renan%20Larrieu\Excel\Utiliza&#231;&#227;o%20do%20VAUE%20-%20estudo%20de%20caso.xlsx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oleObject" Target="file:///D:\OneDrive\TCC%20Renan%20Larrieu\Excel\Utiliza&#231;&#227;o%20do%20VAUE%20-%20estudo%20de%20caso.xlsx" TargetMode="External"/><Relationship Id="rId4" Type="http://schemas.openxmlformats.org/officeDocument/2006/relationships/image" Target="../media/image16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9e1ffac4908a7ea/TCC%20Renan%20Larrieu/Excel/source/SIMULADOR-VAUE%20-%20sem_gross_up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9e1ffac4908a7ea/TCC%20Renan%20Larrieu/Excel/source/SIMULADOR-VAUE%20-%20sem_gross_up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27-4A22-8F9C-61E23AD58F15}"/>
              </c:ext>
            </c:extLst>
          </c:dPt>
          <c:cat>
            <c:numRef>
              <c:f>'Apêndice A'!$B$8:$H$8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'Apêndice A'!$B$15:$H$15</c:f>
              <c:numCache>
                <c:formatCode>"R$"#,##0_);[Red]\("R$"#,##0\)</c:formatCode>
                <c:ptCount val="7"/>
                <c:pt idx="0" formatCode="_(&quot;R$&quot;* #,##0.00_);_(&quot;R$&quot;* \(#,##0.00\);_(&quot;R$&quot;* &quot;-&quot;??_);_(@_)">
                  <c:v>-1000</c:v>
                </c:pt>
                <c:pt idx="1">
                  <c:v>750</c:v>
                </c:pt>
                <c:pt idx="2">
                  <c:v>725</c:v>
                </c:pt>
                <c:pt idx="3">
                  <c:v>697.5</c:v>
                </c:pt>
                <c:pt idx="4">
                  <c:v>667.24999999999989</c:v>
                </c:pt>
                <c:pt idx="5">
                  <c:v>633.97499999999991</c:v>
                </c:pt>
                <c:pt idx="6">
                  <c:v>597.37249999999995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7-4A22-8F9C-61E23AD58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1458944"/>
        <c:axId val="941428704"/>
      </c:barChart>
      <c:catAx>
        <c:axId val="94145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1428704"/>
        <c:crosses val="autoZero"/>
        <c:auto val="1"/>
        <c:lblAlgn val="ctr"/>
        <c:lblOffset val="100"/>
        <c:noMultiLvlLbl val="0"/>
      </c:catAx>
      <c:valAx>
        <c:axId val="941428704"/>
        <c:scaling>
          <c:orientation val="minMax"/>
          <c:min val="-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_);[Red]\(&quot;R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145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6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val>
            <c:numRef>
              <c:f>'Apêndice A'!$C$19:$H$19</c:f>
              <c:numCache>
                <c:formatCode>"R$"#,##0_);[Red]\("R$"#,##0\)</c:formatCode>
                <c:ptCount val="6"/>
                <c:pt idx="0">
                  <c:v>457.29164641551307</c:v>
                </c:pt>
                <c:pt idx="1">
                  <c:v>457.29164641551307</c:v>
                </c:pt>
                <c:pt idx="2">
                  <c:v>457.29164641551307</c:v>
                </c:pt>
                <c:pt idx="3">
                  <c:v>457.29164641551307</c:v>
                </c:pt>
                <c:pt idx="4">
                  <c:v>457.29164641551307</c:v>
                </c:pt>
                <c:pt idx="5">
                  <c:v>457.29164641551307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1-4F7C-8DFE-11C74098A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2007296"/>
        <c:axId val="922026016"/>
      </c:barChart>
      <c:catAx>
        <c:axId val="9220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2026016"/>
        <c:crosses val="autoZero"/>
        <c:auto val="1"/>
        <c:lblAlgn val="ctr"/>
        <c:lblOffset val="100"/>
        <c:noMultiLvlLbl val="0"/>
      </c:catAx>
      <c:valAx>
        <c:axId val="92202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_);[Red]\(&quot;R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200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5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 b="1" dirty="0">
                <a:solidFill>
                  <a:schemeClr val="tx1"/>
                </a:solidFill>
              </a:rPr>
              <a:t>Ranking </a:t>
            </a:r>
            <a:r>
              <a:rPr lang="pt-BR" sz="1600" b="1" dirty="0" err="1">
                <a:solidFill>
                  <a:schemeClr val="tx1"/>
                </a:solidFill>
              </a:rPr>
              <a:t>Trafos</a:t>
            </a:r>
            <a:endParaRPr lang="pt-BR" sz="1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'RANKING FINAL'!$H$2</c:f>
              <c:strCache>
                <c:ptCount val="1"/>
                <c:pt idx="0">
                  <c:v>TÉCNICO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5</c:v>
                </c:pt>
                <c:pt idx="2">
                  <c:v>TRAFO 8</c:v>
                </c:pt>
                <c:pt idx="3">
                  <c:v>TRAFO 2</c:v>
                </c:pt>
                <c:pt idx="4">
                  <c:v>TRAFO 1</c:v>
                </c:pt>
                <c:pt idx="5">
                  <c:v>TRAFO 7</c:v>
                </c:pt>
                <c:pt idx="6">
                  <c:v>TRAFO 3</c:v>
                </c:pt>
                <c:pt idx="7">
                  <c:v>TRAFO 6</c:v>
                </c:pt>
              </c:strCache>
            </c:strRef>
          </c:cat>
          <c:val>
            <c:numRef>
              <c:f>'RANKING FINAL'!$H$3:$H$10</c:f>
              <c:numCache>
                <c:formatCode>0.00</c:formatCode>
                <c:ptCount val="8"/>
                <c:pt idx="0">
                  <c:v>25.992532669570629</c:v>
                </c:pt>
                <c:pt idx="1">
                  <c:v>20.73816073890314</c:v>
                </c:pt>
                <c:pt idx="2">
                  <c:v>23.144197665152404</c:v>
                </c:pt>
                <c:pt idx="3">
                  <c:v>11.247652556704274</c:v>
                </c:pt>
                <c:pt idx="4">
                  <c:v>11.867961493310379</c:v>
                </c:pt>
                <c:pt idx="5">
                  <c:v>31.157636413078844</c:v>
                </c:pt>
                <c:pt idx="6">
                  <c:v>4.6691557768097915</c:v>
                </c:pt>
                <c:pt idx="7">
                  <c:v>11.243387258492088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0-464C-9896-650EC357EF0A}"/>
            </c:ext>
          </c:extLst>
        </c:ser>
        <c:ser>
          <c:idx val="1"/>
          <c:order val="1"/>
          <c:tx>
            <c:strRef>
              <c:f>'RANKING FINAL'!$I$2</c:f>
              <c:strCache>
                <c:ptCount val="1"/>
                <c:pt idx="0">
                  <c:v>ESTRATÉGICO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5</c:v>
                </c:pt>
                <c:pt idx="2">
                  <c:v>TRAFO 8</c:v>
                </c:pt>
                <c:pt idx="3">
                  <c:v>TRAFO 2</c:v>
                </c:pt>
                <c:pt idx="4">
                  <c:v>TRAFO 1</c:v>
                </c:pt>
                <c:pt idx="5">
                  <c:v>TRAFO 7</c:v>
                </c:pt>
                <c:pt idx="6">
                  <c:v>TRAFO 3</c:v>
                </c:pt>
                <c:pt idx="7">
                  <c:v>TRAFO 6</c:v>
                </c:pt>
              </c:strCache>
            </c:strRef>
          </c:cat>
          <c:val>
            <c:numRef>
              <c:f>'RANKING FINAL'!$I$3:$I$10</c:f>
              <c:numCache>
                <c:formatCode>0.00</c:formatCode>
                <c:ptCount val="8"/>
                <c:pt idx="0">
                  <c:v>17.499999999999996</c:v>
                </c:pt>
                <c:pt idx="1">
                  <c:v>17.499999999999996</c:v>
                </c:pt>
                <c:pt idx="2">
                  <c:v>0</c:v>
                </c:pt>
                <c:pt idx="3">
                  <c:v>10.353159851301115</c:v>
                </c:pt>
                <c:pt idx="4">
                  <c:v>19.999999999999996</c:v>
                </c:pt>
                <c:pt idx="5">
                  <c:v>10.833333333333332</c:v>
                </c:pt>
                <c:pt idx="6">
                  <c:v>3.6864931846344482</c:v>
                </c:pt>
                <c:pt idx="7">
                  <c:v>10.833333333333332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80-464C-9896-650EC357EF0A}"/>
            </c:ext>
          </c:extLst>
        </c:ser>
        <c:ser>
          <c:idx val="2"/>
          <c:order val="2"/>
          <c:tx>
            <c:strRef>
              <c:f>'RANKING FINAL'!$J$2</c:f>
              <c:strCache>
                <c:ptCount val="1"/>
                <c:pt idx="0">
                  <c:v>FINANCEIRO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5</c:v>
                </c:pt>
                <c:pt idx="2">
                  <c:v>TRAFO 8</c:v>
                </c:pt>
                <c:pt idx="3">
                  <c:v>TRAFO 2</c:v>
                </c:pt>
                <c:pt idx="4">
                  <c:v>TRAFO 1</c:v>
                </c:pt>
                <c:pt idx="5">
                  <c:v>TRAFO 7</c:v>
                </c:pt>
                <c:pt idx="6">
                  <c:v>TRAFO 3</c:v>
                </c:pt>
                <c:pt idx="7">
                  <c:v>TRAFO 6</c:v>
                </c:pt>
              </c:strCache>
            </c:strRef>
          </c:cat>
          <c:val>
            <c:numRef>
              <c:f>'RANKING FINAL'!$J$3:$J$10</c:f>
              <c:numCache>
                <c:formatCode>0.00</c:formatCode>
                <c:ptCount val="8"/>
                <c:pt idx="0">
                  <c:v>22.111624633125825</c:v>
                </c:pt>
                <c:pt idx="1">
                  <c:v>21.794422769705008</c:v>
                </c:pt>
                <c:pt idx="2">
                  <c:v>30</c:v>
                </c:pt>
                <c:pt idx="3">
                  <c:v>25.418056608441127</c:v>
                </c:pt>
                <c:pt idx="4">
                  <c:v>10.993023864713461</c:v>
                </c:pt>
                <c:pt idx="5">
                  <c:v>0</c:v>
                </c:pt>
                <c:pt idx="6">
                  <c:v>28.342976986897018</c:v>
                </c:pt>
                <c:pt idx="7">
                  <c:v>4.0526995221771049E-2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80-464C-9896-650EC357E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09155679"/>
        <c:axId val="1909165759"/>
      </c:barChart>
      <c:catAx>
        <c:axId val="19091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65759"/>
        <c:crosses val="autoZero"/>
        <c:auto val="1"/>
        <c:lblAlgn val="ctr"/>
        <c:lblOffset val="100"/>
        <c:noMultiLvlLbl val="0"/>
      </c:catAx>
      <c:valAx>
        <c:axId val="190916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5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 b="1"/>
              <a:t>Ranking Trafos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'RANKING FINAL'!$H$2</c:f>
              <c:strCache>
                <c:ptCount val="1"/>
                <c:pt idx="0">
                  <c:v>TÉCNICO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4</c:v>
                </c:pt>
                <c:pt idx="2">
                  <c:v>TRAFO 3</c:v>
                </c:pt>
                <c:pt idx="3">
                  <c:v>TRAFO 2</c:v>
                </c:pt>
                <c:pt idx="4">
                  <c:v>TRAFO 5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FINAL'!$H$3:$H$10</c:f>
              <c:numCache>
                <c:formatCode>0.00</c:formatCode>
                <c:ptCount val="8"/>
                <c:pt idx="0">
                  <c:v>5.7860494162881011</c:v>
                </c:pt>
                <c:pt idx="1">
                  <c:v>6.4981331673926572</c:v>
                </c:pt>
                <c:pt idx="2">
                  <c:v>1.1672889442024479</c:v>
                </c:pt>
                <c:pt idx="3">
                  <c:v>2.8119131391760686</c:v>
                </c:pt>
                <c:pt idx="4">
                  <c:v>5.184540184725785</c:v>
                </c:pt>
                <c:pt idx="5">
                  <c:v>2.9669903733275946</c:v>
                </c:pt>
                <c:pt idx="6">
                  <c:v>7.789409103269711</c:v>
                </c:pt>
                <c:pt idx="7">
                  <c:v>2.8108468146230221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7-4B71-B26D-4A10EC0961CC}"/>
            </c:ext>
          </c:extLst>
        </c:ser>
        <c:ser>
          <c:idx val="1"/>
          <c:order val="1"/>
          <c:tx>
            <c:strRef>
              <c:f>'RANKING FINAL'!$I$2</c:f>
              <c:strCache>
                <c:ptCount val="1"/>
                <c:pt idx="0">
                  <c:v>ESTRATÉGICO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4</c:v>
                </c:pt>
                <c:pt idx="2">
                  <c:v>TRAFO 3</c:v>
                </c:pt>
                <c:pt idx="3">
                  <c:v>TRAFO 2</c:v>
                </c:pt>
                <c:pt idx="4">
                  <c:v>TRAFO 5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FINAL'!$I$3:$I$10</c:f>
              <c:numCache>
                <c:formatCode>0.00</c:formatCode>
                <c:ptCount val="8"/>
                <c:pt idx="0">
                  <c:v>0</c:v>
                </c:pt>
                <c:pt idx="1">
                  <c:v>11.666666666666668</c:v>
                </c:pt>
                <c:pt idx="2">
                  <c:v>2.4576621230896323</c:v>
                </c:pt>
                <c:pt idx="3">
                  <c:v>6.9021065675340765</c:v>
                </c:pt>
                <c:pt idx="4">
                  <c:v>11.666666666666668</c:v>
                </c:pt>
                <c:pt idx="5">
                  <c:v>13.333333333333334</c:v>
                </c:pt>
                <c:pt idx="6">
                  <c:v>7.2222222222222223</c:v>
                </c:pt>
                <c:pt idx="7">
                  <c:v>7.2222222222222223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7-4B71-B26D-4A10EC0961CC}"/>
            </c:ext>
          </c:extLst>
        </c:ser>
        <c:ser>
          <c:idx val="2"/>
          <c:order val="2"/>
          <c:tx>
            <c:strRef>
              <c:f>'RANKING FINAL'!$J$2</c:f>
              <c:strCache>
                <c:ptCount val="1"/>
                <c:pt idx="0">
                  <c:v>FINANCEIRO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4</c:v>
                </c:pt>
                <c:pt idx="2">
                  <c:v>TRAFO 3</c:v>
                </c:pt>
                <c:pt idx="3">
                  <c:v>TRAFO 2</c:v>
                </c:pt>
                <c:pt idx="4">
                  <c:v>TRAFO 5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FINAL'!$J$3:$J$10</c:f>
              <c:numCache>
                <c:formatCode>0.00</c:formatCode>
                <c:ptCount val="8"/>
                <c:pt idx="0">
                  <c:v>70</c:v>
                </c:pt>
                <c:pt idx="1">
                  <c:v>51.593790810626921</c:v>
                </c:pt>
                <c:pt idx="2">
                  <c:v>66.133612969426366</c:v>
                </c:pt>
                <c:pt idx="3">
                  <c:v>59.308798753029293</c:v>
                </c:pt>
                <c:pt idx="4">
                  <c:v>50.853653129311688</c:v>
                </c:pt>
                <c:pt idx="5">
                  <c:v>25.650389017664743</c:v>
                </c:pt>
                <c:pt idx="6">
                  <c:v>0</c:v>
                </c:pt>
                <c:pt idx="7">
                  <c:v>9.4562988850799112E-2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7-4B71-B26D-4A10EC09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09155679"/>
        <c:axId val="1909165759"/>
      </c:barChart>
      <c:lineChart>
        <c:grouping val="standard"/>
        <c:varyColors val="0"/>
        <c:ser>
          <c:idx val="3"/>
          <c:order val="3"/>
          <c:tx>
            <c:v>DESLOCAMENTO</c:v>
          </c:tx>
          <c:spPr>
            <a:ln w="19050" cap="sq" cmpd="sng">
              <a:solidFill>
                <a:schemeClr val="accent4">
                  <a:lumMod val="60000"/>
                  <a:lumOff val="40000"/>
                </a:schemeClr>
              </a:solidFill>
              <a:prstDash val="lgDash"/>
              <a:miter lim="800000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9050" cap="sq" cmpd="sng">
                <a:solidFill>
                  <a:schemeClr val="accent4">
                    <a:lumMod val="60000"/>
                    <a:lumOff val="40000"/>
                  </a:schemeClr>
                </a:solidFill>
                <a:prstDash val="lgDash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2357-4B71-B26D-4A10EC0961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+</a:t>
                    </a:r>
                    <a:fld id="{F65A0C7D-F439-45CF-9E85-090993BE7E3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357-4B71-B26D-4A10EC0961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+</a:t>
                    </a:r>
                    <a:fld id="{AB22B20A-0206-4856-96B9-817C9A1EB505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357-4B71-B26D-4A10EC0961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'Gráfico Final'!$B$24:$I$24</c:f>
              <c:numCache>
                <c:formatCode>@</c:formatCode>
                <c:ptCount val="8"/>
                <c:pt idx="0">
                  <c:v>2</c:v>
                </c:pt>
                <c:pt idx="1">
                  <c:v>-1</c:v>
                </c:pt>
                <c:pt idx="2">
                  <c:v>4</c:v>
                </c:pt>
                <c:pt idx="3">
                  <c:v>0</c:v>
                </c:pt>
                <c:pt idx="4">
                  <c:v>-3</c:v>
                </c:pt>
                <c:pt idx="5">
                  <c:v>-1</c:v>
                </c:pt>
                <c:pt idx="6">
                  <c:v>-1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357-4B71-B26D-4A10EC09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726368"/>
        <c:axId val="782710560"/>
      </c:lineChart>
      <c:catAx>
        <c:axId val="19091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65759"/>
        <c:crosses val="autoZero"/>
        <c:auto val="1"/>
        <c:lblAlgn val="ctr"/>
        <c:lblOffset val="100"/>
        <c:noMultiLvlLbl val="0"/>
      </c:catAx>
      <c:valAx>
        <c:axId val="190916575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tailEnd type="none" w="sm" len="sm"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55679"/>
        <c:crosses val="autoZero"/>
        <c:crossBetween val="between"/>
      </c:valAx>
      <c:valAx>
        <c:axId val="782710560"/>
        <c:scaling>
          <c:orientation val="minMax"/>
        </c:scaling>
        <c:delete val="0"/>
        <c:axPos val="r"/>
        <c:numFmt formatCode="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2726368"/>
        <c:crosses val="max"/>
        <c:crossBetween val="between"/>
      </c:valAx>
      <c:catAx>
        <c:axId val="782726368"/>
        <c:scaling>
          <c:orientation val="minMax"/>
        </c:scaling>
        <c:delete val="1"/>
        <c:axPos val="b"/>
        <c:majorTickMark val="out"/>
        <c:minorTickMark val="none"/>
        <c:tickLblPos val="nextTo"/>
        <c:crossAx val="782710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ctr"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 b="1" dirty="0">
                <a:solidFill>
                  <a:schemeClr val="tx1"/>
                </a:solidFill>
              </a:rPr>
              <a:t>Ranking </a:t>
            </a:r>
            <a:r>
              <a:rPr lang="pt-BR" sz="1600" b="1" dirty="0" err="1">
                <a:solidFill>
                  <a:schemeClr val="tx1"/>
                </a:solidFill>
              </a:rPr>
              <a:t>Trafos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'RANKING FINAL'!$H$2</c:f>
              <c:strCache>
                <c:ptCount val="1"/>
                <c:pt idx="0">
                  <c:v>TÉCNICO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8</c:v>
                </c:pt>
                <c:pt idx="2">
                  <c:v>TRAFO 5</c:v>
                </c:pt>
                <c:pt idx="3">
                  <c:v>TRAFO 2</c:v>
                </c:pt>
                <c:pt idx="4">
                  <c:v>TRAFO 3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FINAL'!$H$3:$H$10</c:f>
              <c:numCache>
                <c:formatCode>0.00</c:formatCode>
                <c:ptCount val="8"/>
                <c:pt idx="0">
                  <c:v>19.49439950217797</c:v>
                </c:pt>
                <c:pt idx="1">
                  <c:v>17.358148248864303</c:v>
                </c:pt>
                <c:pt idx="2">
                  <c:v>15.553620554177353</c:v>
                </c:pt>
                <c:pt idx="3">
                  <c:v>8.4357394175282057</c:v>
                </c:pt>
                <c:pt idx="4">
                  <c:v>3.5018668326073432</c:v>
                </c:pt>
                <c:pt idx="5">
                  <c:v>8.900971119982783</c:v>
                </c:pt>
                <c:pt idx="6">
                  <c:v>23.368227309809129</c:v>
                </c:pt>
                <c:pt idx="7">
                  <c:v>8.4325404438690654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3-4761-AF08-B3F5D0022799}"/>
            </c:ext>
          </c:extLst>
        </c:ser>
        <c:ser>
          <c:idx val="1"/>
          <c:order val="1"/>
          <c:tx>
            <c:strRef>
              <c:f>'RANKING FINAL'!$I$2</c:f>
              <c:strCache>
                <c:ptCount val="1"/>
                <c:pt idx="0">
                  <c:v>ESTRATÉGICO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8</c:v>
                </c:pt>
                <c:pt idx="2">
                  <c:v>TRAFO 5</c:v>
                </c:pt>
                <c:pt idx="3">
                  <c:v>TRAFO 2</c:v>
                </c:pt>
                <c:pt idx="4">
                  <c:v>TRAFO 3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FINAL'!$I$3:$I$10</c:f>
              <c:numCache>
                <c:formatCode>0.00</c:formatCode>
                <c:ptCount val="8"/>
                <c:pt idx="0">
                  <c:v>11.666666666666668</c:v>
                </c:pt>
                <c:pt idx="1">
                  <c:v>0</c:v>
                </c:pt>
                <c:pt idx="2">
                  <c:v>11.666666666666668</c:v>
                </c:pt>
                <c:pt idx="3">
                  <c:v>6.9021065675340765</c:v>
                </c:pt>
                <c:pt idx="4">
                  <c:v>2.4576621230896323</c:v>
                </c:pt>
                <c:pt idx="5">
                  <c:v>13.333333333333334</c:v>
                </c:pt>
                <c:pt idx="6">
                  <c:v>7.2222222222222223</c:v>
                </c:pt>
                <c:pt idx="7">
                  <c:v>7.2222222222222223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3-4761-AF08-B3F5D0022799}"/>
            </c:ext>
          </c:extLst>
        </c:ser>
        <c:ser>
          <c:idx val="2"/>
          <c:order val="2"/>
          <c:tx>
            <c:strRef>
              <c:f>'RANKING FINAL'!$J$2</c:f>
              <c:strCache>
                <c:ptCount val="1"/>
                <c:pt idx="0">
                  <c:v>FINANCEIRO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4</c:v>
                </c:pt>
                <c:pt idx="1">
                  <c:v>TRAFO 8</c:v>
                </c:pt>
                <c:pt idx="2">
                  <c:v>TRAFO 5</c:v>
                </c:pt>
                <c:pt idx="3">
                  <c:v>TRAFO 2</c:v>
                </c:pt>
                <c:pt idx="4">
                  <c:v>TRAFO 3</c:v>
                </c:pt>
                <c:pt idx="5">
                  <c:v>TRAFO 1</c:v>
                </c:pt>
                <c:pt idx="6">
                  <c:v>TRAFO 7</c:v>
                </c:pt>
                <c:pt idx="7">
                  <c:v>TRAFO 6</c:v>
                </c:pt>
              </c:strCache>
            </c:strRef>
          </c:cat>
          <c:val>
            <c:numRef>
              <c:f>'RANKING FINAL'!$J$3:$J$10</c:f>
              <c:numCache>
                <c:formatCode>0.00</c:formatCode>
                <c:ptCount val="8"/>
                <c:pt idx="0">
                  <c:v>36.852707721876378</c:v>
                </c:pt>
                <c:pt idx="1">
                  <c:v>50</c:v>
                </c:pt>
                <c:pt idx="2">
                  <c:v>36.324037949508352</c:v>
                </c:pt>
                <c:pt idx="3">
                  <c:v>42.363427680735214</c:v>
                </c:pt>
                <c:pt idx="4">
                  <c:v>47.238294978161697</c:v>
                </c:pt>
                <c:pt idx="5">
                  <c:v>18.321706441189104</c:v>
                </c:pt>
                <c:pt idx="6">
                  <c:v>0</c:v>
                </c:pt>
                <c:pt idx="7">
                  <c:v>6.7544992036285084E-2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3-4761-AF08-B3F5D00227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09155679"/>
        <c:axId val="1909165759"/>
      </c:barChart>
      <c:lineChart>
        <c:grouping val="standard"/>
        <c:varyColors val="0"/>
        <c:ser>
          <c:idx val="3"/>
          <c:order val="3"/>
          <c:tx>
            <c:v>DESLOCAMENTO</c:v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4407336128927199E-2"/>
                  <c:y val="-1.20937235003425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43-4761-AF08-B3F5D0022799}"/>
                </c:ext>
              </c:extLst>
            </c:dLbl>
            <c:dLbl>
              <c:idx val="1"/>
              <c:layout>
                <c:manualLayout>
                  <c:x val="-2.536577151205234E-2"/>
                  <c:y val="-1.733285247740978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2A7E6CB2-6A2D-45A9-84E6-7DF951F5B8F1}" type="VALUE">
                      <a:rPr lang="en-US"/>
                      <a:pPr/>
                      <a:t>[VALOR]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243-4761-AF08-B3F5D0022799}"/>
                </c:ext>
              </c:extLst>
            </c:dLbl>
            <c:dLbl>
              <c:idx val="2"/>
              <c:layout>
                <c:manualLayout>
                  <c:x val="-2.5016818328201754E-2"/>
                  <c:y val="2.0356234096692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43-4761-AF08-B3F5D0022799}"/>
                </c:ext>
              </c:extLst>
            </c:dLbl>
            <c:dLbl>
              <c:idx val="3"/>
              <c:layout>
                <c:manualLayout>
                  <c:x val="-1.0478062639219781E-2"/>
                  <c:y val="-6.0468617501712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43-4761-AF08-B3F5D0022799}"/>
                </c:ext>
              </c:extLst>
            </c:dLbl>
            <c:dLbl>
              <c:idx val="4"/>
              <c:layout>
                <c:manualLayout>
                  <c:x val="-2.5016818328201754E-2"/>
                  <c:y val="-2.035623409669213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8F5D3ACD-870F-4F80-84FE-A31A5BB7B898}" type="VALUE">
                      <a:rPr lang="en-US"/>
                      <a:pPr/>
                      <a:t>[VALOR]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243-4761-AF08-B3F5D0022799}"/>
                </c:ext>
              </c:extLst>
            </c:dLbl>
            <c:dLbl>
              <c:idx val="5"/>
              <c:layout>
                <c:manualLayout>
                  <c:x val="-1.571712917430914E-2"/>
                  <c:y val="-2.8318807477309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43-4761-AF08-B3F5D0022799}"/>
                </c:ext>
              </c:extLst>
            </c:dLbl>
            <c:dLbl>
              <c:idx val="6"/>
              <c:layout>
                <c:manualLayout>
                  <c:x val="-2.8465725766199632E-2"/>
                  <c:y val="-3.3407866001482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43-4761-AF08-B3F5D0022799}"/>
                </c:ext>
              </c:extLst>
            </c:dLbl>
            <c:dLbl>
              <c:idx val="7"/>
              <c:layout>
                <c:manualLayout>
                  <c:x val="-1.0478062639219972E-2"/>
                  <c:y val="5.542892572355691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43-4761-AF08-B3F5D00227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'Gráfico Final'!$B$26:$I$26</c:f>
              <c:numCache>
                <c:formatCode>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-1</c:v>
                </c:pt>
                <c:pt idx="3">
                  <c:v>0</c:v>
                </c:pt>
                <c:pt idx="4">
                  <c:v>2</c:v>
                </c:pt>
                <c:pt idx="5">
                  <c:v>-1</c:v>
                </c:pt>
                <c:pt idx="6">
                  <c:v>-1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243-4761-AF08-B3F5D00227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2726368"/>
        <c:axId val="782710560"/>
      </c:lineChart>
      <c:catAx>
        <c:axId val="19091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65759"/>
        <c:crosses val="autoZero"/>
        <c:auto val="1"/>
        <c:lblAlgn val="ctr"/>
        <c:lblOffset val="100"/>
        <c:noMultiLvlLbl val="0"/>
      </c:catAx>
      <c:valAx>
        <c:axId val="190916575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tailEnd type="none" w="sm" len="sm"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55679"/>
        <c:crosses val="autoZero"/>
        <c:crossBetween val="between"/>
      </c:valAx>
      <c:valAx>
        <c:axId val="7827105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2726368"/>
        <c:crosses val="max"/>
        <c:crossBetween val="between"/>
      </c:valAx>
      <c:catAx>
        <c:axId val="782726368"/>
        <c:scaling>
          <c:orientation val="minMax"/>
        </c:scaling>
        <c:delete val="1"/>
        <c:axPos val="b"/>
        <c:majorTickMark val="out"/>
        <c:minorTickMark val="none"/>
        <c:tickLblPos val="nextTo"/>
        <c:crossAx val="782710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 b="1" dirty="0">
                <a:solidFill>
                  <a:schemeClr val="tx1"/>
                </a:solidFill>
              </a:rPr>
              <a:t>Ranking </a:t>
            </a:r>
            <a:r>
              <a:rPr lang="pt-BR" sz="1600" b="1" dirty="0" err="1">
                <a:solidFill>
                  <a:schemeClr val="tx1"/>
                </a:solidFill>
              </a:rPr>
              <a:t>Trafos</a:t>
            </a:r>
            <a:endParaRPr lang="pt-BR" sz="1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'RANKING FINAL'!$H$2</c:f>
              <c:strCache>
                <c:ptCount val="1"/>
                <c:pt idx="0">
                  <c:v>TÉCNICO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3</c:v>
                </c:pt>
                <c:pt idx="2">
                  <c:v>TRAFO 2</c:v>
                </c:pt>
                <c:pt idx="3">
                  <c:v>TRAFO 4</c:v>
                </c:pt>
                <c:pt idx="4">
                  <c:v>TRAFO 5</c:v>
                </c:pt>
                <c:pt idx="5">
                  <c:v>TRAFO 1</c:v>
                </c:pt>
                <c:pt idx="6">
                  <c:v>TRAFO 6</c:v>
                </c:pt>
                <c:pt idx="7">
                  <c:v>TRAFO 7</c:v>
                </c:pt>
              </c:strCache>
            </c:strRef>
          </c:cat>
          <c:val>
            <c:numRef>
              <c:f>'RANKING FINAL'!$H$3:$H$10</c:f>
              <c:numCache>
                <c:formatCode>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6-4536-98AC-545E96F7D3F3}"/>
            </c:ext>
          </c:extLst>
        </c:ser>
        <c:ser>
          <c:idx val="1"/>
          <c:order val="1"/>
          <c:tx>
            <c:strRef>
              <c:f>'RANKING FINAL'!$I$2</c:f>
              <c:strCache>
                <c:ptCount val="1"/>
                <c:pt idx="0">
                  <c:v>ESTRATÉGICO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3</c:v>
                </c:pt>
                <c:pt idx="2">
                  <c:v>TRAFO 2</c:v>
                </c:pt>
                <c:pt idx="3">
                  <c:v>TRAFO 4</c:v>
                </c:pt>
                <c:pt idx="4">
                  <c:v>TRAFO 5</c:v>
                </c:pt>
                <c:pt idx="5">
                  <c:v>TRAFO 1</c:v>
                </c:pt>
                <c:pt idx="6">
                  <c:v>TRAFO 6</c:v>
                </c:pt>
                <c:pt idx="7">
                  <c:v>TRAFO 7</c:v>
                </c:pt>
              </c:strCache>
            </c:strRef>
          </c:cat>
          <c:val>
            <c:numRef>
              <c:f>'RANKING FINAL'!$I$3:$I$10</c:f>
              <c:numCache>
                <c:formatCode>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6-4536-98AC-545E96F7D3F3}"/>
            </c:ext>
          </c:extLst>
        </c:ser>
        <c:ser>
          <c:idx val="2"/>
          <c:order val="2"/>
          <c:tx>
            <c:strRef>
              <c:f>'RANKING FINAL'!$J$2</c:f>
              <c:strCache>
                <c:ptCount val="1"/>
                <c:pt idx="0">
                  <c:v>FINANCEIRO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'RANKING FINAL'!$D$3:$D$10</c:f>
              <c:strCache>
                <c:ptCount val="8"/>
                <c:pt idx="0">
                  <c:v>TRAFO 8</c:v>
                </c:pt>
                <c:pt idx="1">
                  <c:v>TRAFO 3</c:v>
                </c:pt>
                <c:pt idx="2">
                  <c:v>TRAFO 2</c:v>
                </c:pt>
                <c:pt idx="3">
                  <c:v>TRAFO 4</c:v>
                </c:pt>
                <c:pt idx="4">
                  <c:v>TRAFO 5</c:v>
                </c:pt>
                <c:pt idx="5">
                  <c:v>TRAFO 1</c:v>
                </c:pt>
                <c:pt idx="6">
                  <c:v>TRAFO 6</c:v>
                </c:pt>
                <c:pt idx="7">
                  <c:v>TRAFO 7</c:v>
                </c:pt>
              </c:strCache>
            </c:strRef>
          </c:cat>
          <c:val>
            <c:numRef>
              <c:f>'RANKING FINAL'!$J$3:$J$10</c:f>
              <c:numCache>
                <c:formatCode>0.00</c:formatCode>
                <c:ptCount val="8"/>
                <c:pt idx="0">
                  <c:v>100</c:v>
                </c:pt>
                <c:pt idx="1">
                  <c:v>94.476589956323394</c:v>
                </c:pt>
                <c:pt idx="2">
                  <c:v>84.726855361470427</c:v>
                </c:pt>
                <c:pt idx="3">
                  <c:v>73.705415443752756</c:v>
                </c:pt>
                <c:pt idx="4">
                  <c:v>72.648075899016703</c:v>
                </c:pt>
                <c:pt idx="5">
                  <c:v>36.643412882378207</c:v>
                </c:pt>
                <c:pt idx="6">
                  <c:v>0.13508998407257017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6-4536-98AC-545E96F7D3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09155679"/>
        <c:axId val="1909165759"/>
      </c:barChart>
      <c:lineChart>
        <c:grouping val="standard"/>
        <c:varyColors val="0"/>
        <c:ser>
          <c:idx val="3"/>
          <c:order val="3"/>
          <c:tx>
            <c:v>DESLOCAMENTO</c:v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8662771469518244E-2"/>
                  <c:y val="3.562340966921114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9D032B44-9F81-43D3-8BFB-03BDF148481F}" type="VALUE">
                      <a:rPr lang="en-US"/>
                      <a:pPr/>
                      <a:t>[VALOR]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476-4536-98AC-545E96F7D3F3}"/>
                </c:ext>
              </c:extLst>
            </c:dLbl>
            <c:dLbl>
              <c:idx val="1"/>
              <c:layout>
                <c:manualLayout>
                  <c:x val="-3.086760004409661E-2"/>
                  <c:y val="-2.544529262086516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8C37C310-4E30-4448-B6E9-FF3608A6DC0C}" type="VALUE">
                      <a:rPr lang="en-US"/>
                      <a:pPr/>
                      <a:t>[VALOR]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476-4536-98AC-545E96F7D3F3}"/>
                </c:ext>
              </c:extLst>
            </c:dLbl>
            <c:dLbl>
              <c:idx val="2"/>
              <c:layout>
                <c:manualLayout>
                  <c:x val="-3.086760004409661E-2"/>
                  <c:y val="-4.5801526717557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476-4536-98AC-545E96F7D3F3}"/>
                </c:ext>
              </c:extLst>
            </c:dLbl>
            <c:dLbl>
              <c:idx val="3"/>
              <c:layout>
                <c:manualLayout>
                  <c:x val="-2.6457942894939919E-2"/>
                  <c:y val="-5.0890585241730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76-4536-98AC-545E96F7D3F3}"/>
                </c:ext>
              </c:extLst>
            </c:dLbl>
            <c:dLbl>
              <c:idx val="4"/>
              <c:layout>
                <c:manualLayout>
                  <c:x val="-2.8662771469518244E-2"/>
                  <c:y val="-3.05343511450381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76-4536-98AC-545E96F7D3F3}"/>
                </c:ext>
              </c:extLst>
            </c:dLbl>
            <c:dLbl>
              <c:idx val="5"/>
              <c:layout>
                <c:manualLayout>
                  <c:x val="-2.4253114320361591E-2"/>
                  <c:y val="3.56234096692111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76-4536-98AC-545E96F7D3F3}"/>
                </c:ext>
              </c:extLst>
            </c:dLbl>
            <c:dLbl>
              <c:idx val="6"/>
              <c:layout>
                <c:manualLayout>
                  <c:x val="-2.4253114320361591E-2"/>
                  <c:y val="-3.053435114503816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476-4536-98AC-545E96F7D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'Gráfico Final'!$B$28:$I$28</c:f>
              <c:numCache>
                <c:formatCode>0</c:formatCode>
                <c:ptCount val="8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-3</c:v>
                </c:pt>
                <c:pt idx="4">
                  <c:v>-3</c:v>
                </c:pt>
                <c:pt idx="5">
                  <c:v>-1</c:v>
                </c:pt>
                <c:pt idx="6">
                  <c:v>1</c:v>
                </c:pt>
                <c:pt idx="7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476-4536-98AC-545E96F7D3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2726368"/>
        <c:axId val="782710560"/>
      </c:lineChart>
      <c:catAx>
        <c:axId val="19091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65759"/>
        <c:crosses val="autoZero"/>
        <c:auto val="1"/>
        <c:lblAlgn val="ctr"/>
        <c:lblOffset val="100"/>
        <c:noMultiLvlLbl val="0"/>
      </c:catAx>
      <c:valAx>
        <c:axId val="190916575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tailEnd type="none" w="sm" len="sm"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9155679"/>
        <c:crosses val="autoZero"/>
        <c:crossBetween val="between"/>
      </c:valAx>
      <c:valAx>
        <c:axId val="7827105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2726368"/>
        <c:crosses val="max"/>
        <c:crossBetween val="between"/>
      </c:valAx>
      <c:catAx>
        <c:axId val="782726368"/>
        <c:scaling>
          <c:orientation val="minMax"/>
        </c:scaling>
        <c:delete val="1"/>
        <c:axPos val="b"/>
        <c:majorTickMark val="out"/>
        <c:minorTickMark val="none"/>
        <c:tickLblPos val="nextTo"/>
        <c:crossAx val="782710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VAUE</a:t>
            </a:r>
            <a:r>
              <a:rPr lang="pt-BR" sz="1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eq. novo (dez/2042) x VAUE eq. existente por ano adicional</a:t>
            </a:r>
            <a:endParaRPr lang="pt-BR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VAUE eq. existente por ano adicional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'[SIMULADOR-VAUE - sem_gross_up.xlsm]TRAFO 4'!$D$229:$D$248</c:f>
              <c:numCache>
                <c:formatCode>_("R$"* #,##0.00_);_("R$"* \(#,##0.00\);_("R$"* "-"??_);_(@_)</c:formatCode>
                <c:ptCount val="20"/>
                <c:pt idx="0">
                  <c:v>23252.35134815998</c:v>
                </c:pt>
                <c:pt idx="1">
                  <c:v>23186.18080415998</c:v>
                </c:pt>
                <c:pt idx="2">
                  <c:v>23119.348554719967</c:v>
                </c:pt>
                <c:pt idx="3">
                  <c:v>23051.847982785577</c:v>
                </c:pt>
                <c:pt idx="4">
                  <c:v>22983.672405131845</c:v>
                </c:pt>
                <c:pt idx="5">
                  <c:v>22914.815071701545</c:v>
                </c:pt>
                <c:pt idx="6">
                  <c:v>22845.26916493697</c:v>
                </c:pt>
                <c:pt idx="7">
                  <c:v>22775.027799104733</c:v>
                </c:pt>
                <c:pt idx="8">
                  <c:v>22704.08401961418</c:v>
                </c:pt>
                <c:pt idx="9">
                  <c:v>22632.43080232873</c:v>
                </c:pt>
                <c:pt idx="10">
                  <c:v>22560.061052870398</c:v>
                </c:pt>
                <c:pt idx="11">
                  <c:v>22486.967605917504</c:v>
                </c:pt>
                <c:pt idx="12">
                  <c:v>22413.143224495085</c:v>
                </c:pt>
                <c:pt idx="13">
                  <c:v>22338.580599258443</c:v>
                </c:pt>
                <c:pt idx="14">
                  <c:v>22263.272347769445</c:v>
                </c:pt>
                <c:pt idx="15">
                  <c:v>22187.211013765518</c:v>
                </c:pt>
                <c:pt idx="16">
                  <c:v>22110.389066421569</c:v>
                </c:pt>
                <c:pt idx="17">
                  <c:v>22032.798899604197</c:v>
                </c:pt>
                <c:pt idx="18">
                  <c:v>21954.432831118633</c:v>
                </c:pt>
                <c:pt idx="19">
                  <c:v>21875.283101948233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51-4807-973B-49F0E9B61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10208"/>
        <c:axId val="1954021024"/>
      </c:scatterChart>
      <c:scatterChart>
        <c:scatterStyle val="smoothMarker"/>
        <c:varyColors val="0"/>
        <c:ser>
          <c:idx val="1"/>
          <c:order val="1"/>
          <c:tx>
            <c:v>patamar de VAUE eq. novo em dez/2042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'[SIMULADOR-VAUE - sem_gross_up.xlsm]TRAFO 4'!$E$229:$E$248</c:f>
              <c:numCache>
                <c:formatCode>_("R$"* #,##0.00_);_("R$"* \(#,##0.00\);_("R$"* "-"??_);_(@_)</c:formatCode>
                <c:ptCount val="20"/>
                <c:pt idx="0">
                  <c:v>101444.76973280196</c:v>
                </c:pt>
                <c:pt idx="1">
                  <c:v>101444.76973280196</c:v>
                </c:pt>
                <c:pt idx="2">
                  <c:v>101444.76973280196</c:v>
                </c:pt>
                <c:pt idx="3">
                  <c:v>101444.76973280196</c:v>
                </c:pt>
                <c:pt idx="4">
                  <c:v>101444.76973280196</c:v>
                </c:pt>
                <c:pt idx="5">
                  <c:v>101444.76973280196</c:v>
                </c:pt>
                <c:pt idx="6">
                  <c:v>101444.76973280196</c:v>
                </c:pt>
                <c:pt idx="7">
                  <c:v>101444.76973280196</c:v>
                </c:pt>
                <c:pt idx="8">
                  <c:v>101444.76973280196</c:v>
                </c:pt>
                <c:pt idx="9">
                  <c:v>101444.76973280196</c:v>
                </c:pt>
                <c:pt idx="10">
                  <c:v>101444.76973280196</c:v>
                </c:pt>
                <c:pt idx="11">
                  <c:v>101444.76973280196</c:v>
                </c:pt>
                <c:pt idx="12">
                  <c:v>101444.76973280196</c:v>
                </c:pt>
                <c:pt idx="13">
                  <c:v>101444.76973280196</c:v>
                </c:pt>
                <c:pt idx="14">
                  <c:v>101444.76973280196</c:v>
                </c:pt>
                <c:pt idx="15">
                  <c:v>101444.76973280196</c:v>
                </c:pt>
                <c:pt idx="16">
                  <c:v>101444.76973280196</c:v>
                </c:pt>
                <c:pt idx="17">
                  <c:v>101444.76973280196</c:v>
                </c:pt>
                <c:pt idx="18">
                  <c:v>101444.76973280196</c:v>
                </c:pt>
                <c:pt idx="19">
                  <c:v>101444.76973280196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A51-4807-973B-49F0E9B61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10208"/>
        <c:axId val="1954021024"/>
      </c:scatterChart>
      <c:valAx>
        <c:axId val="195401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4021024"/>
        <c:crosses val="autoZero"/>
        <c:crossBetween val="midCat"/>
      </c:valAx>
      <c:valAx>
        <c:axId val="195402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4010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VAUE</a:t>
            </a:r>
            <a:r>
              <a:rPr lang="pt-BR" sz="1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eq. novo (dez/2042) x VAUE eq. existente por ano adicional</a:t>
            </a:r>
            <a:endParaRPr lang="pt-BR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patamar de VAUE eq. novo em dez/2042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'[SIMULADOR-VAUE - sem_gross_up.xlsm]TRAFO 7'!$E$229:$E$248</c:f>
              <c:numCache>
                <c:formatCode>_("R$"* #,##0.00_);_("R$"* \(#,##0.00\);_("R$"* "-"??_);_(@_)</c:formatCode>
                <c:ptCount val="20"/>
                <c:pt idx="0">
                  <c:v>125151.35008196424</c:v>
                </c:pt>
                <c:pt idx="1">
                  <c:v>125151.35008196424</c:v>
                </c:pt>
                <c:pt idx="2">
                  <c:v>125151.35008196424</c:v>
                </c:pt>
                <c:pt idx="3">
                  <c:v>125151.35008196424</c:v>
                </c:pt>
                <c:pt idx="4">
                  <c:v>125151.35008196424</c:v>
                </c:pt>
                <c:pt idx="5">
                  <c:v>125151.35008196424</c:v>
                </c:pt>
                <c:pt idx="6">
                  <c:v>125151.35008196424</c:v>
                </c:pt>
                <c:pt idx="7">
                  <c:v>125151.35008196424</c:v>
                </c:pt>
                <c:pt idx="8">
                  <c:v>125151.35008196424</c:v>
                </c:pt>
                <c:pt idx="9">
                  <c:v>125151.35008196424</c:v>
                </c:pt>
                <c:pt idx="10">
                  <c:v>125151.35008196424</c:v>
                </c:pt>
                <c:pt idx="11">
                  <c:v>125151.35008196424</c:v>
                </c:pt>
                <c:pt idx="12">
                  <c:v>125151.35008196424</c:v>
                </c:pt>
                <c:pt idx="13">
                  <c:v>125151.35008196424</c:v>
                </c:pt>
                <c:pt idx="14">
                  <c:v>125151.35008196424</c:v>
                </c:pt>
                <c:pt idx="15">
                  <c:v>125151.35008196424</c:v>
                </c:pt>
                <c:pt idx="16">
                  <c:v>125151.35008196424</c:v>
                </c:pt>
                <c:pt idx="17">
                  <c:v>125151.35008196424</c:v>
                </c:pt>
                <c:pt idx="18">
                  <c:v>125151.35008196424</c:v>
                </c:pt>
                <c:pt idx="19">
                  <c:v>125151.35008196424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83-4740-B677-F3D54EA2C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010208"/>
        <c:axId val="1954021024"/>
      </c:lineChart>
      <c:scatterChart>
        <c:scatterStyle val="lineMarker"/>
        <c:varyColors val="0"/>
        <c:ser>
          <c:idx val="0"/>
          <c:order val="0"/>
          <c:tx>
            <c:v>VAUE eq. existente por ano adicional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'[SIMULADOR-VAUE - sem_gross_up.xlsm]TRAFO 7'!$D$229:$D$248</c:f>
              <c:numCache>
                <c:formatCode>_("R$"* #,##0.00_);_("R$"* \(#,##0.00\);_("R$"* "-"??_);_(@_)</c:formatCode>
                <c:ptCount val="20"/>
                <c:pt idx="0">
                  <c:v>165575.06926751972</c:v>
                </c:pt>
                <c:pt idx="1">
                  <c:v>165499.19784551978</c:v>
                </c:pt>
                <c:pt idx="2">
                  <c:v>165422.56770929976</c:v>
                </c:pt>
                <c:pt idx="3">
                  <c:v>165345.17127171755</c:v>
                </c:pt>
                <c:pt idx="4">
                  <c:v>165267.00086975956</c:v>
                </c:pt>
                <c:pt idx="5">
                  <c:v>165188.04876378193</c:v>
                </c:pt>
                <c:pt idx="6">
                  <c:v>165108.30713674458</c:v>
                </c:pt>
                <c:pt idx="7">
                  <c:v>165027.76809343681</c:v>
                </c:pt>
                <c:pt idx="8">
                  <c:v>164946.42365969598</c:v>
                </c:pt>
                <c:pt idx="9">
                  <c:v>164864.26578161775</c:v>
                </c:pt>
                <c:pt idx="10">
                  <c:v>164781.28632475875</c:v>
                </c:pt>
                <c:pt idx="11">
                  <c:v>164697.47707333113</c:v>
                </c:pt>
                <c:pt idx="12">
                  <c:v>164612.82972938922</c:v>
                </c:pt>
                <c:pt idx="13">
                  <c:v>164527.33591200793</c:v>
                </c:pt>
                <c:pt idx="14">
                  <c:v>164440.98715645281</c:v>
                </c:pt>
                <c:pt idx="15">
                  <c:v>164353.77491334217</c:v>
                </c:pt>
                <c:pt idx="16">
                  <c:v>164265.69054780036</c:v>
                </c:pt>
                <c:pt idx="17">
                  <c:v>164176.72533860317</c:v>
                </c:pt>
                <c:pt idx="18">
                  <c:v>164086.87047731399</c:v>
                </c:pt>
                <c:pt idx="19">
                  <c:v>163996.11706741198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3-4740-B677-F3D54EA2C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010208"/>
        <c:axId val="1954021024"/>
      </c:scatterChart>
      <c:catAx>
        <c:axId val="195401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4021024"/>
        <c:crosses val="autoZero"/>
        <c:auto val="1"/>
        <c:lblAlgn val="ctr"/>
        <c:lblOffset val="100"/>
        <c:noMultiLvlLbl val="0"/>
      </c:catAx>
      <c:valAx>
        <c:axId val="195402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401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ysClr val="windowText" lastClr="000000"/>
                </a:solidFill>
              </a:rPr>
              <a:t>Parcela</a:t>
            </a:r>
            <a:r>
              <a:rPr lang="pt-BR" baseline="0">
                <a:solidFill>
                  <a:sysClr val="windowText" lastClr="000000"/>
                </a:solidFill>
              </a:rPr>
              <a:t> VAUE de cada fluxo de caixa uniformizado</a:t>
            </a:r>
            <a:endParaRPr lang="pt-BR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FF0000"/>
                </a:solidFill>
                <a:ln w="254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50A-4C28-B68F-1CAFD911933B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00B050"/>
                </a:solidFill>
                <a:ln w="254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0A-4C28-B68F-1CAFD911933B}"/>
              </c:ext>
            </c:extLst>
          </c:dPt>
          <c:yVal>
            <c:numRef>
              <c:f>'[Utilização do VAUE - estudo de caso.xlsx]Planilha2'!$H$4:$H$21</c:f>
              <c:numCache>
                <c:formatCode>General</c:formatCode>
                <c:ptCount val="18"/>
                <c:pt idx="0">
                  <c:v>499.99999999999824</c:v>
                </c:pt>
                <c:pt idx="1">
                  <c:v>519.23076923076849</c:v>
                </c:pt>
                <c:pt idx="2">
                  <c:v>537.94972893050601</c:v>
                </c:pt>
                <c:pt idx="3">
                  <c:v>556.15839109192029</c:v>
                </c:pt>
                <c:pt idx="4">
                  <c:v>573.85886358290702</c:v>
                </c:pt>
                <c:pt idx="5">
                  <c:v>584.23807200151873</c:v>
                </c:pt>
                <c:pt idx="6">
                  <c:v>605.56763466214704</c:v>
                </c:pt>
                <c:pt idx="7">
                  <c:v>622.80430052573001</c:v>
                </c:pt>
                <c:pt idx="8">
                  <c:v>640.04096638931401</c:v>
                </c:pt>
                <c:pt idx="9">
                  <c:v>700</c:v>
                </c:pt>
                <c:pt idx="10">
                  <c:v>689</c:v>
                </c:pt>
                <c:pt idx="11">
                  <c:v>677</c:v>
                </c:pt>
                <c:pt idx="12">
                  <c:v>666</c:v>
                </c:pt>
                <c:pt idx="13">
                  <c:v>650</c:v>
                </c:pt>
                <c:pt idx="14">
                  <c:v>639.5</c:v>
                </c:pt>
                <c:pt idx="15">
                  <c:v>627.20000000000005</c:v>
                </c:pt>
                <c:pt idx="16">
                  <c:v>614.9</c:v>
                </c:pt>
                <c:pt idx="17">
                  <c:v>602.6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0A-4C28-B68F-1CAFD9119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123823"/>
        <c:axId val="1077121327"/>
      </c:scatterChart>
      <c:valAx>
        <c:axId val="107712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7121327"/>
        <c:crosses val="autoZero"/>
        <c:crossBetween val="midCat"/>
      </c:valAx>
      <c:valAx>
        <c:axId val="10771213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7123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0EC70-C73B-489B-A36B-96ED0E54F7FA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EF4C81D3-08E7-4D51-95DB-70403DD8E9F7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 dirty="0"/>
        </a:p>
      </dgm:t>
    </dgm:pt>
    <dgm:pt modelId="{A1077AA3-6544-4636-A8D3-3C8D8B381C8A}" type="parTrans" cxnId="{A026AB0B-6144-4EF9-BEB1-A1885D4A6A65}">
      <dgm:prSet/>
      <dgm:spPr/>
      <dgm:t>
        <a:bodyPr/>
        <a:lstStyle/>
        <a:p>
          <a:endParaRPr lang="pt-BR"/>
        </a:p>
      </dgm:t>
    </dgm:pt>
    <dgm:pt modelId="{58C23F4A-71C7-470D-AA58-9957BADB4106}" type="sibTrans" cxnId="{A026AB0B-6144-4EF9-BEB1-A1885D4A6A65}">
      <dgm:prSet/>
      <dgm:spPr/>
      <dgm:t>
        <a:bodyPr/>
        <a:lstStyle/>
        <a:p>
          <a:endParaRPr lang="pt-BR"/>
        </a:p>
      </dgm:t>
    </dgm:pt>
    <dgm:pt modelId="{9C7A7D50-BD72-4C80-9168-2C9C83B7DA2B}">
      <dgm:prSet phldrT="[Texto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pt-BR" dirty="0"/>
            <a:t>Elabora PET/PELP</a:t>
          </a:r>
        </a:p>
      </dgm:t>
    </dgm:pt>
    <dgm:pt modelId="{8FBD86C9-272F-427E-8C28-BF17543484E1}" type="parTrans" cxnId="{374F9BA2-60F1-450B-B669-7ACEAD7DD413}">
      <dgm:prSet/>
      <dgm:spPr/>
      <dgm:t>
        <a:bodyPr/>
        <a:lstStyle/>
        <a:p>
          <a:endParaRPr lang="pt-BR"/>
        </a:p>
      </dgm:t>
    </dgm:pt>
    <dgm:pt modelId="{F850E2EE-A72B-41E7-861E-6B7116089D9F}" type="sibTrans" cxnId="{374F9BA2-60F1-450B-B669-7ACEAD7DD413}">
      <dgm:prSet/>
      <dgm:spPr/>
      <dgm:t>
        <a:bodyPr/>
        <a:lstStyle/>
        <a:p>
          <a:endParaRPr lang="pt-BR"/>
        </a:p>
      </dgm:t>
    </dgm:pt>
    <dgm:pt modelId="{2632AF2B-3928-43BC-BB32-4F24E50EEB7F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 dirty="0"/>
        </a:p>
      </dgm:t>
    </dgm:pt>
    <dgm:pt modelId="{8C2B73AB-D28C-4A2C-B58F-55744C317B55}" type="parTrans" cxnId="{071073C5-46B3-47CA-8794-FAD8F3E6D7A0}">
      <dgm:prSet/>
      <dgm:spPr/>
      <dgm:t>
        <a:bodyPr/>
        <a:lstStyle/>
        <a:p>
          <a:endParaRPr lang="pt-BR"/>
        </a:p>
      </dgm:t>
    </dgm:pt>
    <dgm:pt modelId="{A4FD52D1-BA79-42E7-B4EC-44B4AB31C023}" type="sibTrans" cxnId="{071073C5-46B3-47CA-8794-FAD8F3E6D7A0}">
      <dgm:prSet/>
      <dgm:spPr/>
      <dgm:t>
        <a:bodyPr/>
        <a:lstStyle/>
        <a:p>
          <a:endParaRPr lang="pt-BR"/>
        </a:p>
      </dgm:t>
    </dgm:pt>
    <dgm:pt modelId="{B60D9CFA-26E9-4BCF-AC2E-7B5E48C69BB0}">
      <dgm:prSet phldrT="[Texto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pt-BR" dirty="0"/>
            <a:t>Recebe documento e elabora PAR/PEL</a:t>
          </a:r>
        </a:p>
      </dgm:t>
    </dgm:pt>
    <dgm:pt modelId="{26FAB8C5-19AA-4FB7-83CC-E8E3260ED814}" type="parTrans" cxnId="{7BF7AF74-C6FC-4C2B-8E63-C0AE8DD84D7C}">
      <dgm:prSet/>
      <dgm:spPr/>
      <dgm:t>
        <a:bodyPr/>
        <a:lstStyle/>
        <a:p>
          <a:endParaRPr lang="pt-BR"/>
        </a:p>
      </dgm:t>
    </dgm:pt>
    <dgm:pt modelId="{2AB0DC84-0692-44A7-B93E-8CCD14CB23F8}" type="sibTrans" cxnId="{7BF7AF74-C6FC-4C2B-8E63-C0AE8DD84D7C}">
      <dgm:prSet/>
      <dgm:spPr/>
      <dgm:t>
        <a:bodyPr/>
        <a:lstStyle/>
        <a:p>
          <a:endParaRPr lang="pt-BR"/>
        </a:p>
      </dgm:t>
    </dgm:pt>
    <dgm:pt modelId="{C31DD5CB-B6B9-40FB-BBED-AEF02B6A5F6E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 dirty="0"/>
        </a:p>
      </dgm:t>
    </dgm:pt>
    <dgm:pt modelId="{76F0A2CE-82D3-4A3B-AD9E-9FBD562648BF}" type="parTrans" cxnId="{FB98F76A-5B04-4706-AD7F-F6779AF8C4D9}">
      <dgm:prSet/>
      <dgm:spPr/>
      <dgm:t>
        <a:bodyPr/>
        <a:lstStyle/>
        <a:p>
          <a:endParaRPr lang="pt-BR"/>
        </a:p>
      </dgm:t>
    </dgm:pt>
    <dgm:pt modelId="{09DB08F4-B641-45D3-93D3-23E6FD2B1887}" type="sibTrans" cxnId="{FB98F76A-5B04-4706-AD7F-F6779AF8C4D9}">
      <dgm:prSet/>
      <dgm:spPr/>
      <dgm:t>
        <a:bodyPr/>
        <a:lstStyle/>
        <a:p>
          <a:endParaRPr lang="pt-BR"/>
        </a:p>
      </dgm:t>
    </dgm:pt>
    <dgm:pt modelId="{91568848-96E2-4998-A628-CDCE34358DA1}">
      <dgm:prSet phldrT="[Texto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pt-BR" dirty="0"/>
            <a:t>Recebe PAR/PEL e PET/PELP para consolidação e emite POTEE</a:t>
          </a:r>
        </a:p>
      </dgm:t>
    </dgm:pt>
    <dgm:pt modelId="{6F21AE34-C8F5-473F-A766-BE119DDADB81}" type="parTrans" cxnId="{143D3BF9-FB13-41DC-9506-3730D19F90D1}">
      <dgm:prSet/>
      <dgm:spPr/>
      <dgm:t>
        <a:bodyPr/>
        <a:lstStyle/>
        <a:p>
          <a:endParaRPr lang="pt-BR"/>
        </a:p>
      </dgm:t>
    </dgm:pt>
    <dgm:pt modelId="{4A2A2926-90A3-488A-84C5-F7D87891906C}" type="sibTrans" cxnId="{143D3BF9-FB13-41DC-9506-3730D19F90D1}">
      <dgm:prSet/>
      <dgm:spPr/>
      <dgm:t>
        <a:bodyPr/>
        <a:lstStyle/>
        <a:p>
          <a:endParaRPr lang="pt-BR"/>
        </a:p>
      </dgm:t>
    </dgm:pt>
    <dgm:pt modelId="{433B53AE-16AC-4CC2-8C94-111A36DB335D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 dirty="0"/>
        </a:p>
      </dgm:t>
    </dgm:pt>
    <dgm:pt modelId="{25CF04E1-8B4D-4E1D-8280-ED0B1465F2F5}" type="parTrans" cxnId="{1DE0B241-0E91-4431-811D-47E342D63681}">
      <dgm:prSet/>
      <dgm:spPr/>
      <dgm:t>
        <a:bodyPr/>
        <a:lstStyle/>
        <a:p>
          <a:endParaRPr lang="pt-BR"/>
        </a:p>
      </dgm:t>
    </dgm:pt>
    <dgm:pt modelId="{8B9227F4-7920-4666-B4C0-0A483D6BBFA9}" type="sibTrans" cxnId="{1DE0B241-0E91-4431-811D-47E342D63681}">
      <dgm:prSet/>
      <dgm:spPr/>
      <dgm:t>
        <a:bodyPr/>
        <a:lstStyle/>
        <a:p>
          <a:endParaRPr lang="pt-BR"/>
        </a:p>
      </dgm:t>
    </dgm:pt>
    <dgm:pt modelId="{E1724BDE-C78E-4CC6-8DDA-0344EB5A2B15}">
      <dgm:prSet phldrT="[Texto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pt-BR" dirty="0"/>
            <a:t>Licitação</a:t>
          </a:r>
        </a:p>
      </dgm:t>
    </dgm:pt>
    <dgm:pt modelId="{1CCDAAFA-0223-4381-B3C1-19E906A89615}" type="parTrans" cxnId="{8D3E1641-C861-4D40-B1FF-8932B8F6CBA5}">
      <dgm:prSet/>
      <dgm:spPr/>
      <dgm:t>
        <a:bodyPr/>
        <a:lstStyle/>
        <a:p>
          <a:endParaRPr lang="pt-BR"/>
        </a:p>
      </dgm:t>
    </dgm:pt>
    <dgm:pt modelId="{32027DAC-A7E1-4B80-8E30-6744804CBE91}" type="sibTrans" cxnId="{8D3E1641-C861-4D40-B1FF-8932B8F6CBA5}">
      <dgm:prSet/>
      <dgm:spPr/>
      <dgm:t>
        <a:bodyPr/>
        <a:lstStyle/>
        <a:p>
          <a:endParaRPr lang="pt-BR"/>
        </a:p>
      </dgm:t>
    </dgm:pt>
    <dgm:pt modelId="{80A66CBB-E3E0-4DEF-84C6-7984A3A6386D}">
      <dgm:prSet phldrT="[Texto]"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pt-BR" dirty="0"/>
            <a:t>Autorização</a:t>
          </a:r>
        </a:p>
      </dgm:t>
    </dgm:pt>
    <dgm:pt modelId="{4C050D81-5B89-48BB-B7B8-BC8EA4936A00}" type="parTrans" cxnId="{233AD486-4A80-4D09-8965-865B2811B3B3}">
      <dgm:prSet/>
      <dgm:spPr/>
      <dgm:t>
        <a:bodyPr/>
        <a:lstStyle/>
        <a:p>
          <a:endParaRPr lang="pt-BR"/>
        </a:p>
      </dgm:t>
    </dgm:pt>
    <dgm:pt modelId="{3782E815-DE3B-4D67-9A16-F9FEA64C27BC}" type="sibTrans" cxnId="{233AD486-4A80-4D09-8965-865B2811B3B3}">
      <dgm:prSet/>
      <dgm:spPr/>
      <dgm:t>
        <a:bodyPr/>
        <a:lstStyle/>
        <a:p>
          <a:endParaRPr lang="pt-BR"/>
        </a:p>
      </dgm:t>
    </dgm:pt>
    <dgm:pt modelId="{0692474A-AB40-4603-94A7-EC4DC794762D}" type="pres">
      <dgm:prSet presAssocID="{6B40EC70-C73B-489B-A36B-96ED0E54F7FA}" presName="Name0" presStyleCnt="0">
        <dgm:presLayoutVars>
          <dgm:dir/>
          <dgm:animLvl val="lvl"/>
          <dgm:resizeHandles val="exact"/>
        </dgm:presLayoutVars>
      </dgm:prSet>
      <dgm:spPr/>
    </dgm:pt>
    <dgm:pt modelId="{CCE5F554-39EC-478E-8221-45BE727264D9}" type="pres">
      <dgm:prSet presAssocID="{433B53AE-16AC-4CC2-8C94-111A36DB335D}" presName="boxAndChildren" presStyleCnt="0"/>
      <dgm:spPr/>
    </dgm:pt>
    <dgm:pt modelId="{EFAEE397-E560-4E02-A5E2-84111F5F1ABA}" type="pres">
      <dgm:prSet presAssocID="{433B53AE-16AC-4CC2-8C94-111A36DB335D}" presName="parentTextBox" presStyleLbl="node1" presStyleIdx="0" presStyleCnt="4"/>
      <dgm:spPr/>
    </dgm:pt>
    <dgm:pt modelId="{03EDD34E-C1EE-41F5-A327-43522E9903EB}" type="pres">
      <dgm:prSet presAssocID="{433B53AE-16AC-4CC2-8C94-111A36DB335D}" presName="entireBox" presStyleLbl="node1" presStyleIdx="0" presStyleCnt="4"/>
      <dgm:spPr/>
    </dgm:pt>
    <dgm:pt modelId="{4FFD3DDD-CC9C-4710-983B-1CE8A91284D5}" type="pres">
      <dgm:prSet presAssocID="{433B53AE-16AC-4CC2-8C94-111A36DB335D}" presName="descendantBox" presStyleCnt="0"/>
      <dgm:spPr/>
    </dgm:pt>
    <dgm:pt modelId="{26D676D8-FC35-4508-B278-7F38A87794BE}" type="pres">
      <dgm:prSet presAssocID="{E1724BDE-C78E-4CC6-8DDA-0344EB5A2B15}" presName="childTextBox" presStyleLbl="fgAccFollowNode1" presStyleIdx="0" presStyleCnt="5">
        <dgm:presLayoutVars>
          <dgm:bulletEnabled val="1"/>
        </dgm:presLayoutVars>
      </dgm:prSet>
      <dgm:spPr/>
    </dgm:pt>
    <dgm:pt modelId="{8D67DF68-2404-439D-BBC5-56167BDFF1DB}" type="pres">
      <dgm:prSet presAssocID="{80A66CBB-E3E0-4DEF-84C6-7984A3A6386D}" presName="childTextBox" presStyleLbl="fgAccFollowNode1" presStyleIdx="1" presStyleCnt="5">
        <dgm:presLayoutVars>
          <dgm:bulletEnabled val="1"/>
        </dgm:presLayoutVars>
      </dgm:prSet>
      <dgm:spPr/>
    </dgm:pt>
    <dgm:pt modelId="{837D8570-3F64-4B00-B36C-34BD7C84E5B6}" type="pres">
      <dgm:prSet presAssocID="{09DB08F4-B641-45D3-93D3-23E6FD2B1887}" presName="sp" presStyleCnt="0"/>
      <dgm:spPr/>
    </dgm:pt>
    <dgm:pt modelId="{A5C7E7D3-1F9F-4BA3-9790-556EB45FA2EC}" type="pres">
      <dgm:prSet presAssocID="{C31DD5CB-B6B9-40FB-BBED-AEF02B6A5F6E}" presName="arrowAndChildren" presStyleCnt="0"/>
      <dgm:spPr/>
    </dgm:pt>
    <dgm:pt modelId="{F4C18C7C-92B8-480C-9CDE-FD74E72BE5EE}" type="pres">
      <dgm:prSet presAssocID="{C31DD5CB-B6B9-40FB-BBED-AEF02B6A5F6E}" presName="parentTextArrow" presStyleLbl="node1" presStyleIdx="0" presStyleCnt="4"/>
      <dgm:spPr/>
    </dgm:pt>
    <dgm:pt modelId="{9BC1C347-542B-4386-A32F-D81C032EC94E}" type="pres">
      <dgm:prSet presAssocID="{C31DD5CB-B6B9-40FB-BBED-AEF02B6A5F6E}" presName="arrow" presStyleLbl="node1" presStyleIdx="1" presStyleCnt="4"/>
      <dgm:spPr/>
    </dgm:pt>
    <dgm:pt modelId="{C57015F3-7FF7-433A-997D-925F5772A39B}" type="pres">
      <dgm:prSet presAssocID="{C31DD5CB-B6B9-40FB-BBED-AEF02B6A5F6E}" presName="descendantArrow" presStyleCnt="0"/>
      <dgm:spPr/>
    </dgm:pt>
    <dgm:pt modelId="{58F57E55-AB3B-4ECE-B7FA-9F8A531C9DF9}" type="pres">
      <dgm:prSet presAssocID="{91568848-96E2-4998-A628-CDCE34358DA1}" presName="childTextArrow" presStyleLbl="fgAccFollowNode1" presStyleIdx="2" presStyleCnt="5">
        <dgm:presLayoutVars>
          <dgm:bulletEnabled val="1"/>
        </dgm:presLayoutVars>
      </dgm:prSet>
      <dgm:spPr/>
    </dgm:pt>
    <dgm:pt modelId="{F090E0EB-BC87-4B4B-ADAB-BD8B00F21D18}" type="pres">
      <dgm:prSet presAssocID="{A4FD52D1-BA79-42E7-B4EC-44B4AB31C023}" presName="sp" presStyleCnt="0"/>
      <dgm:spPr/>
    </dgm:pt>
    <dgm:pt modelId="{27D9E629-C517-451E-A1DE-139769539CCF}" type="pres">
      <dgm:prSet presAssocID="{2632AF2B-3928-43BC-BB32-4F24E50EEB7F}" presName="arrowAndChildren" presStyleCnt="0"/>
      <dgm:spPr/>
    </dgm:pt>
    <dgm:pt modelId="{B21FFCD5-907A-4F33-AE25-7318A04A8247}" type="pres">
      <dgm:prSet presAssocID="{2632AF2B-3928-43BC-BB32-4F24E50EEB7F}" presName="parentTextArrow" presStyleLbl="node1" presStyleIdx="1" presStyleCnt="4"/>
      <dgm:spPr/>
    </dgm:pt>
    <dgm:pt modelId="{F7B87A3A-0271-4D72-88F2-1C088E280197}" type="pres">
      <dgm:prSet presAssocID="{2632AF2B-3928-43BC-BB32-4F24E50EEB7F}" presName="arrow" presStyleLbl="node1" presStyleIdx="2" presStyleCnt="4"/>
      <dgm:spPr/>
    </dgm:pt>
    <dgm:pt modelId="{11BEDCFE-74CE-474A-A20E-CEAEB9751939}" type="pres">
      <dgm:prSet presAssocID="{2632AF2B-3928-43BC-BB32-4F24E50EEB7F}" presName="descendantArrow" presStyleCnt="0"/>
      <dgm:spPr/>
    </dgm:pt>
    <dgm:pt modelId="{261CE9C9-26C5-4EC7-A51A-94B48225F589}" type="pres">
      <dgm:prSet presAssocID="{B60D9CFA-26E9-4BCF-AC2E-7B5E48C69BB0}" presName="childTextArrow" presStyleLbl="fgAccFollowNode1" presStyleIdx="3" presStyleCnt="5">
        <dgm:presLayoutVars>
          <dgm:bulletEnabled val="1"/>
        </dgm:presLayoutVars>
      </dgm:prSet>
      <dgm:spPr/>
    </dgm:pt>
    <dgm:pt modelId="{069EBE06-597E-468F-9038-AE64C4B21A86}" type="pres">
      <dgm:prSet presAssocID="{58C23F4A-71C7-470D-AA58-9957BADB4106}" presName="sp" presStyleCnt="0"/>
      <dgm:spPr/>
    </dgm:pt>
    <dgm:pt modelId="{5884C1D6-615E-495B-B6CA-CA30385E0E7E}" type="pres">
      <dgm:prSet presAssocID="{EF4C81D3-08E7-4D51-95DB-70403DD8E9F7}" presName="arrowAndChildren" presStyleCnt="0"/>
      <dgm:spPr/>
    </dgm:pt>
    <dgm:pt modelId="{67EE4D61-FE86-495D-82F5-6FD8F1FE59AC}" type="pres">
      <dgm:prSet presAssocID="{EF4C81D3-08E7-4D51-95DB-70403DD8E9F7}" presName="parentTextArrow" presStyleLbl="node1" presStyleIdx="2" presStyleCnt="4"/>
      <dgm:spPr/>
    </dgm:pt>
    <dgm:pt modelId="{355246BF-6A75-4E15-AE3E-DC6652F53A9C}" type="pres">
      <dgm:prSet presAssocID="{EF4C81D3-08E7-4D51-95DB-70403DD8E9F7}" presName="arrow" presStyleLbl="node1" presStyleIdx="3" presStyleCnt="4"/>
      <dgm:spPr/>
    </dgm:pt>
    <dgm:pt modelId="{83E04A77-8BA3-4AA0-BAD4-B836482E769E}" type="pres">
      <dgm:prSet presAssocID="{EF4C81D3-08E7-4D51-95DB-70403DD8E9F7}" presName="descendantArrow" presStyleCnt="0"/>
      <dgm:spPr/>
    </dgm:pt>
    <dgm:pt modelId="{AA28BA3B-B098-4536-97A8-BF23654D2E60}" type="pres">
      <dgm:prSet presAssocID="{9C7A7D50-BD72-4C80-9168-2C9C83B7DA2B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A026AB0B-6144-4EF9-BEB1-A1885D4A6A65}" srcId="{6B40EC70-C73B-489B-A36B-96ED0E54F7FA}" destId="{EF4C81D3-08E7-4D51-95DB-70403DD8E9F7}" srcOrd="0" destOrd="0" parTransId="{A1077AA3-6544-4636-A8D3-3C8D8B381C8A}" sibTransId="{58C23F4A-71C7-470D-AA58-9957BADB4106}"/>
    <dgm:cxn modelId="{A3EA9F0E-22F1-4FB9-84BB-7EEAE5162D76}" type="presOf" srcId="{E1724BDE-C78E-4CC6-8DDA-0344EB5A2B15}" destId="{26D676D8-FC35-4508-B278-7F38A87794BE}" srcOrd="0" destOrd="0" presId="urn:microsoft.com/office/officeart/2005/8/layout/process4"/>
    <dgm:cxn modelId="{42952F14-EADC-4F91-9DAB-3A98A93749F4}" type="presOf" srcId="{2632AF2B-3928-43BC-BB32-4F24E50EEB7F}" destId="{F7B87A3A-0271-4D72-88F2-1C088E280197}" srcOrd="1" destOrd="0" presId="urn:microsoft.com/office/officeart/2005/8/layout/process4"/>
    <dgm:cxn modelId="{A0E4F314-1A99-4FE2-8F71-1CA8069AE2BE}" type="presOf" srcId="{C31DD5CB-B6B9-40FB-BBED-AEF02B6A5F6E}" destId="{F4C18C7C-92B8-480C-9CDE-FD74E72BE5EE}" srcOrd="0" destOrd="0" presId="urn:microsoft.com/office/officeart/2005/8/layout/process4"/>
    <dgm:cxn modelId="{B1E4492C-F00F-4269-BF36-0087521C89BA}" type="presOf" srcId="{C31DD5CB-B6B9-40FB-BBED-AEF02B6A5F6E}" destId="{9BC1C347-542B-4386-A32F-D81C032EC94E}" srcOrd="1" destOrd="0" presId="urn:microsoft.com/office/officeart/2005/8/layout/process4"/>
    <dgm:cxn modelId="{8D3E1641-C861-4D40-B1FF-8932B8F6CBA5}" srcId="{433B53AE-16AC-4CC2-8C94-111A36DB335D}" destId="{E1724BDE-C78E-4CC6-8DDA-0344EB5A2B15}" srcOrd="0" destOrd="0" parTransId="{1CCDAAFA-0223-4381-B3C1-19E906A89615}" sibTransId="{32027DAC-A7E1-4B80-8E30-6744804CBE91}"/>
    <dgm:cxn modelId="{1DE0B241-0E91-4431-811D-47E342D63681}" srcId="{6B40EC70-C73B-489B-A36B-96ED0E54F7FA}" destId="{433B53AE-16AC-4CC2-8C94-111A36DB335D}" srcOrd="3" destOrd="0" parTransId="{25CF04E1-8B4D-4E1D-8280-ED0B1465F2F5}" sibTransId="{8B9227F4-7920-4666-B4C0-0A483D6BBFA9}"/>
    <dgm:cxn modelId="{17E46E44-B25A-4B81-9460-8E0A85DFC640}" type="presOf" srcId="{B60D9CFA-26E9-4BCF-AC2E-7B5E48C69BB0}" destId="{261CE9C9-26C5-4EC7-A51A-94B48225F589}" srcOrd="0" destOrd="0" presId="urn:microsoft.com/office/officeart/2005/8/layout/process4"/>
    <dgm:cxn modelId="{BF57384A-F616-4398-886E-1B4C56A329A4}" type="presOf" srcId="{433B53AE-16AC-4CC2-8C94-111A36DB335D}" destId="{EFAEE397-E560-4E02-A5E2-84111F5F1ABA}" srcOrd="0" destOrd="0" presId="urn:microsoft.com/office/officeart/2005/8/layout/process4"/>
    <dgm:cxn modelId="{FB98F76A-5B04-4706-AD7F-F6779AF8C4D9}" srcId="{6B40EC70-C73B-489B-A36B-96ED0E54F7FA}" destId="{C31DD5CB-B6B9-40FB-BBED-AEF02B6A5F6E}" srcOrd="2" destOrd="0" parTransId="{76F0A2CE-82D3-4A3B-AD9E-9FBD562648BF}" sibTransId="{09DB08F4-B641-45D3-93D3-23E6FD2B1887}"/>
    <dgm:cxn modelId="{6E0D334C-4E37-4A71-B655-97FA7CDA4001}" type="presOf" srcId="{433B53AE-16AC-4CC2-8C94-111A36DB335D}" destId="{03EDD34E-C1EE-41F5-A327-43522E9903EB}" srcOrd="1" destOrd="0" presId="urn:microsoft.com/office/officeart/2005/8/layout/process4"/>
    <dgm:cxn modelId="{7BF7AF74-C6FC-4C2B-8E63-C0AE8DD84D7C}" srcId="{2632AF2B-3928-43BC-BB32-4F24E50EEB7F}" destId="{B60D9CFA-26E9-4BCF-AC2E-7B5E48C69BB0}" srcOrd="0" destOrd="0" parTransId="{26FAB8C5-19AA-4FB7-83CC-E8E3260ED814}" sibTransId="{2AB0DC84-0692-44A7-B93E-8CCD14CB23F8}"/>
    <dgm:cxn modelId="{E380E385-A31A-496F-9339-B26CEA1A4184}" type="presOf" srcId="{EF4C81D3-08E7-4D51-95DB-70403DD8E9F7}" destId="{67EE4D61-FE86-495D-82F5-6FD8F1FE59AC}" srcOrd="0" destOrd="0" presId="urn:microsoft.com/office/officeart/2005/8/layout/process4"/>
    <dgm:cxn modelId="{233AD486-4A80-4D09-8965-865B2811B3B3}" srcId="{433B53AE-16AC-4CC2-8C94-111A36DB335D}" destId="{80A66CBB-E3E0-4DEF-84C6-7984A3A6386D}" srcOrd="1" destOrd="0" parTransId="{4C050D81-5B89-48BB-B7B8-BC8EA4936A00}" sibTransId="{3782E815-DE3B-4D67-9A16-F9FEA64C27BC}"/>
    <dgm:cxn modelId="{4D244890-9E72-4B3C-B347-7E9D5099CF98}" type="presOf" srcId="{2632AF2B-3928-43BC-BB32-4F24E50EEB7F}" destId="{B21FFCD5-907A-4F33-AE25-7318A04A8247}" srcOrd="0" destOrd="0" presId="urn:microsoft.com/office/officeart/2005/8/layout/process4"/>
    <dgm:cxn modelId="{3D312B99-579C-406D-B812-2D0C536D3C4B}" type="presOf" srcId="{EF4C81D3-08E7-4D51-95DB-70403DD8E9F7}" destId="{355246BF-6A75-4E15-AE3E-DC6652F53A9C}" srcOrd="1" destOrd="0" presId="urn:microsoft.com/office/officeart/2005/8/layout/process4"/>
    <dgm:cxn modelId="{374F9BA2-60F1-450B-B669-7ACEAD7DD413}" srcId="{EF4C81D3-08E7-4D51-95DB-70403DD8E9F7}" destId="{9C7A7D50-BD72-4C80-9168-2C9C83B7DA2B}" srcOrd="0" destOrd="0" parTransId="{8FBD86C9-272F-427E-8C28-BF17543484E1}" sibTransId="{F850E2EE-A72B-41E7-861E-6B7116089D9F}"/>
    <dgm:cxn modelId="{4D1840A8-8DE5-4224-A3EF-A0040771A64F}" type="presOf" srcId="{9C7A7D50-BD72-4C80-9168-2C9C83B7DA2B}" destId="{AA28BA3B-B098-4536-97A8-BF23654D2E60}" srcOrd="0" destOrd="0" presId="urn:microsoft.com/office/officeart/2005/8/layout/process4"/>
    <dgm:cxn modelId="{071073C5-46B3-47CA-8794-FAD8F3E6D7A0}" srcId="{6B40EC70-C73B-489B-A36B-96ED0E54F7FA}" destId="{2632AF2B-3928-43BC-BB32-4F24E50EEB7F}" srcOrd="1" destOrd="0" parTransId="{8C2B73AB-D28C-4A2C-B58F-55744C317B55}" sibTransId="{A4FD52D1-BA79-42E7-B4EC-44B4AB31C023}"/>
    <dgm:cxn modelId="{D43B06C9-CFD5-4B58-9841-7BE750595857}" type="presOf" srcId="{91568848-96E2-4998-A628-CDCE34358DA1}" destId="{58F57E55-AB3B-4ECE-B7FA-9F8A531C9DF9}" srcOrd="0" destOrd="0" presId="urn:microsoft.com/office/officeart/2005/8/layout/process4"/>
    <dgm:cxn modelId="{4F034BCB-CED3-424E-BAC1-0E6A451F1D71}" type="presOf" srcId="{6B40EC70-C73B-489B-A36B-96ED0E54F7FA}" destId="{0692474A-AB40-4603-94A7-EC4DC794762D}" srcOrd="0" destOrd="0" presId="urn:microsoft.com/office/officeart/2005/8/layout/process4"/>
    <dgm:cxn modelId="{FA5679E0-2302-4560-898B-6738BAD9C2F7}" type="presOf" srcId="{80A66CBB-E3E0-4DEF-84C6-7984A3A6386D}" destId="{8D67DF68-2404-439D-BBC5-56167BDFF1DB}" srcOrd="0" destOrd="0" presId="urn:microsoft.com/office/officeart/2005/8/layout/process4"/>
    <dgm:cxn modelId="{143D3BF9-FB13-41DC-9506-3730D19F90D1}" srcId="{C31DD5CB-B6B9-40FB-BBED-AEF02B6A5F6E}" destId="{91568848-96E2-4998-A628-CDCE34358DA1}" srcOrd="0" destOrd="0" parTransId="{6F21AE34-C8F5-473F-A766-BE119DDADB81}" sibTransId="{4A2A2926-90A3-488A-84C5-F7D87891906C}"/>
    <dgm:cxn modelId="{34E30AA0-2390-415B-9313-D1838BEA795B}" type="presParOf" srcId="{0692474A-AB40-4603-94A7-EC4DC794762D}" destId="{CCE5F554-39EC-478E-8221-45BE727264D9}" srcOrd="0" destOrd="0" presId="urn:microsoft.com/office/officeart/2005/8/layout/process4"/>
    <dgm:cxn modelId="{C1FC3956-0F30-4B01-AAC8-609B42624742}" type="presParOf" srcId="{CCE5F554-39EC-478E-8221-45BE727264D9}" destId="{EFAEE397-E560-4E02-A5E2-84111F5F1ABA}" srcOrd="0" destOrd="0" presId="urn:microsoft.com/office/officeart/2005/8/layout/process4"/>
    <dgm:cxn modelId="{B185E8C0-2DD3-4767-A817-A38C79A4C1B6}" type="presParOf" srcId="{CCE5F554-39EC-478E-8221-45BE727264D9}" destId="{03EDD34E-C1EE-41F5-A327-43522E9903EB}" srcOrd="1" destOrd="0" presId="urn:microsoft.com/office/officeart/2005/8/layout/process4"/>
    <dgm:cxn modelId="{3EFFF39C-A568-4CBD-9DF2-8F3DFEA031AB}" type="presParOf" srcId="{CCE5F554-39EC-478E-8221-45BE727264D9}" destId="{4FFD3DDD-CC9C-4710-983B-1CE8A91284D5}" srcOrd="2" destOrd="0" presId="urn:microsoft.com/office/officeart/2005/8/layout/process4"/>
    <dgm:cxn modelId="{274A4C50-8861-42C9-B935-92533A6ED950}" type="presParOf" srcId="{4FFD3DDD-CC9C-4710-983B-1CE8A91284D5}" destId="{26D676D8-FC35-4508-B278-7F38A87794BE}" srcOrd="0" destOrd="0" presId="urn:microsoft.com/office/officeart/2005/8/layout/process4"/>
    <dgm:cxn modelId="{5FB2FA07-C112-4375-BE54-C26161A5D297}" type="presParOf" srcId="{4FFD3DDD-CC9C-4710-983B-1CE8A91284D5}" destId="{8D67DF68-2404-439D-BBC5-56167BDFF1DB}" srcOrd="1" destOrd="0" presId="urn:microsoft.com/office/officeart/2005/8/layout/process4"/>
    <dgm:cxn modelId="{BF2F89AD-A535-426A-9A3D-73BBB89984B6}" type="presParOf" srcId="{0692474A-AB40-4603-94A7-EC4DC794762D}" destId="{837D8570-3F64-4B00-B36C-34BD7C84E5B6}" srcOrd="1" destOrd="0" presId="urn:microsoft.com/office/officeart/2005/8/layout/process4"/>
    <dgm:cxn modelId="{3312BDB4-23EB-47FE-AB70-0DD4356802E8}" type="presParOf" srcId="{0692474A-AB40-4603-94A7-EC4DC794762D}" destId="{A5C7E7D3-1F9F-4BA3-9790-556EB45FA2EC}" srcOrd="2" destOrd="0" presId="urn:microsoft.com/office/officeart/2005/8/layout/process4"/>
    <dgm:cxn modelId="{3A4192F2-00B3-4C51-8BE7-C61B7D4BF8D6}" type="presParOf" srcId="{A5C7E7D3-1F9F-4BA3-9790-556EB45FA2EC}" destId="{F4C18C7C-92B8-480C-9CDE-FD74E72BE5EE}" srcOrd="0" destOrd="0" presId="urn:microsoft.com/office/officeart/2005/8/layout/process4"/>
    <dgm:cxn modelId="{EA0F9244-6E53-4337-A157-05F3691DFF9C}" type="presParOf" srcId="{A5C7E7D3-1F9F-4BA3-9790-556EB45FA2EC}" destId="{9BC1C347-542B-4386-A32F-D81C032EC94E}" srcOrd="1" destOrd="0" presId="urn:microsoft.com/office/officeart/2005/8/layout/process4"/>
    <dgm:cxn modelId="{7B552131-189D-4DA9-B223-F16F4CCA2782}" type="presParOf" srcId="{A5C7E7D3-1F9F-4BA3-9790-556EB45FA2EC}" destId="{C57015F3-7FF7-433A-997D-925F5772A39B}" srcOrd="2" destOrd="0" presId="urn:microsoft.com/office/officeart/2005/8/layout/process4"/>
    <dgm:cxn modelId="{0762442D-4E4A-4938-8121-0D0920F76D62}" type="presParOf" srcId="{C57015F3-7FF7-433A-997D-925F5772A39B}" destId="{58F57E55-AB3B-4ECE-B7FA-9F8A531C9DF9}" srcOrd="0" destOrd="0" presId="urn:microsoft.com/office/officeart/2005/8/layout/process4"/>
    <dgm:cxn modelId="{1D69B028-FFC2-48AA-B3ED-BFEA9DB7FFB1}" type="presParOf" srcId="{0692474A-AB40-4603-94A7-EC4DC794762D}" destId="{F090E0EB-BC87-4B4B-ADAB-BD8B00F21D18}" srcOrd="3" destOrd="0" presId="urn:microsoft.com/office/officeart/2005/8/layout/process4"/>
    <dgm:cxn modelId="{50EAED06-F89F-48D5-BBD5-901D25F3C42B}" type="presParOf" srcId="{0692474A-AB40-4603-94A7-EC4DC794762D}" destId="{27D9E629-C517-451E-A1DE-139769539CCF}" srcOrd="4" destOrd="0" presId="urn:microsoft.com/office/officeart/2005/8/layout/process4"/>
    <dgm:cxn modelId="{B0E69B89-90F7-44F7-9A3C-21D2CECDE041}" type="presParOf" srcId="{27D9E629-C517-451E-A1DE-139769539CCF}" destId="{B21FFCD5-907A-4F33-AE25-7318A04A8247}" srcOrd="0" destOrd="0" presId="urn:microsoft.com/office/officeart/2005/8/layout/process4"/>
    <dgm:cxn modelId="{CC7D7AB1-B9FF-4890-92B4-F163BAF84F90}" type="presParOf" srcId="{27D9E629-C517-451E-A1DE-139769539CCF}" destId="{F7B87A3A-0271-4D72-88F2-1C088E280197}" srcOrd="1" destOrd="0" presId="urn:microsoft.com/office/officeart/2005/8/layout/process4"/>
    <dgm:cxn modelId="{EF2FF38B-602F-459E-9A24-133C6C16FBBF}" type="presParOf" srcId="{27D9E629-C517-451E-A1DE-139769539CCF}" destId="{11BEDCFE-74CE-474A-A20E-CEAEB9751939}" srcOrd="2" destOrd="0" presId="urn:microsoft.com/office/officeart/2005/8/layout/process4"/>
    <dgm:cxn modelId="{D409391C-62AC-4BC4-9D67-9B110A20B824}" type="presParOf" srcId="{11BEDCFE-74CE-474A-A20E-CEAEB9751939}" destId="{261CE9C9-26C5-4EC7-A51A-94B48225F589}" srcOrd="0" destOrd="0" presId="urn:microsoft.com/office/officeart/2005/8/layout/process4"/>
    <dgm:cxn modelId="{227972D8-5F22-4013-B1FE-5ED8DF3B02C1}" type="presParOf" srcId="{0692474A-AB40-4603-94A7-EC4DC794762D}" destId="{069EBE06-597E-468F-9038-AE64C4B21A86}" srcOrd="5" destOrd="0" presId="urn:microsoft.com/office/officeart/2005/8/layout/process4"/>
    <dgm:cxn modelId="{BF841837-06B7-4CA0-839F-C757FBC3CA95}" type="presParOf" srcId="{0692474A-AB40-4603-94A7-EC4DC794762D}" destId="{5884C1D6-615E-495B-B6CA-CA30385E0E7E}" srcOrd="6" destOrd="0" presId="urn:microsoft.com/office/officeart/2005/8/layout/process4"/>
    <dgm:cxn modelId="{ACCC9908-6EBE-489C-9166-9828909301C5}" type="presParOf" srcId="{5884C1D6-615E-495B-B6CA-CA30385E0E7E}" destId="{67EE4D61-FE86-495D-82F5-6FD8F1FE59AC}" srcOrd="0" destOrd="0" presId="urn:microsoft.com/office/officeart/2005/8/layout/process4"/>
    <dgm:cxn modelId="{8346B727-1A67-46C9-B10C-AD0BF4BE79B0}" type="presParOf" srcId="{5884C1D6-615E-495B-B6CA-CA30385E0E7E}" destId="{355246BF-6A75-4E15-AE3E-DC6652F53A9C}" srcOrd="1" destOrd="0" presId="urn:microsoft.com/office/officeart/2005/8/layout/process4"/>
    <dgm:cxn modelId="{97D3C621-4BD5-453D-B727-62B35B87666F}" type="presParOf" srcId="{5884C1D6-615E-495B-B6CA-CA30385E0E7E}" destId="{83E04A77-8BA3-4AA0-BAD4-B836482E769E}" srcOrd="2" destOrd="0" presId="urn:microsoft.com/office/officeart/2005/8/layout/process4"/>
    <dgm:cxn modelId="{1060CAFF-84EC-409D-9DA3-72DC1DCD7440}" type="presParOf" srcId="{83E04A77-8BA3-4AA0-BAD4-B836482E769E}" destId="{AA28BA3B-B098-4536-97A8-BF23654D2E6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DD34E-C1EE-41F5-A327-43522E9903EB}">
      <dsp:nvSpPr>
        <dsp:cNvPr id="0" name=""/>
        <dsp:cNvSpPr/>
      </dsp:nvSpPr>
      <dsp:spPr>
        <a:xfrm>
          <a:off x="0" y="4218784"/>
          <a:ext cx="6187440" cy="922966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>
        <a:off x="0" y="4218784"/>
        <a:ext cx="6187440" cy="498402"/>
      </dsp:txXfrm>
    </dsp:sp>
    <dsp:sp modelId="{26D676D8-FC35-4508-B278-7F38A87794BE}">
      <dsp:nvSpPr>
        <dsp:cNvPr id="0" name=""/>
        <dsp:cNvSpPr/>
      </dsp:nvSpPr>
      <dsp:spPr>
        <a:xfrm>
          <a:off x="0" y="4698727"/>
          <a:ext cx="3093720" cy="424564"/>
        </a:xfrm>
        <a:prstGeom prst="rect">
          <a:avLst/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Licitação</a:t>
          </a:r>
        </a:p>
      </dsp:txBody>
      <dsp:txXfrm>
        <a:off x="0" y="4698727"/>
        <a:ext cx="3093720" cy="424564"/>
      </dsp:txXfrm>
    </dsp:sp>
    <dsp:sp modelId="{8D67DF68-2404-439D-BBC5-56167BDFF1DB}">
      <dsp:nvSpPr>
        <dsp:cNvPr id="0" name=""/>
        <dsp:cNvSpPr/>
      </dsp:nvSpPr>
      <dsp:spPr>
        <a:xfrm>
          <a:off x="3093720" y="4698727"/>
          <a:ext cx="3093720" cy="424564"/>
        </a:xfrm>
        <a:prstGeom prst="rect">
          <a:avLst/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Autorização</a:t>
          </a:r>
        </a:p>
      </dsp:txBody>
      <dsp:txXfrm>
        <a:off x="3093720" y="4698727"/>
        <a:ext cx="3093720" cy="424564"/>
      </dsp:txXfrm>
    </dsp:sp>
    <dsp:sp modelId="{9BC1C347-542B-4386-A32F-D81C032EC94E}">
      <dsp:nvSpPr>
        <dsp:cNvPr id="0" name=""/>
        <dsp:cNvSpPr/>
      </dsp:nvSpPr>
      <dsp:spPr>
        <a:xfrm rot="10800000">
          <a:off x="0" y="2813105"/>
          <a:ext cx="6187440" cy="1419523"/>
        </a:xfrm>
        <a:prstGeom prst="upArrowCallou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 rot="-10800000">
        <a:off x="0" y="2813105"/>
        <a:ext cx="6187440" cy="498252"/>
      </dsp:txXfrm>
    </dsp:sp>
    <dsp:sp modelId="{58F57E55-AB3B-4ECE-B7FA-9F8A531C9DF9}">
      <dsp:nvSpPr>
        <dsp:cNvPr id="0" name=""/>
        <dsp:cNvSpPr/>
      </dsp:nvSpPr>
      <dsp:spPr>
        <a:xfrm>
          <a:off x="0" y="3311358"/>
          <a:ext cx="6187440" cy="424437"/>
        </a:xfrm>
        <a:prstGeom prst="rect">
          <a:avLst/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Recebe PAR/PEL e PET/PELP para consolidação e emite POTEE</a:t>
          </a:r>
        </a:p>
      </dsp:txBody>
      <dsp:txXfrm>
        <a:off x="0" y="3311358"/>
        <a:ext cx="6187440" cy="424437"/>
      </dsp:txXfrm>
    </dsp:sp>
    <dsp:sp modelId="{F7B87A3A-0271-4D72-88F2-1C088E280197}">
      <dsp:nvSpPr>
        <dsp:cNvPr id="0" name=""/>
        <dsp:cNvSpPr/>
      </dsp:nvSpPr>
      <dsp:spPr>
        <a:xfrm rot="10800000">
          <a:off x="0" y="1407427"/>
          <a:ext cx="6187440" cy="1419523"/>
        </a:xfrm>
        <a:prstGeom prst="upArrowCallou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 rot="-10800000">
        <a:off x="0" y="1407427"/>
        <a:ext cx="6187440" cy="498252"/>
      </dsp:txXfrm>
    </dsp:sp>
    <dsp:sp modelId="{261CE9C9-26C5-4EC7-A51A-94B48225F589}">
      <dsp:nvSpPr>
        <dsp:cNvPr id="0" name=""/>
        <dsp:cNvSpPr/>
      </dsp:nvSpPr>
      <dsp:spPr>
        <a:xfrm>
          <a:off x="0" y="1905679"/>
          <a:ext cx="6187440" cy="424437"/>
        </a:xfrm>
        <a:prstGeom prst="rect">
          <a:avLst/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Recebe documento e elabora PAR/PEL</a:t>
          </a:r>
        </a:p>
      </dsp:txBody>
      <dsp:txXfrm>
        <a:off x="0" y="1905679"/>
        <a:ext cx="6187440" cy="424437"/>
      </dsp:txXfrm>
    </dsp:sp>
    <dsp:sp modelId="{355246BF-6A75-4E15-AE3E-DC6652F53A9C}">
      <dsp:nvSpPr>
        <dsp:cNvPr id="0" name=""/>
        <dsp:cNvSpPr/>
      </dsp:nvSpPr>
      <dsp:spPr>
        <a:xfrm rot="10800000">
          <a:off x="0" y="1748"/>
          <a:ext cx="6187440" cy="1419523"/>
        </a:xfrm>
        <a:prstGeom prst="upArrowCallou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 rot="-10800000">
        <a:off x="0" y="1748"/>
        <a:ext cx="6187440" cy="498252"/>
      </dsp:txXfrm>
    </dsp:sp>
    <dsp:sp modelId="{AA28BA3B-B098-4536-97A8-BF23654D2E60}">
      <dsp:nvSpPr>
        <dsp:cNvPr id="0" name=""/>
        <dsp:cNvSpPr/>
      </dsp:nvSpPr>
      <dsp:spPr>
        <a:xfrm>
          <a:off x="0" y="500001"/>
          <a:ext cx="6187440" cy="424437"/>
        </a:xfrm>
        <a:prstGeom prst="rect">
          <a:avLst/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Elabora PET/PELP</a:t>
          </a:r>
        </a:p>
      </dsp:txBody>
      <dsp:txXfrm>
        <a:off x="0" y="500001"/>
        <a:ext cx="6187440" cy="42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88770D-7AA4-822A-04EB-09B89DBF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793FA3-5618-B28E-552A-8DF91DEBA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9792-8039-4927-9517-9BB4E87B46D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D7B578-660B-1978-294C-E00EF1D09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D1573-C3B2-09F0-7C52-99AD1338DE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155E-1458-4184-9485-93F54E605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554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amara.leg.br/legin/fed/lei/1995/lei-9074-7-julho-1995-347472-publicacaooriginal-1-pl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lanalto.gov.br/ccivil_03/_Ato2019-2022/2022/Decreto/D11314.htm" TargetMode="External"/><Relationship Id="rId4" Type="http://schemas.openxmlformats.org/officeDocument/2006/relationships/hyperlink" Target="https://www.planalto.gov.br/ccivil_03/_ato2011-2014/2013/lei/l12783.htm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alto.gov.br/ccivil_03/_Ato2019-2022/2022/Decreto/D11314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COMEÇAR A GRAVAR!!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Nome+titulo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ponto de vista financeiro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Contrato de concessão é por 30 anos -&gt; explicar porque 2042 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empresas que aceitaram prorrogar concessão por 12.783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devem a fazer por 30 anos, prazo acaba 2042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MP579/2012 +30 anos de concessão = 2042 (concessão renovada em 2012)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- Comparar entradas consideradas para os dois equipamentos  gerar fluxos de caixa</a:t>
            </a:r>
          </a:p>
        </p:txBody>
      </p:sp>
    </p:spTree>
    <p:extLst>
      <p:ext uri="{BB962C8B-B14F-4D97-AF65-F5344CB8AC3E}">
        <p14:creationId xmlns:p14="http://schemas.microsoft.com/office/powerpoint/2010/main" val="137076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Para o equipamento existente</a:t>
            </a:r>
          </a:p>
          <a:p>
            <a:pPr marL="158750" indent="0">
              <a:buNone/>
            </a:pPr>
            <a:r>
              <a:rPr lang="pt-BR" dirty="0"/>
              <a:t>Considerando-se que o prazo da REA para substituição dos </a:t>
            </a:r>
            <a:r>
              <a:rPr lang="pt-BR" dirty="0" err="1"/>
              <a:t>trafos</a:t>
            </a:r>
            <a:r>
              <a:rPr lang="pt-BR" dirty="0"/>
              <a:t> é de 30 meses </a:t>
            </a:r>
            <a:r>
              <a:rPr lang="pt-BR" dirty="0">
                <a:sym typeface="Wingdings" panose="05000000000000000000" pitchFamily="2" charset="2"/>
              </a:rPr>
              <a:t> 2025</a:t>
            </a:r>
            <a:endParaRPr lang="pt-BR" dirty="0"/>
          </a:p>
          <a:p>
            <a:pPr marL="158750" indent="0">
              <a:buNone/>
            </a:pPr>
            <a:r>
              <a:rPr lang="pt-BR" dirty="0"/>
              <a:t>Cada alternativa </a:t>
            </a:r>
            <a:r>
              <a:rPr lang="pt-BR" dirty="0">
                <a:sym typeface="Wingdings" panose="05000000000000000000" pitchFamily="2" charset="2"/>
              </a:rPr>
              <a:t> equipamentos existentes  comprados  ATD então CIN=0</a:t>
            </a:r>
            <a:endParaRPr lang="pt-BR" dirty="0"/>
          </a:p>
          <a:p>
            <a:pPr marL="158750" indent="0">
              <a:buNone/>
            </a:pPr>
            <a:r>
              <a:rPr lang="pt-BR" dirty="0"/>
              <a:t>Apesar de CIN =0 </a:t>
            </a:r>
            <a:r>
              <a:rPr lang="pt-BR" dirty="0">
                <a:sym typeface="Wingdings" panose="05000000000000000000" pitchFamily="2" charset="2"/>
              </a:rPr>
              <a:t> equipamento existente carrega a receita existente</a:t>
            </a:r>
          </a:p>
          <a:p>
            <a:pPr marL="158750" indent="0">
              <a:buNone/>
            </a:pPr>
            <a:r>
              <a:rPr lang="pt-BR" dirty="0"/>
              <a:t>Ponto de vista não proprietário</a:t>
            </a:r>
            <a:r>
              <a:rPr lang="pt-BR" dirty="0">
                <a:sym typeface="Wingdings" panose="05000000000000000000" pitchFamily="2" charset="2"/>
              </a:rPr>
              <a:t> ajuda a realizar a análise das alternativas </a:t>
            </a:r>
            <a:endParaRPr lang="pt-BR"/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Financeiramente, como a receita do equipamento novo é decrescente, a maior receita, e portanto o maior fluxo de caixa ocorre no ano 1 de um equipamento novo. Por causa disso, o VAUE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Considerando 2 anos de obra para o </a:t>
            </a:r>
            <a:r>
              <a:rPr lang="pt-BR" dirty="0" err="1"/>
              <a:t>eq</a:t>
            </a:r>
            <a:r>
              <a:rPr lang="pt-BR" dirty="0"/>
              <a:t> novo, então cabe comparar a partir do ano 2024 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a(</a:t>
            </a:r>
            <a:r>
              <a:rPr lang="pt-BR" dirty="0" err="1"/>
              <a:t>t,N</a:t>
            </a:r>
            <a:r>
              <a:rPr lang="pt-BR" dirty="0"/>
              <a:t>) =&gt; </a:t>
            </a:r>
            <a:r>
              <a:rPr lang="pt-BR" dirty="0" err="1"/>
              <a:t>ex</a:t>
            </a:r>
            <a:r>
              <a:rPr lang="pt-BR" dirty="0"/>
              <a:t>  a(1,1) =&gt; comprando o equipamento existente e mantendo e operando do primeiro ano (2024) até o fim do primeiro ano (2024), e neste ano realizar a substituição. Isso dá uma receita de uma parcela, que ao realizar o VPL, temos o valor que esta alternativa representa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A alternativa de maior VAUE, naturalmente será a alternativa que gerará o maior VPL, lembrando que VAUE é o valor da parcela uniforme que o equipamento receberá por de t até N anos.</a:t>
            </a:r>
          </a:p>
          <a:p>
            <a:pPr marL="158750" indent="0">
              <a:buNone/>
            </a:pPr>
            <a:r>
              <a:rPr lang="pt-BR" dirty="0"/>
              <a:t>Se não utilizasse da metodologia VAUE, não conseguiria comparar o VPL desses diversos fluxos de caixa com horizonte de tempo diferentes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a(1,2) =&gt; </a:t>
            </a:r>
            <a:r>
              <a:rPr lang="pt-BR" dirty="0" err="1"/>
              <a:t>mater</a:t>
            </a:r>
            <a:r>
              <a:rPr lang="pt-BR" dirty="0"/>
              <a:t> e operar do primeiro ano (2024), até o fim do segundo ano (2025), e neste ano realizar a substituição</a:t>
            </a:r>
          </a:p>
          <a:p>
            <a:pPr marL="158750" indent="0">
              <a:buNone/>
            </a:pPr>
            <a:r>
              <a:rPr lang="pt-BR" dirty="0"/>
              <a:t>a(2,2) =&gt; manter e operar do segundo ano (2025), até o fim do segundo ano (2025), e neste ano realizar a substituição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Cada alternativa tem diferentes fluxos de caixa associados ao ano de início de substituição</a:t>
            </a:r>
          </a:p>
          <a:p>
            <a:pPr marL="158750" indent="0">
              <a:buNone/>
            </a:pPr>
            <a:r>
              <a:rPr lang="pt-BR" dirty="0"/>
              <a:t>Deve ser escolhido o maior VAUE de cada alternativa para comparar com a alternativa do equipamento novo, uma vez que quanto maior o VAUE, maior o VPL, ou seja, maior o retorno esperado para aquela alternativa de investimento</a:t>
            </a:r>
          </a:p>
          <a:p>
            <a:pPr marL="158750" indent="0">
              <a:buNone/>
            </a:pPr>
            <a:endParaRPr lang="pt-BR" dirty="0"/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Em cada ano, eu tenho x alternativas de substituição</a:t>
            </a:r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A alternativa 1 parte da análise do ano 2025, neste ano, a alternativa que mais vale a pena é, ou seja, que possui maior VAUE entre as demais, é manter e operar o ativo só por aquele ano mais.</a:t>
            </a:r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A alternativa 2 parte da análise do ano 2026, e assim como no ano anterior de análise, o maior VAUE é o primeiro, em que se opera o equipamento até o ano 2026 somente.</a:t>
            </a:r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E isso acontece assim por diante, uma vez que este ativo comparativamente passa </a:t>
            </a:r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Só por esta análise já teríamos condições de afirmar que o equipamento existente tende a piorar seu grau financeiro com o tempo, mas isso é esperado, afinal a receita é constante e seus custos (O&amp;M e PV) são crescentes.</a:t>
            </a:r>
            <a:endParaRPr lang="pt-BR" dirty="0"/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1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Eq. Novo = Trocando em 2025 e operando até 2042</a:t>
            </a:r>
          </a:p>
          <a:p>
            <a:pPr marL="158750" indent="0">
              <a:buNone/>
            </a:pPr>
            <a:r>
              <a:rPr lang="pt-BR" dirty="0"/>
              <a:t>Eq. Existente = diversas opções</a:t>
            </a:r>
          </a:p>
          <a:p>
            <a:pPr marL="158750" indent="0">
              <a:buNone/>
            </a:pPr>
            <a:r>
              <a:rPr lang="pt-BR"/>
              <a:t>Ano 1 = 2025</a:t>
            </a:r>
          </a:p>
          <a:p>
            <a:pPr marL="158750" indent="0">
              <a:buNone/>
            </a:pPr>
            <a:r>
              <a:rPr lang="pt-BR" dirty="0"/>
              <a:t>Ano 2 = 2026....</a:t>
            </a:r>
          </a:p>
          <a:p>
            <a:pPr marL="158750" indent="0">
              <a:buNone/>
            </a:pPr>
            <a:r>
              <a:rPr lang="pt-BR" dirty="0"/>
              <a:t>Financeiramente, como a receita do equipamento novo é decrescente, a maior receita, e portanto o maior fluxo de caixa ocorre no ano 1 de um equipamento novo. Por causa disso, o VAUE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VAUE </a:t>
            </a:r>
            <a:r>
              <a:rPr lang="pt-BR" dirty="0" err="1"/>
              <a:t>eq</a:t>
            </a:r>
            <a:r>
              <a:rPr lang="pt-BR" dirty="0"/>
              <a:t> existente por ano adicional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3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ponto de vista </a:t>
            </a:r>
            <a:r>
              <a:rPr lang="pt-BR" dirty="0" err="1"/>
              <a:t>estrategico</a:t>
            </a:r>
            <a:endParaRPr lang="pt-BR" dirty="0"/>
          </a:p>
          <a:p>
            <a:r>
              <a:rPr lang="pt-BR" dirty="0"/>
              <a:t>Citar (apenas falar) artigo </a:t>
            </a:r>
            <a:r>
              <a:rPr lang="pt-BR" dirty="0" err="1"/>
              <a:t>snptee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358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 maneira complementar à do artigo </a:t>
            </a:r>
            <a:r>
              <a:rPr lang="pt-BR" dirty="0" err="1"/>
              <a:t>snptee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4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Diante de tudo que foi apresentado,</a:t>
            </a:r>
            <a:endParaRPr lang="pt-PT" dirty="0"/>
          </a:p>
          <a:p>
            <a:pPr marL="158750" indent="0">
              <a:buNone/>
            </a:pPr>
            <a:r>
              <a:rPr lang="pt-BR" dirty="0"/>
              <a:t>Reúne-se todas as 3 abordagens </a:t>
            </a:r>
            <a:r>
              <a:rPr lang="pt-BR" dirty="0">
                <a:sym typeface="Wingdings" panose="05000000000000000000" pitchFamily="2" charset="2"/>
              </a:rPr>
              <a:t> tornam-se 3 critérios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pt-BR" dirty="0">
                <a:sym typeface="Wingdings" panose="05000000000000000000" pitchFamily="2" charset="2"/>
              </a:rPr>
              <a:t>Esses critérios  terão subcritérios </a:t>
            </a:r>
            <a:r>
              <a:rPr lang="pt-BR" dirty="0"/>
              <a:t>entendidos como relevantes pra metodologia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Cada critério </a:t>
            </a:r>
            <a:r>
              <a:rPr lang="pt-BR" dirty="0">
                <a:sym typeface="Wingdings" panose="05000000000000000000" pitchFamily="2" charset="2"/>
              </a:rPr>
              <a:t>tem alguns subcritérios</a:t>
            </a:r>
          </a:p>
          <a:p>
            <a:pPr marL="158750" indent="0">
              <a:buNone/>
            </a:pPr>
            <a:r>
              <a:rPr lang="pt-BR" dirty="0">
                <a:sym typeface="Wingdings" panose="05000000000000000000" pitchFamily="2" charset="2"/>
              </a:rPr>
              <a:t>NC  reúne a soma das NSC que são normalizadas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Subcritérios entendidos como relevantes para cada critério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pt-BR" dirty="0">
                <a:sym typeface="Wingdings" panose="05000000000000000000" pitchFamily="2" charset="2"/>
              </a:rPr>
              <a:t>Explicar caso metodologia estratégica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15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Cenários </a:t>
            </a:r>
            <a:r>
              <a:rPr lang="pt-BR" dirty="0">
                <a:sym typeface="Wingdings" panose="05000000000000000000" pitchFamily="2" charset="2"/>
              </a:rPr>
              <a:t> condição de contorno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56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De posse dos dados de GP </a:t>
            </a:r>
            <a:r>
              <a:rPr lang="pt-BR" dirty="0">
                <a:sym typeface="Wingdings" panose="05000000000000000000" pitchFamily="2" charset="2"/>
              </a:rPr>
              <a:t> adquiridos por AGD  resultado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Se por um lado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trafo</a:t>
            </a:r>
            <a:r>
              <a:rPr lang="pt-BR" dirty="0">
                <a:sym typeface="Wingdings" panose="05000000000000000000" pitchFamily="2" charset="2"/>
              </a:rPr>
              <a:t> 4  tecnicamente  maior agravo  por outro  Trafo 3  menor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232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Resultados estratégicos</a:t>
            </a:r>
          </a:p>
        </p:txBody>
      </p:sp>
    </p:spTree>
    <p:extLst>
      <p:ext uri="{BB962C8B-B14F-4D97-AF65-F5344CB8AC3E}">
        <p14:creationId xmlns:p14="http://schemas.microsoft.com/office/powerpoint/2010/main" val="562197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1" dirty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Custos diretos -&gt; 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manutenção preditiva, corretiva, preventiva e manutenção para correção de anomalias no equipamento. </a:t>
                </a:r>
              </a:p>
              <a:p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Custos indiretos -&gt; custos da estrutura, administração central/regional das instalações, material e insumos de manutenção, entre outros.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&amp;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𝑑𝑖𝑟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𝑛𝑜𝑣𝑜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 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𝑝𝑟𝑒𝑣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𝑒𝑥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𝑝𝑟𝑒𝑑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𝑒𝑥</m:t>
                        </m:r>
                      </m:sub>
                    </m:sSub>
                  </m:oMath>
                </a14:m>
                <a:endParaRPr lang="pt-BR" i="1" dirty="0">
                  <a:effectLst/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&amp;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𝑖𝑛𝑑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𝑛𝑜𝑣𝑜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=0,9∙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&amp;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𝑒𝑥</m:t>
                            </m:r>
                          </m:sub>
                        </m:sSub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=0,9∙(0,7∙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𝑅𝐴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𝑒𝑥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1" dirty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Custos diretos -&gt; 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manutenção preditiva, corretiva, preventiva e manutenção para correção de anomalias no equipamento. </a:t>
                </a:r>
              </a:p>
              <a:p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Custos indiretos -&gt; custos da estrutura, administração central/regional das instalações, material e insumos de manutenção, entre outros.</a:t>
                </a:r>
              </a:p>
              <a:p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〖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𝑂&amp;𝑀〗_(𝑑𝑖𝑟_𝑛𝑜𝑣𝑜) (𝑡) =𝐶_(𝑝𝑟𝑒𝑣_𝑒𝑥)+𝐶_(𝑝𝑟𝑒𝑑_𝑒𝑥)</a:t>
                </a:r>
                <a:endParaRPr lang="pt-BR" i="1" dirty="0">
                  <a:effectLst/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〖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𝑂&amp;𝑀〗_(𝑖𝑛𝑑_𝑛𝑜𝑣𝑜)=0,9∙</a:t>
                </a:r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〖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𝑂&amp;𝑀〗_(𝑖𝑛𝑑_𝑒𝑥 )=0,9∙(0,7∙𝑅𝐴𝑃_𝑒𝑥 (𝑡)) </a:t>
                </a:r>
                <a:endParaRPr lang="pt-BR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7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cs typeface="Calibri"/>
              </a:rPr>
              <a:t>Sumário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apresentação</a:t>
            </a:r>
            <a:r>
              <a:rPr lang="en-US" dirty="0">
                <a:latin typeface="Calibri"/>
                <a:cs typeface="Calibri"/>
              </a:rPr>
              <a:t> -&gt; </a:t>
            </a:r>
            <a:r>
              <a:rPr lang="en-US" dirty="0" err="1">
                <a:latin typeface="Calibri"/>
                <a:cs typeface="Calibri"/>
              </a:rPr>
              <a:t>dividido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em</a:t>
            </a:r>
            <a:r>
              <a:rPr lang="en-US" dirty="0">
                <a:latin typeface="Calibri"/>
                <a:cs typeface="Calibri"/>
              </a:rPr>
              <a:t> 5 partes</a:t>
            </a:r>
          </a:p>
        </p:txBody>
      </p:sp>
    </p:spTree>
    <p:extLst>
      <p:ext uri="{BB962C8B-B14F-4D97-AF65-F5344CB8AC3E}">
        <p14:creationId xmlns:p14="http://schemas.microsoft.com/office/powerpoint/2010/main" val="152779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Nota-se que foi arbitrado Média de PV igual a 0 para os </a:t>
                </a:r>
                <a:r>
                  <a:rPr lang="pt-BR" dirty="0" err="1"/>
                  <a:t>trafos</a:t>
                </a:r>
                <a:r>
                  <a:rPr lang="pt-BR" dirty="0"/>
                  <a:t> 6 e 7, e estes possuem O&amp;M bem semelhante com o Trafo 1, e RAP existente estritamente igual </a:t>
                </a:r>
                <a:r>
                  <a:rPr lang="pt-BR" dirty="0" err="1"/>
                  <a:t>aodo</a:t>
                </a:r>
                <a:r>
                  <a:rPr lang="pt-BR" dirty="0"/>
                  <a:t> equipamento 1</a:t>
                </a:r>
              </a:p>
              <a:p>
                <a:r>
                  <a:rPr lang="pt-BR" dirty="0"/>
                  <a:t>Média de PV bem alta para o equipamento TRAFO 2</a:t>
                </a:r>
              </a:p>
              <a:p>
                <a:r>
                  <a:rPr lang="pt-BR" dirty="0"/>
                  <a:t>Baixíssima RAP para o equipamento 4 e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&amp;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𝑑𝑖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𝑒𝑥</m:t>
                            </m:r>
                          </m:sub>
                        </m:sSub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é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𝑑𝑖𝑜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_ 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𝑒𝑥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−1)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&amp;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𝑒𝑥</m:t>
                            </m:r>
                          </m:sub>
                        </m:sSub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)=0,7∙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𝑅𝐴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𝑒𝑥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pPr marL="158750" indent="0">
                  <a:buNone/>
                </a:pPr>
                <a:r>
                  <a:rPr lang="pt-BR" dirty="0"/>
                  <a:t>EBITDA estimado baixo, logo, ativo muito pouco eficiente em termos financeiros (confirmar entendimento)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Nota-se que foi arbitrado Média de PV igual a 0 para os </a:t>
                </a:r>
                <a:r>
                  <a:rPr lang="pt-BR" dirty="0" err="1"/>
                  <a:t>trafos</a:t>
                </a:r>
                <a:r>
                  <a:rPr lang="pt-BR" dirty="0"/>
                  <a:t> 6 e 7, e estes possuem O&amp;M bem semelhante com o Trafo 1, e RAP existente estritamente igual </a:t>
                </a:r>
                <a:r>
                  <a:rPr lang="pt-BR" dirty="0" err="1"/>
                  <a:t>aodo</a:t>
                </a:r>
                <a:r>
                  <a:rPr lang="pt-BR" dirty="0"/>
                  <a:t> equipamento 1</a:t>
                </a:r>
              </a:p>
              <a:p>
                <a:r>
                  <a:rPr lang="pt-BR" dirty="0"/>
                  <a:t>Média de PV bem alta para o equipamento TRAFO 2</a:t>
                </a:r>
              </a:p>
              <a:p>
                <a:r>
                  <a:rPr lang="pt-BR" dirty="0"/>
                  <a:t>Baixíssima RAP para o equipamento 4 e 5</a:t>
                </a:r>
              </a:p>
              <a:p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〖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𝑂&amp;𝑀〗_(𝑑𝑖𝑟_𝑒𝑥 ) (𝑡)=𝐶_(𝑚é𝑑𝑖𝑜_ 𝑒𝑥)∙</a:t>
                </a:r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1+𝑖_𝑐 )^((𝑡−1))</a:t>
                </a:r>
                <a:endParaRPr lang="pt-BR" dirty="0"/>
              </a:p>
              <a:p>
                <a:r>
                  <a:rPr lang="pt-BR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〖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𝑂&amp;𝑀〗_(𝑖𝑛𝑑_𝑒𝑥 ) (𝑡)=0,7∙𝑅𝐴𝑃_𝑒𝑥 (𝑡)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35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prox</a:t>
            </a:r>
            <a:r>
              <a:rPr lang="pt-BR" dirty="0"/>
              <a:t> slide avalia o delta </a:t>
            </a:r>
            <a:r>
              <a:rPr lang="pt-BR" dirty="0" err="1"/>
              <a:t>vaue</a:t>
            </a:r>
            <a:r>
              <a:rPr lang="pt-BR" dirty="0"/>
              <a:t> citado na metodologia</a:t>
            </a:r>
          </a:p>
          <a:p>
            <a:r>
              <a:rPr lang="pt-BR" dirty="0"/>
              <a:t>Fluxo de caixa de 18 anos </a:t>
            </a:r>
            <a:r>
              <a:rPr lang="pt-BR" dirty="0" err="1"/>
              <a:t>eq</a:t>
            </a:r>
            <a:r>
              <a:rPr lang="pt-BR" dirty="0"/>
              <a:t> existente</a:t>
            </a:r>
          </a:p>
          <a:p>
            <a:r>
              <a:rPr lang="pt-BR" dirty="0" err="1"/>
              <a:t>Flxuo</a:t>
            </a:r>
            <a:r>
              <a:rPr lang="pt-BR" dirty="0"/>
              <a:t> de caixa de 18 anos </a:t>
            </a:r>
            <a:r>
              <a:rPr lang="pt-BR" dirty="0" err="1"/>
              <a:t>eq</a:t>
            </a:r>
            <a:r>
              <a:rPr lang="pt-BR" dirty="0"/>
              <a:t> novo</a:t>
            </a:r>
          </a:p>
          <a:p>
            <a:r>
              <a:rPr lang="pt-BR" dirty="0"/>
              <a:t>Diferença dos </a:t>
            </a:r>
            <a:r>
              <a:rPr lang="pt-BR"/>
              <a:t>vpls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2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Diante dos possíveis resultados, </a:t>
            </a:r>
            <a:r>
              <a:rPr lang="pt-BR" dirty="0" err="1"/>
              <a:t>xxx</a:t>
            </a:r>
            <a:r>
              <a:rPr lang="pt-BR" dirty="0"/>
              <a:t>, somente dois foram apontados como tomada de decisão ideal pela metodologia financeira</a:t>
            </a:r>
          </a:p>
          <a:p>
            <a:pPr marL="457200" indent="-298450"/>
            <a:r>
              <a:rPr lang="pt-BR" dirty="0"/>
              <a:t>Troca imediata</a:t>
            </a:r>
          </a:p>
          <a:p>
            <a:pPr marL="457200" indent="-298450"/>
            <a:r>
              <a:rPr lang="pt-BR" dirty="0"/>
              <a:t>Troca em ‘n’ anos</a:t>
            </a:r>
          </a:p>
          <a:p>
            <a:pPr marL="457200" indent="-298450"/>
            <a:r>
              <a:rPr lang="pt-BR" dirty="0"/>
              <a:t>Não troca até o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/>
              <a:t>final da concessão</a:t>
            </a:r>
          </a:p>
          <a:p>
            <a:pPr marL="158750" indent="0">
              <a:buNone/>
            </a:pPr>
            <a:r>
              <a:rPr lang="pt-BR" dirty="0"/>
              <a:t>Entende-se que a ausência de PV para os equipamentos 6 e 7 foi o fator determinante financeiramente para que o fluxo de caixa deste ativo existente se apresentasse como viável. Comparativamente com o equipamento TRAFO 1, </a:t>
            </a:r>
          </a:p>
        </p:txBody>
      </p:sp>
    </p:spTree>
    <p:extLst>
      <p:ext uri="{BB962C8B-B14F-4D97-AF65-F5344CB8AC3E}">
        <p14:creationId xmlns:p14="http://schemas.microsoft.com/office/powerpoint/2010/main" val="362661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Eixo y da esquerda -&gt; nota final</a:t>
            </a:r>
          </a:p>
          <a:p>
            <a:r>
              <a:rPr lang="pt-BR" dirty="0"/>
              <a:t>Eixo y da direita -&gt; deslocamento de posição relativo ao cenário base</a:t>
            </a:r>
          </a:p>
        </p:txBody>
      </p:sp>
    </p:spTree>
    <p:extLst>
      <p:ext uri="{BB962C8B-B14F-4D97-AF65-F5344CB8AC3E}">
        <p14:creationId xmlns:p14="http://schemas.microsoft.com/office/powerpoint/2010/main" val="3396469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cs typeface="Calibri"/>
              </a:rPr>
              <a:t>Trafo</a:t>
            </a:r>
            <a:r>
              <a:rPr lang="en-US" dirty="0">
                <a:latin typeface="Calibri"/>
                <a:cs typeface="Calibri"/>
              </a:rPr>
              <a:t> 3 --&gt; +5 </a:t>
            </a:r>
            <a:r>
              <a:rPr lang="en-US" dirty="0" err="1">
                <a:latin typeface="Calibri"/>
                <a:cs typeface="Calibri"/>
              </a:rPr>
              <a:t>posições</a:t>
            </a:r>
          </a:p>
        </p:txBody>
      </p:sp>
    </p:spTree>
    <p:extLst>
      <p:ext uri="{BB962C8B-B14F-4D97-AF65-F5344CB8AC3E}">
        <p14:creationId xmlns:p14="http://schemas.microsoft.com/office/powerpoint/2010/main" val="340030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Como eu disse na introdução --&gt; não é possível trocar todos os </a:t>
            </a:r>
            <a:r>
              <a:rPr lang="pt-BR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trafos</a:t>
            </a: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 --&gt; então --&gt; considerando 3 --&gt; como decidir quais </a:t>
            </a:r>
            <a:r>
              <a:rPr lang="pt-BR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trafos</a:t>
            </a: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 trocar a partir das simulações de cenário de interesse?</a:t>
            </a:r>
          </a:p>
          <a:p>
            <a:pPr marL="158750" indent="0">
              <a:buNone/>
            </a:pP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De posse do ranqueamento --&gt; cenários de interesse --&gt; </a:t>
            </a:r>
            <a:r>
              <a:rPr lang="pt-BR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trafo</a:t>
            </a: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 4, </a:t>
            </a:r>
            <a:r>
              <a:rPr lang="pt-BR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trafo</a:t>
            </a: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 8 (posições altas) --&gt; </a:t>
            </a:r>
            <a:r>
              <a:rPr lang="pt-BR" sz="1800" dirty="0" err="1">
                <a:latin typeface="Times New Roman"/>
                <a:ea typeface="Calibri" panose="020F0502020204030204" pitchFamily="34" charset="0"/>
                <a:cs typeface="Times New Roman"/>
              </a:rPr>
              <a:t>trafo</a:t>
            </a:r>
            <a:r>
              <a:rPr lang="pt-BR" sz="1800" dirty="0">
                <a:latin typeface="Times New Roman"/>
                <a:ea typeface="Calibri" panose="020F0502020204030204" pitchFamily="34" charset="0"/>
                <a:cs typeface="Times New Roman"/>
              </a:rPr>
              <a:t> 3 (posição intermediária + de maior sensibilidade)</a:t>
            </a:r>
          </a:p>
          <a:p>
            <a:pPr marL="158750" indent="0">
              <a:buNone/>
            </a:pPr>
            <a:r>
              <a:rPr lang="pt-BR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Decisão mais assertiva quanto se possa</a:t>
            </a:r>
          </a:p>
          <a:p>
            <a:pPr marL="158750" indent="0">
              <a:buNone/>
            </a:pPr>
            <a:r>
              <a:rPr lang="pt-BR" sz="18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Importância regulação</a:t>
            </a:r>
          </a:p>
          <a:p>
            <a:pPr marL="158750" indent="0">
              <a:buNone/>
            </a:pPr>
            <a:r>
              <a:rPr lang="pt-BR" sz="1800" b="1" dirty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Proximos</a:t>
            </a:r>
            <a:r>
              <a:rPr lang="pt-BR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passos: outros ativos de transmissão: banco de capacitor, de indutor, etc...</a:t>
            </a:r>
            <a:endParaRPr lang="pt-BR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462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cs typeface="Calibri"/>
              </a:rPr>
              <a:t>Capítulo</a:t>
            </a:r>
            <a:r>
              <a:rPr lang="en-US" dirty="0">
                <a:latin typeface="Calibri"/>
                <a:cs typeface="Calibri"/>
              </a:rPr>
              <a:t> 2 – </a:t>
            </a:r>
            <a:r>
              <a:rPr lang="en-US" dirty="0" err="1">
                <a:latin typeface="Calibri"/>
                <a:cs typeface="Calibri"/>
              </a:rPr>
              <a:t>Prorroga</a:t>
            </a:r>
            <a:r>
              <a:rPr lang="en-US" dirty="0">
                <a:latin typeface="Calibri"/>
                <a:cs typeface="Calibri"/>
              </a:rPr>
              <a:t> as </a:t>
            </a:r>
            <a:r>
              <a:rPr lang="en-US" dirty="0" err="1">
                <a:latin typeface="Calibri"/>
                <a:cs typeface="Calibri"/>
              </a:rPr>
              <a:t>concessões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novamente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até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mais</a:t>
            </a:r>
            <a:r>
              <a:rPr lang="en-US" dirty="0">
                <a:latin typeface="Calibri"/>
                <a:cs typeface="Calibri"/>
              </a:rPr>
              <a:t> 30 </a:t>
            </a:r>
            <a:r>
              <a:rPr lang="en-US" dirty="0" err="1">
                <a:latin typeface="Calibri"/>
                <a:cs typeface="Calibri"/>
              </a:rPr>
              <a:t>anos</a:t>
            </a:r>
            <a:r>
              <a:rPr lang="en-US" dirty="0">
                <a:latin typeface="Calibri"/>
                <a:cs typeface="Calibri"/>
              </a:rPr>
              <a:t> (2012 -&gt; 2042)</a:t>
            </a: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err="1">
                <a:latin typeface="Calibri"/>
                <a:cs typeface="Calibri"/>
              </a:rPr>
              <a:t>Capítulo</a:t>
            </a:r>
            <a:r>
              <a:rPr lang="en-US" dirty="0">
                <a:latin typeface="Calibri"/>
                <a:cs typeface="Calibri"/>
              </a:rPr>
              <a:t> 3 – As que </a:t>
            </a:r>
            <a:r>
              <a:rPr lang="en-US" err="1">
                <a:latin typeface="Calibri"/>
                <a:cs typeface="Calibri"/>
              </a:rPr>
              <a:t>não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forem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prorrogadas</a:t>
            </a:r>
            <a:r>
              <a:rPr lang="en-US" dirty="0">
                <a:latin typeface="Calibri"/>
                <a:cs typeface="Calibri"/>
              </a:rPr>
              <a:t> --&gt; </a:t>
            </a:r>
            <a:r>
              <a:rPr lang="en-US" err="1">
                <a:latin typeface="Calibri"/>
                <a:cs typeface="Calibri"/>
              </a:rPr>
              <a:t>licitação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até</a:t>
            </a:r>
            <a:r>
              <a:rPr lang="en-US" dirty="0">
                <a:latin typeface="Calibri"/>
                <a:cs typeface="Calibri"/>
              </a:rPr>
              <a:t> 30 </a:t>
            </a:r>
            <a:r>
              <a:rPr lang="en-US" err="1">
                <a:latin typeface="Calibri"/>
                <a:cs typeface="Calibri"/>
              </a:rPr>
              <a:t>anos</a:t>
            </a: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Link </a:t>
            </a:r>
            <a:r>
              <a:rPr lang="en-US" dirty="0">
                <a:latin typeface="Calibri"/>
                <a:cs typeface="Calibri"/>
                <a:hlinkClick r:id="rId3"/>
              </a:rPr>
              <a:t>9.074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Link </a:t>
            </a:r>
            <a:r>
              <a:rPr lang="en-US" dirty="0">
                <a:latin typeface="Calibri"/>
                <a:cs typeface="Calibri"/>
                <a:hlinkClick r:id="rId4"/>
              </a:rPr>
              <a:t>12.783</a:t>
            </a:r>
            <a:r>
              <a:rPr lang="en-US">
                <a:latin typeface="Calibri"/>
                <a:cs typeface="Calibri"/>
              </a:rPr>
              <a:t> - </a:t>
            </a:r>
            <a:r>
              <a:rPr lang="en-US" dirty="0">
                <a:latin typeface="Calibri"/>
                <a:cs typeface="Calibri"/>
                <a:hlinkClick r:id="rId5"/>
              </a:rPr>
              <a:t>Decreto 11.314</a:t>
            </a:r>
          </a:p>
        </p:txBody>
      </p:sp>
    </p:spTree>
    <p:extLst>
      <p:ext uri="{BB962C8B-B14F-4D97-AF65-F5344CB8AC3E}">
        <p14:creationId xmlns:p14="http://schemas.microsoft.com/office/powerpoint/2010/main" val="313892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581372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Cada ponto desse representa o valor da parcela que o equipamento novo receberia por N anos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Exemplo em que o valor máximo está no ano 10, e não no ano 18.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Na prática, como a receita estimada é decrescente, os primeiros anos sempre serão o de maior remuneração, e por essa razão, no contexto financeiro somente, </a:t>
            </a:r>
            <a:r>
              <a:rPr lang="pt-BR" dirty="0" err="1"/>
              <a:t>poderia-se</a:t>
            </a:r>
            <a:r>
              <a:rPr lang="pt-BR" dirty="0"/>
              <a:t> trocar o ativo de poucos em poucos anos, no entanto há restrições regulatórias, operativas, fabris, etc... Dessa forma, entende-se que nesse espaço de tempo, ao trocar o equipamento, ele deverá operar até 2042.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/>
              <a:t>Em outras palavras, operar o ativo pelo primeiro ano, receber sua receita e depois vender o equipamento pelo seu valor residual é mais vantajoso financeiramente, mas impossível em termos regulatórios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29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Grande volume 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equipamento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envelhecidos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entre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eles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trafos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potencia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(principal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ativo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transmissao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)</a:t>
            </a: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Reformas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muda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condições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remuneração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estratégicas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Remuneração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pois antes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monopólios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naturais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baseados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custo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serviço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desverticalização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receita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baseada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continuidade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operação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(revenue-cap)</a:t>
            </a:r>
          </a:p>
          <a:p>
            <a:pPr marL="158750" indent="0">
              <a:buNone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r>
              <a:rPr lang="pt-BR" dirty="0"/>
              <a:t>Neste trabalho </a:t>
            </a:r>
            <a:r>
              <a:rPr lang="pt-BR" dirty="0">
                <a:sym typeface="Wingdings" panose="05000000000000000000" pitchFamily="2" charset="2"/>
              </a:rPr>
              <a:t> serão avaliados como </a:t>
            </a:r>
            <a:r>
              <a:rPr lang="pt-BR" dirty="0" err="1">
                <a:sym typeface="Wingdings" panose="05000000000000000000" pitchFamily="2" charset="2"/>
              </a:rPr>
              <a:t>casing</a:t>
            </a:r>
            <a:r>
              <a:rPr lang="pt-BR" dirty="0">
                <a:sym typeface="Wingdings" panose="05000000000000000000" pitchFamily="2" charset="2"/>
              </a:rPr>
              <a:t>  8 </a:t>
            </a:r>
            <a:r>
              <a:rPr lang="pt-BR" dirty="0" err="1">
                <a:sym typeface="Wingdings" panose="05000000000000000000" pitchFamily="2" charset="2"/>
              </a:rPr>
              <a:t>trafos</a:t>
            </a:r>
            <a:r>
              <a:rPr lang="pt-BR" dirty="0">
                <a:sym typeface="Wingdings" panose="05000000000000000000" pitchFamily="2" charset="2"/>
              </a:rPr>
              <a:t> de empresa fictícia   concessão renovada pela lei n 9.074/1995  inicialmente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por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20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anos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até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2015)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endParaRPr lang="pt-BR" dirty="0">
              <a:sym typeface="Wingdings" panose="05000000000000000000" pitchFamily="2" charset="2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endParaRPr lang="pt-BR" dirty="0">
              <a:sym typeface="Wingdings" panose="05000000000000000000" pitchFamily="2" charset="2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r>
              <a:rPr lang="pt-BR" dirty="0">
                <a:sym typeface="Wingdings" panose="05000000000000000000" pitchFamily="2" charset="2"/>
              </a:rPr>
              <a:t>Depois surgiu mp579  dá origem  lei n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12.783/2013 -&gt; altera 9074 e 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concessão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é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renovada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por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mais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30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anos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até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2042)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receita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descoberta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remuneração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risco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-&gt; casing 8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transformadores</a:t>
            </a: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indent="0">
              <a:buFont typeface="Wingdings" panose="05000000000000000000" pitchFamily="2" charset="2"/>
              <a:buNone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indent="0">
              <a:buFont typeface="Wingdings" panose="05000000000000000000" pitchFamily="2" charset="2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há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incentivo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regulatório</a:t>
            </a: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indent="0">
              <a:buFont typeface="Wingdings" panose="05000000000000000000" pitchFamily="2" charset="2"/>
              <a:buNone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PAR/PEL indica 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necessidade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substituição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tendo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vista que o volume é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grande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…  A principal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pergunta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busca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responder  </a:t>
            </a:r>
          </a:p>
          <a:p>
            <a:pPr marL="158750" indent="0">
              <a:buFontTx/>
              <a:buNone/>
            </a:pP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Anuência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ONS   Volume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expressivo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investimento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falta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de Caixa para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investirmodicidade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tarifaria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ANEEL 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capacidade</a:t>
            </a:r>
            <a:r>
              <a:rPr lang="en-US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fabril</a:t>
            </a:r>
            <a:endParaRPr lang="en-US" dirty="0"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457200" indent="-298450">
              <a:buFont typeface="Wingdings" panose="05000000000000000000" pitchFamily="2" charset="2"/>
              <a:buChar char="à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15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Do ponto de vista técnico, ....</a:t>
            </a:r>
          </a:p>
          <a:p>
            <a:pPr marL="158750" indent="0">
              <a:buNone/>
            </a:pPr>
            <a:r>
              <a:rPr lang="pt-BR" dirty="0"/>
              <a:t>A literatura diz --&gt; risco de falha --&gt; </a:t>
            </a:r>
            <a:r>
              <a:rPr lang="pt-BR" dirty="0">
                <a:sym typeface="Wingdings" panose="05000000000000000000" pitchFamily="2" charset="2"/>
              </a:rPr>
              <a:t> sobretudo associado a três componentes  Parte ativa**, buchas e CDC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pt-BR" dirty="0">
                <a:sym typeface="Wingdings" panose="05000000000000000000" pitchFamily="2" charset="2"/>
              </a:rPr>
              <a:t>Falar imagem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19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ponto de vista financeiro,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Principal indicador conhecido é o VPL 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Wingdings" panose="05000000000000000000" pitchFamily="2" charset="2"/>
                  </a:rPr>
                  <a:t> fórmula descrita -&gt; mesmo horizonte de tempo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Wingdings" panose="05000000000000000000" pitchFamily="2" charset="2"/>
                  </a:rPr>
                  <a:t>Existe também  VAUE  Usado para comparar investimentos 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Wingdings" panose="05000000000000000000" pitchFamily="2" charset="2"/>
                  </a:rPr>
                  <a:t>Vai ser usado como ferramenta porque a parte financeira deste trabalho é uma comparação de investimentos de permanência x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principal propriedade deste método é que 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𝑉𝑃𝐿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 um fluxo de caixa uniformizado pelo VAUE, de parcelas uniformes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iguais ao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𝑉𝐴𝑈𝐸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.calculado sobre o fluxo de caixa do t-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ésimo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ano, tem o mesmo valor em reais do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𝑉𝑃𝐿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 fluxo de caixa de parcelas desiguais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5875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principal propriedade deste método é que 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𝑉𝑃𝐿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 um fluxo de caixa uniformizado pelo VAUE, de parcelas uniformes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𝑃_𝑡^𝑢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iguais ao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𝑉𝐴𝑈𝐸(𝑁)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.calculado sobre o fluxo de caixa do t-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ésimo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ano, tem o mesmo valor em reais do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𝑉𝑃𝐿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 fluxo de caixa de parcelas desiguais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𝑃_𝑡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58750" indent="0">
                  <a:buNone/>
                </a:pPr>
                <a:endParaRPr lang="pt-BR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4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principal propriedade deste método é que 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𝑉𝑃𝐿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 um fluxo de caixa uniformizado pelo VAUE, de parcelas uniformes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iguais ao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𝑉𝐴𝑈𝐸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.calculado sobre o fluxo de caixa do t-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ésimo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ano, tem o mesmo valor em reais do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𝑉𝑃𝐿</m:t>
                    </m:r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 fluxo de caixa de parcelas desiguais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VAUE(6) = R$ 457,00 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principal propriedade deste método é que 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𝑉𝑃𝐿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 um fluxo de caixa uniformizado pelo VAUE, de parcelas uniformes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𝑃_𝑡^𝑢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iguais ao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𝑉𝐴𝑈𝐸(𝑁)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.calculado sobre o fluxo de caixa do t-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ésimo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ano, tem o mesmo valor em reais do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𝑉𝑃𝐿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 fluxo de caixa de parcelas desiguais </a:t>
                </a:r>
                <a:r>
                  <a:rPr lang="pt-B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𝑃_𝑡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587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VAUE(6) = R$ 457,00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3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ONS está elaborando mudanças com proposta de novos critérios</a:t>
            </a:r>
          </a:p>
        </p:txBody>
      </p:sp>
    </p:spTree>
    <p:extLst>
      <p:ext uri="{BB962C8B-B14F-4D97-AF65-F5344CB8AC3E}">
        <p14:creationId xmlns:p14="http://schemas.microsoft.com/office/powerpoint/2010/main" val="241491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Para unir todas essas partes </a:t>
            </a:r>
            <a:r>
              <a:rPr lang="pt-BR" dirty="0">
                <a:sym typeface="Wingdings" panose="05000000000000000000" pitchFamily="2" charset="2"/>
              </a:rPr>
              <a:t> ferramenta multicritério</a:t>
            </a:r>
            <a:endParaRPr lang="pt-BR" dirty="0"/>
          </a:p>
          <a:p>
            <a:pPr marL="158750" indent="0">
              <a:buNone/>
            </a:pPr>
            <a:r>
              <a:rPr lang="pt-BR" dirty="0"/>
              <a:t>O método </a:t>
            </a:r>
            <a:r>
              <a:rPr lang="pt-BR" dirty="0">
                <a:sym typeface="Wingdings" panose="05000000000000000000" pitchFamily="2" charset="2"/>
              </a:rPr>
              <a:t>AHP  método auxiliar   tomada de decisão complexa</a:t>
            </a:r>
          </a:p>
          <a:p>
            <a:pPr marL="15875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pt-BR" dirty="0">
                <a:sym typeface="Wingdings" panose="05000000000000000000" pitchFamily="2" charset="2"/>
              </a:rPr>
              <a:t>Uma vez definidos os pesos de critério e subcritério  feito por questionário  normaliza grandezas de entrada da lista a partir dos pesos  fornece lista final de ranqueamento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75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Na maioria das coisas temos a idade com um indicativo preponderante, ou pelo menos um bom indicativo sobre as condições físicas.</a:t>
            </a:r>
          </a:p>
          <a:p>
            <a:pPr marL="158750" indent="0">
              <a:buNone/>
            </a:pPr>
            <a:endParaRPr lang="pt-BR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Com o transformador não é bem assim.... Em razão do que foi apresentado na teoria, entende-se que a condição de isolamento desses componentes, especialmente parte ativa, determina a saúde física do equipamento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	</a:t>
            </a:r>
          </a:p>
          <a:p>
            <a:pPr lvl="1"/>
            <a:endParaRPr lang="pt-BR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+mn-l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+mn-l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pt-BR" dirty="0"/>
          </a:p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maps.arcgis.com/stories/f4e74c0cd7c24fd0a5569d01cb830f6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chart" Target="../charts/chart1.xml"/><Relationship Id="rId21" Type="http://schemas.openxmlformats.org/officeDocument/2006/relationships/image" Target="../media/image3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13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chart" Target="../charts/chart2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57400"/>
            <a:ext cx="8520600" cy="817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" sz="3500" dirty="0"/>
              <a:t>Metodologia para tomada de decisão sobre substituição de transformadores de potência com vida regulatória exaurida</a:t>
            </a:r>
            <a:endParaRPr sz="35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78480"/>
            <a:ext cx="8520600" cy="912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tx1"/>
                </a:solidFill>
              </a:rPr>
              <a:t>Monografia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68100" y="4335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" sz="1000" dirty="0">
                <a:solidFill>
                  <a:schemeClr val="tx1"/>
                </a:solidFill>
              </a:rPr>
              <a:t>Renan Larrieu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" sz="1000" dirty="0">
                <a:solidFill>
                  <a:schemeClr val="tx1"/>
                </a:solidFill>
              </a:rPr>
              <a:t>Bacharelado em Engenharia Elétrica UERJ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D01DBAB4-BDC1-4456-BF74-03055CAD1C30}"/>
              </a:ext>
            </a:extLst>
          </p:cNvPr>
          <p:cNvSpPr txBox="1"/>
          <p:nvPr/>
        </p:nvSpPr>
        <p:spPr>
          <a:xfrm>
            <a:off x="175901" y="4335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ko" sz="1000" dirty="0">
                <a:solidFill>
                  <a:schemeClr val="tx1"/>
                </a:solidFill>
              </a:rPr>
              <a:t>Orientador: Prof. Carlos Aparecido (UERJ)</a:t>
            </a:r>
            <a:endParaRPr sz="15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Coorientador: Eng. Alex </a:t>
            </a:r>
            <a:r>
              <a:rPr lang="pt-BR" sz="1000" dirty="0" err="1">
                <a:solidFill>
                  <a:schemeClr val="tx1"/>
                </a:solidFill>
              </a:rPr>
              <a:t>Artigiani</a:t>
            </a:r>
            <a:r>
              <a:rPr lang="pt-BR" sz="1000" dirty="0">
                <a:solidFill>
                  <a:schemeClr val="tx1"/>
                </a:solidFill>
              </a:rPr>
              <a:t> (Eletrobras)</a:t>
            </a:r>
            <a:endParaRPr sz="10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31C96C-C64B-406E-B8D6-CE50D40F852E}"/>
              </a:ext>
            </a:extLst>
          </p:cNvPr>
          <p:cNvSpPr txBox="1"/>
          <p:nvPr/>
        </p:nvSpPr>
        <p:spPr>
          <a:xfrm>
            <a:off x="4127006" y="48509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05/12/2023</a:t>
            </a:r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9AD1C121-A8EF-5496-25D0-902556CAF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391" y="3445038"/>
            <a:ext cx="1339216" cy="143594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DA6FD1-8696-CBE6-9B80-04074E54A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D52B32-EFFD-F449-7E89-88A51B15390E}"/>
              </a:ext>
            </a:extLst>
          </p:cNvPr>
          <p:cNvSpPr txBox="1"/>
          <p:nvPr/>
        </p:nvSpPr>
        <p:spPr>
          <a:xfrm>
            <a:off x="736698" y="385493"/>
            <a:ext cx="7934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+mn-lt"/>
              </a:rPr>
              <a:t>Do ponto de vista financeiro: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o que é mais vantajoso a ser feito agora, trocar o equipamento ou manter o existente?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o que é mais vantajoso a ser feito no futuro ao analisar as condições financeiras atuais, substituir ou manter o existente?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+mn-lt"/>
            </a:endParaRPr>
          </a:p>
          <a:p>
            <a:r>
              <a:rPr lang="pt-BR" sz="1800" dirty="0">
                <a:latin typeface="+mn-lt"/>
              </a:rPr>
              <a:t>Resumidamente...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n-lt"/>
            </a:endParaRPr>
          </a:p>
          <a:p>
            <a:r>
              <a:rPr lang="pt-BR" dirty="0">
                <a:latin typeface="+mn-lt"/>
              </a:rPr>
              <a:t>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18A54-F458-3A78-0418-243DF31E0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10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8A1E89-1550-EA4D-B89C-70708723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69" y="4269082"/>
            <a:ext cx="584844" cy="461971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0A9EF4E-47A3-A526-DD02-A8D6733A75A7}"/>
              </a:ext>
            </a:extLst>
          </p:cNvPr>
          <p:cNvSpPr/>
          <p:nvPr/>
        </p:nvSpPr>
        <p:spPr>
          <a:xfrm>
            <a:off x="2076629" y="2978766"/>
            <a:ext cx="1937366" cy="16698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4F17A2-199E-0C60-FCA0-F8A2702C1D53}"/>
              </a:ext>
            </a:extLst>
          </p:cNvPr>
          <p:cNvSpPr txBox="1"/>
          <p:nvPr/>
        </p:nvSpPr>
        <p:spPr>
          <a:xfrm>
            <a:off x="2013291" y="3155287"/>
            <a:ext cx="2064042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Manter o equipamento operando por mais </a:t>
            </a:r>
            <a:r>
              <a:rPr lang="pt-BR" sz="16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n</a:t>
            </a:r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 anos 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22CDECB-DD85-BCD4-02FA-DD08190BE12A}"/>
              </a:ext>
            </a:extLst>
          </p:cNvPr>
          <p:cNvSpPr/>
          <p:nvPr/>
        </p:nvSpPr>
        <p:spPr>
          <a:xfrm>
            <a:off x="5333991" y="2914339"/>
            <a:ext cx="1814079" cy="1669871"/>
          </a:xfrm>
          <a:prstGeom prst="roundRect">
            <a:avLst/>
          </a:prstGeom>
          <a:solidFill>
            <a:srgbClr val="92D050"/>
          </a:solidFill>
          <a:ln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9A5EB9-32AF-4053-014F-C07718988DC8}"/>
              </a:ext>
            </a:extLst>
          </p:cNvPr>
          <p:cNvSpPr txBox="1"/>
          <p:nvPr/>
        </p:nvSpPr>
        <p:spPr>
          <a:xfrm>
            <a:off x="5326467" y="2990501"/>
            <a:ext cx="1781350" cy="1544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Substituir  por um equipamento novo e operá-lo até 2042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42B0EF-B187-9C74-DC48-9D0D616B42E5}"/>
              </a:ext>
            </a:extLst>
          </p:cNvPr>
          <p:cNvSpPr txBox="1"/>
          <p:nvPr/>
        </p:nvSpPr>
        <p:spPr>
          <a:xfrm>
            <a:off x="3671766" y="3526900"/>
            <a:ext cx="2064042" cy="43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X</a:t>
            </a:r>
          </a:p>
        </p:txBody>
      </p:sp>
      <p:pic>
        <p:nvPicPr>
          <p:cNvPr id="2" name="Gráfico 1" descr="Banco estrutura de tópicos">
            <a:extLst>
              <a:ext uri="{FF2B5EF4-FFF2-40B4-BE49-F238E27FC236}">
                <a16:creationId xmlns:a16="http://schemas.microsoft.com/office/drawing/2014/main" id="{13CAE0D2-ED55-C321-965A-639107ED1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3A7FAAB-FA98-387B-F81E-15FED9C7C7DB}"/>
              </a:ext>
            </a:extLst>
          </p:cNvPr>
          <p:cNvCxnSpPr>
            <a:cxnSpLocks/>
          </p:cNvCxnSpPr>
          <p:nvPr/>
        </p:nvCxnSpPr>
        <p:spPr>
          <a:xfrm flipH="1">
            <a:off x="6160480" y="4475723"/>
            <a:ext cx="49608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ta: Curva para Cima 19">
            <a:extLst>
              <a:ext uri="{FF2B5EF4-FFF2-40B4-BE49-F238E27FC236}">
                <a16:creationId xmlns:a16="http://schemas.microsoft.com/office/drawing/2014/main" id="{1B04FBB7-163D-0048-A408-2181D4F33E71}"/>
              </a:ext>
            </a:extLst>
          </p:cNvPr>
          <p:cNvSpPr/>
          <p:nvPr/>
        </p:nvSpPr>
        <p:spPr>
          <a:xfrm>
            <a:off x="6349275" y="4535283"/>
            <a:ext cx="1937366" cy="4915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D6CCCE-984D-C862-429B-FC29ACED2826}"/>
              </a:ext>
            </a:extLst>
          </p:cNvPr>
          <p:cNvSpPr txBox="1"/>
          <p:nvPr/>
        </p:nvSpPr>
        <p:spPr>
          <a:xfrm>
            <a:off x="7330945" y="3945430"/>
            <a:ext cx="1937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MP nº 579/2012 </a:t>
            </a:r>
          </a:p>
          <a:p>
            <a:r>
              <a:rPr lang="pt-BR" dirty="0"/>
              <a:t>Lei nº 12.783/2013</a:t>
            </a:r>
          </a:p>
        </p:txBody>
      </p:sp>
    </p:spTree>
    <p:extLst>
      <p:ext uri="{BB962C8B-B14F-4D97-AF65-F5344CB8AC3E}">
        <p14:creationId xmlns:p14="http://schemas.microsoft.com/office/powerpoint/2010/main" val="30199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D75F5-F82B-95E9-A25F-AB24293C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75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“Do ponto de vista do não-proprietário negligencia-se os custos irrecuperáveis do passado. Este conceito parte do pressuposto que o equipamento não é de propriedade e é adquirido como equipamento usado.” </a:t>
            </a:r>
            <a:endParaRPr lang="pt-BR" dirty="0">
              <a:highlight>
                <a:srgbClr val="FFFF00"/>
              </a:highlight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Manter e operar a partir do ano ‘t’ até o ano ‘N’, e no ano ‘N’ realizar a substituição por um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717E63-48F0-D735-BA5D-08D2FB452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11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BCDE5D9-EF00-1049-B5E6-04577487E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21808"/>
              </p:ext>
            </p:extLst>
          </p:nvPr>
        </p:nvGraphicFramePr>
        <p:xfrm>
          <a:off x="102060" y="2220434"/>
          <a:ext cx="8939879" cy="1786890"/>
        </p:xfrm>
        <a:graphic>
          <a:graphicData uri="http://schemas.openxmlformats.org/drawingml/2006/table">
            <a:tbl>
              <a:tblPr firstRow="1" firstCol="1" bandRow="1"/>
              <a:tblGrid>
                <a:gridCol w="1485636">
                  <a:extLst>
                    <a:ext uri="{9D8B030D-6E8A-4147-A177-3AD203B41FA5}">
                      <a16:colId xmlns:a16="http://schemas.microsoft.com/office/drawing/2014/main" val="4161426993"/>
                    </a:ext>
                  </a:extLst>
                </a:gridCol>
                <a:gridCol w="1198933">
                  <a:extLst>
                    <a:ext uri="{9D8B030D-6E8A-4147-A177-3AD203B41FA5}">
                      <a16:colId xmlns:a16="http://schemas.microsoft.com/office/drawing/2014/main" val="4079543432"/>
                    </a:ext>
                  </a:extLst>
                </a:gridCol>
                <a:gridCol w="1251062">
                  <a:extLst>
                    <a:ext uri="{9D8B030D-6E8A-4147-A177-3AD203B41FA5}">
                      <a16:colId xmlns:a16="http://schemas.microsoft.com/office/drawing/2014/main" val="3918657577"/>
                    </a:ext>
                  </a:extLst>
                </a:gridCol>
                <a:gridCol w="1251062">
                  <a:extLst>
                    <a:ext uri="{9D8B030D-6E8A-4147-A177-3AD203B41FA5}">
                      <a16:colId xmlns:a16="http://schemas.microsoft.com/office/drawing/2014/main" val="3733939782"/>
                    </a:ext>
                  </a:extLst>
                </a:gridCol>
                <a:gridCol w="1251062">
                  <a:extLst>
                    <a:ext uri="{9D8B030D-6E8A-4147-A177-3AD203B41FA5}">
                      <a16:colId xmlns:a16="http://schemas.microsoft.com/office/drawing/2014/main" val="270878155"/>
                    </a:ext>
                  </a:extLst>
                </a:gridCol>
                <a:gridCol w="1251062">
                  <a:extLst>
                    <a:ext uri="{9D8B030D-6E8A-4147-A177-3AD203B41FA5}">
                      <a16:colId xmlns:a16="http://schemas.microsoft.com/office/drawing/2014/main" val="839048118"/>
                    </a:ext>
                  </a:extLst>
                </a:gridCol>
                <a:gridCol w="1251062">
                  <a:extLst>
                    <a:ext uri="{9D8B030D-6E8A-4147-A177-3AD203B41FA5}">
                      <a16:colId xmlns:a16="http://schemas.microsoft.com/office/drawing/2014/main" val="50358847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Alternativa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110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VAUE(1,1)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VAUE(1,3)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VAUE(1,4)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VAUE(1,18)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92147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VAUE(2,2)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VAUE(2,3)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VAUE(2,4)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VAUE(2,18)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77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VAUE(3,3)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VAUE(3,4)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VAUE(3,18)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9948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VAUE(4,4)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VAUE(4,18)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81507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50253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VAUE(18,18)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71250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E885EB39-53BD-343A-18D2-1367D09D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Equipamento existente</a:t>
            </a:r>
          </a:p>
        </p:txBody>
      </p:sp>
      <p:pic>
        <p:nvPicPr>
          <p:cNvPr id="2" name="Gráfico 1" descr="Banco estrutura de tópicos">
            <a:extLst>
              <a:ext uri="{FF2B5EF4-FFF2-40B4-BE49-F238E27FC236}">
                <a16:creationId xmlns:a16="http://schemas.microsoft.com/office/drawing/2014/main" id="{254F396B-3E28-87EA-9D92-85C8BF31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1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6707382-8EC2-3EFE-F430-BBCEC5F0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93888"/>
              </p:ext>
            </p:extLst>
          </p:nvPr>
        </p:nvGraphicFramePr>
        <p:xfrm>
          <a:off x="61420" y="1143043"/>
          <a:ext cx="9021160" cy="3640596"/>
        </p:xfrm>
        <a:graphic>
          <a:graphicData uri="http://schemas.openxmlformats.org/drawingml/2006/table">
            <a:tbl>
              <a:tblPr/>
              <a:tblGrid>
                <a:gridCol w="772160">
                  <a:extLst>
                    <a:ext uri="{9D8B030D-6E8A-4147-A177-3AD203B41FA5}">
                      <a16:colId xmlns:a16="http://schemas.microsoft.com/office/drawing/2014/main" val="2573949957"/>
                    </a:ext>
                  </a:extLst>
                </a:gridCol>
                <a:gridCol w="348094">
                  <a:extLst>
                    <a:ext uri="{9D8B030D-6E8A-4147-A177-3AD203B41FA5}">
                      <a16:colId xmlns:a16="http://schemas.microsoft.com/office/drawing/2014/main" val="902539807"/>
                    </a:ext>
                  </a:extLst>
                </a:gridCol>
                <a:gridCol w="5128146">
                  <a:extLst>
                    <a:ext uri="{9D8B030D-6E8A-4147-A177-3AD203B41FA5}">
                      <a16:colId xmlns:a16="http://schemas.microsoft.com/office/drawing/2014/main" val="12556574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04149959"/>
                    </a:ext>
                  </a:extLst>
                </a:gridCol>
                <a:gridCol w="1573880">
                  <a:extLst>
                    <a:ext uri="{9D8B030D-6E8A-4147-A177-3AD203B41FA5}">
                      <a16:colId xmlns:a16="http://schemas.microsoft.com/office/drawing/2014/main" val="2216035638"/>
                    </a:ext>
                  </a:extLst>
                </a:gridCol>
              </a:tblGrid>
              <a:tr h="1960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Alternativa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Ano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 Descrição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</a:t>
                      </a:r>
                      <a:r>
                        <a:rPr lang="pt-BR" sz="1100" b="1" i="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Máx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Eq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existente por alternativa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Eq Novo p/ 2042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695978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00500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15438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X3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860511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X4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43203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374130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754045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150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63316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2033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X9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94496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2034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X10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973535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95435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21487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X13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41389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X14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87908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2039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X15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459450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2040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X16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7725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2041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X17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610242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2042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VAUE MÁXIMO ATÉ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A PARTIR DO ANO </a:t>
                      </a:r>
                      <a:r>
                        <a:rPr lang="pt-BR" sz="11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 DO INÍCIO DA ANÁLISE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X18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24" marR="6324" marT="63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0775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717E63-48F0-D735-BA5D-08D2FB452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12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51F886A-CFED-28A1-D4A5-63FD9C31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Equipamento existente x Equipamento novo</a:t>
            </a:r>
          </a:p>
        </p:txBody>
      </p:sp>
      <p:pic>
        <p:nvPicPr>
          <p:cNvPr id="2" name="Gráfico 1" descr="Banco estrutura de tópicos">
            <a:extLst>
              <a:ext uri="{FF2B5EF4-FFF2-40B4-BE49-F238E27FC236}">
                <a16:creationId xmlns:a16="http://schemas.microsoft.com/office/drawing/2014/main" id="{5C55587B-1BFC-3467-2BEC-A63F0FA69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37426B0C-FF49-1439-3BA1-E730F8FE9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527427"/>
                  </p:ext>
                </p:extLst>
              </p:nvPr>
            </p:nvGraphicFramePr>
            <p:xfrm>
              <a:off x="91439" y="1246919"/>
              <a:ext cx="8929719" cy="3416298"/>
            </p:xfrm>
            <a:graphic>
              <a:graphicData uri="http://schemas.openxmlformats.org/drawingml/2006/table">
                <a:tbl>
                  <a:tblPr/>
                  <a:tblGrid>
                    <a:gridCol w="654149">
                      <a:extLst>
                        <a:ext uri="{9D8B030D-6E8A-4147-A177-3AD203B41FA5}">
                          <a16:colId xmlns:a16="http://schemas.microsoft.com/office/drawing/2014/main" val="2060845724"/>
                        </a:ext>
                      </a:extLst>
                    </a:gridCol>
                    <a:gridCol w="5331655">
                      <a:extLst>
                        <a:ext uri="{9D8B030D-6E8A-4147-A177-3AD203B41FA5}">
                          <a16:colId xmlns:a16="http://schemas.microsoft.com/office/drawing/2014/main" val="3112760383"/>
                        </a:ext>
                      </a:extLst>
                    </a:gridCol>
                    <a:gridCol w="2240095">
                      <a:extLst>
                        <a:ext uri="{9D8B030D-6E8A-4147-A177-3AD203B41FA5}">
                          <a16:colId xmlns:a16="http://schemas.microsoft.com/office/drawing/2014/main" val="1855041377"/>
                        </a:ext>
                      </a:extLst>
                    </a:gridCol>
                    <a:gridCol w="703820">
                      <a:extLst>
                        <a:ext uri="{9D8B030D-6E8A-4147-A177-3AD203B41FA5}">
                          <a16:colId xmlns:a16="http://schemas.microsoft.com/office/drawing/2014/main" val="3858221096"/>
                        </a:ext>
                      </a:extLst>
                    </a:gridCol>
                  </a:tblGrid>
                  <a:tr h="3431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Questões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Resposta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Nota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1168270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perda deste equipamento ocasiona em corte de carga?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8855325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4162987"/>
                      </a:ext>
                    </a:extLst>
                  </a:tr>
                  <a:tr h="22429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 reserva está instalado na subestação, em outra subestação ou não possui reserva?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 possui reserva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2606997"/>
                      </a:ext>
                    </a:extLst>
                  </a:tr>
                  <a:tr h="302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Reserva está em outra SE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291423"/>
                      </a:ext>
                    </a:extLst>
                  </a:tr>
                  <a:tr h="302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 reserva está na SE local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1487127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potência do reserva é inferior à potência do titular?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153308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9509611"/>
                      </a:ext>
                    </a:extLst>
                  </a:tr>
                  <a:tr h="2242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Tempo de recomposição</a:t>
                          </a:r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da FT em dias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≥40 </m:t>
                              </m:r>
                            </m:oMath>
                          </a14:m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55435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40&gt;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≥15 </m:t>
                              </m:r>
                            </m:oMath>
                          </a14:m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4364235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15&gt;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4,64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493480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oMath>
                          </a14:m>
                          <a:endParaRPr lang="pt-B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3,16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5456167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perda deste equipamento envolve grande repercussão?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366136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2499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37426B0C-FF49-1439-3BA1-E730F8FE9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527427"/>
                  </p:ext>
                </p:extLst>
              </p:nvPr>
            </p:nvGraphicFramePr>
            <p:xfrm>
              <a:off x="91439" y="1246919"/>
              <a:ext cx="8929719" cy="3416298"/>
            </p:xfrm>
            <a:graphic>
              <a:graphicData uri="http://schemas.openxmlformats.org/drawingml/2006/table">
                <a:tbl>
                  <a:tblPr/>
                  <a:tblGrid>
                    <a:gridCol w="654149">
                      <a:extLst>
                        <a:ext uri="{9D8B030D-6E8A-4147-A177-3AD203B41FA5}">
                          <a16:colId xmlns:a16="http://schemas.microsoft.com/office/drawing/2014/main" val="2060845724"/>
                        </a:ext>
                      </a:extLst>
                    </a:gridCol>
                    <a:gridCol w="5331655">
                      <a:extLst>
                        <a:ext uri="{9D8B030D-6E8A-4147-A177-3AD203B41FA5}">
                          <a16:colId xmlns:a16="http://schemas.microsoft.com/office/drawing/2014/main" val="3112760383"/>
                        </a:ext>
                      </a:extLst>
                    </a:gridCol>
                    <a:gridCol w="2240095">
                      <a:extLst>
                        <a:ext uri="{9D8B030D-6E8A-4147-A177-3AD203B41FA5}">
                          <a16:colId xmlns:a16="http://schemas.microsoft.com/office/drawing/2014/main" val="1855041377"/>
                        </a:ext>
                      </a:extLst>
                    </a:gridCol>
                    <a:gridCol w="703820">
                      <a:extLst>
                        <a:ext uri="{9D8B030D-6E8A-4147-A177-3AD203B41FA5}">
                          <a16:colId xmlns:a16="http://schemas.microsoft.com/office/drawing/2014/main" val="3858221096"/>
                        </a:ext>
                      </a:extLst>
                    </a:gridCol>
                  </a:tblGrid>
                  <a:tr h="34313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Questões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Resposta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Nota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1168270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perda deste equipamento ocasiona em corte de carga?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8855325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4162987"/>
                      </a:ext>
                    </a:extLst>
                  </a:tr>
                  <a:tr h="22429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 reserva está instalado na subestação, em outra subestação ou não possui reserva?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 possui reserva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2606997"/>
                      </a:ext>
                    </a:extLst>
                  </a:tr>
                  <a:tr h="302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Reserva está em outra SE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291423"/>
                      </a:ext>
                    </a:extLst>
                  </a:tr>
                  <a:tr h="30296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 reserva está na SE local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1487127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potência do reserva é inferior à potência do titular?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153308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9509611"/>
                      </a:ext>
                    </a:extLst>
                  </a:tr>
                  <a:tr h="2242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329" t="-231973" r="-55365" b="-62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120" t="-921622" r="-32153" b="-5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55435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120" t="-1021622" r="-32153" b="-4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4364235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120" t="-1121622" r="-32153" b="-3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4,64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493480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120" t="-1255556" r="-32153" b="-2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3,16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5456167"/>
                      </a:ext>
                    </a:extLst>
                  </a:tr>
                  <a:tr h="22429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perda deste equipamento envolve grande repercussão?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Sim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3661366"/>
                      </a:ext>
                    </a:extLst>
                  </a:tr>
                  <a:tr h="224294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Não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369" marR="8369" marT="8369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2499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54D35A-C93E-DFF3-7292-391DB7BE84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58B91C-630C-0D61-3BA6-FB72C586A014}"/>
              </a:ext>
            </a:extLst>
          </p:cNvPr>
          <p:cNvSpPr txBox="1"/>
          <p:nvPr/>
        </p:nvSpPr>
        <p:spPr>
          <a:xfrm>
            <a:off x="91438" y="4738522"/>
            <a:ext cx="34246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Fonte: Eletrosul XXVSNPTEE - 2019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CDA24D1-8317-D3D7-75F1-D87BA291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Metodologia Estratégica</a:t>
            </a:r>
          </a:p>
        </p:txBody>
      </p:sp>
      <p:pic>
        <p:nvPicPr>
          <p:cNvPr id="2" name="Gráfico 1" descr="Quebra-cabeças estrutura de tópicos">
            <a:extLst>
              <a:ext uri="{FF2B5EF4-FFF2-40B4-BE49-F238E27FC236}">
                <a16:creationId xmlns:a16="http://schemas.microsoft.com/office/drawing/2014/main" id="{238643F8-A047-2763-CE6A-A6804E0E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158" y="1573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7E2F4A2-D7B6-1AAF-30F1-0E66DFC3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9944"/>
            <a:ext cx="8520600" cy="1563114"/>
          </a:xfrm>
        </p:spPr>
        <p:txBody>
          <a:bodyPr/>
          <a:lstStyle/>
          <a:p>
            <a:r>
              <a:rPr lang="pt-BR" dirty="0"/>
              <a:t>Submódulo 2.2 – Procedimentos de rede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Criação de pontuação por Classificação de instalações estratégicas ONS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DC2CCFD-DBE5-BB7A-ACCF-0DC31DDE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35485"/>
              </p:ext>
            </p:extLst>
          </p:nvPr>
        </p:nvGraphicFramePr>
        <p:xfrm>
          <a:off x="1226101" y="1989034"/>
          <a:ext cx="6635933" cy="2005965"/>
        </p:xfrm>
        <a:graphic>
          <a:graphicData uri="http://schemas.openxmlformats.org/drawingml/2006/table">
            <a:tbl>
              <a:tblPr/>
              <a:tblGrid>
                <a:gridCol w="1906066">
                  <a:extLst>
                    <a:ext uri="{9D8B030D-6E8A-4147-A177-3AD203B41FA5}">
                      <a16:colId xmlns:a16="http://schemas.microsoft.com/office/drawing/2014/main" val="3616840596"/>
                    </a:ext>
                  </a:extLst>
                </a:gridCol>
                <a:gridCol w="903616">
                  <a:extLst>
                    <a:ext uri="{9D8B030D-6E8A-4147-A177-3AD203B41FA5}">
                      <a16:colId xmlns:a16="http://schemas.microsoft.com/office/drawing/2014/main" val="1945700982"/>
                    </a:ext>
                  </a:extLst>
                </a:gridCol>
                <a:gridCol w="903616">
                  <a:extLst>
                    <a:ext uri="{9D8B030D-6E8A-4147-A177-3AD203B41FA5}">
                      <a16:colId xmlns:a16="http://schemas.microsoft.com/office/drawing/2014/main" val="3009478139"/>
                    </a:ext>
                  </a:extLst>
                </a:gridCol>
                <a:gridCol w="903616">
                  <a:extLst>
                    <a:ext uri="{9D8B030D-6E8A-4147-A177-3AD203B41FA5}">
                      <a16:colId xmlns:a16="http://schemas.microsoft.com/office/drawing/2014/main" val="164192199"/>
                    </a:ext>
                  </a:extLst>
                </a:gridCol>
                <a:gridCol w="903616">
                  <a:extLst>
                    <a:ext uri="{9D8B030D-6E8A-4147-A177-3AD203B41FA5}">
                      <a16:colId xmlns:a16="http://schemas.microsoft.com/office/drawing/2014/main" val="3657785922"/>
                    </a:ext>
                  </a:extLst>
                </a:gridCol>
                <a:gridCol w="1115403">
                  <a:extLst>
                    <a:ext uri="{9D8B030D-6E8A-4147-A177-3AD203B41FA5}">
                      <a16:colId xmlns:a16="http://schemas.microsoft.com/office/drawing/2014/main" val="140626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CLASSIFICAÇÃO 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3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689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6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9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58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925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490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A996943-6BF1-DBFA-2B9B-F07E9569D9DF}"/>
                  </a:ext>
                </a:extLst>
              </p:cNvPr>
              <p:cNvSpPr txBox="1"/>
              <p:nvPr/>
            </p:nvSpPr>
            <p:spPr>
              <a:xfrm>
                <a:off x="2986735" y="4508217"/>
                <a:ext cx="38331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𝑂𝑁𝑆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>
                          <a:latin typeface="Cambria Math" panose="02040503050406030204" pitchFamily="18" charset="0"/>
                        </a:rPr>
                        <m:t>∙4+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>
                          <a:latin typeface="Cambria Math" panose="02040503050406030204" pitchFamily="18" charset="0"/>
                        </a:rPr>
                        <m:t>∙3+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>
                          <a:latin typeface="Cambria Math" panose="02040503050406030204" pitchFamily="18" charset="0"/>
                        </a:rPr>
                        <m:t>∙2+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>
                          <a:latin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A996943-6BF1-DBFA-2B9B-F07E9569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35" y="4508217"/>
                <a:ext cx="3833165" cy="246221"/>
              </a:xfrm>
              <a:prstGeom prst="rect">
                <a:avLst/>
              </a:prstGeom>
              <a:blipFill>
                <a:blip r:embed="rId3"/>
                <a:stretch>
                  <a:fillRect l="-1431" r="-1113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Dobrada 9">
            <a:extLst>
              <a:ext uri="{FF2B5EF4-FFF2-40B4-BE49-F238E27FC236}">
                <a16:creationId xmlns:a16="http://schemas.microsoft.com/office/drawing/2014/main" id="{BE642427-C8DA-390B-A5BB-9F826BB4C401}"/>
              </a:ext>
            </a:extLst>
          </p:cNvPr>
          <p:cNvSpPr/>
          <p:nvPr/>
        </p:nvSpPr>
        <p:spPr>
          <a:xfrm flipH="1" flipV="1">
            <a:off x="6819900" y="4127217"/>
            <a:ext cx="552451" cy="666749"/>
          </a:xfrm>
          <a:prstGeom prst="bentArrow">
            <a:avLst>
              <a:gd name="adj1" fmla="val 25000"/>
              <a:gd name="adj2" fmla="val 243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9825E7-8952-E8C8-519C-4036650CA1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14</a:t>
            </a:fld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F5F45DD-E586-B35F-062A-F7D9B9D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Metodologia Estratégica</a:t>
            </a:r>
          </a:p>
        </p:txBody>
      </p:sp>
      <p:pic>
        <p:nvPicPr>
          <p:cNvPr id="2" name="Gráfico 1" descr="Quebra-cabeças estrutura de tópicos">
            <a:extLst>
              <a:ext uri="{FF2B5EF4-FFF2-40B4-BE49-F238E27FC236}">
                <a16:creationId xmlns:a16="http://schemas.microsoft.com/office/drawing/2014/main" id="{0B611AE5-3DE2-BAF5-58BA-C7323D21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158" y="1573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2E91AF4-C737-8E7A-F333-A8A12572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85" y="45933"/>
            <a:ext cx="6931929" cy="50627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AHP Aplicado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2FEB53-96A5-A58C-6FCA-7628D51C6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85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4C02C-17B7-3583-256C-4A3901A5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AHP - Cenários de Interesse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13228-8C81-3A74-0D36-0BF018403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Condição de contorno: Na lista de oito equipamentos, supõe-se que só há condições operativas/financeiras/fabris/regulatórias para substituição de três equipamentos.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420807-9768-1520-A4EB-E2F3BFE53C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16</a:t>
            </a:fld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59464E4-26E4-EE60-2428-B294A56A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90678"/>
              </p:ext>
            </p:extLst>
          </p:nvPr>
        </p:nvGraphicFramePr>
        <p:xfrm>
          <a:off x="2166424" y="2442334"/>
          <a:ext cx="4445391" cy="1807845"/>
        </p:xfrm>
        <a:graphic>
          <a:graphicData uri="http://schemas.openxmlformats.org/drawingml/2006/table">
            <a:tbl>
              <a:tblPr firstRow="1" firstCol="1" bandRow="1"/>
              <a:tblGrid>
                <a:gridCol w="1111348">
                  <a:extLst>
                    <a:ext uri="{9D8B030D-6E8A-4147-A177-3AD203B41FA5}">
                      <a16:colId xmlns:a16="http://schemas.microsoft.com/office/drawing/2014/main" val="3842370343"/>
                    </a:ext>
                  </a:extLst>
                </a:gridCol>
                <a:gridCol w="1001620">
                  <a:extLst>
                    <a:ext uri="{9D8B030D-6E8A-4147-A177-3AD203B41FA5}">
                      <a16:colId xmlns:a16="http://schemas.microsoft.com/office/drawing/2014/main" val="2641569847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787105921"/>
                    </a:ext>
                  </a:extLst>
                </a:gridCol>
                <a:gridCol w="1101031">
                  <a:extLst>
                    <a:ext uri="{9D8B030D-6E8A-4147-A177-3AD203B41FA5}">
                      <a16:colId xmlns:a16="http://schemas.microsoft.com/office/drawing/2014/main" val="25648330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0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066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98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180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90312"/>
                  </a:ext>
                </a:extLst>
              </a:tr>
            </a:tbl>
          </a:graphicData>
        </a:graphic>
      </p:graphicFrame>
      <p:pic>
        <p:nvPicPr>
          <p:cNvPr id="6" name="Gráfico 5" descr="Diagrama de ramificação com preenchimento sólido">
            <a:extLst>
              <a:ext uri="{FF2B5EF4-FFF2-40B4-BE49-F238E27FC236}">
                <a16:creationId xmlns:a16="http://schemas.microsoft.com/office/drawing/2014/main" id="{BF2ECB55-FD6F-3711-3D75-B864A24A9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AE6E-E06C-D769-8981-A2748BBD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4. Resultados</a:t>
            </a:r>
            <a:br>
              <a:rPr lang="pt-BR" sz="1800" dirty="0">
                <a:solidFill>
                  <a:schemeClr val="tx1"/>
                </a:solidFill>
                <a:latin typeface="+mn-lt"/>
              </a:rPr>
            </a:b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93C0E0-3F9D-B8F1-25BF-07CD4132B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B45087-5975-C030-B0D7-8A83EA0E30DE}"/>
              </a:ext>
            </a:extLst>
          </p:cNvPr>
          <p:cNvSpPr txBox="1"/>
          <p:nvPr/>
        </p:nvSpPr>
        <p:spPr>
          <a:xfrm>
            <a:off x="6296129" y="1572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Resultado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avaliação</a:t>
            </a:r>
            <a:r>
              <a:rPr lang="en-US" dirty="0">
                <a:latin typeface="Times New Roman"/>
                <a:cs typeface="Times New Roman"/>
              </a:rPr>
              <a:t> CDC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CE1123-72A9-7704-4AA4-623A48FF8CB9}"/>
              </a:ext>
            </a:extLst>
          </p:cNvPr>
          <p:cNvSpPr txBox="1"/>
          <p:nvPr/>
        </p:nvSpPr>
        <p:spPr>
          <a:xfrm>
            <a:off x="122842" y="1572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Resultado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avaliação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parte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ativa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A48032-2404-4275-CB54-4996339C1875}"/>
              </a:ext>
            </a:extLst>
          </p:cNvPr>
          <p:cNvSpPr txBox="1"/>
          <p:nvPr/>
        </p:nvSpPr>
        <p:spPr>
          <a:xfrm>
            <a:off x="3200400" y="157215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Resultado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avaliação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bucha</a:t>
            </a:r>
            <a:endParaRPr lang="en-US" dirty="0" err="1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D8B636D-168A-AA40-F902-420F4E0A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91517"/>
              </p:ext>
            </p:extLst>
          </p:nvPr>
        </p:nvGraphicFramePr>
        <p:xfrm>
          <a:off x="3606800" y="1921567"/>
          <a:ext cx="1930400" cy="2005965"/>
        </p:xfrm>
        <a:graphic>
          <a:graphicData uri="http://schemas.openxmlformats.org/drawingml/2006/table">
            <a:tbl>
              <a:tblPr firstRow="1" bandRow="1"/>
              <a:tblGrid>
                <a:gridCol w="1320800">
                  <a:extLst>
                    <a:ext uri="{9D8B030D-6E8A-4147-A177-3AD203B41FA5}">
                      <a16:colId xmlns:a16="http://schemas.microsoft.com/office/drawing/2014/main" val="1956468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495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Equipamento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Nota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96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7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5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351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652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6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77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825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537472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F11DCA1-9A3E-72C5-6E73-9A4B325BE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02678"/>
              </p:ext>
            </p:extLst>
          </p:nvPr>
        </p:nvGraphicFramePr>
        <p:xfrm>
          <a:off x="478442" y="1942383"/>
          <a:ext cx="2032000" cy="2005965"/>
        </p:xfrm>
        <a:graphic>
          <a:graphicData uri="http://schemas.openxmlformats.org/drawingml/2006/table">
            <a:tbl>
              <a:tblPr firstRow="1" bandRow="1"/>
              <a:tblGrid>
                <a:gridCol w="1318739">
                  <a:extLst>
                    <a:ext uri="{9D8B030D-6E8A-4147-A177-3AD203B41FA5}">
                      <a16:colId xmlns:a16="http://schemas.microsoft.com/office/drawing/2014/main" val="3783259243"/>
                    </a:ext>
                  </a:extLst>
                </a:gridCol>
                <a:gridCol w="713261">
                  <a:extLst>
                    <a:ext uri="{9D8B030D-6E8A-4147-A177-3AD203B41FA5}">
                      <a16:colId xmlns:a16="http://schemas.microsoft.com/office/drawing/2014/main" val="1202181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Equipamento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1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245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697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279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89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28,68%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6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3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134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2809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99A97B3-8F4F-DEC9-4C44-422E2DE3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23857"/>
              </p:ext>
            </p:extLst>
          </p:nvPr>
        </p:nvGraphicFramePr>
        <p:xfrm>
          <a:off x="6633558" y="1915203"/>
          <a:ext cx="2032000" cy="2005965"/>
        </p:xfrm>
        <a:graphic>
          <a:graphicData uri="http://schemas.openxmlformats.org/drawingml/2006/table">
            <a:tbl>
              <a:tblPr firstRow="1" bandRow="1"/>
              <a:tblGrid>
                <a:gridCol w="1318739">
                  <a:extLst>
                    <a:ext uri="{9D8B030D-6E8A-4147-A177-3AD203B41FA5}">
                      <a16:colId xmlns:a16="http://schemas.microsoft.com/office/drawing/2014/main" val="534306721"/>
                    </a:ext>
                  </a:extLst>
                </a:gridCol>
                <a:gridCol w="713261">
                  <a:extLst>
                    <a:ext uri="{9D8B030D-6E8A-4147-A177-3AD203B41FA5}">
                      <a16:colId xmlns:a16="http://schemas.microsoft.com/office/drawing/2014/main" val="41901307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Equipamento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949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8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96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4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6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867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02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TRAFO 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381763"/>
                  </a:ext>
                </a:extLst>
              </a:tr>
            </a:tbl>
          </a:graphicData>
        </a:graphic>
      </p:graphicFrame>
      <p:pic>
        <p:nvPicPr>
          <p:cNvPr id="16" name="Gráfico 15" descr="Ferramentas estrutura de tópicos">
            <a:extLst>
              <a:ext uri="{FF2B5EF4-FFF2-40B4-BE49-F238E27FC236}">
                <a16:creationId xmlns:a16="http://schemas.microsoft.com/office/drawing/2014/main" id="{7A0F65CD-4906-7A62-9688-85932442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1158" y="150339"/>
            <a:ext cx="540000" cy="540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E8BF3B0-20B5-B735-7135-8C87377C207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510442" y="2945365"/>
            <a:ext cx="355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FDC36EA-20B8-E8DC-8894-259DF5BFE31D}"/>
              </a:ext>
            </a:extLst>
          </p:cNvPr>
          <p:cNvCxnSpPr>
            <a:cxnSpLocks/>
          </p:cNvCxnSpPr>
          <p:nvPr/>
        </p:nvCxnSpPr>
        <p:spPr>
          <a:xfrm flipH="1">
            <a:off x="5537200" y="2238783"/>
            <a:ext cx="355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AFCBF1A-0FFA-1166-ADDB-7137043E601B}"/>
              </a:ext>
            </a:extLst>
          </p:cNvPr>
          <p:cNvCxnSpPr>
            <a:cxnSpLocks/>
          </p:cNvCxnSpPr>
          <p:nvPr/>
        </p:nvCxnSpPr>
        <p:spPr>
          <a:xfrm flipH="1">
            <a:off x="8683729" y="3582674"/>
            <a:ext cx="355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7E2F4A2-D7B6-1AAF-30F1-0E66DFC3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885331"/>
          </a:xfrm>
        </p:spPr>
        <p:txBody>
          <a:bodyPr/>
          <a:lstStyle/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89387B5-4A58-8867-7478-896A3421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93815"/>
              </p:ext>
            </p:extLst>
          </p:nvPr>
        </p:nvGraphicFramePr>
        <p:xfrm>
          <a:off x="81280" y="1355407"/>
          <a:ext cx="8939878" cy="2432685"/>
        </p:xfrm>
        <a:graphic>
          <a:graphicData uri="http://schemas.openxmlformats.org/drawingml/2006/table">
            <a:tbl>
              <a:tblPr firstRow="1" firstCol="1" bandRow="1"/>
              <a:tblGrid>
                <a:gridCol w="1036320">
                  <a:extLst>
                    <a:ext uri="{9D8B030D-6E8A-4147-A177-3AD203B41FA5}">
                      <a16:colId xmlns:a16="http://schemas.microsoft.com/office/drawing/2014/main" val="332815372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178510849"/>
                    </a:ext>
                  </a:extLst>
                </a:gridCol>
                <a:gridCol w="771842">
                  <a:extLst>
                    <a:ext uri="{9D8B030D-6E8A-4147-A177-3AD203B41FA5}">
                      <a16:colId xmlns:a16="http://schemas.microsoft.com/office/drawing/2014/main" val="4292641022"/>
                    </a:ext>
                  </a:extLst>
                </a:gridCol>
                <a:gridCol w="1509633">
                  <a:extLst>
                    <a:ext uri="{9D8B030D-6E8A-4147-A177-3AD203B41FA5}">
                      <a16:colId xmlns:a16="http://schemas.microsoft.com/office/drawing/2014/main" val="2071992394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1370355915"/>
                    </a:ext>
                  </a:extLst>
                </a:gridCol>
                <a:gridCol w="1825283">
                  <a:extLst>
                    <a:ext uri="{9D8B030D-6E8A-4147-A177-3AD203B41FA5}">
                      <a16:colId xmlns:a16="http://schemas.microsoft.com/office/drawing/2014/main" val="701288351"/>
                    </a:ext>
                  </a:extLst>
                </a:gridCol>
                <a:gridCol w="1056743">
                  <a:extLst>
                    <a:ext uri="{9D8B030D-6E8A-4147-A177-3AD203B41FA5}">
                      <a16:colId xmlns:a16="http://schemas.microsoft.com/office/drawing/2014/main" val="4292610961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perda ocasiona corte de carga?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 reserva?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potência do reserva é inferior ao titular?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 de recomposição da função (dias)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Envolve grande repercussão a perda deste equipamento?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Classificação 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42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5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83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09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423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79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3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077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TRAFO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05957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DC153B-A905-50C6-A8A1-D49242EF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18</a:t>
            </a:fld>
            <a:endParaRPr lang="pt-BR"/>
          </a:p>
        </p:txBody>
      </p:sp>
      <p:pic>
        <p:nvPicPr>
          <p:cNvPr id="15" name="Gráfico 14" descr="Quebra-cabeças estrutura de tópicos">
            <a:extLst>
              <a:ext uri="{FF2B5EF4-FFF2-40B4-BE49-F238E27FC236}">
                <a16:creationId xmlns:a16="http://schemas.microsoft.com/office/drawing/2014/main" id="{A966685B-ADD3-A629-5ACA-B44A459C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1158" y="157390"/>
            <a:ext cx="540000" cy="540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1167B3D-4928-A18F-252A-F6C7506F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2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Entradas do Equipamento Novo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8702BCA-B918-E070-BB33-256FBFC3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7234"/>
              </p:ext>
            </p:extLst>
          </p:nvPr>
        </p:nvGraphicFramePr>
        <p:xfrm>
          <a:off x="102061" y="1920662"/>
          <a:ext cx="8939878" cy="2005965"/>
        </p:xfrm>
        <a:graphic>
          <a:graphicData uri="http://schemas.openxmlformats.org/drawingml/2006/table">
            <a:tbl>
              <a:tblPr firstRow="1" firstCol="1" bandRow="1"/>
              <a:tblGrid>
                <a:gridCol w="1187586">
                  <a:extLst>
                    <a:ext uri="{9D8B030D-6E8A-4147-A177-3AD203B41FA5}">
                      <a16:colId xmlns:a16="http://schemas.microsoft.com/office/drawing/2014/main" val="3841135391"/>
                    </a:ext>
                  </a:extLst>
                </a:gridCol>
                <a:gridCol w="1473092">
                  <a:extLst>
                    <a:ext uri="{9D8B030D-6E8A-4147-A177-3AD203B41FA5}">
                      <a16:colId xmlns:a16="http://schemas.microsoft.com/office/drawing/2014/main" val="605864084"/>
                    </a:ext>
                  </a:extLst>
                </a:gridCol>
                <a:gridCol w="1309052">
                  <a:extLst>
                    <a:ext uri="{9D8B030D-6E8A-4147-A177-3AD203B41FA5}">
                      <a16:colId xmlns:a16="http://schemas.microsoft.com/office/drawing/2014/main" val="547313927"/>
                    </a:ext>
                  </a:extLst>
                </a:gridCol>
                <a:gridCol w="1287769">
                  <a:extLst>
                    <a:ext uri="{9D8B030D-6E8A-4147-A177-3AD203B41FA5}">
                      <a16:colId xmlns:a16="http://schemas.microsoft.com/office/drawing/2014/main" val="710980887"/>
                    </a:ext>
                  </a:extLst>
                </a:gridCol>
                <a:gridCol w="1596407">
                  <a:extLst>
                    <a:ext uri="{9D8B030D-6E8A-4147-A177-3AD203B41FA5}">
                      <a16:colId xmlns:a16="http://schemas.microsoft.com/office/drawing/2014/main" val="4108794574"/>
                    </a:ext>
                  </a:extLst>
                </a:gridCol>
                <a:gridCol w="2085972">
                  <a:extLst>
                    <a:ext uri="{9D8B030D-6E8A-4147-A177-3AD203B41FA5}">
                      <a16:colId xmlns:a16="http://schemas.microsoft.com/office/drawing/2014/main" val="3772589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O&amp;M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O&amp;M DIRETO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O&amp;M INDIRETO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DE INVESTIMENTO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313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R$ 5.484.134,69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R$ 934.166,76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R$ 19.945,51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R$ 914.221,25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R$ 38.506.884,82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98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R$ 4.047.763,32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R$ 723.474,14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R$ 4.079,89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R$ 719.394,25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R$ 28.421.394,54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847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R$ 2.093.020,04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R$ 217.658,66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R$ 2.939,29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R$ 214.719,37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R$ 14.696.152,83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565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R$ 1.532.077,08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R$ 158.694,46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R$ 996,97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R$ 157.697,49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R$ 10.757.488,45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255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R$ 1.532.077,08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R$ 158.916,43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R$ 1.218,94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R$ 157.697,49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R$ 10.757.488,45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658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R$ 5.469.892,73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R$ 917.588,86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R$ 3.367,61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R$ 914.221,25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R$ 38.406.884,82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05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R$ 5.469.892,73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R$ 925.716,92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R$ 11.495,67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R$ 914.221,25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R$ 38.406.884,82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94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R$ 2.257.096,94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R$ 259.039,03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R$ 18.983,13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R$ 240.055,90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R$ 15.848.219,79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96325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18A54-F458-3A78-0418-243DF31E0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19</a:t>
            </a:fld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C1362E9D-24EF-FCC2-B613-E163715B2F8C}"/>
              </a:ext>
            </a:extLst>
          </p:cNvPr>
          <p:cNvSpPr/>
          <p:nvPr/>
        </p:nvSpPr>
        <p:spPr>
          <a:xfrm rot="5400000">
            <a:off x="5634516" y="1127562"/>
            <a:ext cx="544241" cy="6270604"/>
          </a:xfrm>
          <a:prstGeom prst="righ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47D290-C104-230E-0531-642A7E9E14AB}"/>
              </a:ext>
            </a:extLst>
          </p:cNvPr>
          <p:cNvSpPr txBox="1"/>
          <p:nvPr/>
        </p:nvSpPr>
        <p:spPr>
          <a:xfrm>
            <a:off x="5416061" y="4586066"/>
            <a:ext cx="101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Custos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ED619EA9-9982-4CD5-57F0-F8787D679E52}"/>
              </a:ext>
            </a:extLst>
          </p:cNvPr>
          <p:cNvSpPr/>
          <p:nvPr/>
        </p:nvSpPr>
        <p:spPr>
          <a:xfrm rot="16200000" flipV="1">
            <a:off x="1848924" y="934134"/>
            <a:ext cx="365369" cy="1479449"/>
          </a:xfrm>
          <a:prstGeom prst="righ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524E64-75C3-10F4-ED41-8DD58E3D7B44}"/>
              </a:ext>
            </a:extLst>
          </p:cNvPr>
          <p:cNvSpPr txBox="1"/>
          <p:nvPr/>
        </p:nvSpPr>
        <p:spPr>
          <a:xfrm>
            <a:off x="1545100" y="1165276"/>
            <a:ext cx="101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Ganhos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AE9293AF-5342-9291-2492-969776E668E2}"/>
              </a:ext>
            </a:extLst>
          </p:cNvPr>
          <p:cNvSpPr/>
          <p:nvPr/>
        </p:nvSpPr>
        <p:spPr>
          <a:xfrm rot="5400000">
            <a:off x="5634516" y="1127563"/>
            <a:ext cx="544241" cy="6270604"/>
          </a:xfrm>
          <a:prstGeom prst="righ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Banco estrutura de tópicos">
            <a:extLst>
              <a:ext uri="{FF2B5EF4-FFF2-40B4-BE49-F238E27FC236}">
                <a16:creationId xmlns:a16="http://schemas.microsoft.com/office/drawing/2014/main" id="{31A78329-D648-E346-75A5-BB98F746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293B02-B635-2986-AEBE-4F631207CB55}"/>
              </a:ext>
            </a:extLst>
          </p:cNvPr>
          <p:cNvSpPr txBox="1"/>
          <p:nvPr/>
        </p:nvSpPr>
        <p:spPr>
          <a:xfrm>
            <a:off x="7572898" y="1202601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latin typeface="+mn-lt"/>
              </a:rPr>
              <a:t>CAPEX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18168F-E993-97E5-8D91-D1DC35EDD10C}"/>
              </a:ext>
            </a:extLst>
          </p:cNvPr>
          <p:cNvSpPr txBox="1"/>
          <p:nvPr/>
        </p:nvSpPr>
        <p:spPr>
          <a:xfrm>
            <a:off x="3061846" y="121149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latin typeface="+mn-lt"/>
              </a:rPr>
              <a:t>OPEX</a:t>
            </a: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8567B8F5-F6AA-84B2-B9B8-98A787D21FAE}"/>
              </a:ext>
            </a:extLst>
          </p:cNvPr>
          <p:cNvSpPr/>
          <p:nvPr/>
        </p:nvSpPr>
        <p:spPr>
          <a:xfrm>
            <a:off x="3347234" y="1550048"/>
            <a:ext cx="171733" cy="307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9044CD63-4299-71BA-A795-59C3C7EF38CB}"/>
              </a:ext>
            </a:extLst>
          </p:cNvPr>
          <p:cNvSpPr/>
          <p:nvPr/>
        </p:nvSpPr>
        <p:spPr>
          <a:xfrm>
            <a:off x="7916798" y="1550047"/>
            <a:ext cx="171733" cy="307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8CC6A-7E06-FCB3-858B-284DA8F7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0941D-61BA-A85A-B90D-63E69A542B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Teoria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Metodologia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2DB56-9F7F-7D40-0F26-CA227BDD6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pt-BR" altLang="ko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02705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Entradas do Equipamento Existente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DC93068-7434-DCE2-B961-1E27FCD1E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05036"/>
              </p:ext>
            </p:extLst>
          </p:nvPr>
        </p:nvGraphicFramePr>
        <p:xfrm>
          <a:off x="96981" y="2201813"/>
          <a:ext cx="8950038" cy="2005965"/>
        </p:xfrm>
        <a:graphic>
          <a:graphicData uri="http://schemas.openxmlformats.org/drawingml/2006/table">
            <a:tbl>
              <a:tblPr firstRow="1" firstCol="1" bandRow="1"/>
              <a:tblGrid>
                <a:gridCol w="1436795">
                  <a:extLst>
                    <a:ext uri="{9D8B030D-6E8A-4147-A177-3AD203B41FA5}">
                      <a16:colId xmlns:a16="http://schemas.microsoft.com/office/drawing/2014/main" val="970073480"/>
                    </a:ext>
                  </a:extLst>
                </a:gridCol>
                <a:gridCol w="1556528">
                  <a:extLst>
                    <a:ext uri="{9D8B030D-6E8A-4147-A177-3AD203B41FA5}">
                      <a16:colId xmlns:a16="http://schemas.microsoft.com/office/drawing/2014/main" val="749065439"/>
                    </a:ext>
                  </a:extLst>
                </a:gridCol>
                <a:gridCol w="1490676">
                  <a:extLst>
                    <a:ext uri="{9D8B030D-6E8A-4147-A177-3AD203B41FA5}">
                      <a16:colId xmlns:a16="http://schemas.microsoft.com/office/drawing/2014/main" val="3828163005"/>
                    </a:ext>
                  </a:extLst>
                </a:gridCol>
                <a:gridCol w="1556528">
                  <a:extLst>
                    <a:ext uri="{9D8B030D-6E8A-4147-A177-3AD203B41FA5}">
                      <a16:colId xmlns:a16="http://schemas.microsoft.com/office/drawing/2014/main" val="1794691313"/>
                    </a:ext>
                  </a:extLst>
                </a:gridCol>
                <a:gridCol w="1346995">
                  <a:extLst>
                    <a:ext uri="{9D8B030D-6E8A-4147-A177-3AD203B41FA5}">
                      <a16:colId xmlns:a16="http://schemas.microsoft.com/office/drawing/2014/main" val="4031289066"/>
                    </a:ext>
                  </a:extLst>
                </a:gridCol>
                <a:gridCol w="1562516">
                  <a:extLst>
                    <a:ext uri="{9D8B030D-6E8A-4147-A177-3AD203B41FA5}">
                      <a16:colId xmlns:a16="http://schemas.microsoft.com/office/drawing/2014/main" val="41783169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Equipamento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MÉDIA DE PV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O&amp;M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O&amp;M DIRETO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O&amp;M INDIRETO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61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R$ 1.451.144,84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R$ 75.362,58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R$ 1.046.830,68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R$ 31.029,29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R$ 1.015.801,39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35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R$ 1.141.895,64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R$ 244.185,10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R$ 805.058,05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R$ 5.731,10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R$ 799.326,95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31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R$ 340.824,40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R$ 16.651,82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R$ 243.548,34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R$ 4.971,26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R$ 238.577,08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30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R$ 250.313,47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R$ 5.956,04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R$ 179.289,23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R$ 4.069,80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R$ 175.219,43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696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R$ 250.313,47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R$ 5.616,93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R$ 177.272,12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R$ 2.052,69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R$ 175.219,43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88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R$ 1.451.144,84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                    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R$ 1.019.498,40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R$ 3.697,01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R$ 1.015.801,39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462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R$ 1.451.144,84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                    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R$ 1.027.297,06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R$ 11.495,67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R$ 1.015.801,39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TRAFO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R$ 381.041,11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R$ 23.519,94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R$ 293.495,46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R$ 26.766,68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R$ 266.728,78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771725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B30ADE-7479-F4B9-3D23-90C825AB6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6BB50-8D5E-1C83-EE81-DB8C3C516AC8}"/>
              </a:ext>
            </a:extLst>
          </p:cNvPr>
          <p:cNvSpPr txBox="1"/>
          <p:nvPr/>
        </p:nvSpPr>
        <p:spPr>
          <a:xfrm>
            <a:off x="5556737" y="4881489"/>
            <a:ext cx="101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Custos</a:t>
            </a:r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FA25F75F-516F-3500-D84E-F0502407301F}"/>
              </a:ext>
            </a:extLst>
          </p:cNvPr>
          <p:cNvSpPr/>
          <p:nvPr/>
        </p:nvSpPr>
        <p:spPr>
          <a:xfrm rot="5400000">
            <a:off x="5777732" y="1561124"/>
            <a:ext cx="544241" cy="5994332"/>
          </a:xfrm>
          <a:prstGeom prst="righ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E6D57155-564B-0E82-09CD-CEA9342B9596}"/>
              </a:ext>
            </a:extLst>
          </p:cNvPr>
          <p:cNvSpPr/>
          <p:nvPr/>
        </p:nvSpPr>
        <p:spPr>
          <a:xfrm rot="16200000" flipV="1">
            <a:off x="2130278" y="1229558"/>
            <a:ext cx="365369" cy="1479449"/>
          </a:xfrm>
          <a:prstGeom prst="righ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D0D52-571D-E189-1B72-2DBF0F88D169}"/>
              </a:ext>
            </a:extLst>
          </p:cNvPr>
          <p:cNvSpPr txBox="1"/>
          <p:nvPr/>
        </p:nvSpPr>
        <p:spPr>
          <a:xfrm>
            <a:off x="1826454" y="1460700"/>
            <a:ext cx="101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Ganhos</a:t>
            </a:r>
          </a:p>
        </p:txBody>
      </p:sp>
      <p:pic>
        <p:nvPicPr>
          <p:cNvPr id="10" name="Gráfico 9" descr="Banco estrutura de tópicos">
            <a:extLst>
              <a:ext uri="{FF2B5EF4-FFF2-40B4-BE49-F238E27FC236}">
                <a16:creationId xmlns:a16="http://schemas.microsoft.com/office/drawing/2014/main" id="{263FD5DF-F501-5AAA-B57C-BCBA6DE8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73EB44-3ECE-343B-C76C-92D5DCDC64AE}"/>
              </a:ext>
            </a:extLst>
          </p:cNvPr>
          <p:cNvSpPr txBox="1"/>
          <p:nvPr/>
        </p:nvSpPr>
        <p:spPr>
          <a:xfrm>
            <a:off x="5763604" y="134700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latin typeface="+mn-lt"/>
              </a:rPr>
              <a:t>OPEX</a:t>
            </a: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6DC01BAB-05C1-66AD-F5E1-71B7B51E4C86}"/>
              </a:ext>
            </a:extLst>
          </p:cNvPr>
          <p:cNvSpPr/>
          <p:nvPr/>
        </p:nvSpPr>
        <p:spPr>
          <a:xfrm>
            <a:off x="6048992" y="1685563"/>
            <a:ext cx="171733" cy="307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24B1-0DA2-28BE-8F02-32F0985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Trafo 8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85C0E-E35E-82A2-9D1F-9E5C9CF39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21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67632AE-7D19-7A26-BFB3-EBB9292F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292"/>
              </p:ext>
            </p:extLst>
          </p:nvPr>
        </p:nvGraphicFramePr>
        <p:xfrm>
          <a:off x="122843" y="1135352"/>
          <a:ext cx="8898317" cy="3563123"/>
        </p:xfrm>
        <a:graphic>
          <a:graphicData uri="http://schemas.openxmlformats.org/drawingml/2006/table">
            <a:tbl>
              <a:tblPr/>
              <a:tblGrid>
                <a:gridCol w="1176238">
                  <a:extLst>
                    <a:ext uri="{9D8B030D-6E8A-4147-A177-3AD203B41FA5}">
                      <a16:colId xmlns:a16="http://schemas.microsoft.com/office/drawing/2014/main" val="4108177007"/>
                    </a:ext>
                  </a:extLst>
                </a:gridCol>
                <a:gridCol w="422962">
                  <a:extLst>
                    <a:ext uri="{9D8B030D-6E8A-4147-A177-3AD203B41FA5}">
                      <a16:colId xmlns:a16="http://schemas.microsoft.com/office/drawing/2014/main" val="798872394"/>
                    </a:ext>
                  </a:extLst>
                </a:gridCol>
                <a:gridCol w="4785513">
                  <a:extLst>
                    <a:ext uri="{9D8B030D-6E8A-4147-A177-3AD203B41FA5}">
                      <a16:colId xmlns:a16="http://schemas.microsoft.com/office/drawing/2014/main" val="1261851245"/>
                    </a:ext>
                  </a:extLst>
                </a:gridCol>
                <a:gridCol w="1256802">
                  <a:extLst>
                    <a:ext uri="{9D8B030D-6E8A-4147-A177-3AD203B41FA5}">
                      <a16:colId xmlns:a16="http://schemas.microsoft.com/office/drawing/2014/main" val="3055433837"/>
                    </a:ext>
                  </a:extLst>
                </a:gridCol>
                <a:gridCol w="1256802">
                  <a:extLst>
                    <a:ext uri="{9D8B030D-6E8A-4147-A177-3AD203B41FA5}">
                      <a16:colId xmlns:a16="http://schemas.microsoft.com/office/drawing/2014/main" val="1362382293"/>
                    </a:ext>
                  </a:extLst>
                </a:gridCol>
              </a:tblGrid>
              <a:tr h="394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∆VPL por escolha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Max Eq Existente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Eq. Novo p/ 2042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884388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R$ 1.433.230,17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R$ 12.279,70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785858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R$ 1.385.033,59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2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R$ 11.947,81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55859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R$ 1.224.272,04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3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R$ 11.612,60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199069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R$ 1.174.867,02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4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R$ 11.274,04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25029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R$ 1.116.849,76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5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R$ 10.932,09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9219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R$ 1.055.627,81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6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R$ 10.586,72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23102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R$ 991.034,13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7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R$ 10.237,90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90359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R$ 922.893,00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8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R$ 9.885,59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48536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R$ 851.019,58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9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R$ 9.529,76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34858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R$ 775.219,41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10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R$ 9.170,37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440655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R$ 695.287,92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11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R$ 8.807,38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78317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R$ 611.009,90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12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R$ 8.440,77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323576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R$ 522.158,94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2037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13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R$ 8.070,49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04570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R$ 428.496,81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14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R$ 7.696,50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2273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R$ 329.772,92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15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R$ 7.318,78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550613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R$ 225.723,58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16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R$ 6.937,28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97361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R$ 116.071,36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2041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17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R$ 6.551,96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065498"/>
                  </a:ext>
                </a:extLst>
              </a:tr>
              <a:tr h="167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R$ 524,39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MÁXIMO ATÉ ANO N A PARTIR DO ANO 18 DO INÍCIO DA ANÁLISE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R$ 6.162,79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8394" marR="8394" marT="83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74885"/>
                  </a:ext>
                </a:extLst>
              </a:tr>
            </a:tbl>
          </a:graphicData>
        </a:graphic>
      </p:graphicFrame>
      <p:pic>
        <p:nvPicPr>
          <p:cNvPr id="7" name="Gráfico 6" descr="Banco estrutura de tópicos">
            <a:extLst>
              <a:ext uri="{FF2B5EF4-FFF2-40B4-BE49-F238E27FC236}">
                <a16:creationId xmlns:a16="http://schemas.microsoft.com/office/drawing/2014/main" id="{69C08AE8-B688-0A70-C65D-17D146753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6CBBC7B-A548-8B9E-B303-222595FF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58414"/>
              </p:ext>
            </p:extLst>
          </p:nvPr>
        </p:nvGraphicFramePr>
        <p:xfrm>
          <a:off x="107141" y="1568767"/>
          <a:ext cx="8929718" cy="2005965"/>
        </p:xfrm>
        <a:graphic>
          <a:graphicData uri="http://schemas.openxmlformats.org/drawingml/2006/table">
            <a:tbl>
              <a:tblPr firstRow="1" firstCol="1" bandRow="1"/>
              <a:tblGrid>
                <a:gridCol w="1397167">
                  <a:extLst>
                    <a:ext uri="{9D8B030D-6E8A-4147-A177-3AD203B41FA5}">
                      <a16:colId xmlns:a16="http://schemas.microsoft.com/office/drawing/2014/main" val="22631291"/>
                    </a:ext>
                  </a:extLst>
                </a:gridCol>
                <a:gridCol w="3462544">
                  <a:extLst>
                    <a:ext uri="{9D8B030D-6E8A-4147-A177-3AD203B41FA5}">
                      <a16:colId xmlns:a16="http://schemas.microsoft.com/office/drawing/2014/main" val="2934396016"/>
                    </a:ext>
                  </a:extLst>
                </a:gridCol>
                <a:gridCol w="1356669">
                  <a:extLst>
                    <a:ext uri="{9D8B030D-6E8A-4147-A177-3AD203B41FA5}">
                      <a16:colId xmlns:a16="http://schemas.microsoft.com/office/drawing/2014/main" val="2265644464"/>
                    </a:ext>
                  </a:extLst>
                </a:gridCol>
                <a:gridCol w="1356669">
                  <a:extLst>
                    <a:ext uri="{9D8B030D-6E8A-4147-A177-3AD203B41FA5}">
                      <a16:colId xmlns:a16="http://schemas.microsoft.com/office/drawing/2014/main" val="199427924"/>
                    </a:ext>
                  </a:extLst>
                </a:gridCol>
                <a:gridCol w="1356669">
                  <a:extLst>
                    <a:ext uri="{9D8B030D-6E8A-4147-A177-3AD203B41FA5}">
                      <a16:colId xmlns:a16="http://schemas.microsoft.com/office/drawing/2014/main" val="3851271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 DE TROCA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 VAUE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EXISTENTE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VAUE NOVO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R$ 18.547,53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R$ 102.943,58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R$ 121.491,10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97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R$ 95.929,52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-R$ 28.684,57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R$ 67.244,95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640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R$ 111.620,04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R$ 26.398,66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R$ 138.018,70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5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R$ 78.192,42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R$ 23.252,35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R$ 101.444,77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942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R$ 76.490,81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R$ 24.807,46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R$ 101.298,27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troca até o final da concessão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-R$ 40.206,32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R$ 170.722,18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R$ 130.515,87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28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troca até o final da concessão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-R$ 40.423,72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R$ 165.575,07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R$ 125.151,35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61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TRAFO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Troca Imediata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R$ 120.509,01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R$ 12.279,70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R$ 132.788,72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4461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606B2D-D7CD-7673-CFFE-6EAE84254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22</a:t>
            </a:fld>
            <a:endParaRPr lang="pt-BR"/>
          </a:p>
        </p:txBody>
      </p:sp>
      <p:pic>
        <p:nvPicPr>
          <p:cNvPr id="9" name="Gráfico 8" descr="Banco estrutura de tópicos">
            <a:extLst>
              <a:ext uri="{FF2B5EF4-FFF2-40B4-BE49-F238E27FC236}">
                <a16:creationId xmlns:a16="http://schemas.microsoft.com/office/drawing/2014/main" id="{1C94FDCD-956D-0904-9F77-B86BD0AC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EA0645E-F74F-232F-3DD6-1C7FEDC3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1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4C02C-17B7-3583-256C-4A3901A5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Multicritério – Cenário 1 (base)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1E811D1-64B2-4C04-9528-02385BF7E913}"/>
              </a:ext>
            </a:extLst>
          </p:cNvPr>
          <p:cNvGraphicFramePr/>
          <p:nvPr/>
        </p:nvGraphicFramePr>
        <p:xfrm>
          <a:off x="252000" y="1098475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420807-9768-1520-A4EB-E2F3BFE53C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23</a:t>
            </a:fld>
            <a:endParaRPr lang="pt-BR"/>
          </a:p>
        </p:txBody>
      </p:sp>
      <p:pic>
        <p:nvPicPr>
          <p:cNvPr id="6" name="Gráfico 5" descr="Diagrama de ramificação com preenchimento sólido">
            <a:extLst>
              <a:ext uri="{FF2B5EF4-FFF2-40B4-BE49-F238E27FC236}">
                <a16:creationId xmlns:a16="http://schemas.microsoft.com/office/drawing/2014/main" id="{0E50505A-1599-F3D5-B2A0-5E8EC141A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6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1E74B-99C6-5A94-145D-404D31C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Multicritério – Cenário 2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1E811D1-64B2-4C04-9528-02385BF7E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29017"/>
              </p:ext>
            </p:extLst>
          </p:nvPr>
        </p:nvGraphicFramePr>
        <p:xfrm>
          <a:off x="311700" y="1098475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A1B443-1B22-18C2-4D3A-59DB493E5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24</a:t>
            </a:fld>
            <a:endParaRPr lang="pt-BR"/>
          </a:p>
        </p:txBody>
      </p:sp>
      <p:pic>
        <p:nvPicPr>
          <p:cNvPr id="7" name="Gráfico 6" descr="Diagrama de ramificação com preenchimento sólido">
            <a:extLst>
              <a:ext uri="{FF2B5EF4-FFF2-40B4-BE49-F238E27FC236}">
                <a16:creationId xmlns:a16="http://schemas.microsoft.com/office/drawing/2014/main" id="{D16E91E3-4CDE-59C3-1580-19A255469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FA4C-C667-FB2F-80D2-68BA103B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Multicritério – Cenário 3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1E811D1-64B2-4C04-9528-02385BF7E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907932"/>
              </p:ext>
            </p:extLst>
          </p:nvPr>
        </p:nvGraphicFramePr>
        <p:xfrm>
          <a:off x="252000" y="1098475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0FBC2F8-3F41-0938-C5B6-276E693882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25</a:t>
            </a:fld>
            <a:endParaRPr lang="pt-BR"/>
          </a:p>
        </p:txBody>
      </p:sp>
      <p:pic>
        <p:nvPicPr>
          <p:cNvPr id="5" name="Gráfico 4" descr="Diagrama de ramificação com preenchimento sólido">
            <a:extLst>
              <a:ext uri="{FF2B5EF4-FFF2-40B4-BE49-F238E27FC236}">
                <a16:creationId xmlns:a16="http://schemas.microsoft.com/office/drawing/2014/main" id="{66D6F970-0336-B36B-F8EE-8AB2769D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4CE5-B6DD-77F3-51C1-7686C48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Multicritério – Cenário 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23A47-880D-B5C0-CD77-70DC57BA3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1E811D1-64B2-4C04-9528-02385BF7E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3362"/>
              </p:ext>
            </p:extLst>
          </p:nvPr>
        </p:nvGraphicFramePr>
        <p:xfrm>
          <a:off x="252000" y="1098475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B8FC4C-200F-3DE8-682E-228B8448F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26</a:t>
            </a:fld>
            <a:endParaRPr lang="pt-BR"/>
          </a:p>
        </p:txBody>
      </p:sp>
      <p:pic>
        <p:nvPicPr>
          <p:cNvPr id="6" name="Gráfico 5" descr="Diagrama de ramificação com preenchimento sólido">
            <a:extLst>
              <a:ext uri="{FF2B5EF4-FFF2-40B4-BE49-F238E27FC236}">
                <a16:creationId xmlns:a16="http://schemas.microsoft.com/office/drawing/2014/main" id="{FA9064DF-6433-B691-CBFE-CA2E4471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41305-ED37-4DDA-789F-9F28489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5. Conclusão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F279E-240C-75E8-698C-829D743D4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Considera-se uma condição de contorno fictícia em que só seria possível substituir três equipamentos na lista de oito</a:t>
            </a:r>
          </a:p>
          <a:p>
            <a:pPr>
              <a:lnSpc>
                <a:spcPct val="114999"/>
              </a:lnSpc>
            </a:pPr>
            <a:r>
              <a:rPr lang="pt-BR"/>
              <a:t>Equipamentos TRAFO 4 e TRAFO 8 pelas suas privilegiadas posições nas </a:t>
            </a:r>
            <a:r>
              <a:rPr lang="pt-BR" dirty="0"/>
              <a:t>quatro simulações de cenário. Além disso Equipamento TRAFO 3 pelas suas moderadas posições na lista de ranqueamento e por ter sido o de maior sensibilidade aos cenários de interesse</a:t>
            </a:r>
            <a:endParaRPr lang="pt-PT"/>
          </a:p>
          <a:p>
            <a:r>
              <a:rPr lang="pt-BR" dirty="0"/>
              <a:t>A ferramenta multicritério implementada a partir da metodologia se mostra útil e robusta, visto que reúne diversos fatores identificados como relevantes para análise. Além disso, facilita a tomada de decisão do ponto de vista gerencial, o que auxilia a mitigação de riscos inerentes à operação destes equipamentos e contribui também para a melhoria da eficiência operacional e planejamentos de compras estratégico.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E0B3D-7580-853C-A7D2-BC3F0DEEC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6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410B421-ED1C-7114-81EA-8EC95626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91" y="2184167"/>
            <a:ext cx="4045200" cy="774915"/>
          </a:xfrm>
        </p:spPr>
        <p:txBody>
          <a:bodyPr>
            <a:noAutofit/>
          </a:bodyPr>
          <a:lstStyle/>
          <a:p>
            <a:r>
              <a:rPr lang="pt-BR" sz="4800" dirty="0"/>
              <a:t>Obrigado!</a:t>
            </a:r>
          </a:p>
        </p:txBody>
      </p:sp>
      <p:pic>
        <p:nvPicPr>
          <p:cNvPr id="11" name="Gráfico 1">
            <a:extLst>
              <a:ext uri="{FF2B5EF4-FFF2-40B4-BE49-F238E27FC236}">
                <a16:creationId xmlns:a16="http://schemas.microsoft.com/office/drawing/2014/main" id="{22A3F12B-732D-F737-6D52-B71A2A2C4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662" y="792436"/>
            <a:ext cx="3318675" cy="3558378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45B2521-B3D7-929A-4C0F-5EFF4C06C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8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Balança da justiça estrutura de tópicos">
            <a:extLst>
              <a:ext uri="{FF2B5EF4-FFF2-40B4-BE49-F238E27FC236}">
                <a16:creationId xmlns:a16="http://schemas.microsoft.com/office/drawing/2014/main" id="{5F1F5E53-2B9E-A285-3BB1-AC9A3D063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1158" y="150339"/>
            <a:ext cx="540000" cy="54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B8CC6A-7E06-FCB3-858B-284DA8F7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Lei nº 12.783/2013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0941D-61BA-A85A-B90D-63E69A54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879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Criada a partir da MP nº 579/2012</a:t>
            </a:r>
          </a:p>
          <a:p>
            <a:pPr>
              <a:lnSpc>
                <a:spcPct val="114999"/>
              </a:lnSpc>
            </a:pPr>
            <a:endParaRPr lang="pt-BR" dirty="0"/>
          </a:p>
          <a:p>
            <a:r>
              <a:rPr lang="pt-BR" dirty="0"/>
              <a:t>Modifica as leis da primeira reforma, entre elas a Lei nº 9.074/1995</a:t>
            </a:r>
          </a:p>
          <a:p>
            <a:pPr>
              <a:lnSpc>
                <a:spcPct val="114999"/>
              </a:lnSpc>
            </a:pPr>
            <a:endParaRPr lang="pt-BR" dirty="0"/>
          </a:p>
          <a:p>
            <a:r>
              <a:rPr lang="pt-BR" dirty="0"/>
              <a:t>Lei nº 9.074/1995 - Estabelece normas para outorga e prorrogação das concessões de serviço público, entre elas concessões de geração, transmissão e distribuição, de acordo c/ Cap. II.</a:t>
            </a:r>
          </a:p>
          <a:p>
            <a:pPr marL="400050" indent="-285750" algn="just">
              <a:lnSpc>
                <a:spcPct val="114999"/>
              </a:lnSpc>
            </a:pPr>
            <a:endParaRPr lang="pt-BR" dirty="0"/>
          </a:p>
          <a:p>
            <a:pPr marL="400050" indent="-285750" algn="just">
              <a:lnSpc>
                <a:spcPct val="114999"/>
              </a:lnSpc>
            </a:pPr>
            <a:endParaRPr lang="pt-BR" dirty="0"/>
          </a:p>
          <a:p>
            <a:pPr marL="114300" indent="0" algn="just">
              <a:lnSpc>
                <a:spcPct val="114999"/>
              </a:lnSpc>
              <a:buNone/>
            </a:pPr>
            <a:r>
              <a:rPr lang="pt-BR" dirty="0"/>
              <a:t>Cap II - Art. 6º A partir de 12 de setembro de 2012, as concessões de transmissão de energia elétrica alcançadas pelo § 5º do art. 17 da Lei nº 9.074, de 1995 , poderão ser prorrogadas, a critério do poder concedente, uma única vez, pelo prazo de até 30 (trinta) anos, de forma a assegurar a continuidade, a eficiência da prestação do serviço e a modicidade tarifária.</a:t>
            </a:r>
          </a:p>
          <a:p>
            <a:pPr marL="114300" indent="0" algn="just">
              <a:lnSpc>
                <a:spcPct val="114999"/>
              </a:lnSpc>
              <a:buNone/>
            </a:pPr>
            <a:endParaRPr lang="pt-BR" dirty="0"/>
          </a:p>
          <a:p>
            <a:pPr marL="114300" indent="0">
              <a:lnSpc>
                <a:spcPct val="114999"/>
              </a:lnSpc>
              <a:buNone/>
            </a:pPr>
            <a:r>
              <a:rPr lang="pt-BR" dirty="0"/>
              <a:t>Cap III - Art. 8º As concessões de geração, transmissão e distribuição de energia elétrica que não forem prorrogadas, nos termos desta Lei, serão licitadas, na modalidade leilão ou concorrência, por até 30 (trinta) anos. </a:t>
            </a:r>
            <a:br>
              <a:rPr lang="pt-BR" dirty="0"/>
            </a:br>
            <a:r>
              <a:rPr lang="pt-BR" dirty="0"/>
              <a:t>  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2DB56-9F7F-7D40-0F26-CA227BDD6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7405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1. 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D75F5-F82B-95E9-A25F-AB24293CB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Contextualização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Qual o cenário atual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da problemática?  Tema abordado no </a:t>
            </a:r>
            <a:r>
              <a:rPr lang="pt-BR" sz="1400" dirty="0">
                <a:hlinkClick r:id="rId3"/>
              </a:rPr>
              <a:t>Mapa Regulatório ONS 2021</a:t>
            </a:r>
            <a:endParaRPr lang="pt-BR" sz="1400" dirty="0"/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Casing</a:t>
            </a:r>
            <a:r>
              <a:rPr lang="pt-BR" dirty="0">
                <a:solidFill>
                  <a:schemeClr val="tx1"/>
                </a:solidFill>
              </a:rPr>
              <a:t> abordado neste trabalho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Reforma setor elétrico década de 90 (1ª Reforma) e a partir de 2003 (2ª Reforma)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Lei nº 9.074/1995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Renova a concessão até 2015 (+20 anos)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MP nº 579/2012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chemeClr val="tx1"/>
                </a:solidFill>
              </a:rPr>
              <a:t>Lei nº12.783/2013 </a:t>
            </a:r>
            <a:r>
              <a:rPr lang="pt-BR" dirty="0">
                <a:solidFill>
                  <a:schemeClr val="tx1"/>
                </a:solidFill>
                <a:sym typeface="Wingdings" panose="05000000000000000000" pitchFamily="2" charset="2"/>
              </a:rPr>
              <a:t> Renova a concessão até 2042 (+30 anos)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Ponto de situação atual: Incentivo regulatório</a:t>
            </a:r>
          </a:p>
          <a:p>
            <a:pPr marL="114300" indent="0">
              <a:buNone/>
            </a:pPr>
            <a:endParaRPr lang="pt-BR" dirty="0"/>
          </a:p>
          <a:p>
            <a:pPr>
              <a:lnSpc>
                <a:spcPct val="114999"/>
              </a:lnSpc>
            </a:pPr>
            <a:r>
              <a:rPr lang="pt-PT" dirty="0"/>
              <a:t>Segundo ANEEL, a vida útil de transformadores de potência é de 35 anos.</a:t>
            </a:r>
          </a:p>
          <a:p>
            <a:pPr lvl="1">
              <a:lnSpc>
                <a:spcPct val="114999"/>
              </a:lnSpc>
            </a:pPr>
            <a:r>
              <a:rPr lang="pt-PT" dirty="0">
                <a:solidFill>
                  <a:schemeClr val="tx1"/>
                </a:solidFill>
              </a:rPr>
              <a:t>Ativo Totalmente Depreciado &gt; 35 anos</a:t>
            </a:r>
          </a:p>
          <a:p>
            <a:pPr lvl="1">
              <a:lnSpc>
                <a:spcPct val="114999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pt-BR" dirty="0"/>
              <a:t>PAR/PEL - Plano da Operação Elétrica de Médio Prazo do SIN 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</a:rPr>
              <a:t>Obras de Reforço (Aumento de capacidade)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</a:rPr>
              <a:t>Obras de Melhoria (Manutenção do Serviço)</a:t>
            </a:r>
          </a:p>
          <a:p>
            <a:pPr>
              <a:lnSpc>
                <a:spcPct val="114999"/>
              </a:lnSpc>
            </a:pPr>
            <a:endParaRPr lang="pt-BR" dirty="0"/>
          </a:p>
          <a:p>
            <a:pPr>
              <a:lnSpc>
                <a:spcPct val="114999"/>
              </a:lnSpc>
            </a:pPr>
            <a:r>
              <a:rPr lang="pt-PT" dirty="0"/>
              <a:t>Como analisar um conjunto de equipamentos em fim de vida útil regulatória?</a:t>
            </a:r>
          </a:p>
          <a:p>
            <a:pPr>
              <a:lnSpc>
                <a:spcPct val="114999"/>
              </a:lnSpc>
            </a:pPr>
            <a:endParaRPr lang="pt-PT" dirty="0"/>
          </a:p>
          <a:p>
            <a:pPr>
              <a:lnSpc>
                <a:spcPct val="114999"/>
              </a:lnSpc>
            </a:pPr>
            <a:r>
              <a:rPr lang="pt-PT" dirty="0"/>
              <a:t>Porque não substituir todos os equipamentos de uma vez?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24E1FB-D08F-7C98-3B0F-06E67EB5C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8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Balança da justiça estrutura de tópicos">
            <a:extLst>
              <a:ext uri="{FF2B5EF4-FFF2-40B4-BE49-F238E27FC236}">
                <a16:creationId xmlns:a16="http://schemas.microsoft.com/office/drawing/2014/main" id="{5F1F5E53-2B9E-A285-3BB1-AC9A3D063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1158" y="150339"/>
            <a:ext cx="540000" cy="54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B8CC6A-7E06-FCB3-858B-284DA8F7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Lei nº 8.987/1995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0941D-61BA-A85A-B90D-63E69A54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879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Conhecida como “Lei das Concessões”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Cap V - Art. 14º “Toda concessão de serviço público, precedida ou não da execução de obra pública, será objeto de prévia licitação, nos termos da legislação própria e com observância dos princípios da legalidade, moralidade, publicidade, igualdade, do julgamento por critérios objetivos e da vinculação ao instrumento convocatório”. 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Cap V -  Art. 15º - Há descrição dos critérios no julgamento da licitação, entre eles:</a:t>
            </a:r>
          </a:p>
          <a:p>
            <a:pPr lvl="1"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O menor valor da tarifa do serviço público a ser prestado.</a:t>
            </a:r>
          </a:p>
          <a:p>
            <a:pPr lvl="1" algn="just">
              <a:lnSpc>
                <a:spcPct val="10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Cap VI  -  Define as condições do contrato de concessão</a:t>
            </a:r>
          </a:p>
          <a:p>
            <a:pPr marL="596900" lvl="1" indent="0" algn="just">
              <a:lnSpc>
                <a:spcPct val="114999"/>
              </a:lnSpc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2DB56-9F7F-7D40-0F26-CA227BDD6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2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3C8F7D7-6BEB-4D4D-5545-FEE35C6B1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539007"/>
              </p:ext>
            </p:extLst>
          </p:nvPr>
        </p:nvGraphicFramePr>
        <p:xfrm>
          <a:off x="1524000" y="0"/>
          <a:ext cx="618744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928892-F62E-DB7E-19A2-7217478B4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altLang="ko" smtClean="0"/>
              <a:pPr lvl="0"/>
              <a:t>31</a:t>
            </a:fld>
            <a:endParaRPr lang="pt-BR"/>
          </a:p>
        </p:txBody>
      </p:sp>
      <p:pic>
        <p:nvPicPr>
          <p:cNvPr id="1026" name="Picture 2" descr="Empresa de Pesquisa Energética">
            <a:extLst>
              <a:ext uri="{FF2B5EF4-FFF2-40B4-BE49-F238E27FC236}">
                <a16:creationId xmlns:a16="http://schemas.microsoft.com/office/drawing/2014/main" id="{752B8A96-09A8-5686-B281-13006173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772" y="-933652"/>
            <a:ext cx="140224" cy="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ência Nacional de Energia Elétrica – Wikipédia, a enciclopédia livre">
            <a:extLst>
              <a:ext uri="{FF2B5EF4-FFF2-40B4-BE49-F238E27FC236}">
                <a16:creationId xmlns:a16="http://schemas.microsoft.com/office/drawing/2014/main" id="{42444A19-72B6-7AC2-83FF-020764337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53" y="4157810"/>
            <a:ext cx="1463040" cy="5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665CC12-1119-1699-B3CF-50D98BE57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469" y="1935131"/>
            <a:ext cx="2282691" cy="2282691"/>
          </a:xfrm>
          <a:prstGeom prst="rect">
            <a:avLst/>
          </a:prstGeom>
        </p:spPr>
      </p:pic>
      <p:pic>
        <p:nvPicPr>
          <p:cNvPr id="1034" name="Picture 10" descr="Empresa de Pesquisa Energética">
            <a:extLst>
              <a:ext uri="{FF2B5EF4-FFF2-40B4-BE49-F238E27FC236}">
                <a16:creationId xmlns:a16="http://schemas.microsoft.com/office/drawing/2014/main" id="{0CFB09DB-8D83-624D-B94D-31874781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11" y="25658"/>
            <a:ext cx="843815" cy="4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Uma imagem contendo Logotipo&#10;&#10;Descrição gerada automaticamente">
            <a:extLst>
              <a:ext uri="{FF2B5EF4-FFF2-40B4-BE49-F238E27FC236}">
                <a16:creationId xmlns:a16="http://schemas.microsoft.com/office/drawing/2014/main" id="{D5215B3A-800A-FC3C-C082-8D84C37A48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0000"/>
          <a:stretch/>
        </p:blipFill>
        <p:spPr>
          <a:xfrm>
            <a:off x="4067865" y="1358006"/>
            <a:ext cx="1099706" cy="56173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0AECE0-E6C5-E40F-10F8-D4D748E86FDF}"/>
              </a:ext>
            </a:extLst>
          </p:cNvPr>
          <p:cNvSpPr txBox="1"/>
          <p:nvPr/>
        </p:nvSpPr>
        <p:spPr>
          <a:xfrm>
            <a:off x="4030015" y="4645938"/>
            <a:ext cx="118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734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5A8B5-3DB8-45EB-63D4-E9973128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Financeiros – Trafo 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B69C1-371A-8501-8406-1AD521912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32</a:t>
            </a:fld>
            <a:endParaRPr lang="pt-BR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41226"/>
              </p:ext>
            </p:extLst>
          </p:nvPr>
        </p:nvGraphicFramePr>
        <p:xfrm>
          <a:off x="311700" y="1017725"/>
          <a:ext cx="8520599" cy="403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áfico 2" descr="Banco estrutura de tópicos">
            <a:extLst>
              <a:ext uri="{FF2B5EF4-FFF2-40B4-BE49-F238E27FC236}">
                <a16:creationId xmlns:a16="http://schemas.microsoft.com/office/drawing/2014/main" id="{806106E6-6785-33F0-14BC-D8E0460CF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12D0-6555-2C25-9701-8E12943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Financeiros – Trafo 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3DFF6-6922-DF3E-ACE7-01A970C9D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33</a:t>
            </a:fld>
            <a:endParaRPr 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924490"/>
              </p:ext>
            </p:extLst>
          </p:nvPr>
        </p:nvGraphicFramePr>
        <p:xfrm>
          <a:off x="311700" y="1017724"/>
          <a:ext cx="8520600" cy="392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Gráfico 4" descr="Banco estrutura de tópicos">
            <a:extLst>
              <a:ext uri="{FF2B5EF4-FFF2-40B4-BE49-F238E27FC236}">
                <a16:creationId xmlns:a16="http://schemas.microsoft.com/office/drawing/2014/main" id="{B97C3358-EB43-FF62-2F7B-5633AD62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8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Equipamento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717E63-48F0-D735-BA5D-08D2FB452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34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358F48A-1A78-27DC-A6DD-45544691D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621928"/>
              </p:ext>
            </p:extLst>
          </p:nvPr>
        </p:nvGraphicFramePr>
        <p:xfrm>
          <a:off x="733647" y="1017726"/>
          <a:ext cx="7676706" cy="368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750327C-47E9-ABDB-3EE5-86235EBA2BA9}"/>
              </a:ext>
            </a:extLst>
          </p:cNvPr>
          <p:cNvCxnSpPr/>
          <p:nvPr/>
        </p:nvCxnSpPr>
        <p:spPr>
          <a:xfrm flipH="1">
            <a:off x="7570381" y="1690577"/>
            <a:ext cx="446568" cy="4465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89599B-47D0-5086-99F6-4DB08B6944E2}"/>
              </a:ext>
            </a:extLst>
          </p:cNvPr>
          <p:cNvSpPr txBox="1"/>
          <p:nvPr/>
        </p:nvSpPr>
        <p:spPr>
          <a:xfrm>
            <a:off x="7983374" y="1404227"/>
            <a:ext cx="105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Escolha</a:t>
            </a:r>
          </a:p>
        </p:txBody>
      </p:sp>
      <p:pic>
        <p:nvPicPr>
          <p:cNvPr id="3" name="Gráfico 2" descr="Banco estrutura de tópicos">
            <a:extLst>
              <a:ext uri="{FF2B5EF4-FFF2-40B4-BE49-F238E27FC236}">
                <a16:creationId xmlns:a16="http://schemas.microsoft.com/office/drawing/2014/main" id="{6F75FC89-EDA5-F479-83BB-11410222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 Teoria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D75F5-F82B-95E9-A25F-AB24293C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6"/>
            <a:ext cx="8520600" cy="4125774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</a:pPr>
            <a:r>
              <a:rPr lang="pt-BR" dirty="0"/>
              <a:t>Parte Ativa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Retirada de papel isolante para ensaio (Ensaio destrutivo)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Análise de Gases Dissolvidos (determina GP indiretamente)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O fim da vida útil da isolação ocorre quando GP = 200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  <a:p>
            <a:pPr marL="596900" lvl="1" indent="0">
              <a:lnSpc>
                <a:spcPct val="114999"/>
              </a:lnSpc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4999"/>
              </a:lnSpc>
            </a:pPr>
            <a:endParaRPr lang="pt-BR" dirty="0"/>
          </a:p>
          <a:p>
            <a:pPr>
              <a:lnSpc>
                <a:spcPct val="114999"/>
              </a:lnSpc>
            </a:pPr>
            <a:r>
              <a:rPr lang="pt-BR" dirty="0"/>
              <a:t>Buchas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Capacitância e tangente delta, Desempenho térmico, Corrente de fuga, etc..</a:t>
            </a:r>
          </a:p>
          <a:p>
            <a:pPr lvl="1">
              <a:lnSpc>
                <a:spcPct val="114999"/>
              </a:lnSpc>
            </a:pPr>
            <a:endParaRPr lang="pt-B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4999"/>
              </a:lnSpc>
            </a:pPr>
            <a:r>
              <a:rPr lang="pt-BR" dirty="0"/>
              <a:t>Comutador de Derivação em Carga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Acessório de grande valor operativo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Risco associado ao vazamento de óleo e contaminação do óleo do tanque principal</a:t>
            </a:r>
          </a:p>
          <a:p>
            <a:pPr lvl="1">
              <a:lnSpc>
                <a:spcPct val="114999"/>
              </a:lnSpc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2D75F4-F4D6-13E0-1397-B0B7D7265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7C35B-4D0D-B368-317D-FB2902C1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93" y="1017725"/>
            <a:ext cx="2720107" cy="2103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31CE69-EFCA-A775-3AB2-AF21D340BFCC}"/>
                  </a:ext>
                </a:extLst>
              </p:cNvPr>
              <p:cNvSpPr txBox="1"/>
              <p:nvPr/>
            </p:nvSpPr>
            <p:spPr>
              <a:xfrm>
                <a:off x="3434277" y="2340404"/>
                <a:ext cx="1954574" cy="462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𝑃𝑉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%=20,5∙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1100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𝐺𝑃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31CE69-EFCA-A775-3AB2-AF21D340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77" y="2340404"/>
                <a:ext cx="1954574" cy="462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9CAC8A-8A70-696D-53E9-610A03997458}"/>
                  </a:ext>
                </a:extLst>
              </p:cNvPr>
              <p:cNvSpPr txBox="1"/>
              <p:nvPr/>
            </p:nvSpPr>
            <p:spPr>
              <a:xfrm>
                <a:off x="1006678" y="2324214"/>
                <a:ext cx="2120389" cy="495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1,51−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𝐹𝐴𝐿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0,0035</m:t>
                          </m:r>
                        </m:den>
                      </m:f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9CAC8A-8A70-696D-53E9-610A03997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8" y="2324214"/>
                <a:ext cx="2120389" cy="495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áfico 7" descr="Ferramentas estrutura de tópicos">
            <a:extLst>
              <a:ext uri="{FF2B5EF4-FFF2-40B4-BE49-F238E27FC236}">
                <a16:creationId xmlns:a16="http://schemas.microsoft.com/office/drawing/2014/main" id="{92BB64C4-5A4C-D0D9-6BF0-686509425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158" y="1503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3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27C30-317B-F1EF-F8D2-2E512C53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5557"/>
            <a:ext cx="8520600" cy="4039092"/>
          </a:xfrm>
        </p:spPr>
        <p:txBody>
          <a:bodyPr>
            <a:normAutofit/>
          </a:bodyPr>
          <a:lstStyle/>
          <a:p>
            <a:r>
              <a:rPr lang="pt-BR" dirty="0"/>
              <a:t>Valor Presente Líquido (VPL)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Usado para comparar investimentos de mesmo horizonte de tempo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Fator de recuperação de Capital</a:t>
            </a:r>
          </a:p>
          <a:p>
            <a:pPr>
              <a:lnSpc>
                <a:spcPct val="114999"/>
              </a:lnSpc>
            </a:pPr>
            <a:endParaRPr lang="pt-BR" b="0" i="1" dirty="0"/>
          </a:p>
          <a:p>
            <a:pPr>
              <a:lnSpc>
                <a:spcPct val="114999"/>
              </a:lnSpc>
            </a:pPr>
            <a:endParaRPr lang="pt-BR" b="0" i="1" dirty="0"/>
          </a:p>
          <a:p>
            <a:pPr>
              <a:lnSpc>
                <a:spcPct val="114999"/>
              </a:lnSpc>
            </a:pPr>
            <a:endParaRPr lang="pt-BR" b="0" i="1" dirty="0"/>
          </a:p>
          <a:p>
            <a:pPr>
              <a:lnSpc>
                <a:spcPct val="114999"/>
              </a:lnSpc>
            </a:pPr>
            <a:r>
              <a:rPr lang="pt-BR" dirty="0"/>
              <a:t>Valor Anual Uniforme Equivalente  (VAUE)</a:t>
            </a:r>
          </a:p>
          <a:p>
            <a:pPr lvl="1">
              <a:lnSpc>
                <a:spcPct val="114999"/>
              </a:lnSpc>
            </a:pPr>
            <a:r>
              <a:rPr lang="pt-BR" dirty="0">
                <a:solidFill>
                  <a:schemeClr val="tx1"/>
                </a:solidFill>
                <a:latin typeface="+mn-lt"/>
              </a:rPr>
              <a:t>Usado para comparar investimentos com horizonte de tempo diferentes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18A54-F458-3A78-0418-243DF31E0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60F92C4-9A95-EE17-3AEF-211191B5FC21}"/>
                  </a:ext>
                </a:extLst>
              </p:cNvPr>
              <p:cNvSpPr txBox="1"/>
              <p:nvPr/>
            </p:nvSpPr>
            <p:spPr>
              <a:xfrm>
                <a:off x="2286000" y="2381526"/>
                <a:ext cx="4572000" cy="621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60F92C4-9A95-EE17-3AEF-211191B5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81526"/>
                <a:ext cx="4572000" cy="621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E8F16A0-AE49-6E0F-EA54-F356FEF73604}"/>
                  </a:ext>
                </a:extLst>
              </p:cNvPr>
              <p:cNvSpPr txBox="1"/>
              <p:nvPr/>
            </p:nvSpPr>
            <p:spPr>
              <a:xfrm>
                <a:off x="1157083" y="3796535"/>
                <a:ext cx="4572000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𝑉𝐴𝑈𝐸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pt-BR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𝑉𝑃𝐿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E8F16A0-AE49-6E0F-EA54-F356FEF7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83" y="3796535"/>
                <a:ext cx="4572000" cy="605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17EFBE-4347-AE33-95B1-6C795F19B129}"/>
                  </a:ext>
                </a:extLst>
              </p:cNvPr>
              <p:cNvSpPr txBox="1"/>
              <p:nvPr/>
            </p:nvSpPr>
            <p:spPr>
              <a:xfrm>
                <a:off x="2286000" y="4343293"/>
                <a:ext cx="4572000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𝐶𝐼𝑁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A17EFBE-4347-AE33-95B1-6C795F19B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343293"/>
                <a:ext cx="4572000" cy="78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B53062E-C5E3-BB44-A08B-D4311A2CC62A}"/>
                  </a:ext>
                </a:extLst>
              </p:cNvPr>
              <p:cNvSpPr txBox="1"/>
              <p:nvPr/>
            </p:nvSpPr>
            <p:spPr>
              <a:xfrm>
                <a:off x="3387623" y="3882387"/>
                <a:ext cx="459929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𝑉𝐴𝑈𝐸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B53062E-C5E3-BB44-A08B-D4311A2C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23" y="3882387"/>
                <a:ext cx="459929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765A96-6BA8-50E3-DD2D-1AE838847C5B}"/>
                  </a:ext>
                </a:extLst>
              </p:cNvPr>
              <p:cNvSpPr txBox="1"/>
              <p:nvPr/>
            </p:nvSpPr>
            <p:spPr>
              <a:xfrm>
                <a:off x="3230607" y="1095950"/>
                <a:ext cx="2682786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𝑉𝑃𝐿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𝐶𝐼𝑁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765A96-6BA8-50E3-DD2D-1AE83884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07" y="1095950"/>
                <a:ext cx="2682786" cy="605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64345EC-7363-D633-4F1E-61E31A68325C}"/>
                  </a:ext>
                </a:extLst>
              </p:cNvPr>
              <p:cNvSpPr txBox="1"/>
              <p:nvPr/>
            </p:nvSpPr>
            <p:spPr>
              <a:xfrm>
                <a:off x="6338373" y="1292378"/>
                <a:ext cx="2682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b="0" i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Taxa de desconto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Período de análise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Horizonte de tempo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Parcela do fluxo de caixa no ano t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𝐶𝐼𝑁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pt-B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Custo de investimento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64345EC-7363-D633-4F1E-61E31A68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73" y="1292378"/>
                <a:ext cx="2682785" cy="1384995"/>
              </a:xfrm>
              <a:prstGeom prst="rect">
                <a:avLst/>
              </a:prstGeom>
              <a:blipFill>
                <a:blip r:embed="rId8"/>
                <a:stretch>
                  <a:fillRect l="-682" t="-881" b="-39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áfico 1" descr="Banco estrutura de tópicos">
            <a:extLst>
              <a:ext uri="{FF2B5EF4-FFF2-40B4-BE49-F238E27FC236}">
                <a16:creationId xmlns:a16="http://schemas.microsoft.com/office/drawing/2014/main" id="{D5A640CB-42E7-2C9D-1842-96B98FD79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do VAUE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18A54-F458-3A78-0418-243DF31E0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6</a:t>
            </a:fld>
            <a:endParaRPr lang="pt-BR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AA0C92F-C134-4F5F-2B73-037157414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346359"/>
              </p:ext>
            </p:extLst>
          </p:nvPr>
        </p:nvGraphicFramePr>
        <p:xfrm>
          <a:off x="0" y="2198325"/>
          <a:ext cx="4271749" cy="257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0D32202-008C-CFB1-1501-D7FA30BB0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718260"/>
              </p:ext>
            </p:extLst>
          </p:nvPr>
        </p:nvGraphicFramePr>
        <p:xfrm>
          <a:off x="4872250" y="2198325"/>
          <a:ext cx="4271749" cy="257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E7738E8F-CFDE-247D-D6D9-4EBC2DD8C619}"/>
              </a:ext>
            </a:extLst>
          </p:cNvPr>
          <p:cNvSpPr/>
          <p:nvPr/>
        </p:nvSpPr>
        <p:spPr>
          <a:xfrm>
            <a:off x="3493823" y="1761563"/>
            <a:ext cx="2218905" cy="438046"/>
          </a:xfrm>
          <a:prstGeom prst="curved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1223BB8-EF6D-B504-DCA2-CBD9931658D7}"/>
                  </a:ext>
                </a:extLst>
              </p:cNvPr>
              <p:cNvSpPr txBox="1"/>
              <p:nvPr/>
            </p:nvSpPr>
            <p:spPr>
              <a:xfrm>
                <a:off x="2326639" y="1303047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𝑉𝐴𝑈𝐸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1223BB8-EF6D-B504-DCA2-CBD99316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39" y="1303047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1CD8793B-98A5-DF14-6562-83DA6AA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551750"/>
                  </p:ext>
                </p:extLst>
              </p:nvPr>
            </p:nvGraphicFramePr>
            <p:xfrm>
              <a:off x="1288575" y="1183085"/>
              <a:ext cx="1694598" cy="778891"/>
            </p:xfrm>
            <a:graphic>
              <a:graphicData uri="http://schemas.openxmlformats.org/drawingml/2006/table">
                <a:tbl>
                  <a:tblPr/>
                  <a:tblGrid>
                    <a:gridCol w="847299">
                      <a:extLst>
                        <a:ext uri="{9D8B030D-6E8A-4147-A177-3AD203B41FA5}">
                          <a16:colId xmlns:a16="http://schemas.microsoft.com/office/drawing/2014/main" val="2071022514"/>
                        </a:ext>
                      </a:extLst>
                    </a:gridCol>
                    <a:gridCol w="847299">
                      <a:extLst>
                        <a:ext uri="{9D8B030D-6E8A-4147-A177-3AD203B41FA5}">
                          <a16:colId xmlns:a16="http://schemas.microsoft.com/office/drawing/2014/main" val="1111121095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pt-BR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𝐶𝐼𝑁</m:t>
                              </m:r>
                            </m:oMath>
                          </a14:m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R$ 1.000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766154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pt-BR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𝑊𝐴𝐶𝐶</m:t>
                              </m:r>
                            </m:oMath>
                          </a14:m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10,00%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94667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𝑑𝑒𝑝</m:t>
                                  </m:r>
                                </m:sub>
                              </m:sSub>
                            </m:oMath>
                          </a14:m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20,00%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795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1CD8793B-98A5-DF14-6562-83DA6AA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4551750"/>
                  </p:ext>
                </p:extLst>
              </p:nvPr>
            </p:nvGraphicFramePr>
            <p:xfrm>
              <a:off x="1288575" y="1183085"/>
              <a:ext cx="1694598" cy="778891"/>
            </p:xfrm>
            <a:graphic>
              <a:graphicData uri="http://schemas.openxmlformats.org/drawingml/2006/table">
                <a:tbl>
                  <a:tblPr/>
                  <a:tblGrid>
                    <a:gridCol w="847299">
                      <a:extLst>
                        <a:ext uri="{9D8B030D-6E8A-4147-A177-3AD203B41FA5}">
                          <a16:colId xmlns:a16="http://schemas.microsoft.com/office/drawing/2014/main" val="2071022514"/>
                        </a:ext>
                      </a:extLst>
                    </a:gridCol>
                    <a:gridCol w="847299">
                      <a:extLst>
                        <a:ext uri="{9D8B030D-6E8A-4147-A177-3AD203B41FA5}">
                          <a16:colId xmlns:a16="http://schemas.microsoft.com/office/drawing/2014/main" val="1111121095"/>
                        </a:ext>
                      </a:extLst>
                    </a:gridCol>
                  </a:tblGrid>
                  <a:tr h="25336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21429" r="-10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R$ 1.000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7661548"/>
                      </a:ext>
                    </a:extLst>
                  </a:tr>
                  <a:tr h="25336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124390" r="-100000" b="-15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10,00%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946673"/>
                      </a:ext>
                    </a:extLst>
                  </a:tr>
                  <a:tr h="27216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204444" r="-100000" b="-4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20,00%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7951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84DE20-0F84-A46B-3007-8EC37EBA108C}"/>
                  </a:ext>
                </a:extLst>
              </p:cNvPr>
              <p:cNvSpPr txBox="1"/>
              <p:nvPr/>
            </p:nvSpPr>
            <p:spPr>
              <a:xfrm>
                <a:off x="3535370" y="4761758"/>
                <a:ext cx="20732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𝑉𝑃𝐿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𝑉𝑃𝐿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84DE20-0F84-A46B-3007-8EC37EBA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70" y="4761758"/>
                <a:ext cx="2073260" cy="246221"/>
              </a:xfrm>
              <a:prstGeom prst="rect">
                <a:avLst/>
              </a:prstGeom>
              <a:blipFill>
                <a:blip r:embed="rId7"/>
                <a:stretch>
                  <a:fillRect l="-1765" r="-2647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1736C49-3BB0-0F80-06B6-83A890F695A9}"/>
                  </a:ext>
                </a:extLst>
              </p:cNvPr>
              <p:cNvSpPr txBox="1"/>
              <p:nvPr/>
            </p:nvSpPr>
            <p:spPr>
              <a:xfrm>
                <a:off x="5479574" y="2198325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1736C49-3BB0-0F80-06B6-83A890F6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74" y="2198325"/>
                <a:ext cx="403746" cy="344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21A7FCF-CF48-30F1-D760-B60540D83006}"/>
                  </a:ext>
                </a:extLst>
              </p:cNvPr>
              <p:cNvSpPr txBox="1"/>
              <p:nvPr/>
            </p:nvSpPr>
            <p:spPr>
              <a:xfrm>
                <a:off x="6082352" y="2214246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21A7FCF-CF48-30F1-D760-B60540D8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52" y="2214246"/>
                <a:ext cx="403746" cy="344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3CE916D-F9D2-349D-5A5B-0C4842A7780A}"/>
                  </a:ext>
                </a:extLst>
              </p:cNvPr>
              <p:cNvSpPr txBox="1"/>
              <p:nvPr/>
            </p:nvSpPr>
            <p:spPr>
              <a:xfrm>
                <a:off x="6710148" y="2214245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3CE916D-F9D2-349D-5A5B-0C4842A7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48" y="2214245"/>
                <a:ext cx="403746" cy="344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BBF2D96-BB5A-371C-E201-695E19BB2B3B}"/>
                  </a:ext>
                </a:extLst>
              </p:cNvPr>
              <p:cNvSpPr txBox="1"/>
              <p:nvPr/>
            </p:nvSpPr>
            <p:spPr>
              <a:xfrm>
                <a:off x="7324300" y="2200597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BBF2D96-BB5A-371C-E201-695E19BB2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00" y="2200597"/>
                <a:ext cx="403746" cy="3449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2309345-F3B5-6782-4AAC-FD592E949ED3}"/>
                  </a:ext>
                </a:extLst>
              </p:cNvPr>
              <p:cNvSpPr txBox="1"/>
              <p:nvPr/>
            </p:nvSpPr>
            <p:spPr>
              <a:xfrm>
                <a:off x="7883856" y="2214245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2309345-F3B5-6782-4AAC-FD592E94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56" y="2214245"/>
                <a:ext cx="403746" cy="3449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8232D6C-FBB8-F943-B101-092F5164CCAA}"/>
                  </a:ext>
                </a:extLst>
              </p:cNvPr>
              <p:cNvSpPr txBox="1"/>
              <p:nvPr/>
            </p:nvSpPr>
            <p:spPr>
              <a:xfrm>
                <a:off x="8511660" y="2200597"/>
                <a:ext cx="403746" cy="344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8232D6C-FBB8-F943-B101-092F5164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660" y="2200597"/>
                <a:ext cx="403746" cy="3449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A740BD-071F-EFC7-7987-F3303CA6F6DC}"/>
                  </a:ext>
                </a:extLst>
              </p:cNvPr>
              <p:cNvSpPr txBox="1"/>
              <p:nvPr/>
            </p:nvSpPr>
            <p:spPr>
              <a:xfrm>
                <a:off x="1287435" y="2349423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A740BD-071F-EFC7-7987-F3303CA6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35" y="2349423"/>
                <a:ext cx="252484" cy="338554"/>
              </a:xfrm>
              <a:prstGeom prst="rect">
                <a:avLst/>
              </a:prstGeom>
              <a:blipFill>
                <a:blip r:embed="rId14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6DEFC36-F446-B55D-8CB9-F40B7942AD9D}"/>
                  </a:ext>
                </a:extLst>
              </p:cNvPr>
              <p:cNvSpPr txBox="1"/>
              <p:nvPr/>
            </p:nvSpPr>
            <p:spPr>
              <a:xfrm>
                <a:off x="825685" y="3102329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6DEFC36-F446-B55D-8CB9-F40B7942A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5" y="3102329"/>
                <a:ext cx="252484" cy="338554"/>
              </a:xfrm>
              <a:prstGeom prst="rect">
                <a:avLst/>
              </a:prstGeom>
              <a:blipFill>
                <a:blip r:embed="rId15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9EE9A67-860C-93D8-E585-3403C5D57585}"/>
                  </a:ext>
                </a:extLst>
              </p:cNvPr>
              <p:cNvSpPr txBox="1"/>
              <p:nvPr/>
            </p:nvSpPr>
            <p:spPr>
              <a:xfrm>
                <a:off x="1808328" y="2365343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9EE9A67-860C-93D8-E585-3403C5D5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8" y="2365343"/>
                <a:ext cx="252484" cy="338554"/>
              </a:xfrm>
              <a:prstGeom prst="rect">
                <a:avLst/>
              </a:prstGeom>
              <a:blipFill>
                <a:blip r:embed="rId16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A1F7489-D5EA-30AF-C276-89427C79DF2A}"/>
                  </a:ext>
                </a:extLst>
              </p:cNvPr>
              <p:cNvSpPr txBox="1"/>
              <p:nvPr/>
            </p:nvSpPr>
            <p:spPr>
              <a:xfrm>
                <a:off x="2258703" y="2378991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A1F7489-D5EA-30AF-C276-89427C79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03" y="2378991"/>
                <a:ext cx="252484" cy="338554"/>
              </a:xfrm>
              <a:prstGeom prst="rect">
                <a:avLst/>
              </a:prstGeom>
              <a:blipFill>
                <a:blip r:embed="rId1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99DFC71-9D91-8C7B-CC49-091E2AD2F9F1}"/>
                  </a:ext>
                </a:extLst>
              </p:cNvPr>
              <p:cNvSpPr txBox="1"/>
              <p:nvPr/>
            </p:nvSpPr>
            <p:spPr>
              <a:xfrm>
                <a:off x="2736373" y="2392639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99DFC71-9D91-8C7B-CC49-091E2AD2F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73" y="2392639"/>
                <a:ext cx="252484" cy="338554"/>
              </a:xfrm>
              <a:prstGeom prst="rect">
                <a:avLst/>
              </a:prstGeom>
              <a:blipFill>
                <a:blip r:embed="rId18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742079F-F956-90AD-CD53-31C9B3A5A0DB}"/>
                  </a:ext>
                </a:extLst>
              </p:cNvPr>
              <p:cNvSpPr txBox="1"/>
              <p:nvPr/>
            </p:nvSpPr>
            <p:spPr>
              <a:xfrm>
                <a:off x="3241340" y="2433583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742079F-F956-90AD-CD53-31C9B3A5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40" y="2433583"/>
                <a:ext cx="252484" cy="338554"/>
              </a:xfrm>
              <a:prstGeom prst="rect">
                <a:avLst/>
              </a:prstGeom>
              <a:blipFill>
                <a:blip r:embed="rId19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EC3C1BB-4A54-7199-BFB5-D0D881A4D9D3}"/>
                  </a:ext>
                </a:extLst>
              </p:cNvPr>
              <p:cNvSpPr txBox="1"/>
              <p:nvPr/>
            </p:nvSpPr>
            <p:spPr>
              <a:xfrm>
                <a:off x="3732666" y="2447231"/>
                <a:ext cx="252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EC3C1BB-4A54-7199-BFB5-D0D881A4D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66" y="2447231"/>
                <a:ext cx="252484" cy="338554"/>
              </a:xfrm>
              <a:prstGeom prst="rect">
                <a:avLst/>
              </a:prstGeom>
              <a:blipFill>
                <a:blip r:embed="rId20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33CEAF-EE0B-2C4A-A5E2-1B5613CE0B91}"/>
                  </a:ext>
                </a:extLst>
              </p:cNvPr>
              <p:cNvSpPr txBox="1"/>
              <p:nvPr/>
            </p:nvSpPr>
            <p:spPr>
              <a:xfrm>
                <a:off x="5038300" y="1139543"/>
                <a:ext cx="4572000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𝐶𝐼𝑁</m:t>
                      </m:r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C33CEAF-EE0B-2C4A-A5E2-1B5613CE0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00" y="1139543"/>
                <a:ext cx="4572000" cy="7847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 descr="Banco estrutura de tópicos">
            <a:extLst>
              <a:ext uri="{FF2B5EF4-FFF2-40B4-BE49-F238E27FC236}">
                <a16:creationId xmlns:a16="http://schemas.microsoft.com/office/drawing/2014/main" id="{22A36428-3AF0-A195-8286-3E7656F9E4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99329" y="94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EFCD2-21AA-900A-1CB4-E82F5588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39288"/>
            <a:ext cx="8520600" cy="4446821"/>
          </a:xfrm>
        </p:spPr>
        <p:txBody>
          <a:bodyPr>
            <a:normAutofit/>
          </a:bodyPr>
          <a:lstStyle/>
          <a:p>
            <a:r>
              <a:rPr lang="pt-BR" dirty="0"/>
              <a:t>Módulo 2 </a:t>
            </a:r>
            <a:r>
              <a:rPr lang="pt-BR" dirty="0" err="1"/>
              <a:t>PdR</a:t>
            </a:r>
            <a:r>
              <a:rPr lang="pt-BR" dirty="0"/>
              <a:t> – Critérios e Requisitos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Submódulo 2.2 – Definição de Instalações Estratégicas</a:t>
            </a:r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Definição surgiu em 2005-2007</a:t>
            </a:r>
          </a:p>
          <a:p>
            <a:endParaRPr lang="pt-BR" dirty="0"/>
          </a:p>
          <a:p>
            <a:r>
              <a:rPr lang="pt-BR" dirty="0"/>
              <a:t>Principais critérios levados em consideração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Relevância topológica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Segurança intrínseca</a:t>
            </a:r>
          </a:p>
          <a:p>
            <a:endParaRPr lang="pt-BR" dirty="0"/>
          </a:p>
          <a:p>
            <a:r>
              <a:rPr lang="pt-BR" dirty="0"/>
              <a:t>Conceito definido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Quatro classificações (E1, E2, E3 e E4)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Baseado no impacto que a perda da instalação tem na carga de regiões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Leva em consideração o critério de continuidade N-1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D7F132-B1AC-29A6-FCCD-5989E7894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7</a:t>
            </a:fld>
            <a:endParaRPr lang="pt-BR"/>
          </a:p>
        </p:txBody>
      </p:sp>
      <p:pic>
        <p:nvPicPr>
          <p:cNvPr id="2" name="Gráfico 1" descr="Quebra-cabeças estrutura de tópicos">
            <a:extLst>
              <a:ext uri="{FF2B5EF4-FFF2-40B4-BE49-F238E27FC236}">
                <a16:creationId xmlns:a16="http://schemas.microsoft.com/office/drawing/2014/main" id="{03A1503F-DB6F-C80B-8107-FC3C6ABC7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1158" y="1573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53461-5CF7-809E-2521-FA3001CB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4078202"/>
            <a:ext cx="8520600" cy="959077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pt-BR" dirty="0"/>
              <a:t>A escolha do peso dos critérios e subcritérios passa pela resposta de um questionário, e após análise da taxa de consistência das respostas, tem-se como resultado o Peso do Critério (PC) e Peso do Subcritério (PSC) para cada um deles.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724E24-AACC-9237-2572-E27BD0C6D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EB341B-F769-5FE2-D3DA-ECDEA962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29" y="86683"/>
            <a:ext cx="5843993" cy="40064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EF5C38D-1041-8AD8-3AC8-9E9330018D52}"/>
                  </a:ext>
                </a:extLst>
              </p:cNvPr>
              <p:cNvSpPr txBox="1"/>
              <p:nvPr/>
            </p:nvSpPr>
            <p:spPr>
              <a:xfrm>
                <a:off x="116958" y="1711577"/>
                <a:ext cx="457200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𝑀𝑖𝑛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pt-B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𝑀𝑖𝑛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𝑃𝐶</m:t>
                      </m:r>
                      <m:r>
                        <a:rPr lang="pt-BR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𝑃𝑆𝐶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EF5C38D-1041-8AD8-3AC8-9E933001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8" y="1711577"/>
                <a:ext cx="4572000" cy="540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B48011-81D3-4C82-BCED-3E90AE7FD43B}"/>
                  </a:ext>
                </a:extLst>
              </p:cNvPr>
              <p:cNvSpPr txBox="1"/>
              <p:nvPr/>
            </p:nvSpPr>
            <p:spPr>
              <a:xfrm>
                <a:off x="868295" y="2333775"/>
                <a:ext cx="1932517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B48011-81D3-4C82-BCED-3E90AE7F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5" y="2333775"/>
                <a:ext cx="1932517" cy="588174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F07CC61-A91C-F674-1FF2-9F46D02EAE10}"/>
              </a:ext>
            </a:extLst>
          </p:cNvPr>
          <p:cNvSpPr txBox="1"/>
          <p:nvPr/>
        </p:nvSpPr>
        <p:spPr>
          <a:xfrm>
            <a:off x="129701" y="186883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Eq. 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024865-4923-A210-8842-2FA1F15F6B1A}"/>
              </a:ext>
            </a:extLst>
          </p:cNvPr>
          <p:cNvSpPr txBox="1"/>
          <p:nvPr/>
        </p:nvSpPr>
        <p:spPr>
          <a:xfrm>
            <a:off x="129701" y="24801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Eq. 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7B4D5-4E9C-07A5-E04E-04BFF090280D}"/>
              </a:ext>
            </a:extLst>
          </p:cNvPr>
          <p:cNvSpPr txBox="1"/>
          <p:nvPr/>
        </p:nvSpPr>
        <p:spPr>
          <a:xfrm>
            <a:off x="129701" y="314835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Eq. 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E31992A-B7D6-45B7-E52B-7B0EB74762B8}"/>
                  </a:ext>
                </a:extLst>
              </p:cNvPr>
              <p:cNvSpPr txBox="1"/>
              <p:nvPr/>
            </p:nvSpPr>
            <p:spPr>
              <a:xfrm>
                <a:off x="868295" y="2972586"/>
                <a:ext cx="1867627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𝑁𝐹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E31992A-B7D6-45B7-E52B-7B0EB747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5" y="2972586"/>
                <a:ext cx="1867627" cy="610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A35D715B-A1BD-EE4D-F1CF-3126CFBFEA44}"/>
              </a:ext>
            </a:extLst>
          </p:cNvPr>
          <p:cNvSpPr txBox="1">
            <a:spLocks/>
          </p:cNvSpPr>
          <p:nvPr/>
        </p:nvSpPr>
        <p:spPr>
          <a:xfrm>
            <a:off x="-74428" y="1152475"/>
            <a:ext cx="890672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0" i="0" dirty="0">
                <a:solidFill>
                  <a:srgbClr val="000000"/>
                </a:solidFill>
                <a:effectLst/>
              </a:rPr>
              <a:t>AHP</a:t>
            </a:r>
            <a:endParaRPr lang="pt-BR" dirty="0"/>
          </a:p>
        </p:txBody>
      </p:sp>
      <p:pic>
        <p:nvPicPr>
          <p:cNvPr id="2" name="Gráfico 1" descr="Diagrama de ramificação com preenchimento sólido">
            <a:extLst>
              <a:ext uri="{FF2B5EF4-FFF2-40B4-BE49-F238E27FC236}">
                <a16:creationId xmlns:a16="http://schemas.microsoft.com/office/drawing/2014/main" id="{798D1A7B-7D0D-0D2D-2F95-00978553A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4942" y="947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7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5346-5C2A-DB8C-686A-FA3D13B0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 Metodologia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D75F5-F82B-95E9-A25F-AB24293CB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>
              <a:lnSpc>
                <a:spcPct val="114999"/>
              </a:lnSpc>
            </a:pPr>
            <a:r>
              <a:rPr lang="pt-BR" dirty="0"/>
              <a:t>A idade do equipamento é apenas um dos indicativos sobre a condição física do equipamento</a:t>
            </a:r>
          </a:p>
          <a:p>
            <a:pPr>
              <a:lnSpc>
                <a:spcPct val="114999"/>
              </a:lnSpc>
            </a:pPr>
            <a:endParaRPr lang="pt-B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Análise de gases dissolvidos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Inspeção visual das buchas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Inspeção visual dos CDC</a:t>
            </a:r>
          </a:p>
          <a:p>
            <a:pPr>
              <a:lnSpc>
                <a:spcPct val="114999"/>
              </a:lnSpc>
            </a:pPr>
            <a:endParaRPr lang="pt-BR" dirty="0"/>
          </a:p>
          <a:p>
            <a:pPr>
              <a:lnSpc>
                <a:spcPct val="114999"/>
              </a:lnSpc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A0C63B-FFF5-51CD-56CE-2213569F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77" y="1963225"/>
            <a:ext cx="3786505" cy="292862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AFA300-EF89-9254-C0F2-FDCFB1A382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altLang="ko" smtClean="0"/>
              <a:t>9</a:t>
            </a:fld>
            <a:endParaRPr lang="pt-BR"/>
          </a:p>
        </p:txBody>
      </p:sp>
      <p:pic>
        <p:nvPicPr>
          <p:cNvPr id="6" name="Gráfico 5" descr="Ferramentas estrutura de tópicos">
            <a:extLst>
              <a:ext uri="{FF2B5EF4-FFF2-40B4-BE49-F238E27FC236}">
                <a16:creationId xmlns:a16="http://schemas.microsoft.com/office/drawing/2014/main" id="{ACF2A443-1FB4-F31F-6FB9-B20C79C3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1158" y="1503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77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a 2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Apresentação Renan.potx" id="{5CEDC667-F756-4316-839B-6A7A19E651E1}" vid="{E1656FD2-D916-4E27-AE4B-5C6EDA59BB3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Modelo Apresentação Renan</Template>
  <TotalTime>12203</TotalTime>
  <Words>4929</Words>
  <Application>Microsoft Office PowerPoint</Application>
  <PresentationFormat>Apresentação na tela (16:9)</PresentationFormat>
  <Paragraphs>1032</Paragraphs>
  <Slides>34</Slides>
  <Notes>28</Notes>
  <HiddenSlides>1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</vt:lpstr>
      <vt:lpstr>Cambria Math</vt:lpstr>
      <vt:lpstr>Georgia</vt:lpstr>
      <vt:lpstr>Gill Sans MT</vt:lpstr>
      <vt:lpstr>Times New Roman</vt:lpstr>
      <vt:lpstr>Verdana</vt:lpstr>
      <vt:lpstr>Wingdings</vt:lpstr>
      <vt:lpstr>Simple Light</vt:lpstr>
      <vt:lpstr>Metodologia para tomada de decisão sobre substituição de transformadores de potência com vida regulatória exaurida</vt:lpstr>
      <vt:lpstr>Sumário</vt:lpstr>
      <vt:lpstr>1. Introdução</vt:lpstr>
      <vt:lpstr>2. Teoria</vt:lpstr>
      <vt:lpstr>Apresentação do PowerPoint</vt:lpstr>
      <vt:lpstr>Aplicação do VAUE </vt:lpstr>
      <vt:lpstr>Apresentação do PowerPoint</vt:lpstr>
      <vt:lpstr>Apresentação do PowerPoint</vt:lpstr>
      <vt:lpstr>3. Metodologia</vt:lpstr>
      <vt:lpstr>Apresentação do PowerPoint</vt:lpstr>
      <vt:lpstr>Equipamento existente</vt:lpstr>
      <vt:lpstr>Equipamento existente x Equipamento novo</vt:lpstr>
      <vt:lpstr>Metodologia Estratégica</vt:lpstr>
      <vt:lpstr>Metodologia Estratégica</vt:lpstr>
      <vt:lpstr>AHP Aplicado</vt:lpstr>
      <vt:lpstr>Aplicação AHP - Cenários de Interesse </vt:lpstr>
      <vt:lpstr>4. Resultados </vt:lpstr>
      <vt:lpstr>Apresentação do PowerPoint</vt:lpstr>
      <vt:lpstr>Entradas do Equipamento Novo</vt:lpstr>
      <vt:lpstr>Entradas do Equipamento Existente</vt:lpstr>
      <vt:lpstr>Trafo 8</vt:lpstr>
      <vt:lpstr>Apresentação do PowerPoint</vt:lpstr>
      <vt:lpstr>Resultados Multicritério – Cenário 1 (base)</vt:lpstr>
      <vt:lpstr>Resultados Multicritério – Cenário 2</vt:lpstr>
      <vt:lpstr>Resultados Multicritério – Cenário 3</vt:lpstr>
      <vt:lpstr>Resultados Multicritério – Cenário 4</vt:lpstr>
      <vt:lpstr>5. Conclusão</vt:lpstr>
      <vt:lpstr>Obrigado!</vt:lpstr>
      <vt:lpstr>Lei nº 12.783/2013</vt:lpstr>
      <vt:lpstr>Lei nº 8.987/1995</vt:lpstr>
      <vt:lpstr>Apresentação do PowerPoint</vt:lpstr>
      <vt:lpstr>Resultados Financeiros – Trafo 4</vt:lpstr>
      <vt:lpstr>Resultados Financeiros – Trafo 7</vt:lpstr>
      <vt:lpstr>Equipamento novo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Renan Larrieu</dc:creator>
  <cp:lastModifiedBy>Renan Larrieu</cp:lastModifiedBy>
  <cp:revision>306</cp:revision>
  <dcterms:created xsi:type="dcterms:W3CDTF">2023-10-22T23:59:01Z</dcterms:created>
  <dcterms:modified xsi:type="dcterms:W3CDTF">2023-12-05T21:03:15Z</dcterms:modified>
</cp:coreProperties>
</file>