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14,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757</Words>
  <Application>Microsoft Macintosh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</vt:lpstr>
      <vt:lpstr>Tipos de Dados</vt:lpstr>
      <vt:lpstr>Tipos de Dados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32</cp:revision>
  <dcterms:created xsi:type="dcterms:W3CDTF">2014-11-13T11:49:35Z</dcterms:created>
  <dcterms:modified xsi:type="dcterms:W3CDTF">2014-11-14T18:12:51Z</dcterms:modified>
</cp:coreProperties>
</file>