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</a:t>
            </a:r>
            <a:r>
              <a:rPr lang="en-US" sz="4000" dirty="0" smtClean="0"/>
              <a:t>ÇÃO </a:t>
            </a:r>
            <a:r>
              <a:rPr lang="en-US" sz="4000" dirty="0" smtClean="0"/>
              <a:t>ORIENTA</a:t>
            </a:r>
            <a:r>
              <a:rPr lang="en-US" sz="4000" dirty="0" smtClean="0"/>
              <a:t>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</a:t>
            </a:r>
            <a:r>
              <a:rPr lang="en-US" dirty="0" err="1" smtClean="0"/>
              <a:t>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</a:t>
            </a:r>
            <a:r>
              <a:rPr lang="en-US" dirty="0" err="1" smtClean="0"/>
              <a:t>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dados;</a:t>
            </a:r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753</Words>
  <Application>Microsoft Macintosh PowerPoint</Application>
  <PresentationFormat>On-screen Show (4:3)</PresentationFormat>
  <Paragraphs>45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71</cp:revision>
  <dcterms:created xsi:type="dcterms:W3CDTF">2014-11-13T11:49:35Z</dcterms:created>
  <dcterms:modified xsi:type="dcterms:W3CDTF">2014-11-20T18:39:46Z</dcterms:modified>
</cp:coreProperties>
</file>