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14,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14,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LINGUAGEM DE PROGRAMAÇÃO JAVA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terminal/</a:t>
            </a:r>
            <a:r>
              <a:rPr lang="en-US" sz="2000" dirty="0" err="1" smtClean="0"/>
              <a:t>cmd</a:t>
            </a:r>
            <a:r>
              <a:rPr lang="en-US" sz="2000" dirty="0"/>
              <a:t> </a:t>
            </a:r>
            <a:r>
              <a:rPr lang="en-US" sz="2000" dirty="0" smtClean="0"/>
              <a:t>e entre </a:t>
            </a:r>
            <a:r>
              <a:rPr lang="en-US" sz="2000" dirty="0" err="1" smtClean="0"/>
              <a:t>na</a:t>
            </a:r>
            <a:r>
              <a:rPr lang="en-US" sz="2000" dirty="0" smtClean="0"/>
              <a:t> pasta </a:t>
            </a:r>
            <a:r>
              <a:rPr lang="en-US" sz="2000" dirty="0" err="1" smtClean="0"/>
              <a:t>onde</a:t>
            </a:r>
            <a:r>
              <a:rPr lang="en-US" sz="2000" dirty="0" smtClean="0"/>
              <a:t> 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03713"/>
            <a:ext cx="8445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245192"/>
            <a:ext cx="8966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Princípios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460500"/>
            <a:ext cx="5803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smtClean="0"/>
              <a:t>e, </a:t>
            </a:r>
            <a:r>
              <a:rPr lang="en-US" dirty="0" err="1" smtClean="0"/>
              <a:t>juntamente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formação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61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Main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caracterizada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/>
              <a:t> </a:t>
            </a:r>
            <a:r>
              <a:rPr lang="en-US" i="1" dirty="0" smtClean="0"/>
              <a:t>public static void main (String[] </a:t>
            </a:r>
            <a:r>
              <a:rPr lang="en-US" i="1" dirty="0" err="1" smtClean="0"/>
              <a:t>args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 </a:t>
            </a:r>
            <a:r>
              <a:rPr lang="en-US" dirty="0" err="1" smtClean="0"/>
              <a:t>é</a:t>
            </a:r>
            <a:r>
              <a:rPr lang="en-US" dirty="0" smtClean="0"/>
              <a:t> especial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1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Convenções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 e Interfaces</a:t>
            </a:r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e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subsequente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(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minúscula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a </a:t>
            </a:r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smtClean="0"/>
              <a:t>Idem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nomenclatura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pPr lvl="1"/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 static final</a:t>
            </a:r>
          </a:p>
          <a:p>
            <a:pPr lvl="1"/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nomeadas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-se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com underscore entre as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43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especificação</a:t>
            </a:r>
            <a:r>
              <a:rPr lang="en-US" dirty="0" smtClean="0"/>
              <a:t> JavaBeans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padronizar</a:t>
            </a:r>
            <a:r>
              <a:rPr lang="en-US" dirty="0" smtClean="0"/>
              <a:t> a </a:t>
            </a:r>
            <a:r>
              <a:rPr lang="en-US" dirty="0" err="1" smtClean="0"/>
              <a:t>nomenclatura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auxiliando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Auxilia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auxiliem</a:t>
            </a:r>
            <a:r>
              <a:rPr lang="en-US" dirty="0" smtClean="0"/>
              <a:t> o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787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 - </a:t>
            </a:r>
            <a:r>
              <a:rPr lang="en-US" dirty="0" err="1" smtClean="0"/>
              <a:t>Regras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r>
              <a:rPr lang="en-US" dirty="0" smtClean="0"/>
              <a:t> e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, 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o valor (get) e outro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setá</a:t>
            </a:r>
            <a:r>
              <a:rPr lang="en-US" dirty="0" smtClean="0"/>
              <a:t>-lo (set).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variavel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o </a:t>
            </a:r>
            <a:r>
              <a:rPr lang="en-US" i="1" dirty="0" smtClean="0"/>
              <a:t>is </a:t>
            </a:r>
            <a:r>
              <a:rPr lang="en-US" dirty="0" smtClean="0"/>
              <a:t>no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i="1" dirty="0" smtClean="0"/>
              <a:t>get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assinaturas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 set e get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obedecer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6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JavaBeans - </a:t>
            </a:r>
            <a:r>
              <a:rPr lang="en-US" dirty="0" err="1"/>
              <a:t>Regras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25" y="1417638"/>
            <a:ext cx="7140160" cy="46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smtClean="0"/>
              <a:t> haver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;	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comentários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de um </a:t>
            </a:r>
            <a:r>
              <a:rPr lang="en-US" dirty="0" err="1" smtClean="0"/>
              <a:t>arquivo</a:t>
            </a:r>
            <a:r>
              <a:rPr lang="en-US" dirty="0" smtClean="0"/>
              <a:t> java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package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,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imports;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modificador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public </a:t>
            </a:r>
            <a:r>
              <a:rPr lang="en-US" dirty="0" err="1" smtClean="0"/>
              <a:t>ou</a:t>
            </a:r>
            <a:r>
              <a:rPr lang="en-US" dirty="0" smtClean="0"/>
              <a:t> default;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smtClean="0"/>
              <a:t>Simples e </a:t>
            </a:r>
            <a:r>
              <a:rPr lang="en-US" dirty="0" err="1" smtClean="0"/>
              <a:t>robusta</a:t>
            </a:r>
            <a:endParaRPr lang="en-US" dirty="0"/>
          </a:p>
          <a:p>
            <a:r>
              <a:rPr lang="en-US" dirty="0" err="1" smtClean="0"/>
              <a:t>Oriunda</a:t>
            </a:r>
            <a:r>
              <a:rPr lang="en-US" dirty="0" smtClean="0"/>
              <a:t> do C/C++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Compilada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38" y="1417637"/>
            <a:ext cx="5588439" cy="5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9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64" y="1417638"/>
            <a:ext cx="6864776" cy="4500423"/>
          </a:xfrm>
          <a:prstGeom prst="rect">
            <a:avLst/>
          </a:prstGeom>
        </p:spPr>
      </p:pic>
      <p:pic>
        <p:nvPicPr>
          <p:cNvPr id="4" name="Picture 3" descr="240px-Stop_hand_nuvol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81" y="1417638"/>
            <a:ext cx="1960505" cy="19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Identificadores</a:t>
            </a:r>
            <a:r>
              <a:rPr lang="en-US" dirty="0" smtClean="0"/>
              <a:t>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um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r>
              <a:rPr lang="en-US" dirty="0" smtClean="0"/>
              <a:t> UNICODE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, um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dirty="0" err="1" smtClean="0"/>
              <a:t>subscrito</a:t>
            </a:r>
            <a:r>
              <a:rPr lang="en-US" dirty="0" smtClean="0"/>
              <a:t> _,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caractere</a:t>
            </a:r>
            <a:r>
              <a:rPr lang="en-US" dirty="0" smtClean="0"/>
              <a:t> $;</a:t>
            </a:r>
          </a:p>
          <a:p>
            <a:r>
              <a:rPr lang="en-US" dirty="0" err="1" smtClean="0"/>
              <a:t>Identificadores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case sensitive;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Reservadas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91" y="2184400"/>
            <a:ext cx="7074282" cy="28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64917"/>
              </p:ext>
            </p:extLst>
          </p:nvPr>
        </p:nvGraphicFramePr>
        <p:xfrm>
          <a:off x="457200" y="1456925"/>
          <a:ext cx="8229600" cy="466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Igualdade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Atribuição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Diferente</a:t>
                      </a:r>
                      <a:endParaRPr lang="en-US"/>
                    </a:p>
                  </a:txBody>
                  <a:tcPr/>
                </a:tc>
              </a:tr>
              <a:tr h="625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&lt;, &lt;=, &gt;,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E (and)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(or)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Multiplicação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Divisão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Soma</a:t>
                      </a:r>
                    </a:p>
                  </a:txBody>
                  <a:tcPr/>
                </a:tc>
              </a:tr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Subtracão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636443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</a:t>
            </a:r>
            <a:r>
              <a:rPr lang="en-US" dirty="0" err="1"/>
              <a:t>Operadores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79262"/>
              </p:ext>
            </p:extLst>
          </p:nvPr>
        </p:nvGraphicFramePr>
        <p:xfrm>
          <a:off x="457200" y="1600200"/>
          <a:ext cx="8229600" cy="45872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assumir</a:t>
                      </a:r>
                      <a:r>
                        <a:rPr lang="en-US" baseline="0" dirty="0" smtClean="0"/>
                        <a:t> o valor </a:t>
                      </a:r>
                      <a:r>
                        <a:rPr lang="en-US" b="1" baseline="0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8 bits,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-128 e 127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16bits,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-32.768 e 32.767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32bits,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-2.147.483.648 e 2.147.483.647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64bits,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-9.223.372.036.854.775.808L e -9.223.372.036.854.775.807L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reais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precisão</a:t>
                      </a:r>
                      <a:r>
                        <a:rPr lang="en-US" b="0" baseline="0" dirty="0" smtClean="0"/>
                        <a:t> simples,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32bits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representando</a:t>
                      </a:r>
                      <a:r>
                        <a:rPr lang="en-US" b="0" baseline="0" dirty="0" smtClean="0"/>
                        <a:t> um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números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reais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precisão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dupla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64bits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em</a:t>
                      </a:r>
                      <a:r>
                        <a:rPr lang="en-US" b="0" baseline="0" dirty="0" smtClean="0"/>
                        <a:t> forma de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2968552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50758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Capaz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armazenar</a:t>
                      </a:r>
                      <a:r>
                        <a:rPr lang="en-US" baseline="0" dirty="0" smtClean="0"/>
                        <a:t> 16bits </a:t>
                      </a:r>
                      <a:r>
                        <a:rPr lang="en-US" baseline="0" dirty="0" err="1" smtClean="0"/>
                        <a:t>representando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caracteres</a:t>
                      </a:r>
                      <a:r>
                        <a:rPr lang="en-US" baseline="0" dirty="0" smtClean="0"/>
                        <a:t> UTF-16.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8445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desktop</a:t>
            </a:r>
          </a:p>
          <a:p>
            <a:r>
              <a:rPr lang="en-US" dirty="0" err="1" smtClean="0"/>
              <a:t>Aplicações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/>
              <a:t> </a:t>
            </a:r>
            <a:r>
              <a:rPr lang="en-US" dirty="0" smtClean="0"/>
              <a:t>mobile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JSE (Java Standard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cliente-servidor</a:t>
            </a:r>
            <a:r>
              <a:rPr lang="en-US" dirty="0"/>
              <a:t> </a:t>
            </a:r>
            <a:r>
              <a:rPr lang="en-US" dirty="0" smtClean="0"/>
              <a:t>(desktop)</a:t>
            </a:r>
          </a:p>
          <a:p>
            <a:r>
              <a:rPr lang="en-US" dirty="0" smtClean="0"/>
              <a:t>JEE (Java Enterprise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JME (Java Micro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Funcionamento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11" name="Picture 10" descr="JavaVirtualMachin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1" y="1417638"/>
            <a:ext cx="6096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SDK (Software development kit)	</a:t>
            </a:r>
          </a:p>
          <a:p>
            <a:pPr lvl="1"/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1"/>
            <a:r>
              <a:rPr lang="en-US" dirty="0" smtClean="0"/>
              <a:t>JVM (Java Virtual Machine)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err="1" smtClean="0"/>
              <a:t>Jdeveloper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/java/</a:t>
            </a:r>
            <a:r>
              <a:rPr lang="en-US" dirty="0" err="1"/>
              <a:t>javase</a:t>
            </a:r>
            <a:r>
              <a:rPr lang="en-US" dirty="0"/>
              <a:t>/downloads/jdk7-downloads-1880260.html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22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www.eclipse.org</a:t>
            </a:r>
            <a:r>
              <a:rPr lang="en-US" dirty="0"/>
              <a:t>/downloads/</a:t>
            </a:r>
          </a:p>
        </p:txBody>
      </p:sp>
    </p:spTree>
    <p:extLst>
      <p:ext uri="{BB962C8B-B14F-4D97-AF65-F5344CB8AC3E}">
        <p14:creationId xmlns:p14="http://schemas.microsoft.com/office/powerpoint/2010/main" val="30118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97874"/>
            <a:ext cx="6794500" cy="316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de </a:t>
            </a:r>
            <a:r>
              <a:rPr lang="en-US" sz="2000" dirty="0" err="1" smtClean="0"/>
              <a:t>notas</a:t>
            </a:r>
            <a:r>
              <a:rPr lang="en-US" sz="2000" dirty="0" smtClean="0"/>
              <a:t> e </a:t>
            </a:r>
            <a:r>
              <a:rPr lang="en-US" sz="2000" dirty="0" err="1" smtClean="0"/>
              <a:t>crie</a:t>
            </a:r>
            <a:r>
              <a:rPr lang="en-US" sz="2000" dirty="0" smtClean="0"/>
              <a:t> um </a:t>
            </a:r>
            <a:r>
              <a:rPr lang="en-US" sz="2000" dirty="0" err="1" smtClean="0"/>
              <a:t>arquivo</a:t>
            </a:r>
            <a:r>
              <a:rPr lang="en-US" sz="2000" dirty="0"/>
              <a:t> </a:t>
            </a:r>
            <a:r>
              <a:rPr lang="en-US" sz="2000" dirty="0" err="1" smtClean="0"/>
              <a:t>chamado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933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757</Words>
  <Application>Microsoft Macintosh PowerPoint</Application>
  <PresentationFormat>On-screen Show (4:3)</PresentationFormat>
  <Paragraphs>138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LINGUAGEM DE PROGRAMAÇÃO JAVA</vt:lpstr>
      <vt:lpstr>Introdução ao Java</vt:lpstr>
      <vt:lpstr>Onde podemos utilizar? </vt:lpstr>
      <vt:lpstr>Plataformas Java</vt:lpstr>
      <vt:lpstr>Funcionamento de um programa java</vt:lpstr>
      <vt:lpstr>Ambiente de programação java</vt:lpstr>
      <vt:lpstr>Download SDK</vt:lpstr>
      <vt:lpstr>Download Eclipse</vt:lpstr>
      <vt:lpstr>Escrevendo nosso primeiro programa</vt:lpstr>
      <vt:lpstr>Escrevendo nosso primeiro programa</vt:lpstr>
      <vt:lpstr>Entendendo nosso programa</vt:lpstr>
      <vt:lpstr>Princípios Básicos</vt:lpstr>
      <vt:lpstr>Membros da Classe</vt:lpstr>
      <vt:lpstr>Método Main </vt:lpstr>
      <vt:lpstr>Convenções de Código</vt:lpstr>
      <vt:lpstr>Padrões JavaBeans</vt:lpstr>
      <vt:lpstr>Padrões JavaBeans - Regras</vt:lpstr>
      <vt:lpstr>Padrões JavaBeans - Regras</vt:lpstr>
      <vt:lpstr>Regras para declaração de classes </vt:lpstr>
      <vt:lpstr>Regras para declaração de classes </vt:lpstr>
      <vt:lpstr>Regras para declaração de classes </vt:lpstr>
      <vt:lpstr>Identificadores Java </vt:lpstr>
      <vt:lpstr>Palavras Reservadas</vt:lpstr>
      <vt:lpstr>Operadores Lógicos</vt:lpstr>
      <vt:lpstr>Tipos de Dados</vt:lpstr>
      <vt:lpstr>Tipos de Dados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32</cp:revision>
  <dcterms:created xsi:type="dcterms:W3CDTF">2014-11-13T11:49:35Z</dcterms:created>
  <dcterms:modified xsi:type="dcterms:W3CDTF">2014-11-14T19:33:19Z</dcterms:modified>
</cp:coreProperties>
</file>