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13E8-0330-B643-A20B-1A6E83DAE541}" type="datetimeFigureOut">
              <a:rPr lang="en-US" smtClean="0"/>
              <a:t>13/11/14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1B42-7227-E64F-BC3F-B58C9CF71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Escrito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13/11/2014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B1B42-7227-E64F-BC3F-B58C9CF71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November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November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November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November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November 13,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November 13,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November 13,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November 13,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November 13,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November 13,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6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November 13,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25969"/>
            <a:ext cx="9144000" cy="754002"/>
          </a:xfrm>
        </p:spPr>
        <p:txBody>
          <a:bodyPr>
            <a:noAutofit/>
          </a:bodyPr>
          <a:lstStyle/>
          <a:p>
            <a:r>
              <a:rPr lang="en-US" sz="4000" dirty="0" smtClean="0"/>
              <a:t>LINGUAGEM DE PROGRAMAÇÃO JAVA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913" y="5000300"/>
            <a:ext cx="7991635" cy="177208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 Lessa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http://github.com/renanlessa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renanlessa@gmail.com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00" y="-286449"/>
            <a:ext cx="4805210" cy="48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7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Escrevendo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471" y="154104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Abra</a:t>
            </a:r>
            <a:r>
              <a:rPr lang="en-US" sz="2000" dirty="0" smtClean="0"/>
              <a:t> o terminal/</a:t>
            </a:r>
            <a:r>
              <a:rPr lang="en-US" sz="2000" dirty="0" err="1" smtClean="0"/>
              <a:t>cmd</a:t>
            </a:r>
            <a:r>
              <a:rPr lang="en-US" sz="2000" dirty="0"/>
              <a:t> </a:t>
            </a:r>
            <a:r>
              <a:rPr lang="en-US" sz="2000" dirty="0" smtClean="0"/>
              <a:t>e entre </a:t>
            </a:r>
            <a:r>
              <a:rPr lang="en-US" sz="2000" dirty="0" err="1" smtClean="0"/>
              <a:t>na</a:t>
            </a:r>
            <a:r>
              <a:rPr lang="en-US" sz="2000" dirty="0" smtClean="0"/>
              <a:t> pasta </a:t>
            </a:r>
            <a:r>
              <a:rPr lang="en-US" sz="2000" dirty="0" err="1" smtClean="0"/>
              <a:t>onde</a:t>
            </a:r>
            <a:r>
              <a:rPr lang="en-US" sz="2000" dirty="0" smtClean="0"/>
              <a:t> o 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Hello.java</a:t>
            </a:r>
            <a:r>
              <a:rPr lang="en-US" sz="2000" dirty="0" smtClean="0"/>
              <a:t> </a:t>
            </a:r>
            <a:r>
              <a:rPr lang="en-US" sz="2000" dirty="0" err="1" smtClean="0"/>
              <a:t>est</a:t>
            </a:r>
            <a:r>
              <a:rPr lang="en-US" sz="2000" dirty="0" err="1" smtClean="0"/>
              <a:t>á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403713"/>
            <a:ext cx="84455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7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Entendendo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245192"/>
            <a:ext cx="8966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9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programa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</a:t>
            </a:r>
            <a:endParaRPr lang="en-US" dirty="0" smtClean="0"/>
          </a:p>
          <a:p>
            <a:r>
              <a:rPr lang="en-US" dirty="0" smtClean="0"/>
              <a:t>Simples e </a:t>
            </a:r>
            <a:r>
              <a:rPr lang="en-US" dirty="0" err="1" smtClean="0"/>
              <a:t>robusta</a:t>
            </a:r>
            <a:endParaRPr lang="en-US" dirty="0"/>
          </a:p>
          <a:p>
            <a:r>
              <a:rPr lang="en-US" dirty="0" err="1" smtClean="0"/>
              <a:t>Oriunda</a:t>
            </a:r>
            <a:r>
              <a:rPr lang="en-US" dirty="0" smtClean="0"/>
              <a:t> do C/C++</a:t>
            </a:r>
          </a:p>
          <a:p>
            <a:r>
              <a:rPr lang="en-US" dirty="0" err="1" smtClean="0"/>
              <a:t>Linguagem</a:t>
            </a:r>
            <a:r>
              <a:rPr lang="en-US" dirty="0" smtClean="0"/>
              <a:t> de alto </a:t>
            </a:r>
            <a:r>
              <a:rPr lang="en-US" dirty="0" err="1" smtClean="0"/>
              <a:t>desempenho</a:t>
            </a:r>
            <a:endParaRPr lang="en-US" dirty="0" smtClean="0"/>
          </a:p>
          <a:p>
            <a:r>
              <a:rPr lang="en-US" dirty="0" err="1" smtClean="0"/>
              <a:t>Multiplataforma</a:t>
            </a:r>
            <a:endParaRPr lang="en-US" dirty="0" smtClean="0"/>
          </a:p>
          <a:p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Compilada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8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Aplica</a:t>
            </a:r>
            <a:r>
              <a:rPr lang="en-US" dirty="0" err="1" smtClean="0"/>
              <a:t>ções</a:t>
            </a:r>
            <a:r>
              <a:rPr lang="en-US" dirty="0" smtClean="0"/>
              <a:t> desktop</a:t>
            </a:r>
          </a:p>
          <a:p>
            <a:r>
              <a:rPr lang="en-US" dirty="0" err="1" smtClean="0"/>
              <a:t>Aplica</a:t>
            </a:r>
            <a:r>
              <a:rPr lang="en-US" dirty="0" err="1" smtClean="0"/>
              <a:t>ções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aplicativos</a:t>
            </a:r>
            <a:r>
              <a:rPr lang="en-US" dirty="0"/>
              <a:t> </a:t>
            </a:r>
            <a:r>
              <a:rPr lang="en-US" dirty="0" smtClean="0"/>
              <a:t>mobile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39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Plataformas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JSE (Java Standard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as </a:t>
            </a:r>
            <a:r>
              <a:rPr lang="en-US" dirty="0" err="1" smtClean="0"/>
              <a:t>principais</a:t>
            </a:r>
            <a:r>
              <a:rPr lang="en-US" dirty="0" smtClean="0"/>
              <a:t> API</a:t>
            </a:r>
            <a:r>
              <a:rPr lang="en-US" dirty="0" smtClean="0"/>
              <a:t>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cliente-servidor</a:t>
            </a:r>
            <a:r>
              <a:rPr lang="en-US" dirty="0"/>
              <a:t> </a:t>
            </a:r>
            <a:r>
              <a:rPr lang="en-US" dirty="0" smtClean="0"/>
              <a:t>(desktop)</a:t>
            </a:r>
            <a:endParaRPr lang="en-US" dirty="0" smtClean="0"/>
          </a:p>
          <a:p>
            <a:r>
              <a:rPr lang="en-US" dirty="0" smtClean="0"/>
              <a:t>JEE (Java Enterprise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/>
              <a:t>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JME (Java Micro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6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Funcionamento</a:t>
            </a:r>
            <a:r>
              <a:rPr lang="en-US" dirty="0" smtClean="0"/>
              <a:t> de um </a:t>
            </a:r>
            <a:r>
              <a:rPr lang="en-US" dirty="0" err="1" smtClean="0"/>
              <a:t>programa</a:t>
            </a:r>
            <a:r>
              <a:rPr lang="en-US" dirty="0" smtClean="0"/>
              <a:t> java</a:t>
            </a:r>
            <a:endParaRPr lang="en-US" dirty="0"/>
          </a:p>
        </p:txBody>
      </p:sp>
      <p:pic>
        <p:nvPicPr>
          <p:cNvPr id="11" name="Picture 10" descr="JavaVirtualMachin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51" y="1417638"/>
            <a:ext cx="6096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4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programa</a:t>
            </a:r>
            <a:r>
              <a:rPr lang="en-US" dirty="0" err="1" smtClean="0"/>
              <a:t>ção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SDK (Software development kit)	</a:t>
            </a:r>
          </a:p>
          <a:p>
            <a:pPr lvl="1"/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Javac</a:t>
            </a:r>
            <a:endParaRPr lang="en-US" dirty="0" smtClean="0"/>
          </a:p>
          <a:p>
            <a:pPr lvl="1"/>
            <a:r>
              <a:rPr lang="en-US" dirty="0" smtClean="0"/>
              <a:t>JVM (Java Virtual Machine)</a:t>
            </a:r>
          </a:p>
          <a:p>
            <a:r>
              <a:rPr lang="en-US" dirty="0" smtClean="0"/>
              <a:t>IDE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endParaRPr lang="en-US" dirty="0" smtClean="0"/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err="1" smtClean="0"/>
              <a:t>Jdeveloper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5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atrav</a:t>
            </a:r>
            <a:r>
              <a:rPr lang="en-US" dirty="0" err="1" smtClean="0"/>
              <a:t>és</a:t>
            </a:r>
            <a:r>
              <a:rPr lang="en-US" dirty="0" smtClean="0"/>
              <a:t> do link: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www.oracle.com</a:t>
            </a:r>
            <a:r>
              <a:rPr lang="en-US" dirty="0"/>
              <a:t>/</a:t>
            </a:r>
            <a:r>
              <a:rPr lang="en-US" dirty="0" err="1"/>
              <a:t>technetwork</a:t>
            </a:r>
            <a:r>
              <a:rPr lang="en-US" dirty="0"/>
              <a:t>/</a:t>
            </a:r>
            <a:r>
              <a:rPr lang="en-US" dirty="0" err="1"/>
              <a:t>pt</a:t>
            </a:r>
            <a:r>
              <a:rPr lang="en-US" dirty="0"/>
              <a:t>/java/</a:t>
            </a:r>
            <a:r>
              <a:rPr lang="en-US" dirty="0" err="1"/>
              <a:t>javase</a:t>
            </a:r>
            <a:r>
              <a:rPr lang="en-US" dirty="0"/>
              <a:t>/downloads/jdk7-downloads-1880260.html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22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atrav</a:t>
            </a:r>
            <a:r>
              <a:rPr lang="en-US" dirty="0" err="1" smtClean="0"/>
              <a:t>és</a:t>
            </a:r>
            <a:r>
              <a:rPr lang="en-US" dirty="0" smtClean="0"/>
              <a:t> do 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www.eclipse.org</a:t>
            </a:r>
            <a:r>
              <a:rPr lang="en-US" dirty="0"/>
              <a:t>/downloads/</a:t>
            </a:r>
          </a:p>
        </p:txBody>
      </p:sp>
    </p:spTree>
    <p:extLst>
      <p:ext uri="{BB962C8B-B14F-4D97-AF65-F5344CB8AC3E}">
        <p14:creationId xmlns:p14="http://schemas.microsoft.com/office/powerpoint/2010/main" val="301186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Escrevendo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497874"/>
            <a:ext cx="6794500" cy="316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471" y="154104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Abra</a:t>
            </a:r>
            <a:r>
              <a:rPr lang="en-US" sz="2000" dirty="0" smtClean="0"/>
              <a:t> o </a:t>
            </a:r>
            <a:r>
              <a:rPr lang="en-US" sz="2000" dirty="0" err="1" smtClean="0"/>
              <a:t>bloco</a:t>
            </a:r>
            <a:r>
              <a:rPr lang="en-US" sz="2000" dirty="0" smtClean="0"/>
              <a:t> de </a:t>
            </a:r>
            <a:r>
              <a:rPr lang="en-US" sz="2000" dirty="0" err="1" smtClean="0"/>
              <a:t>notas</a:t>
            </a:r>
            <a:r>
              <a:rPr lang="en-US" sz="2000" dirty="0" smtClean="0"/>
              <a:t> e </a:t>
            </a:r>
            <a:r>
              <a:rPr lang="en-US" sz="2000" dirty="0" err="1" smtClean="0"/>
              <a:t>crie</a:t>
            </a:r>
            <a:r>
              <a:rPr lang="en-US" sz="2000" dirty="0" smtClean="0"/>
              <a:t> um </a:t>
            </a:r>
            <a:r>
              <a:rPr lang="en-US" sz="2000" dirty="0" err="1" smtClean="0"/>
              <a:t>arquivo</a:t>
            </a:r>
            <a:r>
              <a:rPr lang="en-US" sz="2000" dirty="0"/>
              <a:t> </a:t>
            </a:r>
            <a:r>
              <a:rPr lang="en-US" sz="2000" dirty="0" err="1" smtClean="0"/>
              <a:t>chamado</a:t>
            </a:r>
            <a:r>
              <a:rPr lang="en-US" sz="2000" dirty="0" smtClean="0"/>
              <a:t> </a:t>
            </a:r>
            <a:r>
              <a:rPr lang="en-US" sz="2000" dirty="0" err="1" smtClean="0"/>
              <a:t>Hello.java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933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206</Words>
  <Application>Microsoft Macintosh PowerPoint</Application>
  <PresentationFormat>On-screen Show (4:3)</PresentationFormat>
  <Paragraphs>47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LINGUAGEM DE PROGRAMAÇÃO JAVA</vt:lpstr>
      <vt:lpstr>Introdução ao Java</vt:lpstr>
      <vt:lpstr>Onde podemos utilizar? </vt:lpstr>
      <vt:lpstr>Plataformas Java</vt:lpstr>
      <vt:lpstr>Funcionamento de um programa java</vt:lpstr>
      <vt:lpstr>Ambiente de programação java</vt:lpstr>
      <vt:lpstr>Download SDK</vt:lpstr>
      <vt:lpstr>Download Eclipse</vt:lpstr>
      <vt:lpstr>Escrevendo nosso primeiro programa</vt:lpstr>
      <vt:lpstr>Escrevendo nosso primeiro programa</vt:lpstr>
      <vt:lpstr>Entendendo nosso programa</vt:lpstr>
    </vt:vector>
  </TitlesOfParts>
  <Company>Blue Cloud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JAVA</dc:title>
  <dc:creator>Renan Lessa</dc:creator>
  <cp:lastModifiedBy>Renan Lessa</cp:lastModifiedBy>
  <cp:revision>13</cp:revision>
  <dcterms:created xsi:type="dcterms:W3CDTF">2014-11-13T11:49:35Z</dcterms:created>
  <dcterms:modified xsi:type="dcterms:W3CDTF">2014-11-13T15:36:26Z</dcterms:modified>
</cp:coreProperties>
</file>