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5"/>
  </p:notes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23/11/14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23,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23,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23,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23,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INTRODUÇÃO ORIENTAÇÃO A OBJETOS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tipadas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double, char, etc. </a:t>
            </a:r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possuam</a:t>
            </a:r>
            <a:r>
              <a:rPr lang="en-US" dirty="0" smtClean="0"/>
              <a:t> um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pré-definidos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pudesse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tipo</a:t>
            </a:r>
            <a:r>
              <a:rPr lang="en-US" dirty="0" smtClean="0"/>
              <a:t> “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questão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resolvida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Dados.</a:t>
            </a:r>
          </a:p>
          <a:p>
            <a:r>
              <a:rPr lang="en-US" dirty="0" smtClean="0"/>
              <a:t>Dados </a:t>
            </a:r>
            <a:r>
              <a:rPr lang="en-US" dirty="0" err="1" smtClean="0"/>
              <a:t>agregados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código-fonte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. Uma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agregado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79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palavra</a:t>
            </a:r>
            <a:r>
              <a:rPr lang="en-US" dirty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class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7" y="2883160"/>
            <a:ext cx="5314750" cy="25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do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definiu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27453"/>
            <a:ext cx="8293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integrantes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acessadas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(</a:t>
            </a:r>
            <a:r>
              <a:rPr lang="en-US" b="1" dirty="0" smtClean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388150"/>
            <a:ext cx="7112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terminologia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compõe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b="1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r>
              <a:rPr lang="en-US" dirty="0" smtClean="0"/>
              <a:t> de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Além</a:t>
            </a:r>
            <a:r>
              <a:rPr lang="en-US" dirty="0" smtClean="0"/>
              <a:t> disso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b="1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primitivo</a:t>
            </a:r>
            <a:r>
              <a:rPr lang="en-US" dirty="0" smtClean="0"/>
              <a:t> de dados (</a:t>
            </a:r>
            <a:r>
              <a:rPr lang="en-US" dirty="0" err="1" smtClean="0"/>
              <a:t>boolean</a:t>
            </a:r>
            <a:r>
              <a:rPr lang="en-US" dirty="0" smtClean="0"/>
              <a:t>, byte, short, long, </a:t>
            </a:r>
            <a:r>
              <a:rPr lang="en-US" dirty="0" err="1" smtClean="0"/>
              <a:t>int</a:t>
            </a:r>
            <a:r>
              <a:rPr lang="en-US" dirty="0" smtClean="0"/>
              <a:t>, char…</a:t>
            </a:r>
            <a:r>
              <a:rPr lang="en-US" dirty="0" err="1" smtClean="0"/>
              <a:t>etc</a:t>
            </a:r>
            <a:r>
              <a:rPr lang="en-US" dirty="0" smtClean="0"/>
              <a:t>) o </a:t>
            </a:r>
            <a:r>
              <a:rPr lang="en-US" dirty="0" err="1" smtClean="0"/>
              <a:t>interpretador</a:t>
            </a:r>
            <a:r>
              <a:rPr lang="en-US" dirty="0" smtClean="0"/>
              <a:t> Java </a:t>
            </a:r>
            <a:r>
              <a:rPr lang="en-US" dirty="0" err="1" smtClean="0"/>
              <a:t>aloca</a:t>
            </a:r>
            <a:r>
              <a:rPr lang="en-US" dirty="0" smtClean="0"/>
              <a:t> um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mémoria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de dados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ou</a:t>
            </a:r>
            <a:r>
              <a:rPr lang="en-US" dirty="0" smtClean="0"/>
              <a:t> API do Java),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valor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fato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propriamente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mas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0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possamos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referenciadas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b="1" dirty="0" err="1" smtClean="0"/>
              <a:t>criar</a:t>
            </a:r>
            <a:r>
              <a:rPr lang="en-US" b="1" dirty="0" smtClean="0"/>
              <a:t>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instância</a:t>
            </a:r>
            <a:r>
              <a:rPr lang="en-US" b="1" dirty="0" smtClean="0"/>
              <a:t> de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8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3" y="1904999"/>
            <a:ext cx="8456999" cy="36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4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en-US" dirty="0" err="1" smtClean="0"/>
              <a:t>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a JVM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aloca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o </a:t>
            </a:r>
            <a:r>
              <a:rPr lang="en-US" dirty="0" err="1" smtClean="0"/>
              <a:t>atribuído</a:t>
            </a:r>
            <a:r>
              <a:rPr lang="en-US" dirty="0" smtClean="0"/>
              <a:t> 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comand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máquina</a:t>
            </a:r>
            <a:r>
              <a:rPr lang="en-US" dirty="0" smtClean="0"/>
              <a:t> virtual </a:t>
            </a:r>
            <a:r>
              <a:rPr lang="en-US" dirty="0" err="1" smtClean="0"/>
              <a:t>aloca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7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a </a:t>
            </a:r>
            <a:r>
              <a:rPr lang="en-US" dirty="0" err="1" smtClean="0"/>
              <a:t>declara</a:t>
            </a:r>
            <a:r>
              <a:rPr lang="en-US" dirty="0" err="1" smtClean="0"/>
              <a:t>ção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alocação</a:t>
            </a:r>
            <a:r>
              <a:rPr lang="en-US" dirty="0" smtClean="0"/>
              <a:t> de um </a:t>
            </a:r>
            <a:r>
              <a:rPr lang="en-US" dirty="0" err="1" smtClean="0"/>
              <a:t>espaço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4026" y="378279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7582" y="378279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20771" y="393068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????????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266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de </a:t>
            </a:r>
            <a:r>
              <a:rPr lang="en-US" dirty="0" err="1" smtClean="0"/>
              <a:t>programar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organização</a:t>
            </a:r>
            <a:r>
              <a:rPr lang="en-US" dirty="0" smtClean="0"/>
              <a:t> e resolve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enfrentados</a:t>
            </a:r>
            <a:r>
              <a:rPr lang="en-US" dirty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/>
              <a:t> </a:t>
            </a:r>
            <a:r>
              <a:rPr lang="en-US" dirty="0" smtClean="0"/>
              <a:t>procedural;</a:t>
            </a:r>
          </a:p>
          <a:p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iniciantes</a:t>
            </a:r>
            <a:r>
              <a:rPr lang="en-US" dirty="0" smtClean="0"/>
              <a:t> </a:t>
            </a:r>
            <a:r>
              <a:rPr lang="en-US" dirty="0" err="1" smtClean="0"/>
              <a:t>costumam</a:t>
            </a:r>
            <a:r>
              <a:rPr lang="en-US" dirty="0" smtClean="0"/>
              <a:t>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isolados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computador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digamos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deva </a:t>
            </a:r>
            <a:r>
              <a:rPr lang="en-US" dirty="0" err="1" smtClean="0"/>
              <a:t>representar</a:t>
            </a:r>
            <a:r>
              <a:rPr lang="en-US" dirty="0" smtClean="0"/>
              <a:t> a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 da </a:t>
            </a:r>
            <a:r>
              <a:rPr lang="en-US" dirty="0" err="1" smtClean="0"/>
              <a:t>Flexxo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identificação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matrícula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</a:t>
            </a:r>
            <a:r>
              <a:rPr lang="en-US" dirty="0" err="1" smtClean="0"/>
              <a:t>ós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, a </a:t>
            </a:r>
            <a:r>
              <a:rPr lang="en-US" dirty="0" err="1" smtClean="0"/>
              <a:t>construção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força</a:t>
            </a:r>
            <a:r>
              <a:rPr lang="en-US" dirty="0" smtClean="0"/>
              <a:t> a </a:t>
            </a:r>
            <a:r>
              <a:rPr lang="en-US" dirty="0" err="1" smtClean="0"/>
              <a:t>alocação</a:t>
            </a:r>
            <a:r>
              <a:rPr lang="en-US" dirty="0" smtClean="0"/>
              <a:t> do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ocupado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4026" y="406650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3534" y="406650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20771" y="421439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????????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97794" y="492142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1350" y="492142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nome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4539" y="506931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“”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097794" y="579957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350" y="579957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numero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4539" y="594746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574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Finalmente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atribuimos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“</a:t>
            </a:r>
            <a:r>
              <a:rPr lang="en-US" dirty="0" err="1" smtClean="0"/>
              <a:t>carteira</a:t>
            </a:r>
            <a:r>
              <a:rPr lang="en-US" dirty="0" smtClean="0"/>
              <a:t>”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a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recém</a:t>
            </a:r>
            <a:r>
              <a:rPr lang="en-US" dirty="0" smtClean="0"/>
              <a:t> </a:t>
            </a:r>
            <a:r>
              <a:rPr lang="en-US" dirty="0" err="1" smtClean="0"/>
              <a:t>construido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CarteiraDeEstudante</a:t>
            </a:r>
            <a:r>
              <a:rPr lang="en-US" sz="1600" dirty="0" smtClean="0"/>
              <a:t> </a:t>
            </a:r>
            <a:r>
              <a:rPr lang="en-US" sz="1600" dirty="0" err="1" smtClean="0"/>
              <a:t>carteira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arteira</a:t>
            </a:r>
            <a:r>
              <a:rPr lang="en-US" sz="1600" dirty="0" smtClean="0"/>
              <a:t> = new </a:t>
            </a:r>
            <a:r>
              <a:rPr lang="en-US" sz="1600" dirty="0" err="1" smtClean="0"/>
              <a:t>CarteiraDeEstudante</a:t>
            </a:r>
            <a:r>
              <a:rPr lang="en-US" sz="1600" dirty="0" smtClean="0"/>
              <a:t>();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140" y="4161071"/>
            <a:ext cx="4215633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3534" y="416107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05956" y="4308966"/>
            <a:ext cx="40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CarteiraDeEstudante@123123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48140" y="5015991"/>
            <a:ext cx="4219401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1350" y="501599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nome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4539" y="516388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“”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48140" y="5894141"/>
            <a:ext cx="4219401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350" y="589414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numero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4539" y="604203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608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trata</a:t>
            </a:r>
            <a:r>
              <a:rPr lang="en-US" dirty="0" smtClean="0"/>
              <a:t> as </a:t>
            </a:r>
            <a:r>
              <a:rPr lang="en-US" dirty="0" err="1" smtClean="0"/>
              <a:t>vari</a:t>
            </a:r>
            <a:r>
              <a:rPr lang="en-US" dirty="0" err="1" smtClean="0"/>
              <a:t>áveis</a:t>
            </a:r>
            <a:r>
              <a:rPr lang="en-US" dirty="0" smtClean="0"/>
              <a:t> </a:t>
            </a:r>
            <a:r>
              <a:rPr lang="en-US" dirty="0" err="1" smtClean="0"/>
              <a:t>declaradas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passamos</a:t>
            </a:r>
            <a:r>
              <a:rPr lang="en-US" dirty="0" smtClean="0"/>
              <a:t> a </a:t>
            </a:r>
            <a:r>
              <a:rPr lang="en-US" dirty="0" err="1" smtClean="0"/>
              <a:t>chamar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7" y="3885941"/>
            <a:ext cx="7246041" cy="16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2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vari</a:t>
            </a:r>
            <a:r>
              <a:rPr lang="en-US" dirty="0" err="1" smtClean="0"/>
              <a:t>áveis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copiando</a:t>
            </a:r>
            <a:r>
              <a:rPr lang="en-US" dirty="0" smtClean="0"/>
              <a:t> o valor da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continuam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Já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carteira1 e carteira2 o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instanciamos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variável</a:t>
            </a:r>
            <a:r>
              <a:rPr lang="en-US" dirty="0" smtClean="0"/>
              <a:t> carteira1,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atribuímos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a carteira2,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um novo </a:t>
            </a:r>
            <a:r>
              <a:rPr lang="en-US" dirty="0" err="1" smtClean="0"/>
              <a:t>objeto</a:t>
            </a:r>
            <a:r>
              <a:rPr lang="en-US" dirty="0" smtClean="0"/>
              <a:t>, mas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copiando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referenciado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carteira1.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2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116" y="2059311"/>
            <a:ext cx="9333163" cy="31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Apesar</a:t>
            </a:r>
            <a:r>
              <a:rPr lang="en-US" dirty="0" smtClean="0"/>
              <a:t> de simples, a forma de </a:t>
            </a:r>
            <a:r>
              <a:rPr lang="en-US" dirty="0" err="1" smtClean="0"/>
              <a:t>representação</a:t>
            </a:r>
            <a:r>
              <a:rPr lang="en-US" dirty="0" smtClean="0"/>
              <a:t> de dados </a:t>
            </a:r>
            <a:r>
              <a:rPr lang="en-US" dirty="0" err="1" smtClean="0"/>
              <a:t>acima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quisermos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, </a:t>
            </a:r>
            <a:r>
              <a:rPr lang="en-US" dirty="0" err="1" smtClean="0"/>
              <a:t>teremos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234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08" y="2202509"/>
            <a:ext cx="6952011" cy="32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se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for </a:t>
            </a:r>
            <a:r>
              <a:rPr lang="en-US" dirty="0" err="1" smtClean="0"/>
              <a:t>muito</a:t>
            </a:r>
            <a:r>
              <a:rPr lang="en-US" dirty="0" smtClean="0"/>
              <a:t> superior, de </a:t>
            </a:r>
            <a:r>
              <a:rPr lang="en-US" dirty="0" err="1" smtClean="0"/>
              <a:t>que</a:t>
            </a:r>
            <a:r>
              <a:rPr lang="en-US" dirty="0" smtClean="0"/>
              <a:t> forma </a:t>
            </a:r>
            <a:r>
              <a:rPr lang="en-US" dirty="0" err="1" smtClean="0"/>
              <a:t>armazenaremos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manipularemos</a:t>
            </a:r>
            <a:r>
              <a:rPr lang="en-US" dirty="0" smtClean="0"/>
              <a:t> </a:t>
            </a:r>
            <a:r>
              <a:rPr lang="en-US" dirty="0" err="1" smtClean="0"/>
              <a:t>estes</a:t>
            </a:r>
            <a:r>
              <a:rPr lang="en-US" dirty="0" smtClean="0"/>
              <a:t> </a:t>
            </a:r>
            <a:r>
              <a:rPr lang="en-US" dirty="0" smtClean="0"/>
              <a:t>dados?</a:t>
            </a:r>
            <a:endParaRPr lang="en-US" dirty="0" smtClean="0"/>
          </a:p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estruturada</a:t>
            </a:r>
            <a:r>
              <a:rPr lang="en-US" dirty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forma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de </a:t>
            </a:r>
            <a:r>
              <a:rPr lang="en-US" dirty="0" err="1" smtClean="0"/>
              <a:t>representação</a:t>
            </a:r>
            <a:r>
              <a:rPr lang="en-US" dirty="0" smtClean="0"/>
              <a:t> dos dados </a:t>
            </a:r>
            <a:r>
              <a:rPr lang="en-US" dirty="0" err="1" smtClean="0"/>
              <a:t>seria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arrays;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5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" y="1408340"/>
            <a:ext cx="9177823" cy="47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String e o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matricula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nada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vincule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Porém</a:t>
            </a:r>
            <a:r>
              <a:rPr lang="en-US" dirty="0" smtClean="0"/>
              <a:t> a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conceitual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associação</a:t>
            </a:r>
            <a:r>
              <a:rPr lang="en-US" dirty="0" smtClean="0"/>
              <a:t> entre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matricula</a:t>
            </a:r>
            <a:r>
              <a:rPr lang="en-US" dirty="0" smtClean="0"/>
              <a:t>.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parte do </a:t>
            </a:r>
            <a:r>
              <a:rPr lang="en-US" dirty="0" err="1" smtClean="0"/>
              <a:t>mesmo</a:t>
            </a:r>
            <a:r>
              <a:rPr lang="en-US" dirty="0" smtClean="0"/>
              <a:t> “</a:t>
            </a:r>
            <a:r>
              <a:rPr lang="en-US" dirty="0" err="1" smtClean="0"/>
              <a:t>objeto</a:t>
            </a:r>
            <a:r>
              <a:rPr lang="en-US" dirty="0" smtClean="0"/>
              <a:t>”,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741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final dos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setenta</a:t>
            </a:r>
            <a:r>
              <a:rPr lang="en-US" dirty="0"/>
              <a:t>, com a </a:t>
            </a:r>
            <a:r>
              <a:rPr lang="en-US" dirty="0" err="1"/>
              <a:t>popularização</a:t>
            </a:r>
            <a:r>
              <a:rPr lang="en-US" dirty="0"/>
              <a:t> dos </a:t>
            </a:r>
            <a:r>
              <a:rPr lang="en-US" dirty="0" err="1"/>
              <a:t>computadores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e o </a:t>
            </a:r>
            <a:r>
              <a:rPr lang="en-US" dirty="0" err="1"/>
              <a:t>aumento</a:t>
            </a:r>
            <a:r>
              <a:rPr lang="en-US" dirty="0"/>
              <a:t> da </a:t>
            </a:r>
            <a:r>
              <a:rPr lang="en-US" dirty="0" err="1"/>
              <a:t>presença</a:t>
            </a:r>
            <a:r>
              <a:rPr lang="en-US" dirty="0"/>
              <a:t> da </a:t>
            </a:r>
            <a:r>
              <a:rPr lang="en-US" dirty="0" err="1"/>
              <a:t>informática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sociedade</a:t>
            </a:r>
            <a:r>
              <a:rPr lang="en-US" dirty="0"/>
              <a:t>, </a:t>
            </a:r>
            <a:r>
              <a:rPr lang="en-US" dirty="0" err="1"/>
              <a:t>pesquisadores</a:t>
            </a:r>
            <a:r>
              <a:rPr lang="en-US" dirty="0"/>
              <a:t> </a:t>
            </a:r>
            <a:r>
              <a:rPr lang="en-US" dirty="0" err="1"/>
              <a:t>começaram</a:t>
            </a:r>
            <a:r>
              <a:rPr lang="en-US" dirty="0"/>
              <a:t> a </a:t>
            </a:r>
            <a:r>
              <a:rPr lang="en-US" dirty="0" err="1"/>
              <a:t>notar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forma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fiel</a:t>
            </a:r>
            <a:r>
              <a:rPr lang="en-US" dirty="0"/>
              <a:t> à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eram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carteira</a:t>
            </a:r>
            <a:r>
              <a:rPr lang="en-US" dirty="0"/>
              <a:t> de </a:t>
            </a:r>
            <a:r>
              <a:rPr lang="en-US" dirty="0" err="1"/>
              <a:t>estudante</a:t>
            </a:r>
            <a:r>
              <a:rPr lang="en-US" dirty="0"/>
              <a:t> </a:t>
            </a:r>
            <a:r>
              <a:rPr lang="en-US" dirty="0" err="1"/>
              <a:t>deveria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de dado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representasse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,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era </a:t>
            </a:r>
            <a:r>
              <a:rPr lang="en-US" dirty="0" err="1"/>
              <a:t>conceituada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 (e </a:t>
            </a:r>
            <a:r>
              <a:rPr lang="en-US" dirty="0" err="1"/>
              <a:t>não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variáveis</a:t>
            </a:r>
            <a:r>
              <a:rPr lang="en-US" dirty="0"/>
              <a:t> </a:t>
            </a:r>
            <a:r>
              <a:rPr lang="en-US" dirty="0" err="1"/>
              <a:t>alocadas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memória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surgiu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Orientação</a:t>
            </a:r>
            <a:r>
              <a:rPr lang="en-US" dirty="0"/>
              <a:t> a </a:t>
            </a:r>
            <a:r>
              <a:rPr lang="en-US" dirty="0" err="1" smtClean="0"/>
              <a:t>Objeto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1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</TotalTime>
  <Words>1022</Words>
  <Application>Microsoft Macintosh PowerPoint</Application>
  <PresentationFormat>On-screen Show (4:3)</PresentationFormat>
  <Paragraphs>75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INTRODUÇÃO ORIENTAÇÃO A OBJETOS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Tipos agregados de dados</vt:lpstr>
      <vt:lpstr>Tipos agregados de dados</vt:lpstr>
      <vt:lpstr>Tipos agregados de dados</vt:lpstr>
      <vt:lpstr>Tipos agregados de dados</vt:lpstr>
      <vt:lpstr>Tipos agregados de dados</vt:lpstr>
      <vt:lpstr>Criando Objetos</vt:lpstr>
      <vt:lpstr>Criando Objetos</vt:lpstr>
      <vt:lpstr>Criando Objetos</vt:lpstr>
      <vt:lpstr>Alocação de Memória</vt:lpstr>
      <vt:lpstr>Alocação de Memória </vt:lpstr>
      <vt:lpstr>Alocação de Memória </vt:lpstr>
      <vt:lpstr>Alocação de Memória </vt:lpstr>
      <vt:lpstr>Atribuição de referências</vt:lpstr>
      <vt:lpstr>Atribuição de referências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78</cp:revision>
  <dcterms:created xsi:type="dcterms:W3CDTF">2014-11-13T11:49:35Z</dcterms:created>
  <dcterms:modified xsi:type="dcterms:W3CDTF">2014-11-23T21:04:49Z</dcterms:modified>
</cp:coreProperties>
</file>