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304" r:id="rId6"/>
    <p:sldId id="303" r:id="rId7"/>
    <p:sldId id="284" r:id="rId8"/>
    <p:sldId id="287" r:id="rId9"/>
    <p:sldId id="288" r:id="rId10"/>
    <p:sldId id="285" r:id="rId11"/>
    <p:sldId id="286" r:id="rId12"/>
    <p:sldId id="292" r:id="rId13"/>
    <p:sldId id="302" r:id="rId14"/>
    <p:sldId id="296" r:id="rId15"/>
    <p:sldId id="275" r:id="rId16"/>
    <p:sldId id="301" r:id="rId17"/>
    <p:sldId id="276" r:id="rId18"/>
    <p:sldId id="289" r:id="rId19"/>
    <p:sldId id="290" r:id="rId20"/>
    <p:sldId id="291" r:id="rId21"/>
    <p:sldId id="297" r:id="rId22"/>
    <p:sldId id="298" r:id="rId23"/>
    <p:sldId id="299" r:id="rId24"/>
    <p:sldId id="300" r:id="rId25"/>
  </p:sldIdLst>
  <p:sldSz cx="12192000" cy="6858000"/>
  <p:notesSz cx="6858000" cy="9144000"/>
  <p:embeddedFontLst>
    <p:embeddedFont>
      <p:font typeface="Arvo" charset="0"/>
      <p:regular r:id="rId29"/>
      <p:bold r:id="rId30"/>
      <p:italic r:id="rId31"/>
      <p:boldItalic r:id="rId32"/>
    </p:embeddedFont>
    <p:embeddedFont>
      <p:font typeface="Bebas Neue" charset="0"/>
      <p:regular r:id="rId33"/>
    </p:embeddedFont>
    <p:embeddedFont>
      <p:font typeface="Short Stack" charset="0"/>
      <p:regular r:id="rId34"/>
    </p:embeddedFont>
    <p:embeddedFont>
      <p:font typeface="Be Vietnam Pro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6" name="Google Shape;21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0" name="Google Shape;200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0" name="Google Shape;250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4" name="Google Shape;35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6" name="Google Shape;326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7" name="Google Shape;307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6" name="Google Shape;316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0" name="Google Shape;320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0" name="Google Shape;310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5" name="Google Shape;295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0" name="Google Shape;310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49" name="Google Shape;349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9" name="Google Shape;319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152667" y="5783300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1700" y="-420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50967" y="1406299"/>
            <a:ext cx="58672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950967" y="4432667"/>
            <a:ext cx="4324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19" name="Google Shape;19;p2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82668" y="4898067"/>
            <a:ext cx="1336597" cy="1786296"/>
            <a:chOff x="4840266" y="1805378"/>
            <a:chExt cx="278058" cy="371589"/>
          </a:xfrm>
        </p:grpSpPr>
        <p:sp>
          <p:nvSpPr>
            <p:cNvPr id="27" name="Google Shape;27;p2"/>
            <p:cNvSpPr/>
            <p:nvPr/>
          </p:nvSpPr>
          <p:spPr>
            <a:xfrm>
              <a:off x="4840266" y="1805378"/>
              <a:ext cx="278058" cy="371589"/>
            </a:xfrm>
            <a:custGeom>
              <a:avLst/>
              <a:gdLst/>
              <a:ahLst/>
              <a:cxnLst/>
              <a:rect l="l" t="t" r="r" b="b"/>
              <a:pathLst>
                <a:path w="7905" h="10564" extrusionOk="0">
                  <a:moveTo>
                    <a:pt x="3961" y="536"/>
                  </a:moveTo>
                  <a:cubicBezTo>
                    <a:pt x="4140" y="785"/>
                    <a:pt x="4247" y="1107"/>
                    <a:pt x="4247" y="1428"/>
                  </a:cubicBezTo>
                  <a:lnTo>
                    <a:pt x="4247" y="2266"/>
                  </a:lnTo>
                  <a:cubicBezTo>
                    <a:pt x="4158" y="2266"/>
                    <a:pt x="4051" y="2248"/>
                    <a:pt x="3961" y="2248"/>
                  </a:cubicBezTo>
                  <a:cubicBezTo>
                    <a:pt x="3854" y="2248"/>
                    <a:pt x="3765" y="2266"/>
                    <a:pt x="3676" y="2266"/>
                  </a:cubicBezTo>
                  <a:lnTo>
                    <a:pt x="3676" y="1428"/>
                  </a:lnTo>
                  <a:cubicBezTo>
                    <a:pt x="3676" y="1089"/>
                    <a:pt x="3765" y="785"/>
                    <a:pt x="3961" y="536"/>
                  </a:cubicBezTo>
                  <a:close/>
                  <a:moveTo>
                    <a:pt x="1927" y="1017"/>
                  </a:moveTo>
                  <a:lnTo>
                    <a:pt x="1927" y="1017"/>
                  </a:lnTo>
                  <a:cubicBezTo>
                    <a:pt x="2231" y="1124"/>
                    <a:pt x="2498" y="1321"/>
                    <a:pt x="2695" y="1570"/>
                  </a:cubicBezTo>
                  <a:lnTo>
                    <a:pt x="3105" y="2159"/>
                  </a:lnTo>
                  <a:cubicBezTo>
                    <a:pt x="3159" y="2231"/>
                    <a:pt x="3194" y="2302"/>
                    <a:pt x="3212" y="2373"/>
                  </a:cubicBezTo>
                  <a:cubicBezTo>
                    <a:pt x="3051" y="2427"/>
                    <a:pt x="2891" y="2516"/>
                    <a:pt x="2730" y="2605"/>
                  </a:cubicBezTo>
                  <a:cubicBezTo>
                    <a:pt x="2695" y="2570"/>
                    <a:pt x="2659" y="2534"/>
                    <a:pt x="2641" y="2498"/>
                  </a:cubicBezTo>
                  <a:lnTo>
                    <a:pt x="2213" y="1909"/>
                  </a:lnTo>
                  <a:cubicBezTo>
                    <a:pt x="2034" y="1660"/>
                    <a:pt x="1927" y="1338"/>
                    <a:pt x="1927" y="1017"/>
                  </a:cubicBezTo>
                  <a:close/>
                  <a:moveTo>
                    <a:pt x="5960" y="1017"/>
                  </a:moveTo>
                  <a:cubicBezTo>
                    <a:pt x="5960" y="1338"/>
                    <a:pt x="5871" y="1660"/>
                    <a:pt x="5674" y="1909"/>
                  </a:cubicBezTo>
                  <a:lnTo>
                    <a:pt x="5264" y="2498"/>
                  </a:lnTo>
                  <a:cubicBezTo>
                    <a:pt x="5228" y="2534"/>
                    <a:pt x="5193" y="2570"/>
                    <a:pt x="5157" y="2605"/>
                  </a:cubicBezTo>
                  <a:cubicBezTo>
                    <a:pt x="5014" y="2516"/>
                    <a:pt x="4854" y="2427"/>
                    <a:pt x="4675" y="2373"/>
                  </a:cubicBezTo>
                  <a:cubicBezTo>
                    <a:pt x="4711" y="2302"/>
                    <a:pt x="4747" y="2231"/>
                    <a:pt x="4800" y="2159"/>
                  </a:cubicBezTo>
                  <a:lnTo>
                    <a:pt x="5210" y="1570"/>
                  </a:lnTo>
                  <a:cubicBezTo>
                    <a:pt x="5407" y="1321"/>
                    <a:pt x="5656" y="1124"/>
                    <a:pt x="5960" y="1017"/>
                  </a:cubicBezTo>
                  <a:close/>
                  <a:moveTo>
                    <a:pt x="3944" y="2659"/>
                  </a:moveTo>
                  <a:cubicBezTo>
                    <a:pt x="4978" y="2659"/>
                    <a:pt x="5817" y="3515"/>
                    <a:pt x="5817" y="4550"/>
                  </a:cubicBezTo>
                  <a:cubicBezTo>
                    <a:pt x="5817" y="4675"/>
                    <a:pt x="5710" y="4782"/>
                    <a:pt x="5585" y="4782"/>
                  </a:cubicBezTo>
                  <a:cubicBezTo>
                    <a:pt x="5442" y="4782"/>
                    <a:pt x="5335" y="4675"/>
                    <a:pt x="5335" y="4550"/>
                  </a:cubicBezTo>
                  <a:cubicBezTo>
                    <a:pt x="5335" y="3783"/>
                    <a:pt x="4711" y="3158"/>
                    <a:pt x="3944" y="3158"/>
                  </a:cubicBezTo>
                  <a:cubicBezTo>
                    <a:pt x="3194" y="3158"/>
                    <a:pt x="2570" y="3783"/>
                    <a:pt x="2570" y="4550"/>
                  </a:cubicBezTo>
                  <a:cubicBezTo>
                    <a:pt x="2570" y="4675"/>
                    <a:pt x="2463" y="4782"/>
                    <a:pt x="2320" y="4782"/>
                  </a:cubicBezTo>
                  <a:cubicBezTo>
                    <a:pt x="2177" y="4782"/>
                    <a:pt x="2070" y="4675"/>
                    <a:pt x="2070" y="4550"/>
                  </a:cubicBezTo>
                  <a:cubicBezTo>
                    <a:pt x="2070" y="3515"/>
                    <a:pt x="2909" y="2659"/>
                    <a:pt x="3944" y="2659"/>
                  </a:cubicBezTo>
                  <a:close/>
                  <a:moveTo>
                    <a:pt x="1963" y="5139"/>
                  </a:moveTo>
                  <a:cubicBezTo>
                    <a:pt x="2088" y="5139"/>
                    <a:pt x="2177" y="5228"/>
                    <a:pt x="2177" y="5353"/>
                  </a:cubicBezTo>
                  <a:cubicBezTo>
                    <a:pt x="2177" y="5460"/>
                    <a:pt x="2088" y="5567"/>
                    <a:pt x="1963" y="5567"/>
                  </a:cubicBezTo>
                  <a:cubicBezTo>
                    <a:pt x="1856" y="5567"/>
                    <a:pt x="1749" y="5460"/>
                    <a:pt x="1749" y="5353"/>
                  </a:cubicBezTo>
                  <a:cubicBezTo>
                    <a:pt x="1749" y="5228"/>
                    <a:pt x="1856" y="5139"/>
                    <a:pt x="1963" y="5139"/>
                  </a:cubicBezTo>
                  <a:close/>
                  <a:moveTo>
                    <a:pt x="5924" y="5139"/>
                  </a:moveTo>
                  <a:cubicBezTo>
                    <a:pt x="6049" y="5139"/>
                    <a:pt x="6138" y="5228"/>
                    <a:pt x="6138" y="5353"/>
                  </a:cubicBezTo>
                  <a:cubicBezTo>
                    <a:pt x="6138" y="5460"/>
                    <a:pt x="6049" y="5567"/>
                    <a:pt x="5924" y="5567"/>
                  </a:cubicBezTo>
                  <a:cubicBezTo>
                    <a:pt x="5817" y="5567"/>
                    <a:pt x="5710" y="5460"/>
                    <a:pt x="5710" y="5353"/>
                  </a:cubicBezTo>
                  <a:cubicBezTo>
                    <a:pt x="5710" y="5228"/>
                    <a:pt x="5817" y="5139"/>
                    <a:pt x="5924" y="5139"/>
                  </a:cubicBezTo>
                  <a:close/>
                  <a:moveTo>
                    <a:pt x="3944" y="3569"/>
                  </a:moveTo>
                  <a:cubicBezTo>
                    <a:pt x="4479" y="3569"/>
                    <a:pt x="4907" y="4015"/>
                    <a:pt x="4907" y="4532"/>
                  </a:cubicBezTo>
                  <a:cubicBezTo>
                    <a:pt x="4907" y="4818"/>
                    <a:pt x="5068" y="5032"/>
                    <a:pt x="5300" y="5139"/>
                  </a:cubicBezTo>
                  <a:lnTo>
                    <a:pt x="5300" y="5157"/>
                  </a:lnTo>
                  <a:cubicBezTo>
                    <a:pt x="5300" y="5763"/>
                    <a:pt x="4818" y="6245"/>
                    <a:pt x="4211" y="6245"/>
                  </a:cubicBezTo>
                  <a:lnTo>
                    <a:pt x="3676" y="6245"/>
                  </a:lnTo>
                  <a:cubicBezTo>
                    <a:pt x="3069" y="6245"/>
                    <a:pt x="2570" y="5763"/>
                    <a:pt x="2570" y="5157"/>
                  </a:cubicBezTo>
                  <a:lnTo>
                    <a:pt x="2570" y="5139"/>
                  </a:lnTo>
                  <a:cubicBezTo>
                    <a:pt x="2802" y="5032"/>
                    <a:pt x="2962" y="4818"/>
                    <a:pt x="2962" y="4532"/>
                  </a:cubicBezTo>
                  <a:cubicBezTo>
                    <a:pt x="2962" y="4015"/>
                    <a:pt x="3408" y="3569"/>
                    <a:pt x="3944" y="3569"/>
                  </a:cubicBezTo>
                  <a:close/>
                  <a:moveTo>
                    <a:pt x="4407" y="6656"/>
                  </a:moveTo>
                  <a:lnTo>
                    <a:pt x="4407" y="6905"/>
                  </a:lnTo>
                  <a:cubicBezTo>
                    <a:pt x="4407" y="7120"/>
                    <a:pt x="4586" y="7298"/>
                    <a:pt x="4818" y="7298"/>
                  </a:cubicBezTo>
                  <a:lnTo>
                    <a:pt x="5335" y="7298"/>
                  </a:lnTo>
                  <a:cubicBezTo>
                    <a:pt x="6459" y="7298"/>
                    <a:pt x="7369" y="8154"/>
                    <a:pt x="7476" y="9243"/>
                  </a:cubicBezTo>
                  <a:lnTo>
                    <a:pt x="6334" y="9243"/>
                  </a:lnTo>
                  <a:lnTo>
                    <a:pt x="6334" y="8797"/>
                  </a:lnTo>
                  <a:cubicBezTo>
                    <a:pt x="6334" y="8690"/>
                    <a:pt x="6263" y="8600"/>
                    <a:pt x="6156" y="8583"/>
                  </a:cubicBezTo>
                  <a:cubicBezTo>
                    <a:pt x="6147" y="8581"/>
                    <a:pt x="6138" y="8581"/>
                    <a:pt x="6129" y="8581"/>
                  </a:cubicBezTo>
                  <a:cubicBezTo>
                    <a:pt x="6016" y="8581"/>
                    <a:pt x="5924" y="8681"/>
                    <a:pt x="5924" y="8797"/>
                  </a:cubicBezTo>
                  <a:lnTo>
                    <a:pt x="5924" y="9635"/>
                  </a:lnTo>
                  <a:lnTo>
                    <a:pt x="3408" y="7120"/>
                  </a:lnTo>
                  <a:cubicBezTo>
                    <a:pt x="3462" y="7066"/>
                    <a:pt x="3480" y="6977"/>
                    <a:pt x="3480" y="6888"/>
                  </a:cubicBezTo>
                  <a:lnTo>
                    <a:pt x="3480" y="6656"/>
                  </a:lnTo>
                  <a:close/>
                  <a:moveTo>
                    <a:pt x="1571" y="9653"/>
                  </a:moveTo>
                  <a:lnTo>
                    <a:pt x="1571" y="10153"/>
                  </a:lnTo>
                  <a:lnTo>
                    <a:pt x="411" y="10153"/>
                  </a:lnTo>
                  <a:lnTo>
                    <a:pt x="411" y="9653"/>
                  </a:lnTo>
                  <a:close/>
                  <a:moveTo>
                    <a:pt x="7494" y="9653"/>
                  </a:moveTo>
                  <a:lnTo>
                    <a:pt x="7494" y="10153"/>
                  </a:lnTo>
                  <a:lnTo>
                    <a:pt x="6334" y="10153"/>
                  </a:lnTo>
                  <a:lnTo>
                    <a:pt x="6334" y="10135"/>
                  </a:lnTo>
                  <a:lnTo>
                    <a:pt x="6334" y="9653"/>
                  </a:lnTo>
                  <a:close/>
                  <a:moveTo>
                    <a:pt x="3944" y="0"/>
                  </a:moveTo>
                  <a:cubicBezTo>
                    <a:pt x="3944" y="0"/>
                    <a:pt x="3837" y="36"/>
                    <a:pt x="3801" y="72"/>
                  </a:cubicBezTo>
                  <a:cubicBezTo>
                    <a:pt x="3444" y="429"/>
                    <a:pt x="3248" y="910"/>
                    <a:pt x="3266" y="1428"/>
                  </a:cubicBezTo>
                  <a:lnTo>
                    <a:pt x="3266" y="1642"/>
                  </a:lnTo>
                  <a:lnTo>
                    <a:pt x="3016" y="1338"/>
                  </a:lnTo>
                  <a:cubicBezTo>
                    <a:pt x="2730" y="928"/>
                    <a:pt x="2284" y="643"/>
                    <a:pt x="1785" y="553"/>
                  </a:cubicBezTo>
                  <a:cubicBezTo>
                    <a:pt x="1731" y="553"/>
                    <a:pt x="1678" y="571"/>
                    <a:pt x="1624" y="589"/>
                  </a:cubicBezTo>
                  <a:cubicBezTo>
                    <a:pt x="1588" y="625"/>
                    <a:pt x="1553" y="678"/>
                    <a:pt x="1535" y="732"/>
                  </a:cubicBezTo>
                  <a:cubicBezTo>
                    <a:pt x="1463" y="1231"/>
                    <a:pt x="1588" y="1749"/>
                    <a:pt x="1892" y="2159"/>
                  </a:cubicBezTo>
                  <a:lnTo>
                    <a:pt x="2302" y="2730"/>
                  </a:lnTo>
                  <a:cubicBezTo>
                    <a:pt x="2338" y="2784"/>
                    <a:pt x="2373" y="2819"/>
                    <a:pt x="2409" y="2855"/>
                  </a:cubicBezTo>
                  <a:cubicBezTo>
                    <a:pt x="1945" y="3265"/>
                    <a:pt x="1660" y="3872"/>
                    <a:pt x="1660" y="4550"/>
                  </a:cubicBezTo>
                  <a:cubicBezTo>
                    <a:pt x="1660" y="4622"/>
                    <a:pt x="1678" y="4711"/>
                    <a:pt x="1695" y="4782"/>
                  </a:cubicBezTo>
                  <a:cubicBezTo>
                    <a:pt x="1481" y="4871"/>
                    <a:pt x="1339" y="5103"/>
                    <a:pt x="1339" y="5353"/>
                  </a:cubicBezTo>
                  <a:cubicBezTo>
                    <a:pt x="1339" y="5692"/>
                    <a:pt x="1624" y="5978"/>
                    <a:pt x="1963" y="5978"/>
                  </a:cubicBezTo>
                  <a:cubicBezTo>
                    <a:pt x="2106" y="5978"/>
                    <a:pt x="2231" y="5924"/>
                    <a:pt x="2338" y="5853"/>
                  </a:cubicBezTo>
                  <a:cubicBezTo>
                    <a:pt x="2498" y="6156"/>
                    <a:pt x="2766" y="6406"/>
                    <a:pt x="3069" y="6531"/>
                  </a:cubicBezTo>
                  <a:lnTo>
                    <a:pt x="3069" y="6888"/>
                  </a:lnTo>
                  <a:lnTo>
                    <a:pt x="2552" y="6888"/>
                  </a:lnTo>
                  <a:cubicBezTo>
                    <a:pt x="1142" y="6888"/>
                    <a:pt x="0" y="8029"/>
                    <a:pt x="0" y="9457"/>
                  </a:cubicBezTo>
                  <a:lnTo>
                    <a:pt x="0" y="10349"/>
                  </a:lnTo>
                  <a:cubicBezTo>
                    <a:pt x="0" y="10474"/>
                    <a:pt x="90" y="10563"/>
                    <a:pt x="214" y="10563"/>
                  </a:cubicBezTo>
                  <a:lnTo>
                    <a:pt x="1767" y="10563"/>
                  </a:lnTo>
                  <a:cubicBezTo>
                    <a:pt x="1892" y="10563"/>
                    <a:pt x="1981" y="10474"/>
                    <a:pt x="1981" y="10349"/>
                  </a:cubicBezTo>
                  <a:lnTo>
                    <a:pt x="1981" y="8797"/>
                  </a:lnTo>
                  <a:cubicBezTo>
                    <a:pt x="1981" y="8690"/>
                    <a:pt x="1910" y="8600"/>
                    <a:pt x="1802" y="8583"/>
                  </a:cubicBezTo>
                  <a:cubicBezTo>
                    <a:pt x="1793" y="8581"/>
                    <a:pt x="1784" y="8581"/>
                    <a:pt x="1775" y="8581"/>
                  </a:cubicBezTo>
                  <a:cubicBezTo>
                    <a:pt x="1662" y="8581"/>
                    <a:pt x="1571" y="8681"/>
                    <a:pt x="1571" y="8797"/>
                  </a:cubicBezTo>
                  <a:lnTo>
                    <a:pt x="1571" y="9243"/>
                  </a:lnTo>
                  <a:lnTo>
                    <a:pt x="411" y="9243"/>
                  </a:lnTo>
                  <a:cubicBezTo>
                    <a:pt x="500" y="8386"/>
                    <a:pt x="1089" y="7690"/>
                    <a:pt x="1856" y="7423"/>
                  </a:cubicBezTo>
                  <a:lnTo>
                    <a:pt x="2748" y="8297"/>
                  </a:lnTo>
                  <a:cubicBezTo>
                    <a:pt x="2784" y="8333"/>
                    <a:pt x="2837" y="8351"/>
                    <a:pt x="2891" y="8351"/>
                  </a:cubicBezTo>
                  <a:cubicBezTo>
                    <a:pt x="2944" y="8351"/>
                    <a:pt x="2998" y="8333"/>
                    <a:pt x="3034" y="8297"/>
                  </a:cubicBezTo>
                  <a:cubicBezTo>
                    <a:pt x="3105" y="8208"/>
                    <a:pt x="3105" y="8083"/>
                    <a:pt x="3034" y="7994"/>
                  </a:cubicBezTo>
                  <a:lnTo>
                    <a:pt x="2338" y="7316"/>
                  </a:lnTo>
                  <a:cubicBezTo>
                    <a:pt x="2409" y="7298"/>
                    <a:pt x="2480" y="7298"/>
                    <a:pt x="2552" y="7298"/>
                  </a:cubicBezTo>
                  <a:lnTo>
                    <a:pt x="2998" y="7298"/>
                  </a:lnTo>
                  <a:lnTo>
                    <a:pt x="5853" y="10153"/>
                  </a:lnTo>
                  <a:lnTo>
                    <a:pt x="5175" y="10153"/>
                  </a:lnTo>
                  <a:lnTo>
                    <a:pt x="4336" y="9314"/>
                  </a:lnTo>
                  <a:cubicBezTo>
                    <a:pt x="4300" y="9270"/>
                    <a:pt x="4247" y="9247"/>
                    <a:pt x="4193" y="9247"/>
                  </a:cubicBezTo>
                  <a:cubicBezTo>
                    <a:pt x="4140" y="9247"/>
                    <a:pt x="4086" y="9270"/>
                    <a:pt x="4051" y="9314"/>
                  </a:cubicBezTo>
                  <a:cubicBezTo>
                    <a:pt x="3961" y="9386"/>
                    <a:pt x="3961" y="9510"/>
                    <a:pt x="4051" y="9600"/>
                  </a:cubicBezTo>
                  <a:lnTo>
                    <a:pt x="4943" y="10510"/>
                  </a:lnTo>
                  <a:cubicBezTo>
                    <a:pt x="4978" y="10545"/>
                    <a:pt x="5032" y="10563"/>
                    <a:pt x="5086" y="10563"/>
                  </a:cubicBezTo>
                  <a:lnTo>
                    <a:pt x="7691" y="10563"/>
                  </a:lnTo>
                  <a:cubicBezTo>
                    <a:pt x="7815" y="10563"/>
                    <a:pt x="7905" y="10474"/>
                    <a:pt x="7905" y="10349"/>
                  </a:cubicBezTo>
                  <a:lnTo>
                    <a:pt x="7905" y="9457"/>
                  </a:lnTo>
                  <a:lnTo>
                    <a:pt x="7905" y="9439"/>
                  </a:lnTo>
                  <a:cubicBezTo>
                    <a:pt x="7905" y="8029"/>
                    <a:pt x="6745" y="6888"/>
                    <a:pt x="5335" y="6888"/>
                  </a:cubicBezTo>
                  <a:lnTo>
                    <a:pt x="4818" y="6888"/>
                  </a:lnTo>
                  <a:lnTo>
                    <a:pt x="4818" y="6531"/>
                  </a:lnTo>
                  <a:cubicBezTo>
                    <a:pt x="5139" y="6406"/>
                    <a:pt x="5389" y="6156"/>
                    <a:pt x="5549" y="5853"/>
                  </a:cubicBezTo>
                  <a:cubicBezTo>
                    <a:pt x="5656" y="5924"/>
                    <a:pt x="5781" y="5978"/>
                    <a:pt x="5924" y="5978"/>
                  </a:cubicBezTo>
                  <a:cubicBezTo>
                    <a:pt x="6281" y="5978"/>
                    <a:pt x="6566" y="5692"/>
                    <a:pt x="6566" y="5353"/>
                  </a:cubicBezTo>
                  <a:cubicBezTo>
                    <a:pt x="6566" y="5103"/>
                    <a:pt x="6406" y="4871"/>
                    <a:pt x="6192" y="4782"/>
                  </a:cubicBezTo>
                  <a:cubicBezTo>
                    <a:pt x="6227" y="4711"/>
                    <a:pt x="6245" y="4622"/>
                    <a:pt x="6245" y="4550"/>
                  </a:cubicBezTo>
                  <a:cubicBezTo>
                    <a:pt x="6245" y="3872"/>
                    <a:pt x="5942" y="3283"/>
                    <a:pt x="5496" y="2855"/>
                  </a:cubicBezTo>
                  <a:cubicBezTo>
                    <a:pt x="5532" y="2819"/>
                    <a:pt x="5567" y="2784"/>
                    <a:pt x="5603" y="2730"/>
                  </a:cubicBezTo>
                  <a:lnTo>
                    <a:pt x="6013" y="2159"/>
                  </a:lnTo>
                  <a:cubicBezTo>
                    <a:pt x="6317" y="1749"/>
                    <a:pt x="6442" y="1231"/>
                    <a:pt x="6352" y="732"/>
                  </a:cubicBezTo>
                  <a:cubicBezTo>
                    <a:pt x="6352" y="678"/>
                    <a:pt x="6317" y="625"/>
                    <a:pt x="6281" y="607"/>
                  </a:cubicBezTo>
                  <a:cubicBezTo>
                    <a:pt x="6227" y="571"/>
                    <a:pt x="6174" y="553"/>
                    <a:pt x="6120" y="553"/>
                  </a:cubicBezTo>
                  <a:cubicBezTo>
                    <a:pt x="5621" y="643"/>
                    <a:pt x="5175" y="928"/>
                    <a:pt x="4871" y="1338"/>
                  </a:cubicBezTo>
                  <a:lnTo>
                    <a:pt x="4657" y="1642"/>
                  </a:lnTo>
                  <a:lnTo>
                    <a:pt x="4657" y="1428"/>
                  </a:lnTo>
                  <a:cubicBezTo>
                    <a:pt x="4657" y="910"/>
                    <a:pt x="4461" y="429"/>
                    <a:pt x="4104" y="72"/>
                  </a:cubicBezTo>
                  <a:cubicBezTo>
                    <a:pt x="4051" y="36"/>
                    <a:pt x="3944" y="0"/>
                    <a:pt x="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57610" y="2107883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197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50"/>
                    <a:pt x="19" y="304"/>
                    <a:pt x="54" y="339"/>
                  </a:cubicBezTo>
                  <a:cubicBezTo>
                    <a:pt x="90" y="393"/>
                    <a:pt x="144" y="411"/>
                    <a:pt x="197" y="411"/>
                  </a:cubicBezTo>
                  <a:cubicBezTo>
                    <a:pt x="251" y="411"/>
                    <a:pt x="304" y="393"/>
                    <a:pt x="340" y="339"/>
                  </a:cubicBezTo>
                  <a:cubicBezTo>
                    <a:pt x="376" y="304"/>
                    <a:pt x="411" y="250"/>
                    <a:pt x="411" y="197"/>
                  </a:cubicBezTo>
                  <a:cubicBezTo>
                    <a:pt x="411" y="143"/>
                    <a:pt x="376" y="90"/>
                    <a:pt x="340" y="54"/>
                  </a:cubicBezTo>
                  <a:cubicBezTo>
                    <a:pt x="304" y="18"/>
                    <a:pt x="251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11219634" y="510333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 rot="-5400000">
            <a:off x="11032024" y="15485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 rot="10800000">
            <a:off x="752051" y="1105349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 rot="10800000">
            <a:off x="752051" y="519383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7" name="Google Shape;137;p11"/>
          <p:cNvSpPr txBox="1"/>
          <p:nvPr>
            <p:ph type="subTitle" idx="1"/>
          </p:nvPr>
        </p:nvSpPr>
        <p:spPr>
          <a:xfrm>
            <a:off x="1318679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type="subTitle" idx="2"/>
          </p:nvPr>
        </p:nvSpPr>
        <p:spPr>
          <a:xfrm>
            <a:off x="1318512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type="subTitle" idx="3"/>
          </p:nvPr>
        </p:nvSpPr>
        <p:spPr>
          <a:xfrm>
            <a:off x="4805077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type="subTitle" idx="4"/>
          </p:nvPr>
        </p:nvSpPr>
        <p:spPr>
          <a:xfrm>
            <a:off x="4804923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type="subTitle" idx="5"/>
          </p:nvPr>
        </p:nvSpPr>
        <p:spPr>
          <a:xfrm>
            <a:off x="8291488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type="subTitle" idx="6"/>
          </p:nvPr>
        </p:nvSpPr>
        <p:spPr>
          <a:xfrm>
            <a:off x="8291345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type="subTitle" idx="7"/>
          </p:nvPr>
        </p:nvSpPr>
        <p:spPr>
          <a:xfrm>
            <a:off x="1318679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type="subTitle" idx="8"/>
          </p:nvPr>
        </p:nvSpPr>
        <p:spPr>
          <a:xfrm>
            <a:off x="1318512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type="subTitle" idx="9"/>
          </p:nvPr>
        </p:nvSpPr>
        <p:spPr>
          <a:xfrm>
            <a:off x="4805077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type="subTitle" idx="13"/>
          </p:nvPr>
        </p:nvSpPr>
        <p:spPr>
          <a:xfrm>
            <a:off x="4804923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type="subTitle" idx="14"/>
          </p:nvPr>
        </p:nvSpPr>
        <p:spPr>
          <a:xfrm>
            <a:off x="8291488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type="subTitle" idx="15"/>
          </p:nvPr>
        </p:nvSpPr>
        <p:spPr>
          <a:xfrm>
            <a:off x="8291345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1159833" y="-211483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1032033" y="13792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41845" y="2822355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41845" y="22363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2"/>
          <p:cNvGrpSpPr/>
          <p:nvPr/>
        </p:nvGrpSpPr>
        <p:grpSpPr>
          <a:xfrm flipH="1">
            <a:off x="578175" y="5503703"/>
            <a:ext cx="745567" cy="901863"/>
            <a:chOff x="3803756" y="3758006"/>
            <a:chExt cx="724038" cy="875822"/>
          </a:xfrm>
        </p:grpSpPr>
        <p:sp>
          <p:nvSpPr>
            <p:cNvPr id="156" name="Google Shape;156;p12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2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2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2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2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2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2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2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2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2"/>
          <p:cNvSpPr txBox="1"/>
          <p:nvPr>
            <p:ph type="ctrTitle"/>
          </p:nvPr>
        </p:nvSpPr>
        <p:spPr>
          <a:xfrm>
            <a:off x="3039400" y="719333"/>
            <a:ext cx="6113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3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6" name="Google Shape;166;p12"/>
          <p:cNvSpPr txBox="1"/>
          <p:nvPr>
            <p:ph type="subTitle" idx="1"/>
          </p:nvPr>
        </p:nvSpPr>
        <p:spPr>
          <a:xfrm>
            <a:off x="3039333" y="2038700"/>
            <a:ext cx="61132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67" name="Google Shape;167;p12"/>
          <p:cNvSpPr txBox="1"/>
          <p:nvPr/>
        </p:nvSpPr>
        <p:spPr>
          <a:xfrm>
            <a:off x="2009633" y="5117731"/>
            <a:ext cx="817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vo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This presentation template was created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/>
              </a:rPr>
              <a:t>Slidesgo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includes icons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/>
              </a:rPr>
              <a:t>Flaticon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-CA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/>
              </a:rPr>
              <a:t>Freepik</a:t>
            </a:r>
            <a:r>
              <a:rPr lang="en-CA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70" name="Google Shape;170;p13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82818" y="6327041"/>
            <a:ext cx="2226364" cy="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matchingName="Title, Text and Clip Art">
  <p:cSld name="TEXT_AND_CLIPAR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6"/>
          <p:cNvSpPr/>
          <p:nvPr>
            <p:ph type="clipArt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16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body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EE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EE3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EE3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10986007" y="5841688"/>
            <a:ext cx="941243" cy="764698"/>
            <a:chOff x="713676" y="3053704"/>
            <a:chExt cx="371589" cy="301907"/>
          </a:xfrm>
        </p:grpSpPr>
        <p:sp>
          <p:nvSpPr>
            <p:cNvPr id="36" name="Google Shape;36;p3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58927" y="5255150"/>
            <a:ext cx="1519463" cy="1470408"/>
            <a:chOff x="5600292" y="3018986"/>
            <a:chExt cx="383513" cy="371131"/>
          </a:xfrm>
        </p:grpSpPr>
        <p:sp>
          <p:nvSpPr>
            <p:cNvPr id="44" name="Google Shape;44;p3"/>
            <p:cNvSpPr/>
            <p:nvPr/>
          </p:nvSpPr>
          <p:spPr>
            <a:xfrm>
              <a:off x="5600292" y="3018986"/>
              <a:ext cx="383513" cy="371131"/>
            </a:xfrm>
            <a:custGeom>
              <a:avLst/>
              <a:gdLst/>
              <a:ahLst/>
              <a:cxnLst/>
              <a:rect l="l" t="t" r="r" b="b"/>
              <a:pathLst>
                <a:path w="10903" h="10551" extrusionOk="0">
                  <a:moveTo>
                    <a:pt x="8119" y="416"/>
                  </a:moveTo>
                  <a:cubicBezTo>
                    <a:pt x="8423" y="416"/>
                    <a:pt x="8708" y="452"/>
                    <a:pt x="8958" y="541"/>
                  </a:cubicBezTo>
                  <a:cubicBezTo>
                    <a:pt x="9243" y="1701"/>
                    <a:pt x="8530" y="2879"/>
                    <a:pt x="7370" y="3182"/>
                  </a:cubicBezTo>
                  <a:cubicBezTo>
                    <a:pt x="6692" y="3360"/>
                    <a:pt x="6121" y="3789"/>
                    <a:pt x="5782" y="4395"/>
                  </a:cubicBezTo>
                  <a:cubicBezTo>
                    <a:pt x="5478" y="4895"/>
                    <a:pt x="5371" y="5448"/>
                    <a:pt x="5425" y="6001"/>
                  </a:cubicBezTo>
                  <a:cubicBezTo>
                    <a:pt x="5300" y="5930"/>
                    <a:pt x="5193" y="5840"/>
                    <a:pt x="5086" y="5733"/>
                  </a:cubicBezTo>
                  <a:cubicBezTo>
                    <a:pt x="4069" y="4716"/>
                    <a:pt x="4283" y="2825"/>
                    <a:pt x="5586" y="1540"/>
                  </a:cubicBezTo>
                  <a:cubicBezTo>
                    <a:pt x="6317" y="791"/>
                    <a:pt x="7263" y="416"/>
                    <a:pt x="8119" y="416"/>
                  </a:cubicBezTo>
                  <a:close/>
                  <a:moveTo>
                    <a:pt x="9422" y="773"/>
                  </a:moveTo>
                  <a:lnTo>
                    <a:pt x="9422" y="773"/>
                  </a:lnTo>
                  <a:cubicBezTo>
                    <a:pt x="9547" y="845"/>
                    <a:pt x="9654" y="934"/>
                    <a:pt x="9761" y="1041"/>
                  </a:cubicBezTo>
                  <a:cubicBezTo>
                    <a:pt x="10778" y="2058"/>
                    <a:pt x="10564" y="3949"/>
                    <a:pt x="9279" y="5234"/>
                  </a:cubicBezTo>
                  <a:cubicBezTo>
                    <a:pt x="8637" y="5858"/>
                    <a:pt x="7852" y="6269"/>
                    <a:pt x="7049" y="6358"/>
                  </a:cubicBezTo>
                  <a:cubicBezTo>
                    <a:pt x="6949" y="6367"/>
                    <a:pt x="6851" y="6371"/>
                    <a:pt x="6753" y="6371"/>
                  </a:cubicBezTo>
                  <a:cubicBezTo>
                    <a:pt x="6450" y="6371"/>
                    <a:pt x="6159" y="6328"/>
                    <a:pt x="5889" y="6233"/>
                  </a:cubicBezTo>
                  <a:cubicBezTo>
                    <a:pt x="5603" y="5073"/>
                    <a:pt x="6317" y="3896"/>
                    <a:pt x="7477" y="3592"/>
                  </a:cubicBezTo>
                  <a:cubicBezTo>
                    <a:pt x="8744" y="3253"/>
                    <a:pt x="9564" y="2040"/>
                    <a:pt x="9422" y="773"/>
                  </a:cubicBezTo>
                  <a:close/>
                  <a:moveTo>
                    <a:pt x="2955" y="4179"/>
                  </a:moveTo>
                  <a:cubicBezTo>
                    <a:pt x="3308" y="4179"/>
                    <a:pt x="3678" y="4245"/>
                    <a:pt x="4051" y="4377"/>
                  </a:cubicBezTo>
                  <a:cubicBezTo>
                    <a:pt x="4105" y="5020"/>
                    <a:pt x="4354" y="5591"/>
                    <a:pt x="4800" y="6019"/>
                  </a:cubicBezTo>
                  <a:cubicBezTo>
                    <a:pt x="5229" y="6447"/>
                    <a:pt x="5782" y="6715"/>
                    <a:pt x="6424" y="6768"/>
                  </a:cubicBezTo>
                  <a:cubicBezTo>
                    <a:pt x="6674" y="7446"/>
                    <a:pt x="6692" y="8124"/>
                    <a:pt x="6496" y="8695"/>
                  </a:cubicBezTo>
                  <a:cubicBezTo>
                    <a:pt x="6321" y="8740"/>
                    <a:pt x="6143" y="8762"/>
                    <a:pt x="5966" y="8762"/>
                  </a:cubicBezTo>
                  <a:cubicBezTo>
                    <a:pt x="5582" y="8762"/>
                    <a:pt x="5202" y="8659"/>
                    <a:pt x="4872" y="8463"/>
                  </a:cubicBezTo>
                  <a:cubicBezTo>
                    <a:pt x="4354" y="8160"/>
                    <a:pt x="3998" y="7678"/>
                    <a:pt x="3855" y="7107"/>
                  </a:cubicBezTo>
                  <a:cubicBezTo>
                    <a:pt x="3676" y="6429"/>
                    <a:pt x="3248" y="5876"/>
                    <a:pt x="2642" y="5519"/>
                  </a:cubicBezTo>
                  <a:cubicBezTo>
                    <a:pt x="2224" y="5266"/>
                    <a:pt x="1768" y="5149"/>
                    <a:pt x="1307" y="5149"/>
                  </a:cubicBezTo>
                  <a:cubicBezTo>
                    <a:pt x="1217" y="5149"/>
                    <a:pt x="1126" y="5154"/>
                    <a:pt x="1036" y="5162"/>
                  </a:cubicBezTo>
                  <a:cubicBezTo>
                    <a:pt x="1107" y="5038"/>
                    <a:pt x="1196" y="4931"/>
                    <a:pt x="1303" y="4823"/>
                  </a:cubicBezTo>
                  <a:cubicBezTo>
                    <a:pt x="1730" y="4397"/>
                    <a:pt x="2312" y="4179"/>
                    <a:pt x="2955" y="4179"/>
                  </a:cubicBezTo>
                  <a:close/>
                  <a:moveTo>
                    <a:pt x="8134" y="1"/>
                  </a:moveTo>
                  <a:cubicBezTo>
                    <a:pt x="8006" y="1"/>
                    <a:pt x="7876" y="8"/>
                    <a:pt x="7745" y="24"/>
                  </a:cubicBezTo>
                  <a:cubicBezTo>
                    <a:pt x="6852" y="113"/>
                    <a:pt x="5978" y="559"/>
                    <a:pt x="5282" y="1255"/>
                  </a:cubicBezTo>
                  <a:cubicBezTo>
                    <a:pt x="4586" y="1951"/>
                    <a:pt x="4158" y="2825"/>
                    <a:pt x="4051" y="3717"/>
                  </a:cubicBezTo>
                  <a:cubicBezTo>
                    <a:pt x="4051" y="3789"/>
                    <a:pt x="4033" y="3878"/>
                    <a:pt x="4033" y="3949"/>
                  </a:cubicBezTo>
                  <a:cubicBezTo>
                    <a:pt x="3664" y="3828"/>
                    <a:pt x="3296" y="3769"/>
                    <a:pt x="2941" y="3769"/>
                  </a:cubicBezTo>
                  <a:cubicBezTo>
                    <a:pt x="2197" y="3769"/>
                    <a:pt x="1513" y="4031"/>
                    <a:pt x="1018" y="4538"/>
                  </a:cubicBezTo>
                  <a:cubicBezTo>
                    <a:pt x="54" y="5501"/>
                    <a:pt x="1" y="7143"/>
                    <a:pt x="893" y="8553"/>
                  </a:cubicBezTo>
                  <a:cubicBezTo>
                    <a:pt x="946" y="8606"/>
                    <a:pt x="1000" y="8642"/>
                    <a:pt x="1071" y="8642"/>
                  </a:cubicBezTo>
                  <a:cubicBezTo>
                    <a:pt x="1107" y="8642"/>
                    <a:pt x="1143" y="8624"/>
                    <a:pt x="1178" y="8606"/>
                  </a:cubicBezTo>
                  <a:cubicBezTo>
                    <a:pt x="1285" y="8553"/>
                    <a:pt x="1303" y="8428"/>
                    <a:pt x="1250" y="8321"/>
                  </a:cubicBezTo>
                  <a:cubicBezTo>
                    <a:pt x="679" y="7428"/>
                    <a:pt x="536" y="6429"/>
                    <a:pt x="804" y="5626"/>
                  </a:cubicBezTo>
                  <a:cubicBezTo>
                    <a:pt x="975" y="5588"/>
                    <a:pt x="1149" y="5568"/>
                    <a:pt x="1323" y="5568"/>
                  </a:cubicBezTo>
                  <a:cubicBezTo>
                    <a:pt x="1711" y="5568"/>
                    <a:pt x="2095" y="5667"/>
                    <a:pt x="2427" y="5876"/>
                  </a:cubicBezTo>
                  <a:cubicBezTo>
                    <a:pt x="2945" y="6162"/>
                    <a:pt x="3302" y="6643"/>
                    <a:pt x="3444" y="7214"/>
                  </a:cubicBezTo>
                  <a:cubicBezTo>
                    <a:pt x="3748" y="8392"/>
                    <a:pt x="4818" y="9177"/>
                    <a:pt x="5978" y="9177"/>
                  </a:cubicBezTo>
                  <a:cubicBezTo>
                    <a:pt x="6085" y="9177"/>
                    <a:pt x="6174" y="9177"/>
                    <a:pt x="6264" y="9159"/>
                  </a:cubicBezTo>
                  <a:lnTo>
                    <a:pt x="6264" y="9159"/>
                  </a:lnTo>
                  <a:cubicBezTo>
                    <a:pt x="6192" y="9284"/>
                    <a:pt x="6103" y="9391"/>
                    <a:pt x="5996" y="9498"/>
                  </a:cubicBezTo>
                  <a:cubicBezTo>
                    <a:pt x="5565" y="9929"/>
                    <a:pt x="4979" y="10143"/>
                    <a:pt x="4344" y="10143"/>
                  </a:cubicBezTo>
                  <a:cubicBezTo>
                    <a:pt x="3742" y="10143"/>
                    <a:pt x="3097" y="9951"/>
                    <a:pt x="2499" y="9570"/>
                  </a:cubicBezTo>
                  <a:cubicBezTo>
                    <a:pt x="2459" y="9543"/>
                    <a:pt x="2418" y="9532"/>
                    <a:pt x="2378" y="9532"/>
                  </a:cubicBezTo>
                  <a:cubicBezTo>
                    <a:pt x="2310" y="9532"/>
                    <a:pt x="2247" y="9567"/>
                    <a:pt x="2213" y="9623"/>
                  </a:cubicBezTo>
                  <a:cubicBezTo>
                    <a:pt x="2142" y="9730"/>
                    <a:pt x="2178" y="9855"/>
                    <a:pt x="2267" y="9909"/>
                  </a:cubicBezTo>
                  <a:cubicBezTo>
                    <a:pt x="2927" y="10337"/>
                    <a:pt x="3659" y="10551"/>
                    <a:pt x="4337" y="10551"/>
                  </a:cubicBezTo>
                  <a:cubicBezTo>
                    <a:pt x="5086" y="10551"/>
                    <a:pt x="5782" y="10301"/>
                    <a:pt x="6281" y="9802"/>
                  </a:cubicBezTo>
                  <a:cubicBezTo>
                    <a:pt x="7013" y="9052"/>
                    <a:pt x="7227" y="7928"/>
                    <a:pt x="6870" y="6786"/>
                  </a:cubicBezTo>
                  <a:cubicBezTo>
                    <a:pt x="6942" y="6768"/>
                    <a:pt x="7013" y="6768"/>
                    <a:pt x="7102" y="6768"/>
                  </a:cubicBezTo>
                  <a:cubicBezTo>
                    <a:pt x="7994" y="6661"/>
                    <a:pt x="8869" y="6215"/>
                    <a:pt x="9564" y="5519"/>
                  </a:cubicBezTo>
                  <a:cubicBezTo>
                    <a:pt x="10260" y="4823"/>
                    <a:pt x="10706" y="3949"/>
                    <a:pt x="10796" y="3057"/>
                  </a:cubicBezTo>
                  <a:cubicBezTo>
                    <a:pt x="10903" y="2147"/>
                    <a:pt x="10635" y="1326"/>
                    <a:pt x="10064" y="755"/>
                  </a:cubicBezTo>
                  <a:cubicBezTo>
                    <a:pt x="9561" y="267"/>
                    <a:pt x="8887" y="1"/>
                    <a:pt x="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51155" y="3333626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36"/>
                    <a:pt x="71" y="71"/>
                  </a:cubicBezTo>
                  <a:cubicBezTo>
                    <a:pt x="18" y="107"/>
                    <a:pt x="0" y="161"/>
                    <a:pt x="0" y="214"/>
                  </a:cubicBezTo>
                  <a:cubicBezTo>
                    <a:pt x="0" y="268"/>
                    <a:pt x="18" y="321"/>
                    <a:pt x="71" y="357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1"/>
                  </a:cubicBezTo>
                  <a:cubicBezTo>
                    <a:pt x="321" y="36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8884161" y="-10060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5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56" name="Google Shape;56;p5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5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5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5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950933" y="1859200"/>
            <a:ext cx="4481200" cy="3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21335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type="ctrTitle" idx="2"/>
          </p:nvPr>
        </p:nvSpPr>
        <p:spPr>
          <a:xfrm>
            <a:off x="6096000" y="1859199"/>
            <a:ext cx="51452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type="subTitle" idx="1"/>
          </p:nvPr>
        </p:nvSpPr>
        <p:spPr>
          <a:xfrm>
            <a:off x="6096000" y="3979752"/>
            <a:ext cx="37920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68" name="Google Shape;68;p5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69" name="Google Shape;69;p5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>
            <p:ph type="pic" idx="2"/>
          </p:nvPr>
        </p:nvSpPr>
        <p:spPr>
          <a:xfrm>
            <a:off x="-20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6"/>
          <p:cNvSpPr txBox="1"/>
          <p:nvPr>
            <p:ph type="ctrTitle"/>
          </p:nvPr>
        </p:nvSpPr>
        <p:spPr>
          <a:xfrm>
            <a:off x="950800" y="4636900"/>
            <a:ext cx="10290000" cy="15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81" name="Google Shape;81;p7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7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7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7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7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0" name="Google Shape;90;p7"/>
          <p:cNvSpPr/>
          <p:nvPr/>
        </p:nvSpPr>
        <p:spPr>
          <a:xfrm>
            <a:off x="74195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4461900" y="-211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>
            <p:ph type="subTitle" idx="1"/>
          </p:nvPr>
        </p:nvSpPr>
        <p:spPr>
          <a:xfrm>
            <a:off x="950967" y="4110951"/>
            <a:ext cx="425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950967" y="1729517"/>
            <a:ext cx="5894000" cy="2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rot="5400000" flipH="1">
            <a:off x="1314737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/>
          <p:nvPr/>
        </p:nvSpPr>
        <p:spPr>
          <a:xfrm rot="5400000" flipH="1">
            <a:off x="728771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 flipH="1">
            <a:off x="10678063" y="459286"/>
            <a:ext cx="745567" cy="901863"/>
            <a:chOff x="3803756" y="3758006"/>
            <a:chExt cx="724038" cy="875822"/>
          </a:xfrm>
        </p:grpSpPr>
        <p:sp>
          <p:nvSpPr>
            <p:cNvPr id="98" name="Google Shape;98;p8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8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8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8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8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8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8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8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8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7" name="Google Shape;107;p8"/>
          <p:cNvSpPr txBox="1"/>
          <p:nvPr>
            <p:ph type="subTitle" idx="1"/>
          </p:nvPr>
        </p:nvSpPr>
        <p:spPr>
          <a:xfrm>
            <a:off x="2805151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950967" y="2521133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type="subTitle" idx="2"/>
          </p:nvPr>
        </p:nvSpPr>
        <p:spPr>
          <a:xfrm>
            <a:off x="2804951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type="ctrTitle" idx="3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" name="Google Shape;111;p8"/>
          <p:cNvSpPr txBox="1"/>
          <p:nvPr>
            <p:ph type="subTitle" idx="4"/>
          </p:nvPr>
        </p:nvSpPr>
        <p:spPr>
          <a:xfrm>
            <a:off x="8110684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type="title" idx="5"/>
          </p:nvPr>
        </p:nvSpPr>
        <p:spPr>
          <a:xfrm>
            <a:off x="6256367" y="25212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type="subTitle" idx="6"/>
          </p:nvPr>
        </p:nvSpPr>
        <p:spPr>
          <a:xfrm>
            <a:off x="8110484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type="subTitle" idx="7"/>
          </p:nvPr>
        </p:nvSpPr>
        <p:spPr>
          <a:xfrm>
            <a:off x="2805151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type="title" idx="8"/>
          </p:nvPr>
        </p:nvSpPr>
        <p:spPr>
          <a:xfrm>
            <a:off x="9509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type="subTitle" idx="9"/>
          </p:nvPr>
        </p:nvSpPr>
        <p:spPr>
          <a:xfrm>
            <a:off x="2804951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type="subTitle" idx="13"/>
          </p:nvPr>
        </p:nvSpPr>
        <p:spPr>
          <a:xfrm>
            <a:off x="8110684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type="title" idx="14"/>
          </p:nvPr>
        </p:nvSpPr>
        <p:spPr>
          <a:xfrm>
            <a:off x="62563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type="subTitle" idx="15"/>
          </p:nvPr>
        </p:nvSpPr>
        <p:spPr>
          <a:xfrm>
            <a:off x="8110484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-569034" y="658292"/>
            <a:ext cx="1607195" cy="528432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 rot="10800000">
            <a:off x="75872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rot="10800000">
            <a:off x="10782739" y="-4204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032017" y="4795904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032017" y="53818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type="subTitle" idx="1"/>
          </p:nvPr>
        </p:nvSpPr>
        <p:spPr>
          <a:xfrm>
            <a:off x="6722433" y="3499865"/>
            <a:ext cx="35964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type="ctrTitle"/>
          </p:nvPr>
        </p:nvSpPr>
        <p:spPr>
          <a:xfrm>
            <a:off x="6722417" y="1892333"/>
            <a:ext cx="3596400" cy="1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type="body" idx="1"/>
          </p:nvPr>
        </p:nvSpPr>
        <p:spPr>
          <a:xfrm>
            <a:off x="960000" y="1841433"/>
            <a:ext cx="10272000" cy="2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Como se comunicar em viagens?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196847">
            <a:off x="781406" y="2084837"/>
            <a:ext cx="10629120" cy="75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Prefixos e sufixos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03" name="Google Shape;203;p22" descr="What are Magnets? - Twinkl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68467" y="1858767"/>
            <a:ext cx="82550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281453">
            <a:off x="2153410" y="2338578"/>
            <a:ext cx="7708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Como conversar por msg de txt ou zap?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1"/>
          <a:srcRect t="4598" b="29422"/>
          <a:stretch>
            <a:fillRect/>
          </a:stretch>
        </p:blipFill>
        <p:spPr>
          <a:xfrm>
            <a:off x="864106" y="1438805"/>
            <a:ext cx="4500373" cy="527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5681438" y="1531732"/>
            <a:ext cx="5998497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i="0" u="none" strike="noStrike" cap="none">
                <a:solidFill>
                  <a:srgbClr val="000000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Reescreva esta mensagem substituindo todas as abreviações:</a:t>
            </a:r>
            <a:endParaRPr lang="en-CA" sz="3600" i="0" u="none" strike="noStrike" cap="none">
              <a:solidFill>
                <a:srgbClr val="000000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body" idx="1"/>
          </p:nvPr>
        </p:nvSpPr>
        <p:spPr>
          <a:xfrm>
            <a:off x="960000" y="1864895"/>
            <a:ext cx="10272000" cy="427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Se você tivesse um superpoder, qual seria? Por que?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Para onde você viajaria se tivesse férias ilimitadas?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Como seria sua vida se você fosse uma celebridade?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Se você tivesse a oportunidade, estudaria algo diferente na faculdade?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Se você tivesse a chance de mudar algo no seu passado, o que seria?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O que você faria se trabalhasse/estudasse apenas 4 dias na semana?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Se você pudesse jantar com qualquer pessoa, viva ou morta, quem escolheria?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CA" sz="2200">
                <a:solidFill>
                  <a:srgbClr val="211A0E"/>
                </a:solidFill>
                <a:latin typeface="Ubuntu" charset="0"/>
                <a:cs typeface="Ubuntu" charset="0"/>
              </a:rPr>
              <a:t>Como você se comportaria se encontrasse um urso na rua?</a:t>
            </a:r>
            <a:endParaRPr lang="en-CA" sz="22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50" name="Google Shape;350;p4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sz="4800" b="0">
                <a:solidFill>
                  <a:schemeClr val="lt2"/>
                </a:solidFill>
                <a:latin typeface="Ubuntu" charset="0"/>
                <a:cs typeface="Ubuntu" charset="0"/>
              </a:rPr>
              <a:t>O que você faria?</a:t>
            </a:r>
            <a:endParaRPr lang="en-CA" sz="48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53" name="Google Shape;253;p29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chutar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kick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guess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Eu não faço ideia de qual seja a resposta… Vou precisar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chutar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uma opção.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57" name="Google Shape;357;p42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ficar/deixar a Deus dará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be/to leave “to God will give"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be abandoned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 governo deixou a população </a:t>
            </a:r>
            <a:r>
              <a:rPr lang="en-CA" sz="36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 Deus dará</a:t>
            </a: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.</a:t>
            </a:r>
            <a:endParaRPr sz="18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29" name="Google Shape;329;p37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dor de cabeça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headache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predicament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 TTC sempre me dá dor de cabeça...</a:t>
            </a:r>
            <a:endParaRPr sz="18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10" name="Google Shape;310;p35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chutar o balde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kick the bucket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lose your temper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Eu </a:t>
            </a:r>
            <a:r>
              <a:rPr lang="en-CA" sz="36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chutei o balde</a:t>
            </a: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e desisti do meu trabalho, mas já me arrependi…</a:t>
            </a:r>
            <a:endParaRPr sz="18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19" name="Google Shape;319;p35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onde há fumaça, há fogo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where there is smoke, there is fire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There’s no smoke without fire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Os rumores sobre demissões estão se espalhando… Embora a administração negue,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onde há fumaça, há fogo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.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23" name="Google Shape;323;p36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viajar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travel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space out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Achei que hoje fosse quinta-feira, mas ainda é quarta…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Viajei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…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fr-FR" sz="80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fr-FR" sz="80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668933f61786c7f6acf33ea98db0f9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1340485"/>
            <a:ext cx="523875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13" name="Google Shape;313;p35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amigo da onça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the jaguar’s friend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false friend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Eu achei que a Natália fosse minha amiga, mas é uma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amiga da onça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!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98" name="Google Shape;298;p33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dar carta branca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give white card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give a free hand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Meu chefe me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deu carta branca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 para fazer o que eu quiser no projeto.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13" name="Google Shape;313;p35"/>
          <p:cNvSpPr txBox="1"/>
          <p:nvPr>
            <p:ph type="body" idx="1"/>
          </p:nvPr>
        </p:nvSpPr>
        <p:spPr>
          <a:xfrm>
            <a:off x="950967" y="2171160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bola pra frente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ball ahead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chin up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É uma pena que vocês tenham terminado... Mas </a:t>
            </a:r>
            <a:r>
              <a:rPr lang="en-CA" sz="3200" u="sng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bola pra frente</a:t>
            </a:r>
            <a:r>
              <a:rPr lang="en-CA" sz="32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!</a:t>
            </a:r>
            <a:endParaRPr sz="32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fr-FR" sz="8000" b="0">
                <a:solidFill>
                  <a:schemeClr val="lt2"/>
                </a:solidFill>
                <a:latin typeface="Ubuntu" charset="0"/>
                <a:cs typeface="Ubuntu" charset="0"/>
              </a:rPr>
              <a:t>Tarefa de casa</a:t>
            </a:r>
            <a:endParaRPr lang="pt-PT" altLang="fr-FR" sz="80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18615" y="1647825"/>
            <a:ext cx="9878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9600"/>
              <a:t>Vamos corrigir a tarefa de casa</a:t>
            </a:r>
            <a:endParaRPr lang="pt-PT" altLang="en-US" sz="9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fr-FR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fr-FR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37" name="Google Shape;337;p40"/>
          <p:cNvSpPr txBox="1"/>
          <p:nvPr>
            <p:ph type="body" idx="1"/>
          </p:nvPr>
        </p:nvSpPr>
        <p:spPr>
          <a:xfrm>
            <a:off x="950967" y="1890744"/>
            <a:ext cx="10289999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casa da mãe Joana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Mother Joana’s house</a:t>
            </a:r>
            <a:endParaRPr sz="20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 place without order or rules</a:t>
            </a: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Tá achando que aqui é casa da mãe Joana?!</a:t>
            </a:r>
            <a:endParaRPr lang="fr-FR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52" name="Google Shape;352;p41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nem que a vaca tussa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not even if the cow coughs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no way / when pigs fly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 Você me emprestaria R$10.000?</a:t>
            </a:r>
            <a:endParaRPr lang="en-CA" sz="36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- Nem que a vaca tussa!</a:t>
            </a:r>
            <a:endParaRPr sz="18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BR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pt-BR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87" name="Google Shape;387;p46"/>
          <p:cNvSpPr txBox="1"/>
          <p:nvPr>
            <p:ph type="body" idx="1"/>
          </p:nvPr>
        </p:nvSpPr>
        <p:spPr>
          <a:xfrm>
            <a:off x="2265044" y="1856454"/>
            <a:ext cx="7469067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pra caramba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really</a:t>
            </a: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0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Hoje está calor pra caramba: 40ºC!</a:t>
            </a:r>
            <a:endParaRPr lang="pt-BR" sz="40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22" name="Google Shape;322;p36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dor de cotovelo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elbow pain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jealous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Ela morre de dor de cotovelo da namorada da Ana... Coitada...</a:t>
            </a:r>
            <a:endParaRPr sz="1800"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Barão Vermelho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302" name="Google Shape;302;p34" descr="Frejat deixa o Barão Vermelho e é substituído por Rodrigo Suricato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03713" y="1444586"/>
            <a:ext cx="7584574" cy="506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Por Você</a:t>
            </a:r>
            <a:endParaRPr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8000" y="1517969"/>
            <a:ext cx="6096000" cy="534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litical System of Brazil Minitheme by Slidesgo">
  <a:themeElements>
    <a:clrScheme name="Simple Light">
      <a:dk1>
        <a:srgbClr val="0439D9"/>
      </a:dk1>
      <a:lt1>
        <a:srgbClr val="F6F2EB"/>
      </a:lt1>
      <a:dk2>
        <a:srgbClr val="F2E205"/>
      </a:dk2>
      <a:lt2>
        <a:srgbClr val="03BE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3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Presentation</Application>
  <PresentationFormat/>
  <Paragraphs>133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SimSun</vt:lpstr>
      <vt:lpstr>Wingdings</vt:lpstr>
      <vt:lpstr>Arial</vt:lpstr>
      <vt:lpstr>DejaVu Sans</vt:lpstr>
      <vt:lpstr>Be Vietnam Pro</vt:lpstr>
      <vt:lpstr>C059</vt:lpstr>
      <vt:lpstr>Arvo</vt:lpstr>
      <vt:lpstr>Darker Grotesque SemiBold</vt:lpstr>
      <vt:lpstr>Bebas Neue</vt:lpstr>
      <vt:lpstr>Twentieth Century</vt:lpstr>
      <vt:lpstr>Calibri</vt:lpstr>
      <vt:lpstr>Ubuntu</vt:lpstr>
      <vt:lpstr>Short Stack</vt:lpstr>
      <vt:lpstr>Microsoft YaHei</vt:lpstr>
      <vt:lpstr>Droid Sans Fallback</vt:lpstr>
      <vt:lpstr>Arial Unicode MS</vt:lpstr>
      <vt:lpstr>Noto Sans Symbols2</vt:lpstr>
      <vt:lpstr>Political System of Brazil Minitheme by Slidesgo</vt:lpstr>
      <vt:lpstr>PowerPoint 演示文稿</vt:lpstr>
      <vt:lpstr>Pão na chapa</vt:lpstr>
      <vt:lpstr>Tarefa de casa</vt:lpstr>
      <vt:lpstr>Expressões brasileiras</vt:lpstr>
      <vt:lpstr>Expressões brasileiras</vt:lpstr>
      <vt:lpstr>Expressões brasileiras</vt:lpstr>
      <vt:lpstr>Expressões brasileiras</vt:lpstr>
      <vt:lpstr>Barão Vermelho</vt:lpstr>
      <vt:lpstr>Por Você</vt:lpstr>
      <vt:lpstr>Como se comunicar em viagens?</vt:lpstr>
      <vt:lpstr>Prefixos e sufixos</vt:lpstr>
      <vt:lpstr>Como conversar por msg de txt ou zap?</vt:lpstr>
      <vt:lpstr>O que você faria?</vt:lpstr>
      <vt:lpstr>Expressões brasileiras</vt:lpstr>
      <vt:lpstr>Expressões brasileiras</vt:lpstr>
      <vt:lpstr>Expressões brasileiras</vt:lpstr>
      <vt:lpstr>Expressões brasileiras</vt:lpstr>
      <vt:lpstr>Expressões brasileiras</vt:lpstr>
      <vt:lpstr>Expressões brasileiras</vt:lpstr>
      <vt:lpstr>Expressões brasileiras</vt:lpstr>
      <vt:lpstr>Expressões brasileiras</vt:lpstr>
      <vt:lpstr>Expressões brasileiras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56</cp:revision>
  <dcterms:created xsi:type="dcterms:W3CDTF">2025-03-18T11:25:07Z</dcterms:created>
  <dcterms:modified xsi:type="dcterms:W3CDTF">2025-03-18T11:25:07Z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