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346" r:id="rId6"/>
    <p:sldId id="349" r:id="rId7"/>
    <p:sldId id="261" r:id="rId8"/>
    <p:sldId id="266" r:id="rId9"/>
    <p:sldId id="267" r:id="rId10"/>
    <p:sldId id="268" r:id="rId11"/>
    <p:sldId id="269" r:id="rId12"/>
    <p:sldId id="347" r:id="rId13"/>
    <p:sldId id="348" r:id="rId14"/>
    <p:sldId id="372" r:id="rId15"/>
    <p:sldId id="350" r:id="rId16"/>
    <p:sldId id="351" r:id="rId17"/>
    <p:sldId id="352" r:id="rId18"/>
    <p:sldId id="376" r:id="rId19"/>
  </p:sldIdLst>
  <p:sldSz cx="12192000" cy="6858000"/>
  <p:notesSz cx="6858000" cy="9144000"/>
  <p:embeddedFontLst>
    <p:embeddedFont>
      <p:font typeface="Gloria Hallelujah" charset="0"/>
      <p:regular r:id="rId23"/>
    </p:embeddedFont>
    <p:embeddedFont>
      <p:font typeface="Kulim Park" charset="0"/>
      <p:regular r:id="rId24"/>
      <p:bold r:id="rId25"/>
      <p:italic r:id="rId26"/>
      <p:boldItalic r:id="rId27"/>
    </p:embeddedFont>
    <p:embeddedFont>
      <p:font typeface="Short Stack" charset="0"/>
      <p:regular r:id="rId28"/>
    </p:embeddedFont>
    <p:embeddedFont>
      <p:font typeface="Euphoria Script" charset="0"/>
      <p:regular r:id="rId29"/>
    </p:embeddedFont>
    <p:embeddedFont>
      <p:font typeface="Quando" charset="0"/>
      <p:regular r:id="rId30"/>
    </p:embeddedFont>
    <p:embeddedFont>
      <p:font typeface="Passion One" charset="0"/>
      <p:regular r:id="rId31"/>
      <p:bold r:id="rId32"/>
    </p:embeddedFont>
    <p:embeddedFont>
      <p:font typeface="Be Vietnam Pro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14.fntdata"/><Relationship Id="rId35" Type="http://schemas.openxmlformats.org/officeDocument/2006/relationships/font" Target="fonts/font13.fntdata"/><Relationship Id="rId34" Type="http://schemas.openxmlformats.org/officeDocument/2006/relationships/font" Target="fonts/font12.fntdata"/><Relationship Id="rId33" Type="http://schemas.openxmlformats.org/officeDocument/2006/relationships/font" Target="fonts/font11.fntdata"/><Relationship Id="rId32" Type="http://schemas.openxmlformats.org/officeDocument/2006/relationships/font" Target="fonts/font10.fntdata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9" name="Google Shape;2329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2" name="Google Shape;2462;p2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2" name="Google Shape;2462;p2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2" name="Google Shape;2462;p2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2" name="Google Shape;2462;p2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2" name="Google Shape;2462;p2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2" name="Google Shape;2462;p2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7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Google Shape;3108;g32b455b3b6d_0_48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9" name="Google Shape;3109;g32b455b3b6d_0_480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4" name="Google Shape;2354;p1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7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Google Shape;3108;g32b455b3b6d_0_48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9" name="Google Shape;3109;g32b455b3b6d_0_480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4" name="Google Shape;2354;p1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g32b455b3b6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0" name="Google Shape;2360;g32b455b3b6d_0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0" name="Google Shape;2420;p2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p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6" name="Google Shape;2426;p2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3" name="Google Shape;2443;p2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2" name="Google Shape;2462;p2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091368" y="-4030972"/>
            <a:ext cx="7797605" cy="14031141"/>
          </a:xfrm>
          <a:custGeom>
            <a:avLst/>
            <a:gdLst/>
            <a:ahLst/>
            <a:cxnLst/>
            <a:rect l="l" t="t" r="r" b="b"/>
            <a:pathLst>
              <a:path w="71411" h="123055" extrusionOk="0">
                <a:moveTo>
                  <a:pt x="0" y="0"/>
                </a:moveTo>
                <a:cubicBezTo>
                  <a:pt x="325" y="17498"/>
                  <a:pt x="757" y="35119"/>
                  <a:pt x="1358" y="52663"/>
                </a:cubicBezTo>
                <a:cubicBezTo>
                  <a:pt x="1513" y="57215"/>
                  <a:pt x="1775" y="62090"/>
                  <a:pt x="4537" y="65717"/>
                </a:cubicBezTo>
                <a:cubicBezTo>
                  <a:pt x="9228" y="71889"/>
                  <a:pt x="19982" y="72876"/>
                  <a:pt x="21865" y="80406"/>
                </a:cubicBezTo>
                <a:cubicBezTo>
                  <a:pt x="23871" y="88553"/>
                  <a:pt x="12993" y="96037"/>
                  <a:pt x="15554" y="104014"/>
                </a:cubicBezTo>
                <a:cubicBezTo>
                  <a:pt x="16449" y="106791"/>
                  <a:pt x="18841" y="108828"/>
                  <a:pt x="19998" y="111513"/>
                </a:cubicBezTo>
                <a:cubicBezTo>
                  <a:pt x="21572" y="115201"/>
                  <a:pt x="20600" y="119089"/>
                  <a:pt x="19365" y="123055"/>
                </a:cubicBezTo>
                <a:lnTo>
                  <a:pt x="31910" y="123055"/>
                </a:lnTo>
                <a:cubicBezTo>
                  <a:pt x="34194" y="120617"/>
                  <a:pt x="36354" y="118071"/>
                  <a:pt x="38406" y="115432"/>
                </a:cubicBezTo>
                <a:cubicBezTo>
                  <a:pt x="40103" y="113241"/>
                  <a:pt x="41801" y="110464"/>
                  <a:pt x="40859" y="107856"/>
                </a:cubicBezTo>
                <a:cubicBezTo>
                  <a:pt x="40273" y="106282"/>
                  <a:pt x="38853" y="105187"/>
                  <a:pt x="37820" y="103860"/>
                </a:cubicBezTo>
                <a:cubicBezTo>
                  <a:pt x="33900" y="98829"/>
                  <a:pt x="36153" y="91469"/>
                  <a:pt x="39286" y="85914"/>
                </a:cubicBezTo>
                <a:cubicBezTo>
                  <a:pt x="47109" y="72074"/>
                  <a:pt x="59252" y="61288"/>
                  <a:pt x="71411" y="51043"/>
                </a:cubicBezTo>
                <a:lnTo>
                  <a:pt x="71411" y="0"/>
                </a:lnTo>
                <a:close/>
              </a:path>
            </a:pathLst>
          </a:custGeom>
          <a:solidFill>
            <a:srgbClr val="FFDD1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357367" y="2012741"/>
            <a:ext cx="6643600" cy="22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solidFill>
                  <a:srgbClr val="0000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1357367" y="4204459"/>
            <a:ext cx="65552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solidFill>
                  <a:srgbClr val="00741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7506234" y="4993480"/>
            <a:ext cx="4466418" cy="3197355"/>
            <a:chOff x="5750949" y="2651935"/>
            <a:chExt cx="3349814" cy="2398016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7445719" y="4294043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7722528" y="4423089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 rot="-5400000">
              <a:off x="72278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 rot="-5400000">
              <a:off x="8225516" y="4786536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 rot="-5400000">
              <a:off x="7872214" y="4863161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 rot="-5400000">
              <a:off x="7849817" y="4649267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 rot="-5400000">
              <a:off x="5937384" y="49188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2"/>
          <p:cNvSpPr/>
          <p:nvPr/>
        </p:nvSpPr>
        <p:spPr>
          <a:xfrm rot="-5400000">
            <a:off x="6108227" y="-951363"/>
            <a:ext cx="1569699" cy="3461289"/>
          </a:xfrm>
          <a:custGeom>
            <a:avLst/>
            <a:gdLst/>
            <a:ahLst/>
            <a:cxnLst/>
            <a:rect l="l" t="t" r="r" b="b"/>
            <a:pathLst>
              <a:path w="28114" h="61783" extrusionOk="0">
                <a:moveTo>
                  <a:pt x="28114" y="0"/>
                </a:moveTo>
                <a:cubicBezTo>
                  <a:pt x="22883" y="649"/>
                  <a:pt x="17637" y="2932"/>
                  <a:pt x="13949" y="5848"/>
                </a:cubicBezTo>
                <a:cubicBezTo>
                  <a:pt x="8549" y="10092"/>
                  <a:pt x="4768" y="16125"/>
                  <a:pt x="2423" y="22575"/>
                </a:cubicBezTo>
                <a:cubicBezTo>
                  <a:pt x="942" y="26648"/>
                  <a:pt x="0" y="30953"/>
                  <a:pt x="247" y="35274"/>
                </a:cubicBezTo>
                <a:cubicBezTo>
                  <a:pt x="710" y="43482"/>
                  <a:pt x="5601" y="51105"/>
                  <a:pt x="12360" y="55811"/>
                </a:cubicBezTo>
                <a:cubicBezTo>
                  <a:pt x="17020" y="59051"/>
                  <a:pt x="22482" y="60980"/>
                  <a:pt x="28114" y="61782"/>
                </a:cubicBezTo>
                <a:lnTo>
                  <a:pt x="28114" y="48235"/>
                </a:lnTo>
                <a:cubicBezTo>
                  <a:pt x="24457" y="48065"/>
                  <a:pt x="20924" y="46892"/>
                  <a:pt x="17899" y="44840"/>
                </a:cubicBezTo>
                <a:cubicBezTo>
                  <a:pt x="13702" y="41970"/>
                  <a:pt x="10632" y="37063"/>
                  <a:pt x="11064" y="31987"/>
                </a:cubicBezTo>
                <a:cubicBezTo>
                  <a:pt x="11511" y="26972"/>
                  <a:pt x="15261" y="22760"/>
                  <a:pt x="19674" y="20337"/>
                </a:cubicBezTo>
                <a:cubicBezTo>
                  <a:pt x="22312" y="18871"/>
                  <a:pt x="25182" y="17946"/>
                  <a:pt x="28114" y="17205"/>
                </a:cubicBezTo>
                <a:lnTo>
                  <a:pt x="28114" y="0"/>
                </a:lnTo>
                <a:close/>
              </a:path>
            </a:pathLst>
          </a:custGeom>
          <a:solidFill>
            <a:srgbClr val="0067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2"/>
          <p:cNvGrpSpPr/>
          <p:nvPr/>
        </p:nvGrpSpPr>
        <p:grpSpPr>
          <a:xfrm>
            <a:off x="9301834" y="-5463"/>
            <a:ext cx="2937491" cy="1250066"/>
            <a:chOff x="6976376" y="-4098"/>
            <a:chExt cx="2203118" cy="937549"/>
          </a:xfrm>
        </p:grpSpPr>
        <p:sp>
          <p:nvSpPr>
            <p:cNvPr id="91" name="Google Shape;91;p2"/>
            <p:cNvSpPr/>
            <p:nvPr/>
          </p:nvSpPr>
          <p:spPr>
            <a:xfrm rot="-5400000">
              <a:off x="7609160" y="-636882"/>
              <a:ext cx="937549" cy="2203118"/>
            </a:xfrm>
            <a:custGeom>
              <a:avLst/>
              <a:gdLst/>
              <a:ahLst/>
              <a:cxnLst/>
              <a:rect l="l" t="t" r="r" b="b"/>
              <a:pathLst>
                <a:path w="13903" h="32558" extrusionOk="0">
                  <a:moveTo>
                    <a:pt x="13903" y="0"/>
                  </a:moveTo>
                  <a:cubicBezTo>
                    <a:pt x="13548" y="62"/>
                    <a:pt x="13193" y="108"/>
                    <a:pt x="12838" y="201"/>
                  </a:cubicBezTo>
                  <a:cubicBezTo>
                    <a:pt x="9490" y="880"/>
                    <a:pt x="6126" y="2546"/>
                    <a:pt x="3935" y="5231"/>
                  </a:cubicBezTo>
                  <a:cubicBezTo>
                    <a:pt x="1343" y="8394"/>
                    <a:pt x="1034" y="12514"/>
                    <a:pt x="664" y="16433"/>
                  </a:cubicBezTo>
                  <a:cubicBezTo>
                    <a:pt x="247" y="20923"/>
                    <a:pt x="62" y="25444"/>
                    <a:pt x="16" y="29965"/>
                  </a:cubicBezTo>
                  <a:cubicBezTo>
                    <a:pt x="0" y="30829"/>
                    <a:pt x="16" y="31693"/>
                    <a:pt x="16" y="32558"/>
                  </a:cubicBezTo>
                  <a:lnTo>
                    <a:pt x="1158" y="32558"/>
                  </a:lnTo>
                  <a:cubicBezTo>
                    <a:pt x="1250" y="28083"/>
                    <a:pt x="1513" y="23608"/>
                    <a:pt x="1960" y="19149"/>
                  </a:cubicBezTo>
                  <a:cubicBezTo>
                    <a:pt x="2161" y="17081"/>
                    <a:pt x="2346" y="15029"/>
                    <a:pt x="2639" y="12977"/>
                  </a:cubicBezTo>
                  <a:cubicBezTo>
                    <a:pt x="2917" y="11125"/>
                    <a:pt x="3349" y="9243"/>
                    <a:pt x="4305" y="7607"/>
                  </a:cubicBezTo>
                  <a:cubicBezTo>
                    <a:pt x="5972" y="4799"/>
                    <a:pt x="8888" y="3009"/>
                    <a:pt x="11959" y="2114"/>
                  </a:cubicBezTo>
                  <a:cubicBezTo>
                    <a:pt x="12607" y="1929"/>
                    <a:pt x="13255" y="1775"/>
                    <a:pt x="13903" y="1667"/>
                  </a:cubicBezTo>
                  <a:lnTo>
                    <a:pt x="13903" y="0"/>
                  </a:ln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 rot="-5400000">
              <a:off x="8159608" y="-570276"/>
              <a:ext cx="453703" cy="1586059"/>
            </a:xfrm>
            <a:custGeom>
              <a:avLst/>
              <a:gdLst/>
              <a:ahLst/>
              <a:cxnLst/>
              <a:rect l="l" t="t" r="r" b="b"/>
              <a:pathLst>
                <a:path w="6728" h="23439" extrusionOk="0">
                  <a:moveTo>
                    <a:pt x="6728" y="0"/>
                  </a:moveTo>
                  <a:cubicBezTo>
                    <a:pt x="4753" y="1327"/>
                    <a:pt x="3210" y="3194"/>
                    <a:pt x="2284" y="5401"/>
                  </a:cubicBezTo>
                  <a:cubicBezTo>
                    <a:pt x="1019" y="8286"/>
                    <a:pt x="618" y="11449"/>
                    <a:pt x="386" y="14566"/>
                  </a:cubicBezTo>
                  <a:cubicBezTo>
                    <a:pt x="170" y="17513"/>
                    <a:pt x="62" y="20476"/>
                    <a:pt x="0" y="23439"/>
                  </a:cubicBezTo>
                  <a:lnTo>
                    <a:pt x="1559" y="23439"/>
                  </a:lnTo>
                  <a:cubicBezTo>
                    <a:pt x="1605" y="21248"/>
                    <a:pt x="1682" y="19056"/>
                    <a:pt x="1806" y="16865"/>
                  </a:cubicBezTo>
                  <a:cubicBezTo>
                    <a:pt x="2114" y="11635"/>
                    <a:pt x="2577" y="5463"/>
                    <a:pt x="6728" y="1759"/>
                  </a:cubicBezTo>
                  <a:lnTo>
                    <a:pt x="6728" y="0"/>
                  </a:ln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2"/>
          <p:cNvSpPr/>
          <p:nvPr/>
        </p:nvSpPr>
        <p:spPr>
          <a:xfrm rot="-5400000">
            <a:off x="-34681" y="-3507"/>
            <a:ext cx="1365815" cy="1361872"/>
          </a:xfrm>
          <a:custGeom>
            <a:avLst/>
            <a:gdLst/>
            <a:ahLst/>
            <a:cxnLst/>
            <a:rect l="l" t="t" r="r" b="b"/>
            <a:pathLst>
              <a:path w="17329" h="17220" extrusionOk="0">
                <a:moveTo>
                  <a:pt x="1" y="0"/>
                </a:moveTo>
                <a:cubicBezTo>
                  <a:pt x="294" y="2685"/>
                  <a:pt x="850" y="5308"/>
                  <a:pt x="1930" y="7761"/>
                </a:cubicBezTo>
                <a:cubicBezTo>
                  <a:pt x="2933" y="10060"/>
                  <a:pt x="4537" y="12066"/>
                  <a:pt x="6559" y="13563"/>
                </a:cubicBezTo>
                <a:cubicBezTo>
                  <a:pt x="9074" y="15384"/>
                  <a:pt x="12175" y="16186"/>
                  <a:pt x="15169" y="16803"/>
                </a:cubicBezTo>
                <a:cubicBezTo>
                  <a:pt x="15879" y="16958"/>
                  <a:pt x="16604" y="17096"/>
                  <a:pt x="17329" y="17220"/>
                </a:cubicBezTo>
                <a:lnTo>
                  <a:pt x="17329" y="15924"/>
                </a:lnTo>
                <a:lnTo>
                  <a:pt x="16835" y="15831"/>
                </a:lnTo>
                <a:cubicBezTo>
                  <a:pt x="13888" y="15245"/>
                  <a:pt x="10848" y="14612"/>
                  <a:pt x="8225" y="13054"/>
                </a:cubicBezTo>
                <a:cubicBezTo>
                  <a:pt x="3889" y="10477"/>
                  <a:pt x="1991" y="5647"/>
                  <a:pt x="1251" y="864"/>
                </a:cubicBezTo>
                <a:cubicBezTo>
                  <a:pt x="1205" y="586"/>
                  <a:pt x="1174" y="293"/>
                  <a:pt x="1127" y="0"/>
                </a:cubicBezTo>
                <a:close/>
              </a:path>
            </a:pathLst>
          </a:custGeom>
          <a:solidFill>
            <a:srgbClr val="0067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2"/>
          <p:cNvGrpSpPr/>
          <p:nvPr/>
        </p:nvGrpSpPr>
        <p:grpSpPr>
          <a:xfrm>
            <a:off x="-32700" y="5831797"/>
            <a:ext cx="4343457" cy="1020637"/>
            <a:chOff x="-24525" y="4373847"/>
            <a:chExt cx="3257593" cy="765478"/>
          </a:xfrm>
        </p:grpSpPr>
        <p:sp>
          <p:nvSpPr>
            <p:cNvPr id="95" name="Google Shape;95;p2"/>
            <p:cNvSpPr/>
            <p:nvPr/>
          </p:nvSpPr>
          <p:spPr>
            <a:xfrm rot="-5400000">
              <a:off x="1117608" y="3587137"/>
              <a:ext cx="410055" cy="2694321"/>
            </a:xfrm>
            <a:custGeom>
              <a:avLst/>
              <a:gdLst/>
              <a:ahLst/>
              <a:cxnLst/>
              <a:rect l="l" t="t" r="r" b="b"/>
              <a:pathLst>
                <a:path w="6605" h="43251" extrusionOk="0">
                  <a:moveTo>
                    <a:pt x="5417" y="0"/>
                  </a:moveTo>
                  <a:cubicBezTo>
                    <a:pt x="5370" y="5709"/>
                    <a:pt x="5324" y="11403"/>
                    <a:pt x="5278" y="17096"/>
                  </a:cubicBezTo>
                  <a:cubicBezTo>
                    <a:pt x="5247" y="21232"/>
                    <a:pt x="5417" y="25413"/>
                    <a:pt x="4954" y="29518"/>
                  </a:cubicBezTo>
                  <a:cubicBezTo>
                    <a:pt x="4583" y="32974"/>
                    <a:pt x="3442" y="36291"/>
                    <a:pt x="1590" y="39239"/>
                  </a:cubicBezTo>
                  <a:cubicBezTo>
                    <a:pt x="1112" y="39995"/>
                    <a:pt x="572" y="40735"/>
                    <a:pt x="1" y="41430"/>
                  </a:cubicBezTo>
                  <a:lnTo>
                    <a:pt x="16" y="43250"/>
                  </a:lnTo>
                  <a:cubicBezTo>
                    <a:pt x="2948" y="40118"/>
                    <a:pt x="4954" y="36230"/>
                    <a:pt x="5802" y="32017"/>
                  </a:cubicBezTo>
                  <a:cubicBezTo>
                    <a:pt x="6605" y="27851"/>
                    <a:pt x="6404" y="23546"/>
                    <a:pt x="6389" y="19334"/>
                  </a:cubicBezTo>
                  <a:cubicBezTo>
                    <a:pt x="6358" y="14967"/>
                    <a:pt x="6342" y="10616"/>
                    <a:pt x="6312" y="6265"/>
                  </a:cubicBezTo>
                  <a:lnTo>
                    <a:pt x="6281" y="0"/>
                  </a:lnTo>
                  <a:close/>
                </a:path>
              </a:pathLst>
            </a:custGeom>
            <a:solidFill>
              <a:srgbClr val="006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1222030" y="3127293"/>
              <a:ext cx="764484" cy="3257592"/>
            </a:xfrm>
            <a:custGeom>
              <a:avLst/>
              <a:gdLst/>
              <a:ahLst/>
              <a:cxnLst/>
              <a:rect l="l" t="t" r="r" b="b"/>
              <a:pathLst>
                <a:path w="12314" h="52293" extrusionOk="0">
                  <a:moveTo>
                    <a:pt x="11110" y="0"/>
                  </a:moveTo>
                  <a:lnTo>
                    <a:pt x="11110" y="46"/>
                  </a:lnTo>
                  <a:cubicBezTo>
                    <a:pt x="11110" y="2577"/>
                    <a:pt x="11094" y="5092"/>
                    <a:pt x="11048" y="7607"/>
                  </a:cubicBezTo>
                  <a:cubicBezTo>
                    <a:pt x="10971" y="12637"/>
                    <a:pt x="10801" y="17667"/>
                    <a:pt x="10570" y="22698"/>
                  </a:cubicBezTo>
                  <a:cubicBezTo>
                    <a:pt x="10446" y="25213"/>
                    <a:pt x="10307" y="27712"/>
                    <a:pt x="10122" y="30227"/>
                  </a:cubicBezTo>
                  <a:cubicBezTo>
                    <a:pt x="9968" y="32635"/>
                    <a:pt x="9814" y="35026"/>
                    <a:pt x="9320" y="37387"/>
                  </a:cubicBezTo>
                  <a:cubicBezTo>
                    <a:pt x="8564" y="41152"/>
                    <a:pt x="6743" y="44624"/>
                    <a:pt x="4074" y="47386"/>
                  </a:cubicBezTo>
                  <a:cubicBezTo>
                    <a:pt x="2870" y="48635"/>
                    <a:pt x="1497" y="49731"/>
                    <a:pt x="0" y="50626"/>
                  </a:cubicBezTo>
                  <a:lnTo>
                    <a:pt x="0" y="52292"/>
                  </a:lnTo>
                  <a:cubicBezTo>
                    <a:pt x="4753" y="49731"/>
                    <a:pt x="8579" y="45349"/>
                    <a:pt x="10246" y="40211"/>
                  </a:cubicBezTo>
                  <a:cubicBezTo>
                    <a:pt x="11017" y="37896"/>
                    <a:pt x="11341" y="35458"/>
                    <a:pt x="11557" y="33051"/>
                  </a:cubicBezTo>
                  <a:cubicBezTo>
                    <a:pt x="11773" y="30521"/>
                    <a:pt x="11881" y="27990"/>
                    <a:pt x="11989" y="25460"/>
                  </a:cubicBezTo>
                  <a:cubicBezTo>
                    <a:pt x="12205" y="20291"/>
                    <a:pt x="12313" y="15121"/>
                    <a:pt x="12282" y="9937"/>
                  </a:cubicBezTo>
                  <a:cubicBezTo>
                    <a:pt x="12267" y="7036"/>
                    <a:pt x="12205" y="4120"/>
                    <a:pt x="12097" y="1219"/>
                  </a:cubicBezTo>
                  <a:cubicBezTo>
                    <a:pt x="12097" y="818"/>
                    <a:pt x="12082" y="401"/>
                    <a:pt x="12066" y="0"/>
                  </a:cubicBezTo>
                  <a:close/>
                </a:path>
              </a:pathLst>
            </a:custGeom>
            <a:solidFill>
              <a:srgbClr val="006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rgbClr val="FFDD1E"/>
        </a:solidFill>
        <a:effectLst/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1"/>
          <p:cNvSpPr/>
          <p:nvPr/>
        </p:nvSpPr>
        <p:spPr>
          <a:xfrm rot="5400000" flipH="1">
            <a:off x="2629006" y="-2666927"/>
            <a:ext cx="6959479" cy="12217311"/>
          </a:xfrm>
          <a:custGeom>
            <a:avLst/>
            <a:gdLst/>
            <a:ahLst/>
            <a:cxnLst/>
            <a:rect l="l" t="t" r="r" b="b"/>
            <a:pathLst>
              <a:path w="71411" h="123055" extrusionOk="0">
                <a:moveTo>
                  <a:pt x="0" y="0"/>
                </a:moveTo>
                <a:cubicBezTo>
                  <a:pt x="325" y="17498"/>
                  <a:pt x="757" y="35119"/>
                  <a:pt x="1358" y="52663"/>
                </a:cubicBezTo>
                <a:cubicBezTo>
                  <a:pt x="1513" y="57215"/>
                  <a:pt x="1775" y="62090"/>
                  <a:pt x="4537" y="65717"/>
                </a:cubicBezTo>
                <a:cubicBezTo>
                  <a:pt x="9228" y="71889"/>
                  <a:pt x="19982" y="72876"/>
                  <a:pt x="21865" y="80406"/>
                </a:cubicBezTo>
                <a:cubicBezTo>
                  <a:pt x="23871" y="88553"/>
                  <a:pt x="12993" y="96037"/>
                  <a:pt x="15554" y="104014"/>
                </a:cubicBezTo>
                <a:cubicBezTo>
                  <a:pt x="16449" y="106791"/>
                  <a:pt x="18841" y="108828"/>
                  <a:pt x="19998" y="111513"/>
                </a:cubicBezTo>
                <a:cubicBezTo>
                  <a:pt x="21572" y="115201"/>
                  <a:pt x="20600" y="119089"/>
                  <a:pt x="19365" y="123055"/>
                </a:cubicBezTo>
                <a:lnTo>
                  <a:pt x="31910" y="123055"/>
                </a:lnTo>
                <a:cubicBezTo>
                  <a:pt x="34194" y="120617"/>
                  <a:pt x="36354" y="118071"/>
                  <a:pt x="38406" y="115432"/>
                </a:cubicBezTo>
                <a:cubicBezTo>
                  <a:pt x="40103" y="113241"/>
                  <a:pt x="41801" y="110464"/>
                  <a:pt x="40859" y="107856"/>
                </a:cubicBezTo>
                <a:cubicBezTo>
                  <a:pt x="40273" y="106282"/>
                  <a:pt x="38853" y="105187"/>
                  <a:pt x="37820" y="103860"/>
                </a:cubicBezTo>
                <a:cubicBezTo>
                  <a:pt x="33900" y="98829"/>
                  <a:pt x="36153" y="91469"/>
                  <a:pt x="39286" y="85914"/>
                </a:cubicBezTo>
                <a:cubicBezTo>
                  <a:pt x="47109" y="72074"/>
                  <a:pt x="59252" y="61288"/>
                  <a:pt x="71411" y="51043"/>
                </a:cubicBezTo>
                <a:lnTo>
                  <a:pt x="71411" y="0"/>
                </a:lnTo>
                <a:close/>
              </a:path>
            </a:pathLst>
          </a:custGeom>
          <a:solidFill>
            <a:srgbClr val="36BA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9" name="Google Shape;549;p11"/>
          <p:cNvGrpSpPr/>
          <p:nvPr/>
        </p:nvGrpSpPr>
        <p:grpSpPr>
          <a:xfrm>
            <a:off x="388934" y="5742914"/>
            <a:ext cx="4466418" cy="3197355"/>
            <a:chOff x="5750949" y="2651935"/>
            <a:chExt cx="3349814" cy="2398016"/>
          </a:xfrm>
        </p:grpSpPr>
        <p:sp>
          <p:nvSpPr>
            <p:cNvPr id="550" name="Google Shape;550;p11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1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1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1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1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1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1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1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1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1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1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1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1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1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1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1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1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1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1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1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1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1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1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1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1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1"/>
            <p:cNvSpPr/>
            <p:nvPr/>
          </p:nvSpPr>
          <p:spPr>
            <a:xfrm rot="-5400000">
              <a:off x="7445719" y="4294043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1"/>
            <p:cNvSpPr/>
            <p:nvPr/>
          </p:nvSpPr>
          <p:spPr>
            <a:xfrm rot="-5400000">
              <a:off x="7722528" y="4423089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1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1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1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1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1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1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1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1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1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1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1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1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1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1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1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1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1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1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1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1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1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1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1"/>
            <p:cNvSpPr/>
            <p:nvPr/>
          </p:nvSpPr>
          <p:spPr>
            <a:xfrm rot="-5400000">
              <a:off x="72278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1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1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1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1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1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1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1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1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1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1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1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1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1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1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1"/>
            <p:cNvSpPr/>
            <p:nvPr/>
          </p:nvSpPr>
          <p:spPr>
            <a:xfrm rot="-5400000">
              <a:off x="8225516" y="4786536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1"/>
            <p:cNvSpPr/>
            <p:nvPr/>
          </p:nvSpPr>
          <p:spPr>
            <a:xfrm rot="-5400000">
              <a:off x="7872214" y="4863161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1"/>
            <p:cNvSpPr/>
            <p:nvPr/>
          </p:nvSpPr>
          <p:spPr>
            <a:xfrm rot="-5400000">
              <a:off x="7849817" y="4649267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1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1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1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1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1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1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1"/>
            <p:cNvSpPr/>
            <p:nvPr/>
          </p:nvSpPr>
          <p:spPr>
            <a:xfrm rot="-5400000">
              <a:off x="5937384" y="49188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1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6" name="Google Shape;626;p11"/>
          <p:cNvSpPr/>
          <p:nvPr/>
        </p:nvSpPr>
        <p:spPr>
          <a:xfrm rot="-5400000">
            <a:off x="-288681" y="-86773"/>
            <a:ext cx="1365815" cy="1361872"/>
          </a:xfrm>
          <a:custGeom>
            <a:avLst/>
            <a:gdLst/>
            <a:ahLst/>
            <a:cxnLst/>
            <a:rect l="l" t="t" r="r" b="b"/>
            <a:pathLst>
              <a:path w="17329" h="17220" extrusionOk="0">
                <a:moveTo>
                  <a:pt x="1" y="0"/>
                </a:moveTo>
                <a:cubicBezTo>
                  <a:pt x="294" y="2685"/>
                  <a:pt x="850" y="5308"/>
                  <a:pt x="1930" y="7761"/>
                </a:cubicBezTo>
                <a:cubicBezTo>
                  <a:pt x="2933" y="10060"/>
                  <a:pt x="4537" y="12066"/>
                  <a:pt x="6559" y="13563"/>
                </a:cubicBezTo>
                <a:cubicBezTo>
                  <a:pt x="9074" y="15384"/>
                  <a:pt x="12175" y="16186"/>
                  <a:pt x="15169" y="16803"/>
                </a:cubicBezTo>
                <a:cubicBezTo>
                  <a:pt x="15879" y="16958"/>
                  <a:pt x="16604" y="17096"/>
                  <a:pt x="17329" y="17220"/>
                </a:cubicBezTo>
                <a:lnTo>
                  <a:pt x="17329" y="15924"/>
                </a:lnTo>
                <a:lnTo>
                  <a:pt x="16835" y="15831"/>
                </a:lnTo>
                <a:cubicBezTo>
                  <a:pt x="13888" y="15245"/>
                  <a:pt x="10848" y="14612"/>
                  <a:pt x="8225" y="13054"/>
                </a:cubicBezTo>
                <a:cubicBezTo>
                  <a:pt x="3889" y="10477"/>
                  <a:pt x="1991" y="5647"/>
                  <a:pt x="1251" y="864"/>
                </a:cubicBezTo>
                <a:cubicBezTo>
                  <a:pt x="1205" y="586"/>
                  <a:pt x="1174" y="293"/>
                  <a:pt x="1127" y="0"/>
                </a:cubicBezTo>
                <a:close/>
              </a:path>
            </a:pathLst>
          </a:custGeom>
          <a:solidFill>
            <a:srgbClr val="0067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1"/>
          <p:cNvSpPr txBox="1"/>
          <p:nvPr>
            <p:ph type="body" idx="1"/>
          </p:nvPr>
        </p:nvSpPr>
        <p:spPr>
          <a:xfrm>
            <a:off x="6015567" y="2114367"/>
            <a:ext cx="5234800" cy="3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425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Pathway Gothic One"/>
              <a:buChar char="●"/>
              <a:defRPr sz="2135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thway Gothic One"/>
              <a:buChar char="○"/>
              <a:defRPr>
                <a:latin typeface="Kulim Park"/>
                <a:ea typeface="Kulim Park"/>
                <a:cs typeface="Kulim Park"/>
                <a:sym typeface="Kulim Park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thway Gothic One"/>
              <a:buChar char="■"/>
              <a:defRPr>
                <a:latin typeface="Kulim Park"/>
                <a:ea typeface="Kulim Park"/>
                <a:cs typeface="Kulim Park"/>
                <a:sym typeface="Kulim Park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thway Gothic One"/>
              <a:buChar char="●"/>
              <a:defRPr>
                <a:latin typeface="Kulim Park"/>
                <a:ea typeface="Kulim Park"/>
                <a:cs typeface="Kulim Park"/>
                <a:sym typeface="Kulim Park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thway Gothic One"/>
              <a:buChar char="○"/>
              <a:defRPr>
                <a:latin typeface="Kulim Park"/>
                <a:ea typeface="Kulim Park"/>
                <a:cs typeface="Kulim Park"/>
                <a:sym typeface="Kulim Park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thway Gothic One"/>
              <a:buChar char="■"/>
              <a:defRPr>
                <a:latin typeface="Kulim Park"/>
                <a:ea typeface="Kulim Park"/>
                <a:cs typeface="Kulim Park"/>
                <a:sym typeface="Kulim Park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thway Gothic One"/>
              <a:buChar char="●"/>
              <a:defRPr>
                <a:latin typeface="Kulim Park"/>
                <a:ea typeface="Kulim Park"/>
                <a:cs typeface="Kulim Park"/>
                <a:sym typeface="Kulim Park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thway Gothic One"/>
              <a:buChar char="○"/>
              <a:defRPr>
                <a:latin typeface="Kulim Park"/>
                <a:ea typeface="Kulim Park"/>
                <a:cs typeface="Kulim Park"/>
                <a:sym typeface="Kulim Park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thway Gothic One"/>
              <a:buChar char="■"/>
              <a:defRPr>
                <a:latin typeface="Kulim Park"/>
                <a:ea typeface="Kulim Park"/>
                <a:cs typeface="Kulim Park"/>
                <a:sym typeface="Kulim Park"/>
              </a:defRPr>
            </a:lvl9pPr>
          </a:lstStyle>
          <a:p/>
        </p:txBody>
      </p:sp>
      <p:sp>
        <p:nvSpPr>
          <p:cNvPr id="628" name="Google Shape;628;p11"/>
          <p:cNvSpPr txBox="1"/>
          <p:nvPr>
            <p:ph type="title"/>
          </p:nvPr>
        </p:nvSpPr>
        <p:spPr>
          <a:xfrm>
            <a:off x="950967" y="593367"/>
            <a:ext cx="4649600" cy="2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6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9" name="Google Shape;629;p11"/>
          <p:cNvSpPr/>
          <p:nvPr/>
        </p:nvSpPr>
        <p:spPr>
          <a:xfrm rot="5400000">
            <a:off x="9229443" y="4668670"/>
            <a:ext cx="1569699" cy="3461289"/>
          </a:xfrm>
          <a:custGeom>
            <a:avLst/>
            <a:gdLst/>
            <a:ahLst/>
            <a:cxnLst/>
            <a:rect l="l" t="t" r="r" b="b"/>
            <a:pathLst>
              <a:path w="28114" h="61783" extrusionOk="0">
                <a:moveTo>
                  <a:pt x="28114" y="0"/>
                </a:moveTo>
                <a:cubicBezTo>
                  <a:pt x="22883" y="649"/>
                  <a:pt x="17637" y="2932"/>
                  <a:pt x="13949" y="5848"/>
                </a:cubicBezTo>
                <a:cubicBezTo>
                  <a:pt x="8549" y="10092"/>
                  <a:pt x="4768" y="16125"/>
                  <a:pt x="2423" y="22575"/>
                </a:cubicBezTo>
                <a:cubicBezTo>
                  <a:pt x="942" y="26648"/>
                  <a:pt x="0" y="30953"/>
                  <a:pt x="247" y="35274"/>
                </a:cubicBezTo>
                <a:cubicBezTo>
                  <a:pt x="710" y="43482"/>
                  <a:pt x="5601" y="51105"/>
                  <a:pt x="12360" y="55811"/>
                </a:cubicBezTo>
                <a:cubicBezTo>
                  <a:pt x="17020" y="59051"/>
                  <a:pt x="22482" y="60980"/>
                  <a:pt x="28114" y="61782"/>
                </a:cubicBezTo>
                <a:lnTo>
                  <a:pt x="28114" y="48235"/>
                </a:lnTo>
                <a:cubicBezTo>
                  <a:pt x="24457" y="48065"/>
                  <a:pt x="20924" y="46892"/>
                  <a:pt x="17899" y="44840"/>
                </a:cubicBezTo>
                <a:cubicBezTo>
                  <a:pt x="13702" y="41970"/>
                  <a:pt x="10632" y="37063"/>
                  <a:pt x="11064" y="31987"/>
                </a:cubicBezTo>
                <a:cubicBezTo>
                  <a:pt x="11511" y="26972"/>
                  <a:pt x="15261" y="22760"/>
                  <a:pt x="19674" y="20337"/>
                </a:cubicBezTo>
                <a:cubicBezTo>
                  <a:pt x="22312" y="18871"/>
                  <a:pt x="25182" y="17946"/>
                  <a:pt x="28114" y="17205"/>
                </a:cubicBezTo>
                <a:lnTo>
                  <a:pt x="28114" y="0"/>
                </a:lnTo>
                <a:close/>
              </a:path>
            </a:pathLst>
          </a:custGeom>
          <a:solidFill>
            <a:srgbClr val="0067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0" name="Google Shape;630;p11"/>
          <p:cNvGrpSpPr/>
          <p:nvPr/>
        </p:nvGrpSpPr>
        <p:grpSpPr>
          <a:xfrm>
            <a:off x="9301834" y="-30863"/>
            <a:ext cx="2937491" cy="1250066"/>
            <a:chOff x="6976376" y="-23148"/>
            <a:chExt cx="2203118" cy="937549"/>
          </a:xfrm>
        </p:grpSpPr>
        <p:sp>
          <p:nvSpPr>
            <p:cNvPr id="631" name="Google Shape;631;p11"/>
            <p:cNvSpPr/>
            <p:nvPr/>
          </p:nvSpPr>
          <p:spPr>
            <a:xfrm rot="-5400000">
              <a:off x="7609160" y="-655932"/>
              <a:ext cx="937549" cy="2203118"/>
            </a:xfrm>
            <a:custGeom>
              <a:avLst/>
              <a:gdLst/>
              <a:ahLst/>
              <a:cxnLst/>
              <a:rect l="l" t="t" r="r" b="b"/>
              <a:pathLst>
                <a:path w="13903" h="32558" extrusionOk="0">
                  <a:moveTo>
                    <a:pt x="13903" y="0"/>
                  </a:moveTo>
                  <a:cubicBezTo>
                    <a:pt x="13548" y="62"/>
                    <a:pt x="13193" y="108"/>
                    <a:pt x="12838" y="201"/>
                  </a:cubicBezTo>
                  <a:cubicBezTo>
                    <a:pt x="9490" y="880"/>
                    <a:pt x="6126" y="2546"/>
                    <a:pt x="3935" y="5231"/>
                  </a:cubicBezTo>
                  <a:cubicBezTo>
                    <a:pt x="1343" y="8394"/>
                    <a:pt x="1034" y="12514"/>
                    <a:pt x="664" y="16433"/>
                  </a:cubicBezTo>
                  <a:cubicBezTo>
                    <a:pt x="247" y="20923"/>
                    <a:pt x="62" y="25444"/>
                    <a:pt x="16" y="29965"/>
                  </a:cubicBezTo>
                  <a:cubicBezTo>
                    <a:pt x="0" y="30829"/>
                    <a:pt x="16" y="31693"/>
                    <a:pt x="16" y="32558"/>
                  </a:cubicBezTo>
                  <a:lnTo>
                    <a:pt x="1158" y="32558"/>
                  </a:lnTo>
                  <a:cubicBezTo>
                    <a:pt x="1250" y="28083"/>
                    <a:pt x="1513" y="23608"/>
                    <a:pt x="1960" y="19149"/>
                  </a:cubicBezTo>
                  <a:cubicBezTo>
                    <a:pt x="2161" y="17081"/>
                    <a:pt x="2346" y="15029"/>
                    <a:pt x="2639" y="12977"/>
                  </a:cubicBezTo>
                  <a:cubicBezTo>
                    <a:pt x="2917" y="11125"/>
                    <a:pt x="3349" y="9243"/>
                    <a:pt x="4305" y="7607"/>
                  </a:cubicBezTo>
                  <a:cubicBezTo>
                    <a:pt x="5972" y="4799"/>
                    <a:pt x="8888" y="3009"/>
                    <a:pt x="11959" y="2114"/>
                  </a:cubicBezTo>
                  <a:cubicBezTo>
                    <a:pt x="12607" y="1929"/>
                    <a:pt x="13255" y="1775"/>
                    <a:pt x="13903" y="1667"/>
                  </a:cubicBezTo>
                  <a:lnTo>
                    <a:pt x="13903" y="0"/>
                  </a:ln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1"/>
            <p:cNvSpPr/>
            <p:nvPr/>
          </p:nvSpPr>
          <p:spPr>
            <a:xfrm rot="-5400000">
              <a:off x="8159608" y="-589326"/>
              <a:ext cx="453703" cy="1586059"/>
            </a:xfrm>
            <a:custGeom>
              <a:avLst/>
              <a:gdLst/>
              <a:ahLst/>
              <a:cxnLst/>
              <a:rect l="l" t="t" r="r" b="b"/>
              <a:pathLst>
                <a:path w="6728" h="23439" extrusionOk="0">
                  <a:moveTo>
                    <a:pt x="6728" y="0"/>
                  </a:moveTo>
                  <a:cubicBezTo>
                    <a:pt x="4753" y="1327"/>
                    <a:pt x="3210" y="3194"/>
                    <a:pt x="2284" y="5401"/>
                  </a:cubicBezTo>
                  <a:cubicBezTo>
                    <a:pt x="1019" y="8286"/>
                    <a:pt x="618" y="11449"/>
                    <a:pt x="386" y="14566"/>
                  </a:cubicBezTo>
                  <a:cubicBezTo>
                    <a:pt x="170" y="17513"/>
                    <a:pt x="62" y="20476"/>
                    <a:pt x="0" y="23439"/>
                  </a:cubicBezTo>
                  <a:lnTo>
                    <a:pt x="1559" y="23439"/>
                  </a:lnTo>
                  <a:cubicBezTo>
                    <a:pt x="1605" y="21248"/>
                    <a:pt x="1682" y="19056"/>
                    <a:pt x="1806" y="16865"/>
                  </a:cubicBezTo>
                  <a:cubicBezTo>
                    <a:pt x="2114" y="11635"/>
                    <a:pt x="2577" y="5463"/>
                    <a:pt x="6728" y="1759"/>
                  </a:cubicBezTo>
                  <a:lnTo>
                    <a:pt x="6728" y="0"/>
                  </a:ln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2"/>
          <p:cNvSpPr txBox="1"/>
          <p:nvPr>
            <p:ph type="title"/>
          </p:nvPr>
        </p:nvSpPr>
        <p:spPr>
          <a:xfrm>
            <a:off x="3595767" y="1739900"/>
            <a:ext cx="71408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335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635" name="Google Shape;635;p12"/>
          <p:cNvSpPr/>
          <p:nvPr/>
        </p:nvSpPr>
        <p:spPr>
          <a:xfrm rot="-5400000">
            <a:off x="-750852" y="712723"/>
            <a:ext cx="8801096" cy="7299392"/>
          </a:xfrm>
          <a:custGeom>
            <a:avLst/>
            <a:gdLst/>
            <a:ahLst/>
            <a:cxnLst/>
            <a:rect l="l" t="t" r="r" b="b"/>
            <a:pathLst>
              <a:path w="39703" h="33168" extrusionOk="0">
                <a:moveTo>
                  <a:pt x="1" y="0"/>
                </a:moveTo>
                <a:cubicBezTo>
                  <a:pt x="16" y="93"/>
                  <a:pt x="16" y="201"/>
                  <a:pt x="16" y="324"/>
                </a:cubicBezTo>
                <a:cubicBezTo>
                  <a:pt x="340" y="7916"/>
                  <a:pt x="649" y="15508"/>
                  <a:pt x="942" y="23115"/>
                </a:cubicBezTo>
                <a:cubicBezTo>
                  <a:pt x="1050" y="25445"/>
                  <a:pt x="1189" y="27929"/>
                  <a:pt x="2608" y="29780"/>
                </a:cubicBezTo>
                <a:cubicBezTo>
                  <a:pt x="2902" y="30166"/>
                  <a:pt x="3272" y="30521"/>
                  <a:pt x="3735" y="30598"/>
                </a:cubicBezTo>
                <a:cubicBezTo>
                  <a:pt x="3820" y="30614"/>
                  <a:pt x="3902" y="30622"/>
                  <a:pt x="3980" y="30622"/>
                </a:cubicBezTo>
                <a:cubicBezTo>
                  <a:pt x="5177" y="30622"/>
                  <a:pt x="5678" y="28830"/>
                  <a:pt x="5664" y="27512"/>
                </a:cubicBezTo>
                <a:lnTo>
                  <a:pt x="5556" y="21263"/>
                </a:lnTo>
                <a:cubicBezTo>
                  <a:pt x="5540" y="20096"/>
                  <a:pt x="5907" y="18501"/>
                  <a:pt x="7066" y="18501"/>
                </a:cubicBezTo>
                <a:cubicBezTo>
                  <a:pt x="7072" y="18501"/>
                  <a:pt x="7078" y="18501"/>
                  <a:pt x="7083" y="18501"/>
                </a:cubicBezTo>
                <a:cubicBezTo>
                  <a:pt x="8009" y="18516"/>
                  <a:pt x="8503" y="19581"/>
                  <a:pt x="8734" y="20461"/>
                </a:cubicBezTo>
                <a:cubicBezTo>
                  <a:pt x="9351" y="22806"/>
                  <a:pt x="9722" y="25213"/>
                  <a:pt x="9814" y="27651"/>
                </a:cubicBezTo>
                <a:cubicBezTo>
                  <a:pt x="9876" y="29024"/>
                  <a:pt x="9876" y="30475"/>
                  <a:pt x="10555" y="31678"/>
                </a:cubicBezTo>
                <a:cubicBezTo>
                  <a:pt x="11050" y="32537"/>
                  <a:pt x="12040" y="33168"/>
                  <a:pt x="12976" y="33168"/>
                </a:cubicBezTo>
                <a:cubicBezTo>
                  <a:pt x="13352" y="33168"/>
                  <a:pt x="13719" y="33066"/>
                  <a:pt x="14042" y="32836"/>
                </a:cubicBezTo>
                <a:cubicBezTo>
                  <a:pt x="14428" y="32527"/>
                  <a:pt x="14737" y="32126"/>
                  <a:pt x="14953" y="31663"/>
                </a:cubicBezTo>
                <a:cubicBezTo>
                  <a:pt x="16542" y="28592"/>
                  <a:pt x="16604" y="24982"/>
                  <a:pt x="16557" y="21525"/>
                </a:cubicBezTo>
                <a:cubicBezTo>
                  <a:pt x="16511" y="18069"/>
                  <a:pt x="16418" y="14474"/>
                  <a:pt x="17761" y="11295"/>
                </a:cubicBezTo>
                <a:cubicBezTo>
                  <a:pt x="18995" y="8372"/>
                  <a:pt x="21848" y="5867"/>
                  <a:pt x="24962" y="5867"/>
                </a:cubicBezTo>
                <a:cubicBezTo>
                  <a:pt x="25235" y="5867"/>
                  <a:pt x="25509" y="5886"/>
                  <a:pt x="25785" y="5926"/>
                </a:cubicBezTo>
                <a:cubicBezTo>
                  <a:pt x="29534" y="6466"/>
                  <a:pt x="32188" y="10493"/>
                  <a:pt x="35984" y="10632"/>
                </a:cubicBezTo>
                <a:cubicBezTo>
                  <a:pt x="36041" y="10634"/>
                  <a:pt x="36097" y="10635"/>
                  <a:pt x="36154" y="10635"/>
                </a:cubicBezTo>
                <a:cubicBezTo>
                  <a:pt x="37026" y="10635"/>
                  <a:pt x="37908" y="10409"/>
                  <a:pt x="38545" y="9829"/>
                </a:cubicBezTo>
                <a:cubicBezTo>
                  <a:pt x="39656" y="8811"/>
                  <a:pt x="39702" y="7114"/>
                  <a:pt x="39672" y="5617"/>
                </a:cubicBezTo>
                <a:lnTo>
                  <a:pt x="39579" y="0"/>
                </a:lnTo>
                <a:close/>
              </a:path>
            </a:pathLst>
          </a:custGeom>
          <a:solidFill>
            <a:srgbClr val="36BA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6" name="Google Shape;636;p12"/>
          <p:cNvGrpSpPr/>
          <p:nvPr/>
        </p:nvGrpSpPr>
        <p:grpSpPr>
          <a:xfrm rot="2178298">
            <a:off x="10085384" y="3787235"/>
            <a:ext cx="4549076" cy="4811923"/>
            <a:chOff x="5689054" y="2182075"/>
            <a:chExt cx="3411710" cy="3608839"/>
          </a:xfrm>
        </p:grpSpPr>
        <p:sp>
          <p:nvSpPr>
            <p:cNvPr id="637" name="Google Shape;637;p12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2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2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2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2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2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2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2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2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2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2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2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2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2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2"/>
            <p:cNvSpPr/>
            <p:nvPr/>
          </p:nvSpPr>
          <p:spPr>
            <a:xfrm rot="-5400000">
              <a:off x="6051220" y="239662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2"/>
            <p:cNvSpPr/>
            <p:nvPr/>
          </p:nvSpPr>
          <p:spPr>
            <a:xfrm rot="-5400000">
              <a:off x="5754936" y="2196935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2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2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2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2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2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2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2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2"/>
            <p:cNvSpPr/>
            <p:nvPr/>
          </p:nvSpPr>
          <p:spPr>
            <a:xfrm rot="-5400000">
              <a:off x="7445719" y="4294043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2"/>
            <p:cNvSpPr/>
            <p:nvPr/>
          </p:nvSpPr>
          <p:spPr>
            <a:xfrm rot="-5400000">
              <a:off x="7722528" y="4423089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2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2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2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2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2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2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2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2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2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2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2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2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2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2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2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2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2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2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2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2"/>
            <p:cNvSpPr/>
            <p:nvPr/>
          </p:nvSpPr>
          <p:spPr>
            <a:xfrm rot="-5400000">
              <a:off x="5812947" y="2518844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2"/>
            <p:cNvSpPr/>
            <p:nvPr/>
          </p:nvSpPr>
          <p:spPr>
            <a:xfrm rot="-5400000">
              <a:off x="72278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2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2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2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2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2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2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2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2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2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2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2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2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2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2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2"/>
            <p:cNvSpPr/>
            <p:nvPr/>
          </p:nvSpPr>
          <p:spPr>
            <a:xfrm rot="-5400000">
              <a:off x="8225516" y="4786536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2"/>
            <p:cNvSpPr/>
            <p:nvPr/>
          </p:nvSpPr>
          <p:spPr>
            <a:xfrm rot="-5400000">
              <a:off x="7872214" y="4863161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2"/>
            <p:cNvSpPr/>
            <p:nvPr/>
          </p:nvSpPr>
          <p:spPr>
            <a:xfrm rot="-5400000">
              <a:off x="5675536" y="5679409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2"/>
            <p:cNvSpPr/>
            <p:nvPr/>
          </p:nvSpPr>
          <p:spPr>
            <a:xfrm rot="-5400000">
              <a:off x="5927393" y="5492177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2"/>
            <p:cNvSpPr/>
            <p:nvPr/>
          </p:nvSpPr>
          <p:spPr>
            <a:xfrm rot="-5400000">
              <a:off x="6902460" y="4802227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2"/>
            <p:cNvSpPr/>
            <p:nvPr/>
          </p:nvSpPr>
          <p:spPr>
            <a:xfrm rot="-5400000">
              <a:off x="6527353" y="499245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2"/>
            <p:cNvSpPr/>
            <p:nvPr/>
          </p:nvSpPr>
          <p:spPr>
            <a:xfrm rot="-5400000">
              <a:off x="6161222" y="523171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2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2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2"/>
            <p:cNvSpPr/>
            <p:nvPr/>
          </p:nvSpPr>
          <p:spPr>
            <a:xfrm rot="-5400000">
              <a:off x="5937384" y="49188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2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3" name="Google Shape;713;p12"/>
          <p:cNvGrpSpPr/>
          <p:nvPr/>
        </p:nvGrpSpPr>
        <p:grpSpPr>
          <a:xfrm>
            <a:off x="-32700" y="5831797"/>
            <a:ext cx="4343457" cy="1020637"/>
            <a:chOff x="-24525" y="4373847"/>
            <a:chExt cx="3257593" cy="765478"/>
          </a:xfrm>
        </p:grpSpPr>
        <p:sp>
          <p:nvSpPr>
            <p:cNvPr id="714" name="Google Shape;714;p12"/>
            <p:cNvSpPr/>
            <p:nvPr/>
          </p:nvSpPr>
          <p:spPr>
            <a:xfrm rot="-5400000">
              <a:off x="1117608" y="3587137"/>
              <a:ext cx="410055" cy="2694321"/>
            </a:xfrm>
            <a:custGeom>
              <a:avLst/>
              <a:gdLst/>
              <a:ahLst/>
              <a:cxnLst/>
              <a:rect l="l" t="t" r="r" b="b"/>
              <a:pathLst>
                <a:path w="6605" h="43251" extrusionOk="0">
                  <a:moveTo>
                    <a:pt x="5417" y="0"/>
                  </a:moveTo>
                  <a:cubicBezTo>
                    <a:pt x="5370" y="5709"/>
                    <a:pt x="5324" y="11403"/>
                    <a:pt x="5278" y="17096"/>
                  </a:cubicBezTo>
                  <a:cubicBezTo>
                    <a:pt x="5247" y="21232"/>
                    <a:pt x="5417" y="25413"/>
                    <a:pt x="4954" y="29518"/>
                  </a:cubicBezTo>
                  <a:cubicBezTo>
                    <a:pt x="4583" y="32974"/>
                    <a:pt x="3442" y="36291"/>
                    <a:pt x="1590" y="39239"/>
                  </a:cubicBezTo>
                  <a:cubicBezTo>
                    <a:pt x="1112" y="39995"/>
                    <a:pt x="572" y="40735"/>
                    <a:pt x="1" y="41430"/>
                  </a:cubicBezTo>
                  <a:lnTo>
                    <a:pt x="16" y="43250"/>
                  </a:lnTo>
                  <a:cubicBezTo>
                    <a:pt x="2948" y="40118"/>
                    <a:pt x="4954" y="36230"/>
                    <a:pt x="5802" y="32017"/>
                  </a:cubicBezTo>
                  <a:cubicBezTo>
                    <a:pt x="6605" y="27851"/>
                    <a:pt x="6404" y="23546"/>
                    <a:pt x="6389" y="19334"/>
                  </a:cubicBezTo>
                  <a:cubicBezTo>
                    <a:pt x="6358" y="14967"/>
                    <a:pt x="6342" y="10616"/>
                    <a:pt x="6312" y="6265"/>
                  </a:cubicBezTo>
                  <a:lnTo>
                    <a:pt x="6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2"/>
            <p:cNvSpPr/>
            <p:nvPr/>
          </p:nvSpPr>
          <p:spPr>
            <a:xfrm rot="-5400000">
              <a:off x="1222030" y="3127293"/>
              <a:ext cx="764484" cy="3257592"/>
            </a:xfrm>
            <a:custGeom>
              <a:avLst/>
              <a:gdLst/>
              <a:ahLst/>
              <a:cxnLst/>
              <a:rect l="l" t="t" r="r" b="b"/>
              <a:pathLst>
                <a:path w="12314" h="52293" extrusionOk="0">
                  <a:moveTo>
                    <a:pt x="11110" y="0"/>
                  </a:moveTo>
                  <a:lnTo>
                    <a:pt x="11110" y="46"/>
                  </a:lnTo>
                  <a:cubicBezTo>
                    <a:pt x="11110" y="2577"/>
                    <a:pt x="11094" y="5092"/>
                    <a:pt x="11048" y="7607"/>
                  </a:cubicBezTo>
                  <a:cubicBezTo>
                    <a:pt x="10971" y="12637"/>
                    <a:pt x="10801" y="17667"/>
                    <a:pt x="10570" y="22698"/>
                  </a:cubicBezTo>
                  <a:cubicBezTo>
                    <a:pt x="10446" y="25213"/>
                    <a:pt x="10307" y="27712"/>
                    <a:pt x="10122" y="30227"/>
                  </a:cubicBezTo>
                  <a:cubicBezTo>
                    <a:pt x="9968" y="32635"/>
                    <a:pt x="9814" y="35026"/>
                    <a:pt x="9320" y="37387"/>
                  </a:cubicBezTo>
                  <a:cubicBezTo>
                    <a:pt x="8564" y="41152"/>
                    <a:pt x="6743" y="44624"/>
                    <a:pt x="4074" y="47386"/>
                  </a:cubicBezTo>
                  <a:cubicBezTo>
                    <a:pt x="2870" y="48635"/>
                    <a:pt x="1497" y="49731"/>
                    <a:pt x="0" y="50626"/>
                  </a:cubicBezTo>
                  <a:lnTo>
                    <a:pt x="0" y="52292"/>
                  </a:lnTo>
                  <a:cubicBezTo>
                    <a:pt x="4753" y="49731"/>
                    <a:pt x="8579" y="45349"/>
                    <a:pt x="10246" y="40211"/>
                  </a:cubicBezTo>
                  <a:cubicBezTo>
                    <a:pt x="11017" y="37896"/>
                    <a:pt x="11341" y="35458"/>
                    <a:pt x="11557" y="33051"/>
                  </a:cubicBezTo>
                  <a:cubicBezTo>
                    <a:pt x="11773" y="30521"/>
                    <a:pt x="11881" y="27990"/>
                    <a:pt x="11989" y="25460"/>
                  </a:cubicBezTo>
                  <a:cubicBezTo>
                    <a:pt x="12205" y="20291"/>
                    <a:pt x="12313" y="15121"/>
                    <a:pt x="12282" y="9937"/>
                  </a:cubicBezTo>
                  <a:cubicBezTo>
                    <a:pt x="12267" y="7036"/>
                    <a:pt x="12205" y="4120"/>
                    <a:pt x="12097" y="1219"/>
                  </a:cubicBezTo>
                  <a:cubicBezTo>
                    <a:pt x="12097" y="818"/>
                    <a:pt x="12082" y="401"/>
                    <a:pt x="12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1"/>
        </a:solidFill>
        <a:effectLst/>
      </p:bgPr>
    </p:bg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/>
          <p:nvPr>
            <p:ph type="title"/>
          </p:nvPr>
        </p:nvSpPr>
        <p:spPr>
          <a:xfrm>
            <a:off x="1358000" y="3805833"/>
            <a:ext cx="88664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465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718" name="Google Shape;718;p13"/>
          <p:cNvSpPr txBox="1"/>
          <p:nvPr>
            <p:ph type="title" idx="2"/>
          </p:nvPr>
        </p:nvSpPr>
        <p:spPr>
          <a:xfrm>
            <a:off x="1358000" y="1599359"/>
            <a:ext cx="2527200" cy="1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sp>
        <p:nvSpPr>
          <p:cNvPr id="719" name="Google Shape;719;p13"/>
          <p:cNvSpPr txBox="1"/>
          <p:nvPr>
            <p:ph type="subTitle" idx="1"/>
          </p:nvPr>
        </p:nvSpPr>
        <p:spPr>
          <a:xfrm>
            <a:off x="1358000" y="4732641"/>
            <a:ext cx="7116000" cy="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13"/>
          <p:cNvSpPr/>
          <p:nvPr/>
        </p:nvSpPr>
        <p:spPr>
          <a:xfrm flipH="1">
            <a:off x="4494813" y="8"/>
            <a:ext cx="10932089" cy="7299392"/>
          </a:xfrm>
          <a:custGeom>
            <a:avLst/>
            <a:gdLst/>
            <a:ahLst/>
            <a:cxnLst/>
            <a:rect l="l" t="t" r="r" b="b"/>
            <a:pathLst>
              <a:path w="39703" h="33168" extrusionOk="0">
                <a:moveTo>
                  <a:pt x="1" y="0"/>
                </a:moveTo>
                <a:cubicBezTo>
                  <a:pt x="16" y="93"/>
                  <a:pt x="16" y="201"/>
                  <a:pt x="16" y="324"/>
                </a:cubicBezTo>
                <a:cubicBezTo>
                  <a:pt x="340" y="7916"/>
                  <a:pt x="649" y="15508"/>
                  <a:pt x="942" y="23115"/>
                </a:cubicBezTo>
                <a:cubicBezTo>
                  <a:pt x="1050" y="25445"/>
                  <a:pt x="1189" y="27929"/>
                  <a:pt x="2608" y="29780"/>
                </a:cubicBezTo>
                <a:cubicBezTo>
                  <a:pt x="2902" y="30166"/>
                  <a:pt x="3272" y="30521"/>
                  <a:pt x="3735" y="30598"/>
                </a:cubicBezTo>
                <a:cubicBezTo>
                  <a:pt x="3820" y="30614"/>
                  <a:pt x="3902" y="30622"/>
                  <a:pt x="3980" y="30622"/>
                </a:cubicBezTo>
                <a:cubicBezTo>
                  <a:pt x="5177" y="30622"/>
                  <a:pt x="5678" y="28830"/>
                  <a:pt x="5664" y="27512"/>
                </a:cubicBezTo>
                <a:lnTo>
                  <a:pt x="5556" y="21263"/>
                </a:lnTo>
                <a:cubicBezTo>
                  <a:pt x="5540" y="20096"/>
                  <a:pt x="5907" y="18501"/>
                  <a:pt x="7066" y="18501"/>
                </a:cubicBezTo>
                <a:cubicBezTo>
                  <a:pt x="7072" y="18501"/>
                  <a:pt x="7078" y="18501"/>
                  <a:pt x="7083" y="18501"/>
                </a:cubicBezTo>
                <a:cubicBezTo>
                  <a:pt x="8009" y="18516"/>
                  <a:pt x="8503" y="19581"/>
                  <a:pt x="8734" y="20461"/>
                </a:cubicBezTo>
                <a:cubicBezTo>
                  <a:pt x="9351" y="22806"/>
                  <a:pt x="9722" y="25213"/>
                  <a:pt x="9814" y="27651"/>
                </a:cubicBezTo>
                <a:cubicBezTo>
                  <a:pt x="9876" y="29024"/>
                  <a:pt x="9876" y="30475"/>
                  <a:pt x="10555" y="31678"/>
                </a:cubicBezTo>
                <a:cubicBezTo>
                  <a:pt x="11050" y="32537"/>
                  <a:pt x="12040" y="33168"/>
                  <a:pt x="12976" y="33168"/>
                </a:cubicBezTo>
                <a:cubicBezTo>
                  <a:pt x="13352" y="33168"/>
                  <a:pt x="13719" y="33066"/>
                  <a:pt x="14042" y="32836"/>
                </a:cubicBezTo>
                <a:cubicBezTo>
                  <a:pt x="14428" y="32527"/>
                  <a:pt x="14737" y="32126"/>
                  <a:pt x="14953" y="31663"/>
                </a:cubicBezTo>
                <a:cubicBezTo>
                  <a:pt x="16542" y="28592"/>
                  <a:pt x="16604" y="24982"/>
                  <a:pt x="16557" y="21525"/>
                </a:cubicBezTo>
                <a:cubicBezTo>
                  <a:pt x="16511" y="18069"/>
                  <a:pt x="16418" y="14474"/>
                  <a:pt x="17761" y="11295"/>
                </a:cubicBezTo>
                <a:cubicBezTo>
                  <a:pt x="18995" y="8372"/>
                  <a:pt x="21848" y="5867"/>
                  <a:pt x="24962" y="5867"/>
                </a:cubicBezTo>
                <a:cubicBezTo>
                  <a:pt x="25235" y="5867"/>
                  <a:pt x="25509" y="5886"/>
                  <a:pt x="25785" y="5926"/>
                </a:cubicBezTo>
                <a:cubicBezTo>
                  <a:pt x="29534" y="6466"/>
                  <a:pt x="32188" y="10493"/>
                  <a:pt x="35984" y="10632"/>
                </a:cubicBezTo>
                <a:cubicBezTo>
                  <a:pt x="36041" y="10634"/>
                  <a:pt x="36097" y="10635"/>
                  <a:pt x="36154" y="10635"/>
                </a:cubicBezTo>
                <a:cubicBezTo>
                  <a:pt x="37026" y="10635"/>
                  <a:pt x="37908" y="10409"/>
                  <a:pt x="38545" y="9829"/>
                </a:cubicBezTo>
                <a:cubicBezTo>
                  <a:pt x="39656" y="8811"/>
                  <a:pt x="39702" y="7114"/>
                  <a:pt x="39672" y="5617"/>
                </a:cubicBezTo>
                <a:lnTo>
                  <a:pt x="39579" y="0"/>
                </a:lnTo>
                <a:close/>
              </a:path>
            </a:pathLst>
          </a:custGeom>
          <a:solidFill>
            <a:srgbClr val="36BA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1" name="Google Shape;721;p13"/>
          <p:cNvGrpSpPr/>
          <p:nvPr/>
        </p:nvGrpSpPr>
        <p:grpSpPr>
          <a:xfrm>
            <a:off x="10427067" y="3523964"/>
            <a:ext cx="4466418" cy="3197355"/>
            <a:chOff x="5750949" y="2651935"/>
            <a:chExt cx="3349814" cy="2398016"/>
          </a:xfrm>
        </p:grpSpPr>
        <p:sp>
          <p:nvSpPr>
            <p:cNvPr id="722" name="Google Shape;722;p13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3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3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3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3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3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3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3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3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3"/>
            <p:cNvSpPr/>
            <p:nvPr/>
          </p:nvSpPr>
          <p:spPr>
            <a:xfrm rot="-5400000">
              <a:off x="7445719" y="4294043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3"/>
            <p:cNvSpPr/>
            <p:nvPr/>
          </p:nvSpPr>
          <p:spPr>
            <a:xfrm rot="-5400000">
              <a:off x="7722528" y="4423089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3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3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3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3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3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3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3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3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3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72278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3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3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8225516" y="4786536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7872214" y="4863161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3"/>
            <p:cNvSpPr/>
            <p:nvPr/>
          </p:nvSpPr>
          <p:spPr>
            <a:xfrm rot="-5400000">
              <a:off x="7849817" y="4649267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3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3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3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3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3"/>
            <p:cNvSpPr/>
            <p:nvPr/>
          </p:nvSpPr>
          <p:spPr>
            <a:xfrm rot="-5400000">
              <a:off x="5937384" y="49188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3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8" name="Google Shape;798;p13"/>
          <p:cNvSpPr/>
          <p:nvPr/>
        </p:nvSpPr>
        <p:spPr>
          <a:xfrm rot="5400000">
            <a:off x="666993" y="4783921"/>
            <a:ext cx="1569699" cy="3461289"/>
          </a:xfrm>
          <a:custGeom>
            <a:avLst/>
            <a:gdLst/>
            <a:ahLst/>
            <a:cxnLst/>
            <a:rect l="l" t="t" r="r" b="b"/>
            <a:pathLst>
              <a:path w="28114" h="61783" extrusionOk="0">
                <a:moveTo>
                  <a:pt x="28114" y="0"/>
                </a:moveTo>
                <a:cubicBezTo>
                  <a:pt x="22883" y="649"/>
                  <a:pt x="17637" y="2932"/>
                  <a:pt x="13949" y="5848"/>
                </a:cubicBezTo>
                <a:cubicBezTo>
                  <a:pt x="8549" y="10092"/>
                  <a:pt x="4768" y="16125"/>
                  <a:pt x="2423" y="22575"/>
                </a:cubicBezTo>
                <a:cubicBezTo>
                  <a:pt x="942" y="26648"/>
                  <a:pt x="0" y="30953"/>
                  <a:pt x="247" y="35274"/>
                </a:cubicBezTo>
                <a:cubicBezTo>
                  <a:pt x="710" y="43482"/>
                  <a:pt x="5601" y="51105"/>
                  <a:pt x="12360" y="55811"/>
                </a:cubicBezTo>
                <a:cubicBezTo>
                  <a:pt x="17020" y="59051"/>
                  <a:pt x="22482" y="60980"/>
                  <a:pt x="28114" y="61782"/>
                </a:cubicBezTo>
                <a:lnTo>
                  <a:pt x="28114" y="48235"/>
                </a:lnTo>
                <a:cubicBezTo>
                  <a:pt x="24457" y="48065"/>
                  <a:pt x="20924" y="46892"/>
                  <a:pt x="17899" y="44840"/>
                </a:cubicBezTo>
                <a:cubicBezTo>
                  <a:pt x="13702" y="41970"/>
                  <a:pt x="10632" y="37063"/>
                  <a:pt x="11064" y="31987"/>
                </a:cubicBezTo>
                <a:cubicBezTo>
                  <a:pt x="11511" y="26972"/>
                  <a:pt x="15261" y="22760"/>
                  <a:pt x="19674" y="20337"/>
                </a:cubicBezTo>
                <a:cubicBezTo>
                  <a:pt x="22312" y="18871"/>
                  <a:pt x="25182" y="17946"/>
                  <a:pt x="28114" y="17205"/>
                </a:cubicBezTo>
                <a:lnTo>
                  <a:pt x="28114" y="0"/>
                </a:lnTo>
                <a:close/>
              </a:path>
            </a:pathLst>
          </a:custGeom>
          <a:solidFill>
            <a:srgbClr val="0067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9" name="Google Shape;799;p13"/>
          <p:cNvGrpSpPr/>
          <p:nvPr/>
        </p:nvGrpSpPr>
        <p:grpSpPr>
          <a:xfrm>
            <a:off x="9301834" y="-5463"/>
            <a:ext cx="2937491" cy="1250066"/>
            <a:chOff x="6976376" y="-4098"/>
            <a:chExt cx="2203118" cy="937549"/>
          </a:xfrm>
        </p:grpSpPr>
        <p:sp>
          <p:nvSpPr>
            <p:cNvPr id="800" name="Google Shape;800;p13"/>
            <p:cNvSpPr/>
            <p:nvPr/>
          </p:nvSpPr>
          <p:spPr>
            <a:xfrm rot="-5400000">
              <a:off x="7609160" y="-636882"/>
              <a:ext cx="937549" cy="2203118"/>
            </a:xfrm>
            <a:custGeom>
              <a:avLst/>
              <a:gdLst/>
              <a:ahLst/>
              <a:cxnLst/>
              <a:rect l="l" t="t" r="r" b="b"/>
              <a:pathLst>
                <a:path w="13903" h="32558" extrusionOk="0">
                  <a:moveTo>
                    <a:pt x="13903" y="0"/>
                  </a:moveTo>
                  <a:cubicBezTo>
                    <a:pt x="13548" y="62"/>
                    <a:pt x="13193" y="108"/>
                    <a:pt x="12838" y="201"/>
                  </a:cubicBezTo>
                  <a:cubicBezTo>
                    <a:pt x="9490" y="880"/>
                    <a:pt x="6126" y="2546"/>
                    <a:pt x="3935" y="5231"/>
                  </a:cubicBezTo>
                  <a:cubicBezTo>
                    <a:pt x="1343" y="8394"/>
                    <a:pt x="1034" y="12514"/>
                    <a:pt x="664" y="16433"/>
                  </a:cubicBezTo>
                  <a:cubicBezTo>
                    <a:pt x="247" y="20923"/>
                    <a:pt x="62" y="25444"/>
                    <a:pt x="16" y="29965"/>
                  </a:cubicBezTo>
                  <a:cubicBezTo>
                    <a:pt x="0" y="30829"/>
                    <a:pt x="16" y="31693"/>
                    <a:pt x="16" y="32558"/>
                  </a:cubicBezTo>
                  <a:lnTo>
                    <a:pt x="1158" y="32558"/>
                  </a:lnTo>
                  <a:cubicBezTo>
                    <a:pt x="1250" y="28083"/>
                    <a:pt x="1513" y="23608"/>
                    <a:pt x="1960" y="19149"/>
                  </a:cubicBezTo>
                  <a:cubicBezTo>
                    <a:pt x="2161" y="17081"/>
                    <a:pt x="2346" y="15029"/>
                    <a:pt x="2639" y="12977"/>
                  </a:cubicBezTo>
                  <a:cubicBezTo>
                    <a:pt x="2917" y="11125"/>
                    <a:pt x="3349" y="9243"/>
                    <a:pt x="4305" y="7607"/>
                  </a:cubicBezTo>
                  <a:cubicBezTo>
                    <a:pt x="5972" y="4799"/>
                    <a:pt x="8888" y="3009"/>
                    <a:pt x="11959" y="2114"/>
                  </a:cubicBezTo>
                  <a:cubicBezTo>
                    <a:pt x="12607" y="1929"/>
                    <a:pt x="13255" y="1775"/>
                    <a:pt x="13903" y="1667"/>
                  </a:cubicBezTo>
                  <a:lnTo>
                    <a:pt x="13903" y="0"/>
                  </a:ln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3"/>
            <p:cNvSpPr/>
            <p:nvPr/>
          </p:nvSpPr>
          <p:spPr>
            <a:xfrm rot="-5400000">
              <a:off x="8159608" y="-570276"/>
              <a:ext cx="453703" cy="1586059"/>
            </a:xfrm>
            <a:custGeom>
              <a:avLst/>
              <a:gdLst/>
              <a:ahLst/>
              <a:cxnLst/>
              <a:rect l="l" t="t" r="r" b="b"/>
              <a:pathLst>
                <a:path w="6728" h="23439" extrusionOk="0">
                  <a:moveTo>
                    <a:pt x="6728" y="0"/>
                  </a:moveTo>
                  <a:cubicBezTo>
                    <a:pt x="4753" y="1327"/>
                    <a:pt x="3210" y="3194"/>
                    <a:pt x="2284" y="5401"/>
                  </a:cubicBezTo>
                  <a:cubicBezTo>
                    <a:pt x="1019" y="8286"/>
                    <a:pt x="618" y="11449"/>
                    <a:pt x="386" y="14566"/>
                  </a:cubicBezTo>
                  <a:cubicBezTo>
                    <a:pt x="170" y="17513"/>
                    <a:pt x="62" y="20476"/>
                    <a:pt x="0" y="23439"/>
                  </a:cubicBezTo>
                  <a:lnTo>
                    <a:pt x="1559" y="23439"/>
                  </a:lnTo>
                  <a:cubicBezTo>
                    <a:pt x="1605" y="21248"/>
                    <a:pt x="1682" y="19056"/>
                    <a:pt x="1806" y="16865"/>
                  </a:cubicBezTo>
                  <a:cubicBezTo>
                    <a:pt x="2114" y="11635"/>
                    <a:pt x="2577" y="5463"/>
                    <a:pt x="6728" y="1759"/>
                  </a:cubicBezTo>
                  <a:lnTo>
                    <a:pt x="6728" y="0"/>
                  </a:ln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4"/>
          <p:cNvSpPr txBox="1"/>
          <p:nvPr>
            <p:ph type="title"/>
          </p:nvPr>
        </p:nvSpPr>
        <p:spPr>
          <a:xfrm>
            <a:off x="1573200" y="1568033"/>
            <a:ext cx="5393600" cy="3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65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5"/>
          <p:cNvSpPr txBox="1"/>
          <p:nvPr>
            <p:ph type="title"/>
          </p:nvPr>
        </p:nvSpPr>
        <p:spPr>
          <a:xfrm>
            <a:off x="2578100" y="1576433"/>
            <a:ext cx="86844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335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806" name="Google Shape;806;p15"/>
          <p:cNvSpPr txBox="1"/>
          <p:nvPr>
            <p:ph type="subTitle" idx="1"/>
          </p:nvPr>
        </p:nvSpPr>
        <p:spPr>
          <a:xfrm>
            <a:off x="2811900" y="4042233"/>
            <a:ext cx="8216800" cy="7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807" name="Google Shape;807;p15"/>
          <p:cNvSpPr/>
          <p:nvPr/>
        </p:nvSpPr>
        <p:spPr>
          <a:xfrm>
            <a:off x="-507999" y="-16500"/>
            <a:ext cx="6972244" cy="5947355"/>
          </a:xfrm>
          <a:custGeom>
            <a:avLst/>
            <a:gdLst/>
            <a:ahLst/>
            <a:cxnLst/>
            <a:rect l="l" t="t" r="r" b="b"/>
            <a:pathLst>
              <a:path w="39703" h="33168" extrusionOk="0">
                <a:moveTo>
                  <a:pt x="1" y="0"/>
                </a:moveTo>
                <a:cubicBezTo>
                  <a:pt x="16" y="93"/>
                  <a:pt x="16" y="201"/>
                  <a:pt x="16" y="324"/>
                </a:cubicBezTo>
                <a:cubicBezTo>
                  <a:pt x="340" y="7916"/>
                  <a:pt x="649" y="15508"/>
                  <a:pt x="942" y="23115"/>
                </a:cubicBezTo>
                <a:cubicBezTo>
                  <a:pt x="1050" y="25445"/>
                  <a:pt x="1189" y="27929"/>
                  <a:pt x="2608" y="29780"/>
                </a:cubicBezTo>
                <a:cubicBezTo>
                  <a:pt x="2902" y="30166"/>
                  <a:pt x="3272" y="30521"/>
                  <a:pt x="3735" y="30598"/>
                </a:cubicBezTo>
                <a:cubicBezTo>
                  <a:pt x="3820" y="30614"/>
                  <a:pt x="3902" y="30622"/>
                  <a:pt x="3980" y="30622"/>
                </a:cubicBezTo>
                <a:cubicBezTo>
                  <a:pt x="5177" y="30622"/>
                  <a:pt x="5678" y="28830"/>
                  <a:pt x="5664" y="27512"/>
                </a:cubicBezTo>
                <a:lnTo>
                  <a:pt x="5556" y="21263"/>
                </a:lnTo>
                <a:cubicBezTo>
                  <a:pt x="5540" y="20096"/>
                  <a:pt x="5907" y="18501"/>
                  <a:pt x="7066" y="18501"/>
                </a:cubicBezTo>
                <a:cubicBezTo>
                  <a:pt x="7072" y="18501"/>
                  <a:pt x="7078" y="18501"/>
                  <a:pt x="7083" y="18501"/>
                </a:cubicBezTo>
                <a:cubicBezTo>
                  <a:pt x="8009" y="18516"/>
                  <a:pt x="8503" y="19581"/>
                  <a:pt x="8734" y="20461"/>
                </a:cubicBezTo>
                <a:cubicBezTo>
                  <a:pt x="9351" y="22806"/>
                  <a:pt x="9722" y="25213"/>
                  <a:pt x="9814" y="27651"/>
                </a:cubicBezTo>
                <a:cubicBezTo>
                  <a:pt x="9876" y="29024"/>
                  <a:pt x="9876" y="30475"/>
                  <a:pt x="10555" y="31678"/>
                </a:cubicBezTo>
                <a:cubicBezTo>
                  <a:pt x="11050" y="32537"/>
                  <a:pt x="12040" y="33168"/>
                  <a:pt x="12976" y="33168"/>
                </a:cubicBezTo>
                <a:cubicBezTo>
                  <a:pt x="13352" y="33168"/>
                  <a:pt x="13719" y="33066"/>
                  <a:pt x="14042" y="32836"/>
                </a:cubicBezTo>
                <a:cubicBezTo>
                  <a:pt x="14428" y="32527"/>
                  <a:pt x="14737" y="32126"/>
                  <a:pt x="14953" y="31663"/>
                </a:cubicBezTo>
                <a:cubicBezTo>
                  <a:pt x="16542" y="28592"/>
                  <a:pt x="16604" y="24982"/>
                  <a:pt x="16557" y="21525"/>
                </a:cubicBezTo>
                <a:cubicBezTo>
                  <a:pt x="16511" y="18069"/>
                  <a:pt x="16418" y="14474"/>
                  <a:pt x="17761" y="11295"/>
                </a:cubicBezTo>
                <a:cubicBezTo>
                  <a:pt x="18995" y="8372"/>
                  <a:pt x="21848" y="5867"/>
                  <a:pt x="24962" y="5867"/>
                </a:cubicBezTo>
                <a:cubicBezTo>
                  <a:pt x="25235" y="5867"/>
                  <a:pt x="25509" y="5886"/>
                  <a:pt x="25785" y="5926"/>
                </a:cubicBezTo>
                <a:cubicBezTo>
                  <a:pt x="29534" y="6466"/>
                  <a:pt x="32188" y="10493"/>
                  <a:pt x="35984" y="10632"/>
                </a:cubicBezTo>
                <a:cubicBezTo>
                  <a:pt x="36041" y="10634"/>
                  <a:pt x="36097" y="10635"/>
                  <a:pt x="36154" y="10635"/>
                </a:cubicBezTo>
                <a:cubicBezTo>
                  <a:pt x="37026" y="10635"/>
                  <a:pt x="37908" y="10409"/>
                  <a:pt x="38545" y="9829"/>
                </a:cubicBezTo>
                <a:cubicBezTo>
                  <a:pt x="39656" y="8811"/>
                  <a:pt x="39702" y="7114"/>
                  <a:pt x="39672" y="5617"/>
                </a:cubicBezTo>
                <a:lnTo>
                  <a:pt x="395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8" name="Google Shape;808;p15"/>
          <p:cNvGrpSpPr/>
          <p:nvPr/>
        </p:nvGrpSpPr>
        <p:grpSpPr>
          <a:xfrm rot="5400000">
            <a:off x="-2430199" y="-1252449"/>
            <a:ext cx="4466418" cy="3197355"/>
            <a:chOff x="5750949" y="2651935"/>
            <a:chExt cx="3349814" cy="2398016"/>
          </a:xfrm>
        </p:grpSpPr>
        <p:sp>
          <p:nvSpPr>
            <p:cNvPr id="809" name="Google Shape;809;p15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5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5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5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5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5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5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5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5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5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5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5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5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5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5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5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5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5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5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5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5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5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5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5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5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5"/>
            <p:cNvSpPr/>
            <p:nvPr/>
          </p:nvSpPr>
          <p:spPr>
            <a:xfrm rot="-5400000">
              <a:off x="7445719" y="4294043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5"/>
            <p:cNvSpPr/>
            <p:nvPr/>
          </p:nvSpPr>
          <p:spPr>
            <a:xfrm rot="-5400000">
              <a:off x="7722528" y="4423089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5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5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5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5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5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5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5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5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5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5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5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5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5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5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5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5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5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5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5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5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5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5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5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5"/>
            <p:cNvSpPr/>
            <p:nvPr/>
          </p:nvSpPr>
          <p:spPr>
            <a:xfrm rot="-5400000">
              <a:off x="73040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5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5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5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5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5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5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5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5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5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5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5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5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5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5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5"/>
            <p:cNvSpPr/>
            <p:nvPr/>
          </p:nvSpPr>
          <p:spPr>
            <a:xfrm rot="-5400000">
              <a:off x="8225516" y="4786536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5"/>
            <p:cNvSpPr/>
            <p:nvPr/>
          </p:nvSpPr>
          <p:spPr>
            <a:xfrm rot="-5400000">
              <a:off x="7872214" y="4863161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5"/>
            <p:cNvSpPr/>
            <p:nvPr/>
          </p:nvSpPr>
          <p:spPr>
            <a:xfrm rot="-5400000">
              <a:off x="7849817" y="4649267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5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5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5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5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5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5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5"/>
            <p:cNvSpPr/>
            <p:nvPr/>
          </p:nvSpPr>
          <p:spPr>
            <a:xfrm rot="-5400000">
              <a:off x="5937384" y="49188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5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5" name="Google Shape;885;p15"/>
          <p:cNvSpPr/>
          <p:nvPr/>
        </p:nvSpPr>
        <p:spPr>
          <a:xfrm rot="5400000">
            <a:off x="5932243" y="4341954"/>
            <a:ext cx="1569699" cy="3461289"/>
          </a:xfrm>
          <a:custGeom>
            <a:avLst/>
            <a:gdLst/>
            <a:ahLst/>
            <a:cxnLst/>
            <a:rect l="l" t="t" r="r" b="b"/>
            <a:pathLst>
              <a:path w="28114" h="61783" extrusionOk="0">
                <a:moveTo>
                  <a:pt x="28114" y="0"/>
                </a:moveTo>
                <a:cubicBezTo>
                  <a:pt x="22883" y="649"/>
                  <a:pt x="17637" y="2932"/>
                  <a:pt x="13949" y="5848"/>
                </a:cubicBezTo>
                <a:cubicBezTo>
                  <a:pt x="8549" y="10092"/>
                  <a:pt x="4768" y="16125"/>
                  <a:pt x="2423" y="22575"/>
                </a:cubicBezTo>
                <a:cubicBezTo>
                  <a:pt x="942" y="26648"/>
                  <a:pt x="0" y="30953"/>
                  <a:pt x="247" y="35274"/>
                </a:cubicBezTo>
                <a:cubicBezTo>
                  <a:pt x="710" y="43482"/>
                  <a:pt x="5601" y="51105"/>
                  <a:pt x="12360" y="55811"/>
                </a:cubicBezTo>
                <a:cubicBezTo>
                  <a:pt x="17020" y="59051"/>
                  <a:pt x="22482" y="60980"/>
                  <a:pt x="28114" y="61782"/>
                </a:cubicBezTo>
                <a:lnTo>
                  <a:pt x="28114" y="48235"/>
                </a:lnTo>
                <a:cubicBezTo>
                  <a:pt x="24457" y="48065"/>
                  <a:pt x="20924" y="46892"/>
                  <a:pt x="17899" y="44840"/>
                </a:cubicBezTo>
                <a:cubicBezTo>
                  <a:pt x="13702" y="41970"/>
                  <a:pt x="10632" y="37063"/>
                  <a:pt x="11064" y="31987"/>
                </a:cubicBezTo>
                <a:cubicBezTo>
                  <a:pt x="11511" y="26972"/>
                  <a:pt x="15261" y="22760"/>
                  <a:pt x="19674" y="20337"/>
                </a:cubicBezTo>
                <a:cubicBezTo>
                  <a:pt x="22312" y="18871"/>
                  <a:pt x="25182" y="17946"/>
                  <a:pt x="28114" y="17205"/>
                </a:cubicBezTo>
                <a:lnTo>
                  <a:pt x="28114" y="0"/>
                </a:lnTo>
                <a:close/>
              </a:path>
            </a:pathLst>
          </a:custGeom>
          <a:solidFill>
            <a:srgbClr val="0067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6" name="Google Shape;886;p15"/>
          <p:cNvGrpSpPr/>
          <p:nvPr/>
        </p:nvGrpSpPr>
        <p:grpSpPr>
          <a:xfrm>
            <a:off x="9254501" y="-16497"/>
            <a:ext cx="2937491" cy="1250066"/>
            <a:chOff x="6976376" y="-4098"/>
            <a:chExt cx="2203118" cy="937549"/>
          </a:xfrm>
        </p:grpSpPr>
        <p:sp>
          <p:nvSpPr>
            <p:cNvPr id="887" name="Google Shape;887;p15"/>
            <p:cNvSpPr/>
            <p:nvPr/>
          </p:nvSpPr>
          <p:spPr>
            <a:xfrm rot="-5400000">
              <a:off x="7609160" y="-636882"/>
              <a:ext cx="937549" cy="2203118"/>
            </a:xfrm>
            <a:custGeom>
              <a:avLst/>
              <a:gdLst/>
              <a:ahLst/>
              <a:cxnLst/>
              <a:rect l="l" t="t" r="r" b="b"/>
              <a:pathLst>
                <a:path w="13903" h="32558" extrusionOk="0">
                  <a:moveTo>
                    <a:pt x="13903" y="0"/>
                  </a:moveTo>
                  <a:cubicBezTo>
                    <a:pt x="13548" y="62"/>
                    <a:pt x="13193" y="108"/>
                    <a:pt x="12838" y="201"/>
                  </a:cubicBezTo>
                  <a:cubicBezTo>
                    <a:pt x="9490" y="880"/>
                    <a:pt x="6126" y="2546"/>
                    <a:pt x="3935" y="5231"/>
                  </a:cubicBezTo>
                  <a:cubicBezTo>
                    <a:pt x="1343" y="8394"/>
                    <a:pt x="1034" y="12514"/>
                    <a:pt x="664" y="16433"/>
                  </a:cubicBezTo>
                  <a:cubicBezTo>
                    <a:pt x="247" y="20923"/>
                    <a:pt x="62" y="25444"/>
                    <a:pt x="16" y="29965"/>
                  </a:cubicBezTo>
                  <a:cubicBezTo>
                    <a:pt x="0" y="30829"/>
                    <a:pt x="16" y="31693"/>
                    <a:pt x="16" y="32558"/>
                  </a:cubicBezTo>
                  <a:lnTo>
                    <a:pt x="1158" y="32558"/>
                  </a:lnTo>
                  <a:cubicBezTo>
                    <a:pt x="1250" y="28083"/>
                    <a:pt x="1513" y="23608"/>
                    <a:pt x="1960" y="19149"/>
                  </a:cubicBezTo>
                  <a:cubicBezTo>
                    <a:pt x="2161" y="17081"/>
                    <a:pt x="2346" y="15029"/>
                    <a:pt x="2639" y="12977"/>
                  </a:cubicBezTo>
                  <a:cubicBezTo>
                    <a:pt x="2917" y="11125"/>
                    <a:pt x="3349" y="9243"/>
                    <a:pt x="4305" y="7607"/>
                  </a:cubicBezTo>
                  <a:cubicBezTo>
                    <a:pt x="5972" y="4799"/>
                    <a:pt x="8888" y="3009"/>
                    <a:pt x="11959" y="2114"/>
                  </a:cubicBezTo>
                  <a:cubicBezTo>
                    <a:pt x="12607" y="1929"/>
                    <a:pt x="13255" y="1775"/>
                    <a:pt x="13903" y="1667"/>
                  </a:cubicBezTo>
                  <a:lnTo>
                    <a:pt x="13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5"/>
            <p:cNvSpPr/>
            <p:nvPr/>
          </p:nvSpPr>
          <p:spPr>
            <a:xfrm rot="-5400000">
              <a:off x="8159608" y="-570276"/>
              <a:ext cx="453703" cy="1586059"/>
            </a:xfrm>
            <a:custGeom>
              <a:avLst/>
              <a:gdLst/>
              <a:ahLst/>
              <a:cxnLst/>
              <a:rect l="l" t="t" r="r" b="b"/>
              <a:pathLst>
                <a:path w="6728" h="23439" extrusionOk="0">
                  <a:moveTo>
                    <a:pt x="6728" y="0"/>
                  </a:moveTo>
                  <a:cubicBezTo>
                    <a:pt x="4753" y="1327"/>
                    <a:pt x="3210" y="3194"/>
                    <a:pt x="2284" y="5401"/>
                  </a:cubicBezTo>
                  <a:cubicBezTo>
                    <a:pt x="1019" y="8286"/>
                    <a:pt x="618" y="11449"/>
                    <a:pt x="386" y="14566"/>
                  </a:cubicBezTo>
                  <a:cubicBezTo>
                    <a:pt x="170" y="17513"/>
                    <a:pt x="62" y="20476"/>
                    <a:pt x="0" y="23439"/>
                  </a:cubicBezTo>
                  <a:lnTo>
                    <a:pt x="1559" y="23439"/>
                  </a:lnTo>
                  <a:cubicBezTo>
                    <a:pt x="1605" y="21248"/>
                    <a:pt x="1682" y="19056"/>
                    <a:pt x="1806" y="16865"/>
                  </a:cubicBezTo>
                  <a:cubicBezTo>
                    <a:pt x="2114" y="11635"/>
                    <a:pt x="2577" y="5463"/>
                    <a:pt x="6728" y="1759"/>
                  </a:cubicBezTo>
                  <a:lnTo>
                    <a:pt x="67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7"/>
          <p:cNvSpPr/>
          <p:nvPr/>
        </p:nvSpPr>
        <p:spPr>
          <a:xfrm rot="5400000">
            <a:off x="4996726" y="212105"/>
            <a:ext cx="2884311" cy="13284236"/>
          </a:xfrm>
          <a:custGeom>
            <a:avLst/>
            <a:gdLst/>
            <a:ahLst/>
            <a:cxnLst/>
            <a:rect l="l" t="t" r="r" b="b"/>
            <a:pathLst>
              <a:path w="9984" h="30321" extrusionOk="0">
                <a:moveTo>
                  <a:pt x="9968" y="0"/>
                </a:moveTo>
                <a:cubicBezTo>
                  <a:pt x="7407" y="571"/>
                  <a:pt x="4491" y="1420"/>
                  <a:pt x="2654" y="2885"/>
                </a:cubicBezTo>
                <a:cubicBezTo>
                  <a:pt x="1837" y="3549"/>
                  <a:pt x="1235" y="4320"/>
                  <a:pt x="973" y="5246"/>
                </a:cubicBezTo>
                <a:cubicBezTo>
                  <a:pt x="587" y="6666"/>
                  <a:pt x="1528" y="8055"/>
                  <a:pt x="2346" y="9274"/>
                </a:cubicBezTo>
                <a:cubicBezTo>
                  <a:pt x="3179" y="10477"/>
                  <a:pt x="3951" y="12035"/>
                  <a:pt x="3287" y="13332"/>
                </a:cubicBezTo>
                <a:cubicBezTo>
                  <a:pt x="2500" y="14859"/>
                  <a:pt x="0" y="15368"/>
                  <a:pt x="16" y="17097"/>
                </a:cubicBezTo>
                <a:cubicBezTo>
                  <a:pt x="31" y="18979"/>
                  <a:pt x="3040" y="19349"/>
                  <a:pt x="3673" y="21124"/>
                </a:cubicBezTo>
                <a:cubicBezTo>
                  <a:pt x="4167" y="22482"/>
                  <a:pt x="3009" y="23824"/>
                  <a:pt x="2022" y="24873"/>
                </a:cubicBezTo>
                <a:cubicBezTo>
                  <a:pt x="1034" y="25938"/>
                  <a:pt x="78" y="27512"/>
                  <a:pt x="895" y="28715"/>
                </a:cubicBezTo>
                <a:cubicBezTo>
                  <a:pt x="1420" y="29487"/>
                  <a:pt x="2454" y="29672"/>
                  <a:pt x="3380" y="29780"/>
                </a:cubicBezTo>
                <a:cubicBezTo>
                  <a:pt x="5571" y="30042"/>
                  <a:pt x="7777" y="30228"/>
                  <a:pt x="9984" y="30320"/>
                </a:cubicBezTo>
                <a:lnTo>
                  <a:pt x="996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17"/>
          <p:cNvSpPr txBox="1"/>
          <p:nvPr>
            <p:ph type="title"/>
          </p:nvPr>
        </p:nvSpPr>
        <p:spPr>
          <a:xfrm>
            <a:off x="1801700" y="3143336"/>
            <a:ext cx="2272800" cy="6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935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3" name="Google Shape;893;p17"/>
          <p:cNvSpPr txBox="1"/>
          <p:nvPr>
            <p:ph type="title" idx="2"/>
          </p:nvPr>
        </p:nvSpPr>
        <p:spPr>
          <a:xfrm>
            <a:off x="2317900" y="2022300"/>
            <a:ext cx="1240400" cy="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4" name="Google Shape;894;p17"/>
          <p:cNvSpPr txBox="1"/>
          <p:nvPr>
            <p:ph type="subTitle" idx="1"/>
          </p:nvPr>
        </p:nvSpPr>
        <p:spPr>
          <a:xfrm>
            <a:off x="1723900" y="4050200"/>
            <a:ext cx="2428400" cy="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2135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5" name="Google Shape;895;p17"/>
          <p:cNvSpPr txBox="1"/>
          <p:nvPr>
            <p:ph type="title" idx="3"/>
          </p:nvPr>
        </p:nvSpPr>
        <p:spPr>
          <a:xfrm>
            <a:off x="8118500" y="3143336"/>
            <a:ext cx="2272800" cy="6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935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6" name="Google Shape;896;p17"/>
          <p:cNvSpPr txBox="1"/>
          <p:nvPr>
            <p:ph type="title" idx="4"/>
          </p:nvPr>
        </p:nvSpPr>
        <p:spPr>
          <a:xfrm>
            <a:off x="8634700" y="2022300"/>
            <a:ext cx="1240400" cy="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7" name="Google Shape;897;p17"/>
          <p:cNvSpPr txBox="1"/>
          <p:nvPr>
            <p:ph type="subTitle" idx="5"/>
          </p:nvPr>
        </p:nvSpPr>
        <p:spPr>
          <a:xfrm>
            <a:off x="8041700" y="4050184"/>
            <a:ext cx="2426400" cy="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2135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8" name="Google Shape;898;p17"/>
          <p:cNvSpPr txBox="1"/>
          <p:nvPr>
            <p:ph type="title" idx="6"/>
          </p:nvPr>
        </p:nvSpPr>
        <p:spPr>
          <a:xfrm>
            <a:off x="4960100" y="3143336"/>
            <a:ext cx="2272800" cy="6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935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9" name="Google Shape;899;p17"/>
          <p:cNvSpPr txBox="1"/>
          <p:nvPr>
            <p:ph type="title" idx="7"/>
          </p:nvPr>
        </p:nvSpPr>
        <p:spPr>
          <a:xfrm>
            <a:off x="5476300" y="2022300"/>
            <a:ext cx="1240400" cy="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0" name="Google Shape;900;p17"/>
          <p:cNvSpPr txBox="1"/>
          <p:nvPr>
            <p:ph type="subTitle" idx="8"/>
          </p:nvPr>
        </p:nvSpPr>
        <p:spPr>
          <a:xfrm>
            <a:off x="4883800" y="4050184"/>
            <a:ext cx="2426400" cy="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2135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1" name="Google Shape;901;p17"/>
          <p:cNvSpPr txBox="1"/>
          <p:nvPr>
            <p:ph type="title" idx="9"/>
          </p:nvPr>
        </p:nvSpPr>
        <p:spPr>
          <a:xfrm>
            <a:off x="950967" y="593367"/>
            <a:ext cx="10311600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6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2" name="Google Shape;902;p17"/>
          <p:cNvSpPr/>
          <p:nvPr/>
        </p:nvSpPr>
        <p:spPr>
          <a:xfrm rot="10800000">
            <a:off x="17" y="182511"/>
            <a:ext cx="1506817" cy="3322689"/>
          </a:xfrm>
          <a:custGeom>
            <a:avLst/>
            <a:gdLst/>
            <a:ahLst/>
            <a:cxnLst/>
            <a:rect l="l" t="t" r="r" b="b"/>
            <a:pathLst>
              <a:path w="28114" h="61783" extrusionOk="0">
                <a:moveTo>
                  <a:pt x="28114" y="0"/>
                </a:moveTo>
                <a:cubicBezTo>
                  <a:pt x="22883" y="649"/>
                  <a:pt x="17637" y="2932"/>
                  <a:pt x="13949" y="5848"/>
                </a:cubicBezTo>
                <a:cubicBezTo>
                  <a:pt x="8549" y="10092"/>
                  <a:pt x="4768" y="16125"/>
                  <a:pt x="2423" y="22575"/>
                </a:cubicBezTo>
                <a:cubicBezTo>
                  <a:pt x="942" y="26648"/>
                  <a:pt x="0" y="30953"/>
                  <a:pt x="247" y="35274"/>
                </a:cubicBezTo>
                <a:cubicBezTo>
                  <a:pt x="710" y="43482"/>
                  <a:pt x="5601" y="51105"/>
                  <a:pt x="12360" y="55811"/>
                </a:cubicBezTo>
                <a:cubicBezTo>
                  <a:pt x="17020" y="59051"/>
                  <a:pt x="22482" y="60980"/>
                  <a:pt x="28114" y="61782"/>
                </a:cubicBezTo>
                <a:lnTo>
                  <a:pt x="28114" y="48235"/>
                </a:lnTo>
                <a:cubicBezTo>
                  <a:pt x="24457" y="48065"/>
                  <a:pt x="20924" y="46892"/>
                  <a:pt x="17899" y="44840"/>
                </a:cubicBezTo>
                <a:cubicBezTo>
                  <a:pt x="13702" y="41970"/>
                  <a:pt x="10632" y="37063"/>
                  <a:pt x="11064" y="31987"/>
                </a:cubicBezTo>
                <a:cubicBezTo>
                  <a:pt x="11511" y="26972"/>
                  <a:pt x="15261" y="22760"/>
                  <a:pt x="19674" y="20337"/>
                </a:cubicBezTo>
                <a:cubicBezTo>
                  <a:pt x="22312" y="18871"/>
                  <a:pt x="25182" y="17946"/>
                  <a:pt x="28114" y="17205"/>
                </a:cubicBezTo>
                <a:lnTo>
                  <a:pt x="28114" y="0"/>
                </a:lnTo>
                <a:close/>
              </a:path>
            </a:pathLst>
          </a:custGeom>
          <a:solidFill>
            <a:srgbClr val="0067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3" name="Google Shape;903;p17"/>
          <p:cNvGrpSpPr/>
          <p:nvPr/>
        </p:nvGrpSpPr>
        <p:grpSpPr>
          <a:xfrm>
            <a:off x="9301834" y="-5463"/>
            <a:ext cx="2937491" cy="1250066"/>
            <a:chOff x="6976376" y="-4098"/>
            <a:chExt cx="2203118" cy="937549"/>
          </a:xfrm>
        </p:grpSpPr>
        <p:sp>
          <p:nvSpPr>
            <p:cNvPr id="904" name="Google Shape;904;p17"/>
            <p:cNvSpPr/>
            <p:nvPr/>
          </p:nvSpPr>
          <p:spPr>
            <a:xfrm rot="-5400000">
              <a:off x="7609160" y="-636882"/>
              <a:ext cx="937549" cy="2203118"/>
            </a:xfrm>
            <a:custGeom>
              <a:avLst/>
              <a:gdLst/>
              <a:ahLst/>
              <a:cxnLst/>
              <a:rect l="l" t="t" r="r" b="b"/>
              <a:pathLst>
                <a:path w="13903" h="32558" extrusionOk="0">
                  <a:moveTo>
                    <a:pt x="13903" y="0"/>
                  </a:moveTo>
                  <a:cubicBezTo>
                    <a:pt x="13548" y="62"/>
                    <a:pt x="13193" y="108"/>
                    <a:pt x="12838" y="201"/>
                  </a:cubicBezTo>
                  <a:cubicBezTo>
                    <a:pt x="9490" y="880"/>
                    <a:pt x="6126" y="2546"/>
                    <a:pt x="3935" y="5231"/>
                  </a:cubicBezTo>
                  <a:cubicBezTo>
                    <a:pt x="1343" y="8394"/>
                    <a:pt x="1034" y="12514"/>
                    <a:pt x="664" y="16433"/>
                  </a:cubicBezTo>
                  <a:cubicBezTo>
                    <a:pt x="247" y="20923"/>
                    <a:pt x="62" y="25444"/>
                    <a:pt x="16" y="29965"/>
                  </a:cubicBezTo>
                  <a:cubicBezTo>
                    <a:pt x="0" y="30829"/>
                    <a:pt x="16" y="31693"/>
                    <a:pt x="16" y="32558"/>
                  </a:cubicBezTo>
                  <a:lnTo>
                    <a:pt x="1158" y="32558"/>
                  </a:lnTo>
                  <a:cubicBezTo>
                    <a:pt x="1250" y="28083"/>
                    <a:pt x="1513" y="23608"/>
                    <a:pt x="1960" y="19149"/>
                  </a:cubicBezTo>
                  <a:cubicBezTo>
                    <a:pt x="2161" y="17081"/>
                    <a:pt x="2346" y="15029"/>
                    <a:pt x="2639" y="12977"/>
                  </a:cubicBezTo>
                  <a:cubicBezTo>
                    <a:pt x="2917" y="11125"/>
                    <a:pt x="3349" y="9243"/>
                    <a:pt x="4305" y="7607"/>
                  </a:cubicBezTo>
                  <a:cubicBezTo>
                    <a:pt x="5972" y="4799"/>
                    <a:pt x="8888" y="3009"/>
                    <a:pt x="11959" y="2114"/>
                  </a:cubicBezTo>
                  <a:cubicBezTo>
                    <a:pt x="12607" y="1929"/>
                    <a:pt x="13255" y="1775"/>
                    <a:pt x="13903" y="1667"/>
                  </a:cubicBezTo>
                  <a:lnTo>
                    <a:pt x="139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7"/>
            <p:cNvSpPr/>
            <p:nvPr/>
          </p:nvSpPr>
          <p:spPr>
            <a:xfrm rot="-5400000">
              <a:off x="8159608" y="-570276"/>
              <a:ext cx="453703" cy="1586059"/>
            </a:xfrm>
            <a:custGeom>
              <a:avLst/>
              <a:gdLst/>
              <a:ahLst/>
              <a:cxnLst/>
              <a:rect l="l" t="t" r="r" b="b"/>
              <a:pathLst>
                <a:path w="6728" h="23439" extrusionOk="0">
                  <a:moveTo>
                    <a:pt x="6728" y="0"/>
                  </a:moveTo>
                  <a:cubicBezTo>
                    <a:pt x="4753" y="1327"/>
                    <a:pt x="3210" y="3194"/>
                    <a:pt x="2284" y="5401"/>
                  </a:cubicBezTo>
                  <a:cubicBezTo>
                    <a:pt x="1019" y="8286"/>
                    <a:pt x="618" y="11449"/>
                    <a:pt x="386" y="14566"/>
                  </a:cubicBezTo>
                  <a:cubicBezTo>
                    <a:pt x="170" y="17513"/>
                    <a:pt x="62" y="20476"/>
                    <a:pt x="0" y="23439"/>
                  </a:cubicBezTo>
                  <a:lnTo>
                    <a:pt x="1559" y="23439"/>
                  </a:lnTo>
                  <a:cubicBezTo>
                    <a:pt x="1605" y="21248"/>
                    <a:pt x="1682" y="19056"/>
                    <a:pt x="1806" y="16865"/>
                  </a:cubicBezTo>
                  <a:cubicBezTo>
                    <a:pt x="2114" y="11635"/>
                    <a:pt x="2577" y="5463"/>
                    <a:pt x="6728" y="1759"/>
                  </a:cubicBezTo>
                  <a:lnTo>
                    <a:pt x="6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6" name="Google Shape;906;p17"/>
          <p:cNvGrpSpPr/>
          <p:nvPr/>
        </p:nvGrpSpPr>
        <p:grpSpPr>
          <a:xfrm>
            <a:off x="7772900" y="5780880"/>
            <a:ext cx="4466418" cy="3197355"/>
            <a:chOff x="5750949" y="2651935"/>
            <a:chExt cx="3349814" cy="2398016"/>
          </a:xfrm>
        </p:grpSpPr>
        <p:sp>
          <p:nvSpPr>
            <p:cNvPr id="907" name="Google Shape;907;p17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7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7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7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7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7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7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7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7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7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7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7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7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7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7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7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7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7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7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7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7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7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7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7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7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7"/>
            <p:cNvSpPr/>
            <p:nvPr/>
          </p:nvSpPr>
          <p:spPr>
            <a:xfrm rot="-5400000">
              <a:off x="7445719" y="4294043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7"/>
            <p:cNvSpPr/>
            <p:nvPr/>
          </p:nvSpPr>
          <p:spPr>
            <a:xfrm rot="-5400000">
              <a:off x="7722528" y="4423089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7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7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7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7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7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7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7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7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7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7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7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7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7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7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7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7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7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7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7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7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7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7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7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7"/>
            <p:cNvSpPr/>
            <p:nvPr/>
          </p:nvSpPr>
          <p:spPr>
            <a:xfrm rot="-5400000">
              <a:off x="72278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7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7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7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7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7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7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7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7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7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7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7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7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7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7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7"/>
            <p:cNvSpPr/>
            <p:nvPr/>
          </p:nvSpPr>
          <p:spPr>
            <a:xfrm rot="-5400000">
              <a:off x="8225516" y="4786536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7"/>
            <p:cNvSpPr/>
            <p:nvPr/>
          </p:nvSpPr>
          <p:spPr>
            <a:xfrm rot="-5400000">
              <a:off x="7872214" y="4863161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7"/>
            <p:cNvSpPr/>
            <p:nvPr/>
          </p:nvSpPr>
          <p:spPr>
            <a:xfrm rot="-5400000">
              <a:off x="7849817" y="4649267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7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7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7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7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7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7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7"/>
            <p:cNvSpPr/>
            <p:nvPr/>
          </p:nvSpPr>
          <p:spPr>
            <a:xfrm rot="-5400000">
              <a:off x="5937384" y="49188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7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3" name="Google Shape;983;p17"/>
          <p:cNvSpPr/>
          <p:nvPr/>
        </p:nvSpPr>
        <p:spPr>
          <a:xfrm rot="10800000">
            <a:off x="2" y="6085476"/>
            <a:ext cx="1365815" cy="1361872"/>
          </a:xfrm>
          <a:custGeom>
            <a:avLst/>
            <a:gdLst/>
            <a:ahLst/>
            <a:cxnLst/>
            <a:rect l="l" t="t" r="r" b="b"/>
            <a:pathLst>
              <a:path w="17329" h="17220" extrusionOk="0">
                <a:moveTo>
                  <a:pt x="1" y="0"/>
                </a:moveTo>
                <a:cubicBezTo>
                  <a:pt x="294" y="2685"/>
                  <a:pt x="850" y="5308"/>
                  <a:pt x="1930" y="7761"/>
                </a:cubicBezTo>
                <a:cubicBezTo>
                  <a:pt x="2933" y="10060"/>
                  <a:pt x="4537" y="12066"/>
                  <a:pt x="6559" y="13563"/>
                </a:cubicBezTo>
                <a:cubicBezTo>
                  <a:pt x="9074" y="15384"/>
                  <a:pt x="12175" y="16186"/>
                  <a:pt x="15169" y="16803"/>
                </a:cubicBezTo>
                <a:cubicBezTo>
                  <a:pt x="15879" y="16958"/>
                  <a:pt x="16604" y="17096"/>
                  <a:pt x="17329" y="17220"/>
                </a:cubicBezTo>
                <a:lnTo>
                  <a:pt x="17329" y="15924"/>
                </a:lnTo>
                <a:lnTo>
                  <a:pt x="16835" y="15831"/>
                </a:lnTo>
                <a:cubicBezTo>
                  <a:pt x="13888" y="15245"/>
                  <a:pt x="10848" y="14612"/>
                  <a:pt x="8225" y="13054"/>
                </a:cubicBezTo>
                <a:cubicBezTo>
                  <a:pt x="3889" y="10477"/>
                  <a:pt x="1991" y="5647"/>
                  <a:pt x="1251" y="864"/>
                </a:cubicBezTo>
                <a:cubicBezTo>
                  <a:pt x="1205" y="586"/>
                  <a:pt x="1174" y="293"/>
                  <a:pt x="1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8"/>
          <p:cNvSpPr txBox="1"/>
          <p:nvPr>
            <p:ph type="title"/>
          </p:nvPr>
        </p:nvSpPr>
        <p:spPr>
          <a:xfrm>
            <a:off x="1154167" y="4832817"/>
            <a:ext cx="608520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986" name="Google Shape;986;p18"/>
          <p:cNvSpPr txBox="1"/>
          <p:nvPr>
            <p:ph type="subTitle" idx="1"/>
          </p:nvPr>
        </p:nvSpPr>
        <p:spPr>
          <a:xfrm>
            <a:off x="1154167" y="2549217"/>
            <a:ext cx="8485200" cy="2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46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7" name="Google Shape;987;p18"/>
          <p:cNvSpPr/>
          <p:nvPr/>
        </p:nvSpPr>
        <p:spPr>
          <a:xfrm rot="5400000">
            <a:off x="3301994" y="-3708467"/>
            <a:ext cx="7137340" cy="12877872"/>
          </a:xfrm>
          <a:custGeom>
            <a:avLst/>
            <a:gdLst/>
            <a:ahLst/>
            <a:cxnLst/>
            <a:rect l="l" t="t" r="r" b="b"/>
            <a:pathLst>
              <a:path w="50843" h="44556" extrusionOk="0">
                <a:moveTo>
                  <a:pt x="1" y="0"/>
                </a:moveTo>
                <a:cubicBezTo>
                  <a:pt x="93" y="4521"/>
                  <a:pt x="263" y="9011"/>
                  <a:pt x="294" y="13424"/>
                </a:cubicBezTo>
                <a:cubicBezTo>
                  <a:pt x="309" y="15322"/>
                  <a:pt x="371" y="17343"/>
                  <a:pt x="1467" y="18886"/>
                </a:cubicBezTo>
                <a:cubicBezTo>
                  <a:pt x="3226" y="21355"/>
                  <a:pt x="6821" y="21540"/>
                  <a:pt x="9290" y="23299"/>
                </a:cubicBezTo>
                <a:cubicBezTo>
                  <a:pt x="14690" y="27157"/>
                  <a:pt x="12345" y="35829"/>
                  <a:pt x="15292" y="41769"/>
                </a:cubicBezTo>
                <a:cubicBezTo>
                  <a:pt x="16016" y="43218"/>
                  <a:pt x="17615" y="44555"/>
                  <a:pt x="19059" y="44555"/>
                </a:cubicBezTo>
                <a:cubicBezTo>
                  <a:pt x="19553" y="44555"/>
                  <a:pt x="20029" y="44399"/>
                  <a:pt x="20446" y="44037"/>
                </a:cubicBezTo>
                <a:cubicBezTo>
                  <a:pt x="21449" y="43189"/>
                  <a:pt x="21449" y="41677"/>
                  <a:pt x="21402" y="40380"/>
                </a:cubicBezTo>
                <a:cubicBezTo>
                  <a:pt x="21186" y="34810"/>
                  <a:pt x="21341" y="29240"/>
                  <a:pt x="21865" y="23701"/>
                </a:cubicBezTo>
                <a:cubicBezTo>
                  <a:pt x="22205" y="20074"/>
                  <a:pt x="22914" y="16094"/>
                  <a:pt x="25769" y="13841"/>
                </a:cubicBezTo>
                <a:cubicBezTo>
                  <a:pt x="27343" y="12606"/>
                  <a:pt x="29333" y="12097"/>
                  <a:pt x="31278" y="11603"/>
                </a:cubicBezTo>
                <a:lnTo>
                  <a:pt x="45196" y="8116"/>
                </a:lnTo>
                <a:cubicBezTo>
                  <a:pt x="46631" y="7761"/>
                  <a:pt x="48143" y="7345"/>
                  <a:pt x="49161" y="6295"/>
                </a:cubicBezTo>
                <a:cubicBezTo>
                  <a:pt x="50442" y="4968"/>
                  <a:pt x="50642" y="2963"/>
                  <a:pt x="50766" y="1126"/>
                </a:cubicBezTo>
                <a:lnTo>
                  <a:pt x="508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8" name="Google Shape;988;p18"/>
          <p:cNvGrpSpPr/>
          <p:nvPr/>
        </p:nvGrpSpPr>
        <p:grpSpPr>
          <a:xfrm>
            <a:off x="6210834" y="5476080"/>
            <a:ext cx="4466418" cy="3197355"/>
            <a:chOff x="5750949" y="2651935"/>
            <a:chExt cx="3349814" cy="2398016"/>
          </a:xfrm>
        </p:grpSpPr>
        <p:sp>
          <p:nvSpPr>
            <p:cNvPr id="989" name="Google Shape;989;p18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8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8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8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8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8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8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8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8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8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8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8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8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8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8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8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8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8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8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8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8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8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8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8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8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8"/>
            <p:cNvSpPr/>
            <p:nvPr/>
          </p:nvSpPr>
          <p:spPr>
            <a:xfrm rot="-5400000">
              <a:off x="7445719" y="4294043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8"/>
            <p:cNvSpPr/>
            <p:nvPr/>
          </p:nvSpPr>
          <p:spPr>
            <a:xfrm rot="-5400000">
              <a:off x="7722528" y="4423089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8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8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8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8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8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8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8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8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8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8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8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8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8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8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8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8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8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8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8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8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8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8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8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8"/>
            <p:cNvSpPr/>
            <p:nvPr/>
          </p:nvSpPr>
          <p:spPr>
            <a:xfrm rot="-5400000">
              <a:off x="72278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8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8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8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8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8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8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8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8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8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8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8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8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8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8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8"/>
            <p:cNvSpPr/>
            <p:nvPr/>
          </p:nvSpPr>
          <p:spPr>
            <a:xfrm rot="-5400000">
              <a:off x="8225516" y="4786536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8"/>
            <p:cNvSpPr/>
            <p:nvPr/>
          </p:nvSpPr>
          <p:spPr>
            <a:xfrm rot="-5400000">
              <a:off x="7872214" y="4863161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8"/>
            <p:cNvSpPr/>
            <p:nvPr/>
          </p:nvSpPr>
          <p:spPr>
            <a:xfrm rot="-5400000">
              <a:off x="7849817" y="4649267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8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8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8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8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8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8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8"/>
            <p:cNvSpPr/>
            <p:nvPr/>
          </p:nvSpPr>
          <p:spPr>
            <a:xfrm rot="-5400000">
              <a:off x="5937384" y="49188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8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5" name="Google Shape;1065;p18"/>
          <p:cNvSpPr/>
          <p:nvPr/>
        </p:nvSpPr>
        <p:spPr>
          <a:xfrm rot="-5400000">
            <a:off x="4889027" y="-1011313"/>
            <a:ext cx="1569699" cy="3461289"/>
          </a:xfrm>
          <a:custGeom>
            <a:avLst/>
            <a:gdLst/>
            <a:ahLst/>
            <a:cxnLst/>
            <a:rect l="l" t="t" r="r" b="b"/>
            <a:pathLst>
              <a:path w="28114" h="61783" extrusionOk="0">
                <a:moveTo>
                  <a:pt x="28114" y="0"/>
                </a:moveTo>
                <a:cubicBezTo>
                  <a:pt x="22883" y="649"/>
                  <a:pt x="17637" y="2932"/>
                  <a:pt x="13949" y="5848"/>
                </a:cubicBezTo>
                <a:cubicBezTo>
                  <a:pt x="8549" y="10092"/>
                  <a:pt x="4768" y="16125"/>
                  <a:pt x="2423" y="22575"/>
                </a:cubicBezTo>
                <a:cubicBezTo>
                  <a:pt x="942" y="26648"/>
                  <a:pt x="0" y="30953"/>
                  <a:pt x="247" y="35274"/>
                </a:cubicBezTo>
                <a:cubicBezTo>
                  <a:pt x="710" y="43482"/>
                  <a:pt x="5601" y="51105"/>
                  <a:pt x="12360" y="55811"/>
                </a:cubicBezTo>
                <a:cubicBezTo>
                  <a:pt x="17020" y="59051"/>
                  <a:pt x="22482" y="60980"/>
                  <a:pt x="28114" y="61782"/>
                </a:cubicBezTo>
                <a:lnTo>
                  <a:pt x="28114" y="48235"/>
                </a:lnTo>
                <a:cubicBezTo>
                  <a:pt x="24457" y="48065"/>
                  <a:pt x="20924" y="46892"/>
                  <a:pt x="17899" y="44840"/>
                </a:cubicBezTo>
                <a:cubicBezTo>
                  <a:pt x="13702" y="41970"/>
                  <a:pt x="10632" y="37063"/>
                  <a:pt x="11064" y="31987"/>
                </a:cubicBezTo>
                <a:cubicBezTo>
                  <a:pt x="11511" y="26972"/>
                  <a:pt x="15261" y="22760"/>
                  <a:pt x="19674" y="20337"/>
                </a:cubicBezTo>
                <a:cubicBezTo>
                  <a:pt x="22312" y="18871"/>
                  <a:pt x="25182" y="17946"/>
                  <a:pt x="28114" y="17205"/>
                </a:cubicBezTo>
                <a:lnTo>
                  <a:pt x="28114" y="0"/>
                </a:lnTo>
                <a:close/>
              </a:path>
            </a:pathLst>
          </a:custGeom>
          <a:solidFill>
            <a:srgbClr val="0067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6" name="Google Shape;1066;p18"/>
          <p:cNvGrpSpPr/>
          <p:nvPr/>
        </p:nvGrpSpPr>
        <p:grpSpPr>
          <a:xfrm>
            <a:off x="9301834" y="-5463"/>
            <a:ext cx="2937491" cy="1250066"/>
            <a:chOff x="6976376" y="-4098"/>
            <a:chExt cx="2203118" cy="937549"/>
          </a:xfrm>
        </p:grpSpPr>
        <p:sp>
          <p:nvSpPr>
            <p:cNvPr id="1067" name="Google Shape;1067;p18"/>
            <p:cNvSpPr/>
            <p:nvPr/>
          </p:nvSpPr>
          <p:spPr>
            <a:xfrm rot="-5400000">
              <a:off x="7609160" y="-636882"/>
              <a:ext cx="937549" cy="2203118"/>
            </a:xfrm>
            <a:custGeom>
              <a:avLst/>
              <a:gdLst/>
              <a:ahLst/>
              <a:cxnLst/>
              <a:rect l="l" t="t" r="r" b="b"/>
              <a:pathLst>
                <a:path w="13903" h="32558" extrusionOk="0">
                  <a:moveTo>
                    <a:pt x="13903" y="0"/>
                  </a:moveTo>
                  <a:cubicBezTo>
                    <a:pt x="13548" y="62"/>
                    <a:pt x="13193" y="108"/>
                    <a:pt x="12838" y="201"/>
                  </a:cubicBezTo>
                  <a:cubicBezTo>
                    <a:pt x="9490" y="880"/>
                    <a:pt x="6126" y="2546"/>
                    <a:pt x="3935" y="5231"/>
                  </a:cubicBezTo>
                  <a:cubicBezTo>
                    <a:pt x="1343" y="8394"/>
                    <a:pt x="1034" y="12514"/>
                    <a:pt x="664" y="16433"/>
                  </a:cubicBezTo>
                  <a:cubicBezTo>
                    <a:pt x="247" y="20923"/>
                    <a:pt x="62" y="25444"/>
                    <a:pt x="16" y="29965"/>
                  </a:cubicBezTo>
                  <a:cubicBezTo>
                    <a:pt x="0" y="30829"/>
                    <a:pt x="16" y="31693"/>
                    <a:pt x="16" y="32558"/>
                  </a:cubicBezTo>
                  <a:lnTo>
                    <a:pt x="1158" y="32558"/>
                  </a:lnTo>
                  <a:cubicBezTo>
                    <a:pt x="1250" y="28083"/>
                    <a:pt x="1513" y="23608"/>
                    <a:pt x="1960" y="19149"/>
                  </a:cubicBezTo>
                  <a:cubicBezTo>
                    <a:pt x="2161" y="17081"/>
                    <a:pt x="2346" y="15029"/>
                    <a:pt x="2639" y="12977"/>
                  </a:cubicBezTo>
                  <a:cubicBezTo>
                    <a:pt x="2917" y="11125"/>
                    <a:pt x="3349" y="9243"/>
                    <a:pt x="4305" y="7607"/>
                  </a:cubicBezTo>
                  <a:cubicBezTo>
                    <a:pt x="5972" y="4799"/>
                    <a:pt x="8888" y="3009"/>
                    <a:pt x="11959" y="2114"/>
                  </a:cubicBezTo>
                  <a:cubicBezTo>
                    <a:pt x="12607" y="1929"/>
                    <a:pt x="13255" y="1775"/>
                    <a:pt x="13903" y="1667"/>
                  </a:cubicBezTo>
                  <a:lnTo>
                    <a:pt x="139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8"/>
            <p:cNvSpPr/>
            <p:nvPr/>
          </p:nvSpPr>
          <p:spPr>
            <a:xfrm rot="-5400000">
              <a:off x="8159608" y="-570276"/>
              <a:ext cx="453703" cy="1586059"/>
            </a:xfrm>
            <a:custGeom>
              <a:avLst/>
              <a:gdLst/>
              <a:ahLst/>
              <a:cxnLst/>
              <a:rect l="l" t="t" r="r" b="b"/>
              <a:pathLst>
                <a:path w="6728" h="23439" extrusionOk="0">
                  <a:moveTo>
                    <a:pt x="6728" y="0"/>
                  </a:moveTo>
                  <a:cubicBezTo>
                    <a:pt x="4753" y="1327"/>
                    <a:pt x="3210" y="3194"/>
                    <a:pt x="2284" y="5401"/>
                  </a:cubicBezTo>
                  <a:cubicBezTo>
                    <a:pt x="1019" y="8286"/>
                    <a:pt x="618" y="11449"/>
                    <a:pt x="386" y="14566"/>
                  </a:cubicBezTo>
                  <a:cubicBezTo>
                    <a:pt x="170" y="17513"/>
                    <a:pt x="62" y="20476"/>
                    <a:pt x="0" y="23439"/>
                  </a:cubicBezTo>
                  <a:lnTo>
                    <a:pt x="1559" y="23439"/>
                  </a:lnTo>
                  <a:cubicBezTo>
                    <a:pt x="1605" y="21248"/>
                    <a:pt x="1682" y="19056"/>
                    <a:pt x="1806" y="16865"/>
                  </a:cubicBezTo>
                  <a:cubicBezTo>
                    <a:pt x="2114" y="11635"/>
                    <a:pt x="2577" y="5463"/>
                    <a:pt x="6728" y="1759"/>
                  </a:cubicBezTo>
                  <a:lnTo>
                    <a:pt x="6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dk1"/>
        </a:solidFill>
        <a:effectLst/>
      </p:bgPr>
    </p:bg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9"/>
          <p:cNvSpPr txBox="1"/>
          <p:nvPr>
            <p:ph type="title"/>
          </p:nvPr>
        </p:nvSpPr>
        <p:spPr>
          <a:xfrm>
            <a:off x="950967" y="593367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6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1" name="Google Shape;1071;p19"/>
          <p:cNvSpPr txBox="1"/>
          <p:nvPr>
            <p:ph type="title" idx="2"/>
          </p:nvPr>
        </p:nvSpPr>
        <p:spPr>
          <a:xfrm>
            <a:off x="4751200" y="4623917"/>
            <a:ext cx="268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665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72" name="Google Shape;1072;p19"/>
          <p:cNvSpPr txBox="1"/>
          <p:nvPr>
            <p:ph type="subTitle" idx="1"/>
          </p:nvPr>
        </p:nvSpPr>
        <p:spPr>
          <a:xfrm>
            <a:off x="4681400" y="5108000"/>
            <a:ext cx="2829200" cy="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3" name="Google Shape;1073;p19"/>
          <p:cNvSpPr txBox="1"/>
          <p:nvPr>
            <p:ph type="title" idx="3"/>
          </p:nvPr>
        </p:nvSpPr>
        <p:spPr>
          <a:xfrm>
            <a:off x="5251600" y="1734267"/>
            <a:ext cx="1688800" cy="9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sz="4000" b="1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sz="4000" b="1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sz="4000" b="1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sz="4000" b="1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sz="4000" b="1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sz="4000" b="1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sz="4000" b="1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sz="4000" b="1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9pPr>
          </a:lstStyle>
          <a:p/>
        </p:txBody>
      </p:sp>
      <p:sp>
        <p:nvSpPr>
          <p:cNvPr id="1074" name="Google Shape;1074;p19"/>
          <p:cNvSpPr txBox="1"/>
          <p:nvPr>
            <p:ph type="title" idx="4"/>
          </p:nvPr>
        </p:nvSpPr>
        <p:spPr>
          <a:xfrm>
            <a:off x="1370933" y="4623917"/>
            <a:ext cx="268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5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1075" name="Google Shape;1075;p19"/>
          <p:cNvSpPr txBox="1"/>
          <p:nvPr>
            <p:ph type="subTitle" idx="5"/>
          </p:nvPr>
        </p:nvSpPr>
        <p:spPr>
          <a:xfrm>
            <a:off x="1301133" y="5108000"/>
            <a:ext cx="2829200" cy="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19"/>
          <p:cNvSpPr txBox="1"/>
          <p:nvPr>
            <p:ph type="title" idx="6"/>
          </p:nvPr>
        </p:nvSpPr>
        <p:spPr>
          <a:xfrm>
            <a:off x="1871333" y="1734267"/>
            <a:ext cx="1688800" cy="9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uphoria Script"/>
              <a:buNone/>
              <a:defRPr sz="3200" b="1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uphoria Script"/>
              <a:buNone/>
              <a:defRPr sz="3200" b="1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uphoria Script"/>
              <a:buNone/>
              <a:defRPr sz="3200" b="1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uphoria Script"/>
              <a:buNone/>
              <a:defRPr sz="3200" b="1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uphoria Script"/>
              <a:buNone/>
              <a:defRPr sz="3200" b="1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uphoria Script"/>
              <a:buNone/>
              <a:defRPr sz="3200" b="1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uphoria Script"/>
              <a:buNone/>
              <a:defRPr sz="3200" b="1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uphoria Script"/>
              <a:buNone/>
              <a:defRPr sz="3200" b="1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9pPr>
          </a:lstStyle>
          <a:p/>
        </p:txBody>
      </p:sp>
      <p:sp>
        <p:nvSpPr>
          <p:cNvPr id="1077" name="Google Shape;1077;p19"/>
          <p:cNvSpPr txBox="1"/>
          <p:nvPr>
            <p:ph type="title" idx="7"/>
          </p:nvPr>
        </p:nvSpPr>
        <p:spPr>
          <a:xfrm>
            <a:off x="8131467" y="4623917"/>
            <a:ext cx="268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5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1078" name="Google Shape;1078;p19"/>
          <p:cNvSpPr txBox="1"/>
          <p:nvPr>
            <p:ph type="subTitle" idx="8"/>
          </p:nvPr>
        </p:nvSpPr>
        <p:spPr>
          <a:xfrm>
            <a:off x="8061667" y="5108000"/>
            <a:ext cx="2829200" cy="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9" name="Google Shape;1079;p19"/>
          <p:cNvSpPr txBox="1"/>
          <p:nvPr>
            <p:ph type="title" idx="9"/>
          </p:nvPr>
        </p:nvSpPr>
        <p:spPr>
          <a:xfrm>
            <a:off x="8631867" y="1734267"/>
            <a:ext cx="1688800" cy="9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uphoria Script"/>
              <a:buNone/>
              <a:defRPr sz="3200" b="1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uphoria Script"/>
              <a:buNone/>
              <a:defRPr sz="3200" b="1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uphoria Script"/>
              <a:buNone/>
              <a:defRPr sz="3200" b="1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uphoria Script"/>
              <a:buNone/>
              <a:defRPr sz="3200" b="1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uphoria Script"/>
              <a:buNone/>
              <a:defRPr sz="3200" b="1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uphoria Script"/>
              <a:buNone/>
              <a:defRPr sz="3200" b="1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uphoria Script"/>
              <a:buNone/>
              <a:defRPr sz="3200" b="1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uphoria Script"/>
              <a:buNone/>
              <a:defRPr sz="3200" b="1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9pPr>
          </a:lstStyle>
          <a:p/>
        </p:txBody>
      </p:sp>
      <p:sp>
        <p:nvSpPr>
          <p:cNvPr id="1080" name="Google Shape;1080;p19"/>
          <p:cNvSpPr/>
          <p:nvPr/>
        </p:nvSpPr>
        <p:spPr>
          <a:xfrm rot="5400000">
            <a:off x="-9732790" y="1098545"/>
            <a:ext cx="15775377" cy="5822455"/>
          </a:xfrm>
          <a:custGeom>
            <a:avLst/>
            <a:gdLst/>
            <a:ahLst/>
            <a:cxnLst/>
            <a:rect l="l" t="t" r="r" b="b"/>
            <a:pathLst>
              <a:path w="93362" h="33294" extrusionOk="0">
                <a:moveTo>
                  <a:pt x="42641" y="0"/>
                </a:moveTo>
                <a:cubicBezTo>
                  <a:pt x="41535" y="0"/>
                  <a:pt x="40275" y="132"/>
                  <a:pt x="38822" y="442"/>
                </a:cubicBezTo>
                <a:cubicBezTo>
                  <a:pt x="31894" y="1925"/>
                  <a:pt x="29010" y="5923"/>
                  <a:pt x="26865" y="5923"/>
                </a:cubicBezTo>
                <a:cubicBezTo>
                  <a:pt x="26310" y="5923"/>
                  <a:pt x="25804" y="5656"/>
                  <a:pt x="25291" y="5008"/>
                </a:cubicBezTo>
                <a:cubicBezTo>
                  <a:pt x="22377" y="1339"/>
                  <a:pt x="19407" y="180"/>
                  <a:pt x="16817" y="180"/>
                </a:cubicBezTo>
                <a:cubicBezTo>
                  <a:pt x="12371" y="180"/>
                  <a:pt x="9045" y="3594"/>
                  <a:pt x="9045" y="3594"/>
                </a:cubicBezTo>
                <a:cubicBezTo>
                  <a:pt x="640" y="9738"/>
                  <a:pt x="0" y="18912"/>
                  <a:pt x="3664" y="24598"/>
                </a:cubicBezTo>
                <a:cubicBezTo>
                  <a:pt x="5227" y="27025"/>
                  <a:pt x="6787" y="27753"/>
                  <a:pt x="8263" y="27753"/>
                </a:cubicBezTo>
                <a:cubicBezTo>
                  <a:pt x="10247" y="27753"/>
                  <a:pt x="12079" y="26437"/>
                  <a:pt x="13560" y="26161"/>
                </a:cubicBezTo>
                <a:cubicBezTo>
                  <a:pt x="13683" y="26139"/>
                  <a:pt x="13790" y="26128"/>
                  <a:pt x="13884" y="26128"/>
                </a:cubicBezTo>
                <a:cubicBezTo>
                  <a:pt x="15780" y="26128"/>
                  <a:pt x="12414" y="30553"/>
                  <a:pt x="19005" y="32818"/>
                </a:cubicBezTo>
                <a:cubicBezTo>
                  <a:pt x="19974" y="33151"/>
                  <a:pt x="20965" y="33294"/>
                  <a:pt x="21961" y="33294"/>
                </a:cubicBezTo>
                <a:cubicBezTo>
                  <a:pt x="28027" y="33294"/>
                  <a:pt x="34299" y="27994"/>
                  <a:pt x="37200" y="27994"/>
                </a:cubicBezTo>
                <a:cubicBezTo>
                  <a:pt x="37224" y="27994"/>
                  <a:pt x="37249" y="27994"/>
                  <a:pt x="37273" y="27995"/>
                </a:cubicBezTo>
                <a:cubicBezTo>
                  <a:pt x="40609" y="28102"/>
                  <a:pt x="39405" y="30753"/>
                  <a:pt x="47471" y="32285"/>
                </a:cubicBezTo>
                <a:cubicBezTo>
                  <a:pt x="49051" y="32585"/>
                  <a:pt x="50463" y="32724"/>
                  <a:pt x="51784" y="32724"/>
                </a:cubicBezTo>
                <a:cubicBezTo>
                  <a:pt x="56262" y="32724"/>
                  <a:pt x="59702" y="31129"/>
                  <a:pt x="65160" y="28816"/>
                </a:cubicBezTo>
                <a:cubicBezTo>
                  <a:pt x="68935" y="27216"/>
                  <a:pt x="70884" y="26634"/>
                  <a:pt x="72312" y="26634"/>
                </a:cubicBezTo>
                <a:cubicBezTo>
                  <a:pt x="74642" y="26634"/>
                  <a:pt x="75586" y="28182"/>
                  <a:pt x="80802" y="29385"/>
                </a:cubicBezTo>
                <a:cubicBezTo>
                  <a:pt x="81265" y="29492"/>
                  <a:pt x="81736" y="29543"/>
                  <a:pt x="82210" y="29543"/>
                </a:cubicBezTo>
                <a:cubicBezTo>
                  <a:pt x="87589" y="29543"/>
                  <a:pt x="93362" y="22944"/>
                  <a:pt x="92333" y="15896"/>
                </a:cubicBezTo>
                <a:cubicBezTo>
                  <a:pt x="91075" y="7265"/>
                  <a:pt x="88641" y="1697"/>
                  <a:pt x="83016" y="549"/>
                </a:cubicBezTo>
                <a:cubicBezTo>
                  <a:pt x="82001" y="341"/>
                  <a:pt x="81093" y="250"/>
                  <a:pt x="80276" y="250"/>
                </a:cubicBezTo>
                <a:cubicBezTo>
                  <a:pt x="74209" y="250"/>
                  <a:pt x="73152" y="5292"/>
                  <a:pt x="70454" y="5292"/>
                </a:cubicBezTo>
                <a:cubicBezTo>
                  <a:pt x="69706" y="5292"/>
                  <a:pt x="68832" y="4904"/>
                  <a:pt x="67690" y="3914"/>
                </a:cubicBezTo>
                <a:cubicBezTo>
                  <a:pt x="65485" y="2002"/>
                  <a:pt x="63540" y="1358"/>
                  <a:pt x="61794" y="1358"/>
                </a:cubicBezTo>
                <a:cubicBezTo>
                  <a:pt x="58186" y="1358"/>
                  <a:pt x="55424" y="4109"/>
                  <a:pt x="52954" y="4109"/>
                </a:cubicBezTo>
                <a:cubicBezTo>
                  <a:pt x="52598" y="4109"/>
                  <a:pt x="52248" y="4052"/>
                  <a:pt x="51902" y="3921"/>
                </a:cubicBezTo>
                <a:cubicBezTo>
                  <a:pt x="49699" y="3085"/>
                  <a:pt x="47992" y="0"/>
                  <a:pt x="426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19"/>
          <p:cNvSpPr/>
          <p:nvPr/>
        </p:nvSpPr>
        <p:spPr>
          <a:xfrm rot="5400000">
            <a:off x="6149410" y="1098545"/>
            <a:ext cx="15775377" cy="5822455"/>
          </a:xfrm>
          <a:custGeom>
            <a:avLst/>
            <a:gdLst/>
            <a:ahLst/>
            <a:cxnLst/>
            <a:rect l="l" t="t" r="r" b="b"/>
            <a:pathLst>
              <a:path w="93362" h="33294" extrusionOk="0">
                <a:moveTo>
                  <a:pt x="42641" y="0"/>
                </a:moveTo>
                <a:cubicBezTo>
                  <a:pt x="41535" y="0"/>
                  <a:pt x="40275" y="132"/>
                  <a:pt x="38822" y="442"/>
                </a:cubicBezTo>
                <a:cubicBezTo>
                  <a:pt x="31894" y="1925"/>
                  <a:pt x="29010" y="5923"/>
                  <a:pt x="26865" y="5923"/>
                </a:cubicBezTo>
                <a:cubicBezTo>
                  <a:pt x="26310" y="5923"/>
                  <a:pt x="25804" y="5656"/>
                  <a:pt x="25291" y="5008"/>
                </a:cubicBezTo>
                <a:cubicBezTo>
                  <a:pt x="22377" y="1339"/>
                  <a:pt x="19407" y="180"/>
                  <a:pt x="16817" y="180"/>
                </a:cubicBezTo>
                <a:cubicBezTo>
                  <a:pt x="12371" y="180"/>
                  <a:pt x="9045" y="3594"/>
                  <a:pt x="9045" y="3594"/>
                </a:cubicBezTo>
                <a:cubicBezTo>
                  <a:pt x="640" y="9738"/>
                  <a:pt x="0" y="18912"/>
                  <a:pt x="3664" y="24598"/>
                </a:cubicBezTo>
                <a:cubicBezTo>
                  <a:pt x="5227" y="27025"/>
                  <a:pt x="6787" y="27753"/>
                  <a:pt x="8263" y="27753"/>
                </a:cubicBezTo>
                <a:cubicBezTo>
                  <a:pt x="10247" y="27753"/>
                  <a:pt x="12079" y="26437"/>
                  <a:pt x="13560" y="26161"/>
                </a:cubicBezTo>
                <a:cubicBezTo>
                  <a:pt x="13683" y="26139"/>
                  <a:pt x="13790" y="26128"/>
                  <a:pt x="13884" y="26128"/>
                </a:cubicBezTo>
                <a:cubicBezTo>
                  <a:pt x="15780" y="26128"/>
                  <a:pt x="12414" y="30553"/>
                  <a:pt x="19005" y="32818"/>
                </a:cubicBezTo>
                <a:cubicBezTo>
                  <a:pt x="19974" y="33151"/>
                  <a:pt x="20965" y="33294"/>
                  <a:pt x="21961" y="33294"/>
                </a:cubicBezTo>
                <a:cubicBezTo>
                  <a:pt x="28027" y="33294"/>
                  <a:pt x="34299" y="27994"/>
                  <a:pt x="37200" y="27994"/>
                </a:cubicBezTo>
                <a:cubicBezTo>
                  <a:pt x="37224" y="27994"/>
                  <a:pt x="37249" y="27994"/>
                  <a:pt x="37273" y="27995"/>
                </a:cubicBezTo>
                <a:cubicBezTo>
                  <a:pt x="40609" y="28102"/>
                  <a:pt x="39405" y="30753"/>
                  <a:pt x="47471" y="32285"/>
                </a:cubicBezTo>
                <a:cubicBezTo>
                  <a:pt x="49051" y="32585"/>
                  <a:pt x="50463" y="32724"/>
                  <a:pt x="51784" y="32724"/>
                </a:cubicBezTo>
                <a:cubicBezTo>
                  <a:pt x="56262" y="32724"/>
                  <a:pt x="59702" y="31129"/>
                  <a:pt x="65160" y="28816"/>
                </a:cubicBezTo>
                <a:cubicBezTo>
                  <a:pt x="68935" y="27216"/>
                  <a:pt x="70884" y="26634"/>
                  <a:pt x="72312" y="26634"/>
                </a:cubicBezTo>
                <a:cubicBezTo>
                  <a:pt x="74642" y="26634"/>
                  <a:pt x="75586" y="28182"/>
                  <a:pt x="80802" y="29385"/>
                </a:cubicBezTo>
                <a:cubicBezTo>
                  <a:pt x="81265" y="29492"/>
                  <a:pt x="81736" y="29543"/>
                  <a:pt x="82210" y="29543"/>
                </a:cubicBezTo>
                <a:cubicBezTo>
                  <a:pt x="87589" y="29543"/>
                  <a:pt x="93362" y="22944"/>
                  <a:pt x="92333" y="15896"/>
                </a:cubicBezTo>
                <a:cubicBezTo>
                  <a:pt x="91075" y="7265"/>
                  <a:pt x="88641" y="1697"/>
                  <a:pt x="83016" y="549"/>
                </a:cubicBezTo>
                <a:cubicBezTo>
                  <a:pt x="82001" y="341"/>
                  <a:pt x="81093" y="250"/>
                  <a:pt x="80276" y="250"/>
                </a:cubicBezTo>
                <a:cubicBezTo>
                  <a:pt x="74209" y="250"/>
                  <a:pt x="73152" y="5292"/>
                  <a:pt x="70454" y="5292"/>
                </a:cubicBezTo>
                <a:cubicBezTo>
                  <a:pt x="69706" y="5292"/>
                  <a:pt x="68832" y="4904"/>
                  <a:pt x="67690" y="3914"/>
                </a:cubicBezTo>
                <a:cubicBezTo>
                  <a:pt x="65485" y="2002"/>
                  <a:pt x="63540" y="1358"/>
                  <a:pt x="61794" y="1358"/>
                </a:cubicBezTo>
                <a:cubicBezTo>
                  <a:pt x="58186" y="1358"/>
                  <a:pt x="55424" y="4109"/>
                  <a:pt x="52954" y="4109"/>
                </a:cubicBezTo>
                <a:cubicBezTo>
                  <a:pt x="52598" y="4109"/>
                  <a:pt x="52248" y="4052"/>
                  <a:pt x="51902" y="3921"/>
                </a:cubicBezTo>
                <a:cubicBezTo>
                  <a:pt x="49699" y="3085"/>
                  <a:pt x="47992" y="0"/>
                  <a:pt x="426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2" name="Google Shape;1082;p19"/>
          <p:cNvGrpSpPr/>
          <p:nvPr/>
        </p:nvGrpSpPr>
        <p:grpSpPr>
          <a:xfrm>
            <a:off x="9911434" y="-5463"/>
            <a:ext cx="2937491" cy="1250066"/>
            <a:chOff x="6976376" y="-4098"/>
            <a:chExt cx="2203118" cy="937549"/>
          </a:xfrm>
        </p:grpSpPr>
        <p:sp>
          <p:nvSpPr>
            <p:cNvPr id="1083" name="Google Shape;1083;p19"/>
            <p:cNvSpPr/>
            <p:nvPr/>
          </p:nvSpPr>
          <p:spPr>
            <a:xfrm rot="-5400000">
              <a:off x="7609160" y="-636882"/>
              <a:ext cx="937549" cy="2203118"/>
            </a:xfrm>
            <a:custGeom>
              <a:avLst/>
              <a:gdLst/>
              <a:ahLst/>
              <a:cxnLst/>
              <a:rect l="l" t="t" r="r" b="b"/>
              <a:pathLst>
                <a:path w="13903" h="32558" extrusionOk="0">
                  <a:moveTo>
                    <a:pt x="13903" y="0"/>
                  </a:moveTo>
                  <a:cubicBezTo>
                    <a:pt x="13548" y="62"/>
                    <a:pt x="13193" y="108"/>
                    <a:pt x="12838" y="201"/>
                  </a:cubicBezTo>
                  <a:cubicBezTo>
                    <a:pt x="9490" y="880"/>
                    <a:pt x="6126" y="2546"/>
                    <a:pt x="3935" y="5231"/>
                  </a:cubicBezTo>
                  <a:cubicBezTo>
                    <a:pt x="1343" y="8394"/>
                    <a:pt x="1034" y="12514"/>
                    <a:pt x="664" y="16433"/>
                  </a:cubicBezTo>
                  <a:cubicBezTo>
                    <a:pt x="247" y="20923"/>
                    <a:pt x="62" y="25444"/>
                    <a:pt x="16" y="29965"/>
                  </a:cubicBezTo>
                  <a:cubicBezTo>
                    <a:pt x="0" y="30829"/>
                    <a:pt x="16" y="31693"/>
                    <a:pt x="16" y="32558"/>
                  </a:cubicBezTo>
                  <a:lnTo>
                    <a:pt x="1158" y="32558"/>
                  </a:lnTo>
                  <a:cubicBezTo>
                    <a:pt x="1250" y="28083"/>
                    <a:pt x="1513" y="23608"/>
                    <a:pt x="1960" y="19149"/>
                  </a:cubicBezTo>
                  <a:cubicBezTo>
                    <a:pt x="2161" y="17081"/>
                    <a:pt x="2346" y="15029"/>
                    <a:pt x="2639" y="12977"/>
                  </a:cubicBezTo>
                  <a:cubicBezTo>
                    <a:pt x="2917" y="11125"/>
                    <a:pt x="3349" y="9243"/>
                    <a:pt x="4305" y="7607"/>
                  </a:cubicBezTo>
                  <a:cubicBezTo>
                    <a:pt x="5972" y="4799"/>
                    <a:pt x="8888" y="3009"/>
                    <a:pt x="11959" y="2114"/>
                  </a:cubicBezTo>
                  <a:cubicBezTo>
                    <a:pt x="12607" y="1929"/>
                    <a:pt x="13255" y="1775"/>
                    <a:pt x="13903" y="1667"/>
                  </a:cubicBezTo>
                  <a:lnTo>
                    <a:pt x="13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9"/>
            <p:cNvSpPr/>
            <p:nvPr/>
          </p:nvSpPr>
          <p:spPr>
            <a:xfrm rot="-5400000">
              <a:off x="8159608" y="-570276"/>
              <a:ext cx="453703" cy="1586059"/>
            </a:xfrm>
            <a:custGeom>
              <a:avLst/>
              <a:gdLst/>
              <a:ahLst/>
              <a:cxnLst/>
              <a:rect l="l" t="t" r="r" b="b"/>
              <a:pathLst>
                <a:path w="6728" h="23439" extrusionOk="0">
                  <a:moveTo>
                    <a:pt x="6728" y="0"/>
                  </a:moveTo>
                  <a:cubicBezTo>
                    <a:pt x="4753" y="1327"/>
                    <a:pt x="3210" y="3194"/>
                    <a:pt x="2284" y="5401"/>
                  </a:cubicBezTo>
                  <a:cubicBezTo>
                    <a:pt x="1019" y="8286"/>
                    <a:pt x="618" y="11449"/>
                    <a:pt x="386" y="14566"/>
                  </a:cubicBezTo>
                  <a:cubicBezTo>
                    <a:pt x="170" y="17513"/>
                    <a:pt x="62" y="20476"/>
                    <a:pt x="0" y="23439"/>
                  </a:cubicBezTo>
                  <a:lnTo>
                    <a:pt x="1559" y="23439"/>
                  </a:lnTo>
                  <a:cubicBezTo>
                    <a:pt x="1605" y="21248"/>
                    <a:pt x="1682" y="19056"/>
                    <a:pt x="1806" y="16865"/>
                  </a:cubicBezTo>
                  <a:cubicBezTo>
                    <a:pt x="2114" y="11635"/>
                    <a:pt x="2577" y="5463"/>
                    <a:pt x="6728" y="1759"/>
                  </a:cubicBezTo>
                  <a:lnTo>
                    <a:pt x="67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5" name="Google Shape;1085;p19"/>
          <p:cNvSpPr/>
          <p:nvPr/>
        </p:nvSpPr>
        <p:spPr>
          <a:xfrm rot="-5400000">
            <a:off x="-34681" y="-3507"/>
            <a:ext cx="1365815" cy="1361872"/>
          </a:xfrm>
          <a:custGeom>
            <a:avLst/>
            <a:gdLst/>
            <a:ahLst/>
            <a:cxnLst/>
            <a:rect l="l" t="t" r="r" b="b"/>
            <a:pathLst>
              <a:path w="17329" h="17220" extrusionOk="0">
                <a:moveTo>
                  <a:pt x="1" y="0"/>
                </a:moveTo>
                <a:cubicBezTo>
                  <a:pt x="294" y="2685"/>
                  <a:pt x="850" y="5308"/>
                  <a:pt x="1930" y="7761"/>
                </a:cubicBezTo>
                <a:cubicBezTo>
                  <a:pt x="2933" y="10060"/>
                  <a:pt x="4537" y="12066"/>
                  <a:pt x="6559" y="13563"/>
                </a:cubicBezTo>
                <a:cubicBezTo>
                  <a:pt x="9074" y="15384"/>
                  <a:pt x="12175" y="16186"/>
                  <a:pt x="15169" y="16803"/>
                </a:cubicBezTo>
                <a:cubicBezTo>
                  <a:pt x="15879" y="16958"/>
                  <a:pt x="16604" y="17096"/>
                  <a:pt x="17329" y="17220"/>
                </a:cubicBezTo>
                <a:lnTo>
                  <a:pt x="17329" y="15924"/>
                </a:lnTo>
                <a:lnTo>
                  <a:pt x="16835" y="15831"/>
                </a:lnTo>
                <a:cubicBezTo>
                  <a:pt x="13888" y="15245"/>
                  <a:pt x="10848" y="14612"/>
                  <a:pt x="8225" y="13054"/>
                </a:cubicBezTo>
                <a:cubicBezTo>
                  <a:pt x="3889" y="10477"/>
                  <a:pt x="1991" y="5647"/>
                  <a:pt x="1251" y="864"/>
                </a:cubicBezTo>
                <a:cubicBezTo>
                  <a:pt x="1205" y="586"/>
                  <a:pt x="1174" y="293"/>
                  <a:pt x="1127" y="0"/>
                </a:cubicBezTo>
                <a:close/>
              </a:path>
            </a:pathLst>
          </a:custGeom>
          <a:solidFill>
            <a:srgbClr val="0067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solidFill>
          <a:schemeClr val="dk1"/>
        </a:solidFill>
        <a:effectLst/>
      </p:bgPr>
    </p:bg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0"/>
          <p:cNvSpPr txBox="1"/>
          <p:nvPr>
            <p:ph type="title"/>
          </p:nvPr>
        </p:nvSpPr>
        <p:spPr>
          <a:xfrm>
            <a:off x="7321567" y="2323300"/>
            <a:ext cx="3696400" cy="9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9pPr>
          </a:lstStyle>
          <a:p/>
        </p:txBody>
      </p:sp>
      <p:sp>
        <p:nvSpPr>
          <p:cNvPr id="1088" name="Google Shape;1088;p20"/>
          <p:cNvSpPr txBox="1"/>
          <p:nvPr>
            <p:ph type="subTitle" idx="1"/>
          </p:nvPr>
        </p:nvSpPr>
        <p:spPr>
          <a:xfrm>
            <a:off x="8235967" y="3212733"/>
            <a:ext cx="2782000" cy="1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9" name="Google Shape;1089;p20"/>
          <p:cNvSpPr txBox="1"/>
          <p:nvPr>
            <p:ph type="title" idx="2"/>
          </p:nvPr>
        </p:nvSpPr>
        <p:spPr>
          <a:xfrm>
            <a:off x="1174033" y="3516267"/>
            <a:ext cx="4037200" cy="9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9pPr>
          </a:lstStyle>
          <a:p/>
        </p:txBody>
      </p:sp>
      <p:sp>
        <p:nvSpPr>
          <p:cNvPr id="1090" name="Google Shape;1090;p20"/>
          <p:cNvSpPr txBox="1"/>
          <p:nvPr>
            <p:ph type="subTitle" idx="3"/>
          </p:nvPr>
        </p:nvSpPr>
        <p:spPr>
          <a:xfrm>
            <a:off x="1174033" y="4406100"/>
            <a:ext cx="3367200" cy="9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1" name="Google Shape;1091;p20"/>
          <p:cNvSpPr txBox="1"/>
          <p:nvPr>
            <p:ph type="title" idx="4"/>
          </p:nvPr>
        </p:nvSpPr>
        <p:spPr>
          <a:xfrm>
            <a:off x="1174033" y="1127000"/>
            <a:ext cx="3214000" cy="9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9pPr>
          </a:lstStyle>
          <a:p/>
        </p:txBody>
      </p:sp>
      <p:sp>
        <p:nvSpPr>
          <p:cNvPr id="1092" name="Google Shape;1092;p20"/>
          <p:cNvSpPr txBox="1"/>
          <p:nvPr>
            <p:ph type="subTitle" idx="5"/>
          </p:nvPr>
        </p:nvSpPr>
        <p:spPr>
          <a:xfrm>
            <a:off x="1174033" y="2016433"/>
            <a:ext cx="3544000" cy="1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3" name="Google Shape;1093;p20"/>
          <p:cNvGrpSpPr/>
          <p:nvPr/>
        </p:nvGrpSpPr>
        <p:grpSpPr>
          <a:xfrm>
            <a:off x="2781169" y="-789200"/>
            <a:ext cx="9721010" cy="13724711"/>
            <a:chOff x="2218717" y="-658108"/>
            <a:chExt cx="6307975" cy="10293533"/>
          </a:xfrm>
        </p:grpSpPr>
        <p:sp>
          <p:nvSpPr>
            <p:cNvPr id="1094" name="Google Shape;1094;p20"/>
            <p:cNvSpPr/>
            <p:nvPr/>
          </p:nvSpPr>
          <p:spPr>
            <a:xfrm rot="10552386" flipH="1">
              <a:off x="2570419" y="-489364"/>
              <a:ext cx="5048279" cy="9956045"/>
            </a:xfrm>
            <a:custGeom>
              <a:avLst/>
              <a:gdLst/>
              <a:ahLst/>
              <a:cxnLst/>
              <a:rect l="l" t="t" r="r" b="b"/>
              <a:pathLst>
                <a:path w="71411" h="123055" extrusionOk="0">
                  <a:moveTo>
                    <a:pt x="0" y="0"/>
                  </a:moveTo>
                  <a:cubicBezTo>
                    <a:pt x="325" y="17498"/>
                    <a:pt x="757" y="35119"/>
                    <a:pt x="1358" y="52663"/>
                  </a:cubicBezTo>
                  <a:cubicBezTo>
                    <a:pt x="1513" y="57215"/>
                    <a:pt x="1775" y="62090"/>
                    <a:pt x="4537" y="65717"/>
                  </a:cubicBezTo>
                  <a:cubicBezTo>
                    <a:pt x="9228" y="71889"/>
                    <a:pt x="19982" y="72876"/>
                    <a:pt x="21865" y="80406"/>
                  </a:cubicBezTo>
                  <a:cubicBezTo>
                    <a:pt x="23871" y="88553"/>
                    <a:pt x="12993" y="96037"/>
                    <a:pt x="15554" y="104014"/>
                  </a:cubicBezTo>
                  <a:cubicBezTo>
                    <a:pt x="16449" y="106791"/>
                    <a:pt x="18841" y="108828"/>
                    <a:pt x="19998" y="111513"/>
                  </a:cubicBezTo>
                  <a:cubicBezTo>
                    <a:pt x="21572" y="115201"/>
                    <a:pt x="20600" y="119089"/>
                    <a:pt x="19365" y="123055"/>
                  </a:cubicBezTo>
                  <a:lnTo>
                    <a:pt x="31910" y="123055"/>
                  </a:lnTo>
                  <a:cubicBezTo>
                    <a:pt x="34194" y="120617"/>
                    <a:pt x="36354" y="118071"/>
                    <a:pt x="38406" y="115432"/>
                  </a:cubicBezTo>
                  <a:cubicBezTo>
                    <a:pt x="40103" y="113241"/>
                    <a:pt x="41801" y="110464"/>
                    <a:pt x="40859" y="107856"/>
                  </a:cubicBezTo>
                  <a:cubicBezTo>
                    <a:pt x="40273" y="106282"/>
                    <a:pt x="38853" y="105187"/>
                    <a:pt x="37820" y="103860"/>
                  </a:cubicBezTo>
                  <a:cubicBezTo>
                    <a:pt x="33900" y="98829"/>
                    <a:pt x="36153" y="91469"/>
                    <a:pt x="39286" y="85914"/>
                  </a:cubicBezTo>
                  <a:cubicBezTo>
                    <a:pt x="47109" y="72074"/>
                    <a:pt x="59252" y="61288"/>
                    <a:pt x="71411" y="51043"/>
                  </a:cubicBezTo>
                  <a:lnTo>
                    <a:pt x="714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0"/>
            <p:cNvSpPr/>
            <p:nvPr/>
          </p:nvSpPr>
          <p:spPr>
            <a:xfrm>
              <a:off x="5687892" y="3245521"/>
              <a:ext cx="2838800" cy="6184325"/>
            </a:xfrm>
            <a:custGeom>
              <a:avLst/>
              <a:gdLst/>
              <a:ahLst/>
              <a:cxnLst/>
              <a:rect l="l" t="t" r="r" b="b"/>
              <a:pathLst>
                <a:path w="113552" h="247373" extrusionOk="0">
                  <a:moveTo>
                    <a:pt x="322" y="2767"/>
                  </a:moveTo>
                  <a:cubicBezTo>
                    <a:pt x="-1710" y="-5869"/>
                    <a:pt x="6164" y="7974"/>
                    <a:pt x="15562" y="13435"/>
                  </a:cubicBezTo>
                  <a:cubicBezTo>
                    <a:pt x="24960" y="18896"/>
                    <a:pt x="45915" y="30199"/>
                    <a:pt x="56710" y="35533"/>
                  </a:cubicBezTo>
                  <a:cubicBezTo>
                    <a:pt x="67505" y="40867"/>
                    <a:pt x="73188" y="42169"/>
                    <a:pt x="80332" y="45439"/>
                  </a:cubicBezTo>
                  <a:cubicBezTo>
                    <a:pt x="87476" y="48709"/>
                    <a:pt x="94874" y="49821"/>
                    <a:pt x="99573" y="55155"/>
                  </a:cubicBezTo>
                  <a:cubicBezTo>
                    <a:pt x="104272" y="60489"/>
                    <a:pt x="106272" y="61663"/>
                    <a:pt x="108526" y="77443"/>
                  </a:cubicBezTo>
                  <a:cubicBezTo>
                    <a:pt x="110780" y="93223"/>
                    <a:pt x="112590" y="123671"/>
                    <a:pt x="113098" y="149833"/>
                  </a:cubicBezTo>
                  <a:cubicBezTo>
                    <a:pt x="113606" y="175995"/>
                    <a:pt x="114241" y="218540"/>
                    <a:pt x="111574" y="234415"/>
                  </a:cubicBezTo>
                  <a:cubicBezTo>
                    <a:pt x="108907" y="250290"/>
                    <a:pt x="102811" y="244194"/>
                    <a:pt x="97096" y="245083"/>
                  </a:cubicBezTo>
                  <a:cubicBezTo>
                    <a:pt x="91381" y="245972"/>
                    <a:pt x="82999" y="252068"/>
                    <a:pt x="77284" y="239749"/>
                  </a:cubicBezTo>
                  <a:cubicBezTo>
                    <a:pt x="71569" y="227430"/>
                    <a:pt x="71061" y="200252"/>
                    <a:pt x="62806" y="171169"/>
                  </a:cubicBezTo>
                  <a:cubicBezTo>
                    <a:pt x="54551" y="142086"/>
                    <a:pt x="38168" y="93318"/>
                    <a:pt x="27754" y="65251"/>
                  </a:cubicBezTo>
                  <a:cubicBezTo>
                    <a:pt x="17340" y="37184"/>
                    <a:pt x="2354" y="11403"/>
                    <a:pt x="322" y="27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6" name="Google Shape;1096;p20"/>
          <p:cNvSpPr/>
          <p:nvPr/>
        </p:nvSpPr>
        <p:spPr>
          <a:xfrm rot="-5400000">
            <a:off x="9268376" y="-945797"/>
            <a:ext cx="1569699" cy="3461289"/>
          </a:xfrm>
          <a:custGeom>
            <a:avLst/>
            <a:gdLst/>
            <a:ahLst/>
            <a:cxnLst/>
            <a:rect l="l" t="t" r="r" b="b"/>
            <a:pathLst>
              <a:path w="28114" h="61783" extrusionOk="0">
                <a:moveTo>
                  <a:pt x="28114" y="0"/>
                </a:moveTo>
                <a:cubicBezTo>
                  <a:pt x="22883" y="649"/>
                  <a:pt x="17637" y="2932"/>
                  <a:pt x="13949" y="5848"/>
                </a:cubicBezTo>
                <a:cubicBezTo>
                  <a:pt x="8549" y="10092"/>
                  <a:pt x="4768" y="16125"/>
                  <a:pt x="2423" y="22575"/>
                </a:cubicBezTo>
                <a:cubicBezTo>
                  <a:pt x="942" y="26648"/>
                  <a:pt x="0" y="30953"/>
                  <a:pt x="247" y="35274"/>
                </a:cubicBezTo>
                <a:cubicBezTo>
                  <a:pt x="710" y="43482"/>
                  <a:pt x="5601" y="51105"/>
                  <a:pt x="12360" y="55811"/>
                </a:cubicBezTo>
                <a:cubicBezTo>
                  <a:pt x="17020" y="59051"/>
                  <a:pt x="22482" y="60980"/>
                  <a:pt x="28114" y="61782"/>
                </a:cubicBezTo>
                <a:lnTo>
                  <a:pt x="28114" y="48235"/>
                </a:lnTo>
                <a:cubicBezTo>
                  <a:pt x="24457" y="48065"/>
                  <a:pt x="20924" y="46892"/>
                  <a:pt x="17899" y="44840"/>
                </a:cubicBezTo>
                <a:cubicBezTo>
                  <a:pt x="13702" y="41970"/>
                  <a:pt x="10632" y="37063"/>
                  <a:pt x="11064" y="31987"/>
                </a:cubicBezTo>
                <a:cubicBezTo>
                  <a:pt x="11511" y="26972"/>
                  <a:pt x="15261" y="22760"/>
                  <a:pt x="19674" y="20337"/>
                </a:cubicBezTo>
                <a:cubicBezTo>
                  <a:pt x="22312" y="18871"/>
                  <a:pt x="25182" y="17946"/>
                  <a:pt x="28114" y="17205"/>
                </a:cubicBezTo>
                <a:lnTo>
                  <a:pt x="28114" y="0"/>
                </a:lnTo>
                <a:close/>
              </a:path>
            </a:pathLst>
          </a:custGeom>
          <a:solidFill>
            <a:srgbClr val="0067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7" name="Google Shape;1097;p20"/>
          <p:cNvGrpSpPr/>
          <p:nvPr/>
        </p:nvGrpSpPr>
        <p:grpSpPr>
          <a:xfrm rot="10800000">
            <a:off x="-32701" y="5805567"/>
            <a:ext cx="2937491" cy="1250065"/>
            <a:chOff x="6976376" y="-80298"/>
            <a:chExt cx="2203118" cy="937549"/>
          </a:xfrm>
        </p:grpSpPr>
        <p:sp>
          <p:nvSpPr>
            <p:cNvPr id="1098" name="Google Shape;1098;p20"/>
            <p:cNvSpPr/>
            <p:nvPr/>
          </p:nvSpPr>
          <p:spPr>
            <a:xfrm rot="-5400000">
              <a:off x="7609160" y="-713082"/>
              <a:ext cx="937549" cy="2203118"/>
            </a:xfrm>
            <a:custGeom>
              <a:avLst/>
              <a:gdLst/>
              <a:ahLst/>
              <a:cxnLst/>
              <a:rect l="l" t="t" r="r" b="b"/>
              <a:pathLst>
                <a:path w="13903" h="32558" extrusionOk="0">
                  <a:moveTo>
                    <a:pt x="13903" y="0"/>
                  </a:moveTo>
                  <a:cubicBezTo>
                    <a:pt x="13548" y="62"/>
                    <a:pt x="13193" y="108"/>
                    <a:pt x="12838" y="201"/>
                  </a:cubicBezTo>
                  <a:cubicBezTo>
                    <a:pt x="9490" y="880"/>
                    <a:pt x="6126" y="2546"/>
                    <a:pt x="3935" y="5231"/>
                  </a:cubicBezTo>
                  <a:cubicBezTo>
                    <a:pt x="1343" y="8394"/>
                    <a:pt x="1034" y="12514"/>
                    <a:pt x="664" y="16433"/>
                  </a:cubicBezTo>
                  <a:cubicBezTo>
                    <a:pt x="247" y="20923"/>
                    <a:pt x="62" y="25444"/>
                    <a:pt x="16" y="29965"/>
                  </a:cubicBezTo>
                  <a:cubicBezTo>
                    <a:pt x="0" y="30829"/>
                    <a:pt x="16" y="31693"/>
                    <a:pt x="16" y="32558"/>
                  </a:cubicBezTo>
                  <a:lnTo>
                    <a:pt x="1158" y="32558"/>
                  </a:lnTo>
                  <a:cubicBezTo>
                    <a:pt x="1250" y="28083"/>
                    <a:pt x="1513" y="23608"/>
                    <a:pt x="1960" y="19149"/>
                  </a:cubicBezTo>
                  <a:cubicBezTo>
                    <a:pt x="2161" y="17081"/>
                    <a:pt x="2346" y="15029"/>
                    <a:pt x="2639" y="12977"/>
                  </a:cubicBezTo>
                  <a:cubicBezTo>
                    <a:pt x="2917" y="11125"/>
                    <a:pt x="3349" y="9243"/>
                    <a:pt x="4305" y="7607"/>
                  </a:cubicBezTo>
                  <a:cubicBezTo>
                    <a:pt x="5972" y="4799"/>
                    <a:pt x="8888" y="3009"/>
                    <a:pt x="11959" y="2114"/>
                  </a:cubicBezTo>
                  <a:cubicBezTo>
                    <a:pt x="12607" y="1929"/>
                    <a:pt x="13255" y="1775"/>
                    <a:pt x="13903" y="1667"/>
                  </a:cubicBezTo>
                  <a:lnTo>
                    <a:pt x="139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0"/>
            <p:cNvSpPr/>
            <p:nvPr/>
          </p:nvSpPr>
          <p:spPr>
            <a:xfrm rot="-5400000">
              <a:off x="8159608" y="-570276"/>
              <a:ext cx="453703" cy="1586059"/>
            </a:xfrm>
            <a:custGeom>
              <a:avLst/>
              <a:gdLst/>
              <a:ahLst/>
              <a:cxnLst/>
              <a:rect l="l" t="t" r="r" b="b"/>
              <a:pathLst>
                <a:path w="6728" h="23439" extrusionOk="0">
                  <a:moveTo>
                    <a:pt x="6728" y="0"/>
                  </a:moveTo>
                  <a:cubicBezTo>
                    <a:pt x="4753" y="1327"/>
                    <a:pt x="3210" y="3194"/>
                    <a:pt x="2284" y="5401"/>
                  </a:cubicBezTo>
                  <a:cubicBezTo>
                    <a:pt x="1019" y="8286"/>
                    <a:pt x="618" y="11449"/>
                    <a:pt x="386" y="14566"/>
                  </a:cubicBezTo>
                  <a:cubicBezTo>
                    <a:pt x="170" y="17513"/>
                    <a:pt x="62" y="20476"/>
                    <a:pt x="0" y="23439"/>
                  </a:cubicBezTo>
                  <a:lnTo>
                    <a:pt x="1559" y="23439"/>
                  </a:lnTo>
                  <a:cubicBezTo>
                    <a:pt x="1605" y="21248"/>
                    <a:pt x="1682" y="19056"/>
                    <a:pt x="1806" y="16865"/>
                  </a:cubicBezTo>
                  <a:cubicBezTo>
                    <a:pt x="2114" y="11635"/>
                    <a:pt x="2577" y="5463"/>
                    <a:pt x="6728" y="1759"/>
                  </a:cubicBezTo>
                  <a:lnTo>
                    <a:pt x="6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0" name="Google Shape;1100;p20"/>
          <p:cNvGrpSpPr/>
          <p:nvPr/>
        </p:nvGrpSpPr>
        <p:grpSpPr>
          <a:xfrm rot="10800000">
            <a:off x="4744426" y="5694242"/>
            <a:ext cx="4466418" cy="3197355"/>
            <a:chOff x="5750949" y="2651935"/>
            <a:chExt cx="3349814" cy="2398016"/>
          </a:xfrm>
        </p:grpSpPr>
        <p:sp>
          <p:nvSpPr>
            <p:cNvPr id="1101" name="Google Shape;1101;p20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0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0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0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0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0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0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0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0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0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0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0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0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0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0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0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0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0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0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0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0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0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0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0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0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0"/>
            <p:cNvSpPr/>
            <p:nvPr/>
          </p:nvSpPr>
          <p:spPr>
            <a:xfrm rot="-5400000">
              <a:off x="7445719" y="4294043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0"/>
            <p:cNvSpPr/>
            <p:nvPr/>
          </p:nvSpPr>
          <p:spPr>
            <a:xfrm rot="-5400000">
              <a:off x="7722528" y="4423089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0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0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0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0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0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0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0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0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0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0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0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0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0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0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0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0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0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0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0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0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0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0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0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0"/>
            <p:cNvSpPr/>
            <p:nvPr/>
          </p:nvSpPr>
          <p:spPr>
            <a:xfrm rot="-5400000">
              <a:off x="73040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0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0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0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0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0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0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0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0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0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0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0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0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0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0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0"/>
            <p:cNvSpPr/>
            <p:nvPr/>
          </p:nvSpPr>
          <p:spPr>
            <a:xfrm rot="-5400000">
              <a:off x="8225516" y="4786536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0"/>
            <p:cNvSpPr/>
            <p:nvPr/>
          </p:nvSpPr>
          <p:spPr>
            <a:xfrm rot="-5400000">
              <a:off x="7872214" y="4863161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0"/>
            <p:cNvSpPr/>
            <p:nvPr/>
          </p:nvSpPr>
          <p:spPr>
            <a:xfrm rot="-5400000">
              <a:off x="7849817" y="4649267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0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0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0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0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0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0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0"/>
            <p:cNvSpPr/>
            <p:nvPr/>
          </p:nvSpPr>
          <p:spPr>
            <a:xfrm rot="-5400000">
              <a:off x="5937384" y="49188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0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"/>
          <p:cNvGrpSpPr/>
          <p:nvPr/>
        </p:nvGrpSpPr>
        <p:grpSpPr>
          <a:xfrm flipH="1">
            <a:off x="-1730157" y="1"/>
            <a:ext cx="15107591" cy="10375787"/>
            <a:chOff x="-269296" y="-76100"/>
            <a:chExt cx="10060996" cy="7353152"/>
          </a:xfrm>
        </p:grpSpPr>
        <p:sp>
          <p:nvSpPr>
            <p:cNvPr id="99" name="Google Shape;99;p3"/>
            <p:cNvSpPr/>
            <p:nvPr/>
          </p:nvSpPr>
          <p:spPr>
            <a:xfrm flipH="1">
              <a:off x="-52663" y="-76100"/>
              <a:ext cx="9844363" cy="7353152"/>
            </a:xfrm>
            <a:custGeom>
              <a:avLst/>
              <a:gdLst/>
              <a:ahLst/>
              <a:cxnLst/>
              <a:rect l="l" t="t" r="r" b="b"/>
              <a:pathLst>
                <a:path w="71411" h="123055" extrusionOk="0">
                  <a:moveTo>
                    <a:pt x="0" y="0"/>
                  </a:moveTo>
                  <a:cubicBezTo>
                    <a:pt x="325" y="17498"/>
                    <a:pt x="757" y="35119"/>
                    <a:pt x="1358" y="52663"/>
                  </a:cubicBezTo>
                  <a:cubicBezTo>
                    <a:pt x="1513" y="57215"/>
                    <a:pt x="1775" y="62090"/>
                    <a:pt x="4537" y="65717"/>
                  </a:cubicBezTo>
                  <a:cubicBezTo>
                    <a:pt x="9228" y="71889"/>
                    <a:pt x="19982" y="72876"/>
                    <a:pt x="21865" y="80406"/>
                  </a:cubicBezTo>
                  <a:cubicBezTo>
                    <a:pt x="23871" y="88553"/>
                    <a:pt x="12993" y="96037"/>
                    <a:pt x="15554" y="104014"/>
                  </a:cubicBezTo>
                  <a:cubicBezTo>
                    <a:pt x="16449" y="106791"/>
                    <a:pt x="18841" y="108828"/>
                    <a:pt x="19998" y="111513"/>
                  </a:cubicBezTo>
                  <a:cubicBezTo>
                    <a:pt x="21572" y="115201"/>
                    <a:pt x="20600" y="119089"/>
                    <a:pt x="19365" y="123055"/>
                  </a:cubicBezTo>
                  <a:lnTo>
                    <a:pt x="31910" y="123055"/>
                  </a:lnTo>
                  <a:cubicBezTo>
                    <a:pt x="34194" y="120617"/>
                    <a:pt x="36354" y="118071"/>
                    <a:pt x="38406" y="115432"/>
                  </a:cubicBezTo>
                  <a:cubicBezTo>
                    <a:pt x="40103" y="113241"/>
                    <a:pt x="41801" y="110464"/>
                    <a:pt x="40859" y="107856"/>
                  </a:cubicBezTo>
                  <a:cubicBezTo>
                    <a:pt x="40273" y="106282"/>
                    <a:pt x="38853" y="105187"/>
                    <a:pt x="37820" y="103860"/>
                  </a:cubicBezTo>
                  <a:cubicBezTo>
                    <a:pt x="33900" y="98829"/>
                    <a:pt x="36153" y="91469"/>
                    <a:pt x="39286" y="85914"/>
                  </a:cubicBezTo>
                  <a:cubicBezTo>
                    <a:pt x="47109" y="72074"/>
                    <a:pt x="59252" y="61288"/>
                    <a:pt x="71411" y="51043"/>
                  </a:cubicBezTo>
                  <a:lnTo>
                    <a:pt x="71411" y="0"/>
                  </a:ln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-269296" y="2884849"/>
              <a:ext cx="5383925" cy="3895350"/>
            </a:xfrm>
            <a:custGeom>
              <a:avLst/>
              <a:gdLst/>
              <a:ahLst/>
              <a:cxnLst/>
              <a:rect l="l" t="t" r="r" b="b"/>
              <a:pathLst>
                <a:path w="215357" h="155814" extrusionOk="0">
                  <a:moveTo>
                    <a:pt x="4676" y="23671"/>
                  </a:moveTo>
                  <a:cubicBezTo>
                    <a:pt x="16297" y="31355"/>
                    <a:pt x="68240" y="39292"/>
                    <a:pt x="88496" y="46150"/>
                  </a:cubicBezTo>
                  <a:cubicBezTo>
                    <a:pt x="108753" y="53008"/>
                    <a:pt x="117706" y="56374"/>
                    <a:pt x="126215" y="64819"/>
                  </a:cubicBezTo>
                  <a:cubicBezTo>
                    <a:pt x="134724" y="73265"/>
                    <a:pt x="139741" y="87108"/>
                    <a:pt x="139550" y="96823"/>
                  </a:cubicBezTo>
                  <a:cubicBezTo>
                    <a:pt x="139360" y="106539"/>
                    <a:pt x="125644" y="116445"/>
                    <a:pt x="125072" y="123112"/>
                  </a:cubicBezTo>
                  <a:cubicBezTo>
                    <a:pt x="124501" y="129780"/>
                    <a:pt x="128882" y="131431"/>
                    <a:pt x="136121" y="136828"/>
                  </a:cubicBezTo>
                  <a:cubicBezTo>
                    <a:pt x="143360" y="142226"/>
                    <a:pt x="159299" y="153910"/>
                    <a:pt x="168506" y="155497"/>
                  </a:cubicBezTo>
                  <a:cubicBezTo>
                    <a:pt x="177714" y="157085"/>
                    <a:pt x="183683" y="152513"/>
                    <a:pt x="191366" y="146353"/>
                  </a:cubicBezTo>
                  <a:cubicBezTo>
                    <a:pt x="199050" y="140194"/>
                    <a:pt x="212448" y="128510"/>
                    <a:pt x="214607" y="118540"/>
                  </a:cubicBezTo>
                  <a:cubicBezTo>
                    <a:pt x="216766" y="108571"/>
                    <a:pt x="214544" y="96887"/>
                    <a:pt x="204320" y="86536"/>
                  </a:cubicBezTo>
                  <a:cubicBezTo>
                    <a:pt x="194097" y="76186"/>
                    <a:pt x="172888" y="65835"/>
                    <a:pt x="153266" y="56437"/>
                  </a:cubicBezTo>
                  <a:cubicBezTo>
                    <a:pt x="133645" y="47039"/>
                    <a:pt x="109007" y="39546"/>
                    <a:pt x="86591" y="30148"/>
                  </a:cubicBezTo>
                  <a:cubicBezTo>
                    <a:pt x="64176" y="20750"/>
                    <a:pt x="32426" y="1129"/>
                    <a:pt x="18773" y="49"/>
                  </a:cubicBezTo>
                  <a:cubicBezTo>
                    <a:pt x="5121" y="-1030"/>
                    <a:pt x="-6944" y="15988"/>
                    <a:pt x="4676" y="23671"/>
                  </a:cubicBez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1" name="Google Shape;101;p3"/>
          <p:cNvGrpSpPr/>
          <p:nvPr/>
        </p:nvGrpSpPr>
        <p:grpSpPr>
          <a:xfrm rot="10800000" flipH="1">
            <a:off x="9683583" y="5817144"/>
            <a:ext cx="2545924" cy="1083433"/>
            <a:chOff x="6976376" y="-4098"/>
            <a:chExt cx="2203118" cy="937549"/>
          </a:xfrm>
        </p:grpSpPr>
        <p:sp>
          <p:nvSpPr>
            <p:cNvPr id="102" name="Google Shape;102;p3"/>
            <p:cNvSpPr/>
            <p:nvPr/>
          </p:nvSpPr>
          <p:spPr>
            <a:xfrm rot="-5400000">
              <a:off x="7609160" y="-636882"/>
              <a:ext cx="937549" cy="2203118"/>
            </a:xfrm>
            <a:custGeom>
              <a:avLst/>
              <a:gdLst/>
              <a:ahLst/>
              <a:cxnLst/>
              <a:rect l="l" t="t" r="r" b="b"/>
              <a:pathLst>
                <a:path w="13903" h="32558" extrusionOk="0">
                  <a:moveTo>
                    <a:pt x="13903" y="0"/>
                  </a:moveTo>
                  <a:cubicBezTo>
                    <a:pt x="13548" y="62"/>
                    <a:pt x="13193" y="108"/>
                    <a:pt x="12838" y="201"/>
                  </a:cubicBezTo>
                  <a:cubicBezTo>
                    <a:pt x="9490" y="880"/>
                    <a:pt x="6126" y="2546"/>
                    <a:pt x="3935" y="5231"/>
                  </a:cubicBezTo>
                  <a:cubicBezTo>
                    <a:pt x="1343" y="8394"/>
                    <a:pt x="1034" y="12514"/>
                    <a:pt x="664" y="16433"/>
                  </a:cubicBezTo>
                  <a:cubicBezTo>
                    <a:pt x="247" y="20923"/>
                    <a:pt x="62" y="25444"/>
                    <a:pt x="16" y="29965"/>
                  </a:cubicBezTo>
                  <a:cubicBezTo>
                    <a:pt x="0" y="30829"/>
                    <a:pt x="16" y="31693"/>
                    <a:pt x="16" y="32558"/>
                  </a:cubicBezTo>
                  <a:lnTo>
                    <a:pt x="1158" y="32558"/>
                  </a:lnTo>
                  <a:cubicBezTo>
                    <a:pt x="1250" y="28083"/>
                    <a:pt x="1513" y="23608"/>
                    <a:pt x="1960" y="19149"/>
                  </a:cubicBezTo>
                  <a:cubicBezTo>
                    <a:pt x="2161" y="17081"/>
                    <a:pt x="2346" y="15029"/>
                    <a:pt x="2639" y="12977"/>
                  </a:cubicBezTo>
                  <a:cubicBezTo>
                    <a:pt x="2917" y="11125"/>
                    <a:pt x="3349" y="9243"/>
                    <a:pt x="4305" y="7607"/>
                  </a:cubicBezTo>
                  <a:cubicBezTo>
                    <a:pt x="5972" y="4799"/>
                    <a:pt x="8888" y="3009"/>
                    <a:pt x="11959" y="2114"/>
                  </a:cubicBezTo>
                  <a:cubicBezTo>
                    <a:pt x="12607" y="1929"/>
                    <a:pt x="13255" y="1775"/>
                    <a:pt x="13903" y="1667"/>
                  </a:cubicBezTo>
                  <a:lnTo>
                    <a:pt x="13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 rot="-5400000">
              <a:off x="8159608" y="-570276"/>
              <a:ext cx="453703" cy="1586059"/>
            </a:xfrm>
            <a:custGeom>
              <a:avLst/>
              <a:gdLst/>
              <a:ahLst/>
              <a:cxnLst/>
              <a:rect l="l" t="t" r="r" b="b"/>
              <a:pathLst>
                <a:path w="6728" h="23439" extrusionOk="0">
                  <a:moveTo>
                    <a:pt x="6728" y="0"/>
                  </a:moveTo>
                  <a:cubicBezTo>
                    <a:pt x="4753" y="1327"/>
                    <a:pt x="3210" y="3194"/>
                    <a:pt x="2284" y="5401"/>
                  </a:cubicBezTo>
                  <a:cubicBezTo>
                    <a:pt x="1019" y="8286"/>
                    <a:pt x="618" y="11449"/>
                    <a:pt x="386" y="14566"/>
                  </a:cubicBezTo>
                  <a:cubicBezTo>
                    <a:pt x="170" y="17513"/>
                    <a:pt x="62" y="20476"/>
                    <a:pt x="0" y="23439"/>
                  </a:cubicBezTo>
                  <a:lnTo>
                    <a:pt x="1559" y="23439"/>
                  </a:lnTo>
                  <a:cubicBezTo>
                    <a:pt x="1605" y="21248"/>
                    <a:pt x="1682" y="19056"/>
                    <a:pt x="1806" y="16865"/>
                  </a:cubicBezTo>
                  <a:cubicBezTo>
                    <a:pt x="2114" y="11635"/>
                    <a:pt x="2577" y="5463"/>
                    <a:pt x="6728" y="1759"/>
                  </a:cubicBezTo>
                  <a:lnTo>
                    <a:pt x="67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3"/>
          <p:cNvSpPr txBox="1"/>
          <p:nvPr>
            <p:ph type="title"/>
          </p:nvPr>
        </p:nvSpPr>
        <p:spPr>
          <a:xfrm>
            <a:off x="950967" y="593367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6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3"/>
          <p:cNvSpPr/>
          <p:nvPr/>
        </p:nvSpPr>
        <p:spPr>
          <a:xfrm rot="-5400000">
            <a:off x="-34681" y="-3507"/>
            <a:ext cx="1365815" cy="1361872"/>
          </a:xfrm>
          <a:custGeom>
            <a:avLst/>
            <a:gdLst/>
            <a:ahLst/>
            <a:cxnLst/>
            <a:rect l="l" t="t" r="r" b="b"/>
            <a:pathLst>
              <a:path w="17329" h="17220" extrusionOk="0">
                <a:moveTo>
                  <a:pt x="1" y="0"/>
                </a:moveTo>
                <a:cubicBezTo>
                  <a:pt x="294" y="2685"/>
                  <a:pt x="850" y="5308"/>
                  <a:pt x="1930" y="7761"/>
                </a:cubicBezTo>
                <a:cubicBezTo>
                  <a:pt x="2933" y="10060"/>
                  <a:pt x="4537" y="12066"/>
                  <a:pt x="6559" y="13563"/>
                </a:cubicBezTo>
                <a:cubicBezTo>
                  <a:pt x="9074" y="15384"/>
                  <a:pt x="12175" y="16186"/>
                  <a:pt x="15169" y="16803"/>
                </a:cubicBezTo>
                <a:cubicBezTo>
                  <a:pt x="15879" y="16958"/>
                  <a:pt x="16604" y="17096"/>
                  <a:pt x="17329" y="17220"/>
                </a:cubicBezTo>
                <a:lnTo>
                  <a:pt x="17329" y="15924"/>
                </a:lnTo>
                <a:lnTo>
                  <a:pt x="16835" y="15831"/>
                </a:lnTo>
                <a:cubicBezTo>
                  <a:pt x="13888" y="15245"/>
                  <a:pt x="10848" y="14612"/>
                  <a:pt x="8225" y="13054"/>
                </a:cubicBezTo>
                <a:cubicBezTo>
                  <a:pt x="3889" y="10477"/>
                  <a:pt x="1991" y="5647"/>
                  <a:pt x="1251" y="864"/>
                </a:cubicBezTo>
                <a:cubicBezTo>
                  <a:pt x="1205" y="586"/>
                  <a:pt x="1174" y="293"/>
                  <a:pt x="1127" y="0"/>
                </a:cubicBezTo>
                <a:close/>
              </a:path>
            </a:pathLst>
          </a:custGeom>
          <a:solidFill>
            <a:srgbClr val="0067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2"/>
        </a:solidFill>
        <a:effectLst/>
      </p:bgPr>
    </p:bg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1"/>
          <p:cNvSpPr txBox="1"/>
          <p:nvPr>
            <p:ph type="title"/>
          </p:nvPr>
        </p:nvSpPr>
        <p:spPr>
          <a:xfrm>
            <a:off x="1662800" y="3805833"/>
            <a:ext cx="88664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465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179" name="Google Shape;1179;p21"/>
          <p:cNvSpPr txBox="1"/>
          <p:nvPr>
            <p:ph type="title" idx="2"/>
          </p:nvPr>
        </p:nvSpPr>
        <p:spPr>
          <a:xfrm>
            <a:off x="4832400" y="1599359"/>
            <a:ext cx="2527200" cy="1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0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sp>
        <p:nvSpPr>
          <p:cNvPr id="1180" name="Google Shape;1180;p21"/>
          <p:cNvSpPr txBox="1"/>
          <p:nvPr>
            <p:ph type="subTitle" idx="1"/>
          </p:nvPr>
        </p:nvSpPr>
        <p:spPr>
          <a:xfrm>
            <a:off x="2538000" y="4732641"/>
            <a:ext cx="7116000" cy="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1" name="Google Shape;1181;p21"/>
          <p:cNvSpPr/>
          <p:nvPr/>
        </p:nvSpPr>
        <p:spPr>
          <a:xfrm rot="10800000">
            <a:off x="-2210276" y="-1219199"/>
            <a:ext cx="4637568" cy="8501200"/>
          </a:xfrm>
          <a:custGeom>
            <a:avLst/>
            <a:gdLst/>
            <a:ahLst/>
            <a:cxnLst/>
            <a:rect l="l" t="t" r="r" b="b"/>
            <a:pathLst>
              <a:path w="9984" h="30321" extrusionOk="0">
                <a:moveTo>
                  <a:pt x="9968" y="0"/>
                </a:moveTo>
                <a:cubicBezTo>
                  <a:pt x="7407" y="571"/>
                  <a:pt x="4491" y="1420"/>
                  <a:pt x="2654" y="2885"/>
                </a:cubicBezTo>
                <a:cubicBezTo>
                  <a:pt x="1837" y="3549"/>
                  <a:pt x="1235" y="4320"/>
                  <a:pt x="973" y="5246"/>
                </a:cubicBezTo>
                <a:cubicBezTo>
                  <a:pt x="587" y="6666"/>
                  <a:pt x="1528" y="8055"/>
                  <a:pt x="2346" y="9274"/>
                </a:cubicBezTo>
                <a:cubicBezTo>
                  <a:pt x="3179" y="10477"/>
                  <a:pt x="3951" y="12035"/>
                  <a:pt x="3287" y="13332"/>
                </a:cubicBezTo>
                <a:cubicBezTo>
                  <a:pt x="2500" y="14859"/>
                  <a:pt x="0" y="15368"/>
                  <a:pt x="16" y="17097"/>
                </a:cubicBezTo>
                <a:cubicBezTo>
                  <a:pt x="31" y="18979"/>
                  <a:pt x="3040" y="19349"/>
                  <a:pt x="3673" y="21124"/>
                </a:cubicBezTo>
                <a:cubicBezTo>
                  <a:pt x="4167" y="22482"/>
                  <a:pt x="3009" y="23824"/>
                  <a:pt x="2022" y="24873"/>
                </a:cubicBezTo>
                <a:cubicBezTo>
                  <a:pt x="1034" y="25938"/>
                  <a:pt x="78" y="27512"/>
                  <a:pt x="895" y="28715"/>
                </a:cubicBezTo>
                <a:cubicBezTo>
                  <a:pt x="1420" y="29487"/>
                  <a:pt x="2454" y="29672"/>
                  <a:pt x="3380" y="29780"/>
                </a:cubicBezTo>
                <a:cubicBezTo>
                  <a:pt x="5571" y="30042"/>
                  <a:pt x="7777" y="30228"/>
                  <a:pt x="9984" y="30320"/>
                </a:cubicBezTo>
                <a:lnTo>
                  <a:pt x="996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21"/>
          <p:cNvSpPr/>
          <p:nvPr/>
        </p:nvSpPr>
        <p:spPr>
          <a:xfrm rot="10800000" flipH="1">
            <a:off x="9764708" y="-660399"/>
            <a:ext cx="4637568" cy="8501200"/>
          </a:xfrm>
          <a:custGeom>
            <a:avLst/>
            <a:gdLst/>
            <a:ahLst/>
            <a:cxnLst/>
            <a:rect l="l" t="t" r="r" b="b"/>
            <a:pathLst>
              <a:path w="9984" h="30321" extrusionOk="0">
                <a:moveTo>
                  <a:pt x="9968" y="0"/>
                </a:moveTo>
                <a:cubicBezTo>
                  <a:pt x="7407" y="571"/>
                  <a:pt x="4491" y="1420"/>
                  <a:pt x="2654" y="2885"/>
                </a:cubicBezTo>
                <a:cubicBezTo>
                  <a:pt x="1837" y="3549"/>
                  <a:pt x="1235" y="4320"/>
                  <a:pt x="973" y="5246"/>
                </a:cubicBezTo>
                <a:cubicBezTo>
                  <a:pt x="587" y="6666"/>
                  <a:pt x="1528" y="8055"/>
                  <a:pt x="2346" y="9274"/>
                </a:cubicBezTo>
                <a:cubicBezTo>
                  <a:pt x="3179" y="10477"/>
                  <a:pt x="3951" y="12035"/>
                  <a:pt x="3287" y="13332"/>
                </a:cubicBezTo>
                <a:cubicBezTo>
                  <a:pt x="2500" y="14859"/>
                  <a:pt x="0" y="15368"/>
                  <a:pt x="16" y="17097"/>
                </a:cubicBezTo>
                <a:cubicBezTo>
                  <a:pt x="31" y="18979"/>
                  <a:pt x="3040" y="19349"/>
                  <a:pt x="3673" y="21124"/>
                </a:cubicBezTo>
                <a:cubicBezTo>
                  <a:pt x="4167" y="22482"/>
                  <a:pt x="3009" y="23824"/>
                  <a:pt x="2022" y="24873"/>
                </a:cubicBezTo>
                <a:cubicBezTo>
                  <a:pt x="1034" y="25938"/>
                  <a:pt x="78" y="27512"/>
                  <a:pt x="895" y="28715"/>
                </a:cubicBezTo>
                <a:cubicBezTo>
                  <a:pt x="1420" y="29487"/>
                  <a:pt x="2454" y="29672"/>
                  <a:pt x="3380" y="29780"/>
                </a:cubicBezTo>
                <a:cubicBezTo>
                  <a:pt x="5571" y="30042"/>
                  <a:pt x="7777" y="30228"/>
                  <a:pt x="9984" y="30320"/>
                </a:cubicBezTo>
                <a:lnTo>
                  <a:pt x="996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3" name="Google Shape;1183;p21"/>
          <p:cNvGrpSpPr/>
          <p:nvPr/>
        </p:nvGrpSpPr>
        <p:grpSpPr>
          <a:xfrm>
            <a:off x="7405834" y="-1981186"/>
            <a:ext cx="4466418" cy="3197355"/>
            <a:chOff x="5750949" y="2651935"/>
            <a:chExt cx="3349814" cy="2398016"/>
          </a:xfrm>
        </p:grpSpPr>
        <p:sp>
          <p:nvSpPr>
            <p:cNvPr id="1184" name="Google Shape;1184;p21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1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1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1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1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1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1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1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1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1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1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1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1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1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1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1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1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1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1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21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21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1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1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1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21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1"/>
            <p:cNvSpPr/>
            <p:nvPr/>
          </p:nvSpPr>
          <p:spPr>
            <a:xfrm rot="-5400000">
              <a:off x="7445719" y="4294043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1"/>
            <p:cNvSpPr/>
            <p:nvPr/>
          </p:nvSpPr>
          <p:spPr>
            <a:xfrm rot="-5400000">
              <a:off x="7722528" y="4423089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1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1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1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1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1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1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1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1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21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1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1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1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1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1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1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1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1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1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1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1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1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1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1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1"/>
            <p:cNvSpPr/>
            <p:nvPr/>
          </p:nvSpPr>
          <p:spPr>
            <a:xfrm rot="-5400000">
              <a:off x="72278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1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1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1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1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1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1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1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1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1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1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1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1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1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1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1"/>
            <p:cNvSpPr/>
            <p:nvPr/>
          </p:nvSpPr>
          <p:spPr>
            <a:xfrm rot="-5400000">
              <a:off x="8225516" y="4786536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1"/>
            <p:cNvSpPr/>
            <p:nvPr/>
          </p:nvSpPr>
          <p:spPr>
            <a:xfrm rot="-5400000">
              <a:off x="7872214" y="4863161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1"/>
            <p:cNvSpPr/>
            <p:nvPr/>
          </p:nvSpPr>
          <p:spPr>
            <a:xfrm rot="-5400000">
              <a:off x="7849817" y="4649267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1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1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1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1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1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1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1"/>
            <p:cNvSpPr/>
            <p:nvPr/>
          </p:nvSpPr>
          <p:spPr>
            <a:xfrm rot="-5400000">
              <a:off x="5937384" y="49188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1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0" name="Google Shape;1260;p21"/>
          <p:cNvSpPr/>
          <p:nvPr/>
        </p:nvSpPr>
        <p:spPr>
          <a:xfrm rot="-5400000">
            <a:off x="1896776" y="-1011313"/>
            <a:ext cx="1569699" cy="3461289"/>
          </a:xfrm>
          <a:custGeom>
            <a:avLst/>
            <a:gdLst/>
            <a:ahLst/>
            <a:cxnLst/>
            <a:rect l="l" t="t" r="r" b="b"/>
            <a:pathLst>
              <a:path w="28114" h="61783" extrusionOk="0">
                <a:moveTo>
                  <a:pt x="28114" y="0"/>
                </a:moveTo>
                <a:cubicBezTo>
                  <a:pt x="22883" y="649"/>
                  <a:pt x="17637" y="2932"/>
                  <a:pt x="13949" y="5848"/>
                </a:cubicBezTo>
                <a:cubicBezTo>
                  <a:pt x="8549" y="10092"/>
                  <a:pt x="4768" y="16125"/>
                  <a:pt x="2423" y="22575"/>
                </a:cubicBezTo>
                <a:cubicBezTo>
                  <a:pt x="942" y="26648"/>
                  <a:pt x="0" y="30953"/>
                  <a:pt x="247" y="35274"/>
                </a:cubicBezTo>
                <a:cubicBezTo>
                  <a:pt x="710" y="43482"/>
                  <a:pt x="5601" y="51105"/>
                  <a:pt x="12360" y="55811"/>
                </a:cubicBezTo>
                <a:cubicBezTo>
                  <a:pt x="17020" y="59051"/>
                  <a:pt x="22482" y="60980"/>
                  <a:pt x="28114" y="61782"/>
                </a:cubicBezTo>
                <a:lnTo>
                  <a:pt x="28114" y="48235"/>
                </a:lnTo>
                <a:cubicBezTo>
                  <a:pt x="24457" y="48065"/>
                  <a:pt x="20924" y="46892"/>
                  <a:pt x="17899" y="44840"/>
                </a:cubicBezTo>
                <a:cubicBezTo>
                  <a:pt x="13702" y="41970"/>
                  <a:pt x="10632" y="37063"/>
                  <a:pt x="11064" y="31987"/>
                </a:cubicBezTo>
                <a:cubicBezTo>
                  <a:pt x="11511" y="26972"/>
                  <a:pt x="15261" y="22760"/>
                  <a:pt x="19674" y="20337"/>
                </a:cubicBezTo>
                <a:cubicBezTo>
                  <a:pt x="22312" y="18871"/>
                  <a:pt x="25182" y="17946"/>
                  <a:pt x="28114" y="17205"/>
                </a:cubicBezTo>
                <a:lnTo>
                  <a:pt x="28114" y="0"/>
                </a:lnTo>
                <a:close/>
              </a:path>
            </a:pathLst>
          </a:custGeom>
          <a:solidFill>
            <a:srgbClr val="0067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1" name="Google Shape;1261;p21"/>
          <p:cNvGrpSpPr/>
          <p:nvPr/>
        </p:nvGrpSpPr>
        <p:grpSpPr>
          <a:xfrm flipH="1">
            <a:off x="7942899" y="5841680"/>
            <a:ext cx="4343457" cy="1020637"/>
            <a:chOff x="-24525" y="4373847"/>
            <a:chExt cx="3257593" cy="765478"/>
          </a:xfrm>
        </p:grpSpPr>
        <p:sp>
          <p:nvSpPr>
            <p:cNvPr id="1262" name="Google Shape;1262;p21"/>
            <p:cNvSpPr/>
            <p:nvPr/>
          </p:nvSpPr>
          <p:spPr>
            <a:xfrm rot="-5400000">
              <a:off x="1117608" y="3587137"/>
              <a:ext cx="410055" cy="2694321"/>
            </a:xfrm>
            <a:custGeom>
              <a:avLst/>
              <a:gdLst/>
              <a:ahLst/>
              <a:cxnLst/>
              <a:rect l="l" t="t" r="r" b="b"/>
              <a:pathLst>
                <a:path w="6605" h="43251" extrusionOk="0">
                  <a:moveTo>
                    <a:pt x="5417" y="0"/>
                  </a:moveTo>
                  <a:cubicBezTo>
                    <a:pt x="5370" y="5709"/>
                    <a:pt x="5324" y="11403"/>
                    <a:pt x="5278" y="17096"/>
                  </a:cubicBezTo>
                  <a:cubicBezTo>
                    <a:pt x="5247" y="21232"/>
                    <a:pt x="5417" y="25413"/>
                    <a:pt x="4954" y="29518"/>
                  </a:cubicBezTo>
                  <a:cubicBezTo>
                    <a:pt x="4583" y="32974"/>
                    <a:pt x="3442" y="36291"/>
                    <a:pt x="1590" y="39239"/>
                  </a:cubicBezTo>
                  <a:cubicBezTo>
                    <a:pt x="1112" y="39995"/>
                    <a:pt x="572" y="40735"/>
                    <a:pt x="1" y="41430"/>
                  </a:cubicBezTo>
                  <a:lnTo>
                    <a:pt x="16" y="43250"/>
                  </a:lnTo>
                  <a:cubicBezTo>
                    <a:pt x="2948" y="40118"/>
                    <a:pt x="4954" y="36230"/>
                    <a:pt x="5802" y="32017"/>
                  </a:cubicBezTo>
                  <a:cubicBezTo>
                    <a:pt x="6605" y="27851"/>
                    <a:pt x="6404" y="23546"/>
                    <a:pt x="6389" y="19334"/>
                  </a:cubicBezTo>
                  <a:cubicBezTo>
                    <a:pt x="6358" y="14967"/>
                    <a:pt x="6342" y="10616"/>
                    <a:pt x="6312" y="6265"/>
                  </a:cubicBezTo>
                  <a:lnTo>
                    <a:pt x="62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1"/>
            <p:cNvSpPr/>
            <p:nvPr/>
          </p:nvSpPr>
          <p:spPr>
            <a:xfrm rot="-5400000">
              <a:off x="1222030" y="3127293"/>
              <a:ext cx="764484" cy="3257592"/>
            </a:xfrm>
            <a:custGeom>
              <a:avLst/>
              <a:gdLst/>
              <a:ahLst/>
              <a:cxnLst/>
              <a:rect l="l" t="t" r="r" b="b"/>
              <a:pathLst>
                <a:path w="12314" h="52293" extrusionOk="0">
                  <a:moveTo>
                    <a:pt x="11110" y="0"/>
                  </a:moveTo>
                  <a:lnTo>
                    <a:pt x="11110" y="46"/>
                  </a:lnTo>
                  <a:cubicBezTo>
                    <a:pt x="11110" y="2577"/>
                    <a:pt x="11094" y="5092"/>
                    <a:pt x="11048" y="7607"/>
                  </a:cubicBezTo>
                  <a:cubicBezTo>
                    <a:pt x="10971" y="12637"/>
                    <a:pt x="10801" y="17667"/>
                    <a:pt x="10570" y="22698"/>
                  </a:cubicBezTo>
                  <a:cubicBezTo>
                    <a:pt x="10446" y="25213"/>
                    <a:pt x="10307" y="27712"/>
                    <a:pt x="10122" y="30227"/>
                  </a:cubicBezTo>
                  <a:cubicBezTo>
                    <a:pt x="9968" y="32635"/>
                    <a:pt x="9814" y="35026"/>
                    <a:pt x="9320" y="37387"/>
                  </a:cubicBezTo>
                  <a:cubicBezTo>
                    <a:pt x="8564" y="41152"/>
                    <a:pt x="6743" y="44624"/>
                    <a:pt x="4074" y="47386"/>
                  </a:cubicBezTo>
                  <a:cubicBezTo>
                    <a:pt x="2870" y="48635"/>
                    <a:pt x="1497" y="49731"/>
                    <a:pt x="0" y="50626"/>
                  </a:cubicBezTo>
                  <a:lnTo>
                    <a:pt x="0" y="52292"/>
                  </a:lnTo>
                  <a:cubicBezTo>
                    <a:pt x="4753" y="49731"/>
                    <a:pt x="8579" y="45349"/>
                    <a:pt x="10246" y="40211"/>
                  </a:cubicBezTo>
                  <a:cubicBezTo>
                    <a:pt x="11017" y="37896"/>
                    <a:pt x="11341" y="35458"/>
                    <a:pt x="11557" y="33051"/>
                  </a:cubicBezTo>
                  <a:cubicBezTo>
                    <a:pt x="11773" y="30521"/>
                    <a:pt x="11881" y="27990"/>
                    <a:pt x="11989" y="25460"/>
                  </a:cubicBezTo>
                  <a:cubicBezTo>
                    <a:pt x="12205" y="20291"/>
                    <a:pt x="12313" y="15121"/>
                    <a:pt x="12282" y="9937"/>
                  </a:cubicBezTo>
                  <a:cubicBezTo>
                    <a:pt x="12267" y="7036"/>
                    <a:pt x="12205" y="4120"/>
                    <a:pt x="12097" y="1219"/>
                  </a:cubicBezTo>
                  <a:cubicBezTo>
                    <a:pt x="12097" y="818"/>
                    <a:pt x="12082" y="401"/>
                    <a:pt x="12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4" name="Google Shape;1264;p21"/>
          <p:cNvGrpSpPr/>
          <p:nvPr/>
        </p:nvGrpSpPr>
        <p:grpSpPr>
          <a:xfrm>
            <a:off x="-3517366" y="4287847"/>
            <a:ext cx="4466418" cy="3197355"/>
            <a:chOff x="5750949" y="2651935"/>
            <a:chExt cx="3349814" cy="2398016"/>
          </a:xfrm>
        </p:grpSpPr>
        <p:sp>
          <p:nvSpPr>
            <p:cNvPr id="1265" name="Google Shape;1265;p21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1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1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1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1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1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1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1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1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1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1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1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1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1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1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1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1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1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1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1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1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1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1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1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1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1"/>
            <p:cNvSpPr/>
            <p:nvPr/>
          </p:nvSpPr>
          <p:spPr>
            <a:xfrm rot="-5400000">
              <a:off x="7445719" y="4294043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1"/>
            <p:cNvSpPr/>
            <p:nvPr/>
          </p:nvSpPr>
          <p:spPr>
            <a:xfrm rot="-5400000">
              <a:off x="7722528" y="4423089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1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1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1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1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1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1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1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1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1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1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1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1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1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1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1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1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21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1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1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1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21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21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1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1"/>
            <p:cNvSpPr/>
            <p:nvPr/>
          </p:nvSpPr>
          <p:spPr>
            <a:xfrm rot="-5400000">
              <a:off x="72278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1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1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21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21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1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1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1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1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1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1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1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1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1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1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1"/>
            <p:cNvSpPr/>
            <p:nvPr/>
          </p:nvSpPr>
          <p:spPr>
            <a:xfrm rot="-5400000">
              <a:off x="8225516" y="4786536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1"/>
            <p:cNvSpPr/>
            <p:nvPr/>
          </p:nvSpPr>
          <p:spPr>
            <a:xfrm rot="-5400000">
              <a:off x="7872214" y="4863161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1"/>
            <p:cNvSpPr/>
            <p:nvPr/>
          </p:nvSpPr>
          <p:spPr>
            <a:xfrm rot="-5400000">
              <a:off x="7849817" y="4649267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1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1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1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1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1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1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1"/>
            <p:cNvSpPr/>
            <p:nvPr/>
          </p:nvSpPr>
          <p:spPr>
            <a:xfrm rot="-5400000">
              <a:off x="5937384" y="49188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1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22"/>
          <p:cNvSpPr/>
          <p:nvPr/>
        </p:nvSpPr>
        <p:spPr>
          <a:xfrm rot="5400000" flipH="1">
            <a:off x="2629006" y="-2666927"/>
            <a:ext cx="6959479" cy="12217311"/>
          </a:xfrm>
          <a:custGeom>
            <a:avLst/>
            <a:gdLst/>
            <a:ahLst/>
            <a:cxnLst/>
            <a:rect l="l" t="t" r="r" b="b"/>
            <a:pathLst>
              <a:path w="71411" h="123055" extrusionOk="0">
                <a:moveTo>
                  <a:pt x="0" y="0"/>
                </a:moveTo>
                <a:cubicBezTo>
                  <a:pt x="325" y="17498"/>
                  <a:pt x="757" y="35119"/>
                  <a:pt x="1358" y="52663"/>
                </a:cubicBezTo>
                <a:cubicBezTo>
                  <a:pt x="1513" y="57215"/>
                  <a:pt x="1775" y="62090"/>
                  <a:pt x="4537" y="65717"/>
                </a:cubicBezTo>
                <a:cubicBezTo>
                  <a:pt x="9228" y="71889"/>
                  <a:pt x="19982" y="72876"/>
                  <a:pt x="21865" y="80406"/>
                </a:cubicBezTo>
                <a:cubicBezTo>
                  <a:pt x="23871" y="88553"/>
                  <a:pt x="12993" y="96037"/>
                  <a:pt x="15554" y="104014"/>
                </a:cubicBezTo>
                <a:cubicBezTo>
                  <a:pt x="16449" y="106791"/>
                  <a:pt x="18841" y="108828"/>
                  <a:pt x="19998" y="111513"/>
                </a:cubicBezTo>
                <a:cubicBezTo>
                  <a:pt x="21572" y="115201"/>
                  <a:pt x="20600" y="119089"/>
                  <a:pt x="19365" y="123055"/>
                </a:cubicBezTo>
                <a:lnTo>
                  <a:pt x="31910" y="123055"/>
                </a:lnTo>
                <a:cubicBezTo>
                  <a:pt x="34194" y="120617"/>
                  <a:pt x="36354" y="118071"/>
                  <a:pt x="38406" y="115432"/>
                </a:cubicBezTo>
                <a:cubicBezTo>
                  <a:pt x="40103" y="113241"/>
                  <a:pt x="41801" y="110464"/>
                  <a:pt x="40859" y="107856"/>
                </a:cubicBezTo>
                <a:cubicBezTo>
                  <a:pt x="40273" y="106282"/>
                  <a:pt x="38853" y="105187"/>
                  <a:pt x="37820" y="103860"/>
                </a:cubicBezTo>
                <a:cubicBezTo>
                  <a:pt x="33900" y="98829"/>
                  <a:pt x="36153" y="91469"/>
                  <a:pt x="39286" y="85914"/>
                </a:cubicBezTo>
                <a:cubicBezTo>
                  <a:pt x="47109" y="72074"/>
                  <a:pt x="59252" y="61288"/>
                  <a:pt x="71411" y="51043"/>
                </a:cubicBezTo>
                <a:lnTo>
                  <a:pt x="714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22"/>
          <p:cNvSpPr txBox="1"/>
          <p:nvPr>
            <p:ph type="title"/>
          </p:nvPr>
        </p:nvSpPr>
        <p:spPr>
          <a:xfrm>
            <a:off x="6428999" y="2245600"/>
            <a:ext cx="4607200" cy="1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335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4" name="Google Shape;1344;p22"/>
          <p:cNvSpPr txBox="1"/>
          <p:nvPr>
            <p:ph type="subTitle" idx="1"/>
          </p:nvPr>
        </p:nvSpPr>
        <p:spPr>
          <a:xfrm>
            <a:off x="5460999" y="3593200"/>
            <a:ext cx="5575200" cy="1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45" name="Google Shape;1345;p22"/>
          <p:cNvGrpSpPr/>
          <p:nvPr/>
        </p:nvGrpSpPr>
        <p:grpSpPr>
          <a:xfrm>
            <a:off x="343434" y="-1254920"/>
            <a:ext cx="4466418" cy="3197355"/>
            <a:chOff x="5750949" y="2651935"/>
            <a:chExt cx="3349814" cy="2398016"/>
          </a:xfrm>
        </p:grpSpPr>
        <p:sp>
          <p:nvSpPr>
            <p:cNvPr id="1346" name="Google Shape;1346;p22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2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22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2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2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2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2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2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2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22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2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2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22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22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22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22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22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22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22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22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22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22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22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22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22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22"/>
            <p:cNvSpPr/>
            <p:nvPr/>
          </p:nvSpPr>
          <p:spPr>
            <a:xfrm rot="-5400000">
              <a:off x="7445719" y="4294043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22"/>
            <p:cNvSpPr/>
            <p:nvPr/>
          </p:nvSpPr>
          <p:spPr>
            <a:xfrm rot="-5400000">
              <a:off x="7722528" y="4423089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22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22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22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22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22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22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22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2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22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22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22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22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22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22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22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22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2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2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2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22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2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2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2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2"/>
            <p:cNvSpPr/>
            <p:nvPr/>
          </p:nvSpPr>
          <p:spPr>
            <a:xfrm rot="-5400000">
              <a:off x="72278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2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2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22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22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22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22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22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22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22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2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2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2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2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2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2"/>
            <p:cNvSpPr/>
            <p:nvPr/>
          </p:nvSpPr>
          <p:spPr>
            <a:xfrm rot="-5400000">
              <a:off x="8225516" y="4786536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2"/>
            <p:cNvSpPr/>
            <p:nvPr/>
          </p:nvSpPr>
          <p:spPr>
            <a:xfrm rot="-5400000">
              <a:off x="7872214" y="4863161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2"/>
            <p:cNvSpPr/>
            <p:nvPr/>
          </p:nvSpPr>
          <p:spPr>
            <a:xfrm rot="-5400000">
              <a:off x="7849817" y="4649267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2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2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2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2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22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22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2"/>
            <p:cNvSpPr/>
            <p:nvPr/>
          </p:nvSpPr>
          <p:spPr>
            <a:xfrm rot="-5400000">
              <a:off x="5937384" y="49188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2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2" name="Google Shape;1422;p22"/>
          <p:cNvSpPr/>
          <p:nvPr/>
        </p:nvSpPr>
        <p:spPr>
          <a:xfrm rot="5400000">
            <a:off x="4952527" y="4342504"/>
            <a:ext cx="1569699" cy="3461289"/>
          </a:xfrm>
          <a:custGeom>
            <a:avLst/>
            <a:gdLst/>
            <a:ahLst/>
            <a:cxnLst/>
            <a:rect l="l" t="t" r="r" b="b"/>
            <a:pathLst>
              <a:path w="28114" h="61783" extrusionOk="0">
                <a:moveTo>
                  <a:pt x="28114" y="0"/>
                </a:moveTo>
                <a:cubicBezTo>
                  <a:pt x="22883" y="649"/>
                  <a:pt x="17637" y="2932"/>
                  <a:pt x="13949" y="5848"/>
                </a:cubicBezTo>
                <a:cubicBezTo>
                  <a:pt x="8549" y="10092"/>
                  <a:pt x="4768" y="16125"/>
                  <a:pt x="2423" y="22575"/>
                </a:cubicBezTo>
                <a:cubicBezTo>
                  <a:pt x="942" y="26648"/>
                  <a:pt x="0" y="30953"/>
                  <a:pt x="247" y="35274"/>
                </a:cubicBezTo>
                <a:cubicBezTo>
                  <a:pt x="710" y="43482"/>
                  <a:pt x="5601" y="51105"/>
                  <a:pt x="12360" y="55811"/>
                </a:cubicBezTo>
                <a:cubicBezTo>
                  <a:pt x="17020" y="59051"/>
                  <a:pt x="22482" y="60980"/>
                  <a:pt x="28114" y="61782"/>
                </a:cubicBezTo>
                <a:lnTo>
                  <a:pt x="28114" y="48235"/>
                </a:lnTo>
                <a:cubicBezTo>
                  <a:pt x="24457" y="48065"/>
                  <a:pt x="20924" y="46892"/>
                  <a:pt x="17899" y="44840"/>
                </a:cubicBezTo>
                <a:cubicBezTo>
                  <a:pt x="13702" y="41970"/>
                  <a:pt x="10632" y="37063"/>
                  <a:pt x="11064" y="31987"/>
                </a:cubicBezTo>
                <a:cubicBezTo>
                  <a:pt x="11511" y="26972"/>
                  <a:pt x="15261" y="22760"/>
                  <a:pt x="19674" y="20337"/>
                </a:cubicBezTo>
                <a:cubicBezTo>
                  <a:pt x="22312" y="18871"/>
                  <a:pt x="25182" y="17946"/>
                  <a:pt x="28114" y="17205"/>
                </a:cubicBezTo>
                <a:lnTo>
                  <a:pt x="28114" y="0"/>
                </a:lnTo>
                <a:close/>
              </a:path>
            </a:pathLst>
          </a:custGeom>
          <a:solidFill>
            <a:srgbClr val="0067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3" name="Google Shape;1423;p22"/>
          <p:cNvGrpSpPr/>
          <p:nvPr/>
        </p:nvGrpSpPr>
        <p:grpSpPr>
          <a:xfrm rot="10800000">
            <a:off x="-879" y="5753787"/>
            <a:ext cx="2583524" cy="1099434"/>
            <a:chOff x="6976376" y="-4098"/>
            <a:chExt cx="2203118" cy="937549"/>
          </a:xfrm>
        </p:grpSpPr>
        <p:sp>
          <p:nvSpPr>
            <p:cNvPr id="1424" name="Google Shape;1424;p22"/>
            <p:cNvSpPr/>
            <p:nvPr/>
          </p:nvSpPr>
          <p:spPr>
            <a:xfrm rot="-5400000">
              <a:off x="7609160" y="-636882"/>
              <a:ext cx="937549" cy="2203118"/>
            </a:xfrm>
            <a:custGeom>
              <a:avLst/>
              <a:gdLst/>
              <a:ahLst/>
              <a:cxnLst/>
              <a:rect l="l" t="t" r="r" b="b"/>
              <a:pathLst>
                <a:path w="13903" h="32558" extrusionOk="0">
                  <a:moveTo>
                    <a:pt x="13903" y="0"/>
                  </a:moveTo>
                  <a:cubicBezTo>
                    <a:pt x="13548" y="62"/>
                    <a:pt x="13193" y="108"/>
                    <a:pt x="12838" y="201"/>
                  </a:cubicBezTo>
                  <a:cubicBezTo>
                    <a:pt x="9490" y="880"/>
                    <a:pt x="6126" y="2546"/>
                    <a:pt x="3935" y="5231"/>
                  </a:cubicBezTo>
                  <a:cubicBezTo>
                    <a:pt x="1343" y="8394"/>
                    <a:pt x="1034" y="12514"/>
                    <a:pt x="664" y="16433"/>
                  </a:cubicBezTo>
                  <a:cubicBezTo>
                    <a:pt x="247" y="20923"/>
                    <a:pt x="62" y="25444"/>
                    <a:pt x="16" y="29965"/>
                  </a:cubicBezTo>
                  <a:cubicBezTo>
                    <a:pt x="0" y="30829"/>
                    <a:pt x="16" y="31693"/>
                    <a:pt x="16" y="32558"/>
                  </a:cubicBezTo>
                  <a:lnTo>
                    <a:pt x="1158" y="32558"/>
                  </a:lnTo>
                  <a:cubicBezTo>
                    <a:pt x="1250" y="28083"/>
                    <a:pt x="1513" y="23608"/>
                    <a:pt x="1960" y="19149"/>
                  </a:cubicBezTo>
                  <a:cubicBezTo>
                    <a:pt x="2161" y="17081"/>
                    <a:pt x="2346" y="15029"/>
                    <a:pt x="2639" y="12977"/>
                  </a:cubicBezTo>
                  <a:cubicBezTo>
                    <a:pt x="2917" y="11125"/>
                    <a:pt x="3349" y="9243"/>
                    <a:pt x="4305" y="7607"/>
                  </a:cubicBezTo>
                  <a:cubicBezTo>
                    <a:pt x="5972" y="4799"/>
                    <a:pt x="8888" y="3009"/>
                    <a:pt x="11959" y="2114"/>
                  </a:cubicBezTo>
                  <a:cubicBezTo>
                    <a:pt x="12607" y="1929"/>
                    <a:pt x="13255" y="1775"/>
                    <a:pt x="13903" y="1667"/>
                  </a:cubicBezTo>
                  <a:lnTo>
                    <a:pt x="13903" y="0"/>
                  </a:ln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2"/>
            <p:cNvSpPr/>
            <p:nvPr/>
          </p:nvSpPr>
          <p:spPr>
            <a:xfrm rot="-5400000">
              <a:off x="8159608" y="-570276"/>
              <a:ext cx="453703" cy="1586059"/>
            </a:xfrm>
            <a:custGeom>
              <a:avLst/>
              <a:gdLst/>
              <a:ahLst/>
              <a:cxnLst/>
              <a:rect l="l" t="t" r="r" b="b"/>
              <a:pathLst>
                <a:path w="6728" h="23439" extrusionOk="0">
                  <a:moveTo>
                    <a:pt x="6728" y="0"/>
                  </a:moveTo>
                  <a:cubicBezTo>
                    <a:pt x="4753" y="1327"/>
                    <a:pt x="3210" y="3194"/>
                    <a:pt x="2284" y="5401"/>
                  </a:cubicBezTo>
                  <a:cubicBezTo>
                    <a:pt x="1019" y="8286"/>
                    <a:pt x="618" y="11449"/>
                    <a:pt x="386" y="14566"/>
                  </a:cubicBezTo>
                  <a:cubicBezTo>
                    <a:pt x="170" y="17513"/>
                    <a:pt x="62" y="20476"/>
                    <a:pt x="0" y="23439"/>
                  </a:cubicBezTo>
                  <a:lnTo>
                    <a:pt x="1559" y="23439"/>
                  </a:lnTo>
                  <a:cubicBezTo>
                    <a:pt x="1605" y="21248"/>
                    <a:pt x="1682" y="19056"/>
                    <a:pt x="1806" y="16865"/>
                  </a:cubicBezTo>
                  <a:cubicBezTo>
                    <a:pt x="2114" y="11635"/>
                    <a:pt x="2577" y="5463"/>
                    <a:pt x="6728" y="1759"/>
                  </a:cubicBezTo>
                  <a:lnTo>
                    <a:pt x="6728" y="0"/>
                  </a:ln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6" name="Google Shape;1426;p22"/>
          <p:cNvGrpSpPr/>
          <p:nvPr/>
        </p:nvGrpSpPr>
        <p:grpSpPr>
          <a:xfrm rot="10800000">
            <a:off x="7848532" y="-22902"/>
            <a:ext cx="4343457" cy="1020637"/>
            <a:chOff x="-24525" y="4373847"/>
            <a:chExt cx="3257593" cy="765478"/>
          </a:xfrm>
        </p:grpSpPr>
        <p:sp>
          <p:nvSpPr>
            <p:cNvPr id="1427" name="Google Shape;1427;p22"/>
            <p:cNvSpPr/>
            <p:nvPr/>
          </p:nvSpPr>
          <p:spPr>
            <a:xfrm rot="-5400000">
              <a:off x="1117608" y="3587137"/>
              <a:ext cx="410055" cy="2694321"/>
            </a:xfrm>
            <a:custGeom>
              <a:avLst/>
              <a:gdLst/>
              <a:ahLst/>
              <a:cxnLst/>
              <a:rect l="l" t="t" r="r" b="b"/>
              <a:pathLst>
                <a:path w="6605" h="43251" extrusionOk="0">
                  <a:moveTo>
                    <a:pt x="5417" y="0"/>
                  </a:moveTo>
                  <a:cubicBezTo>
                    <a:pt x="5370" y="5709"/>
                    <a:pt x="5324" y="11403"/>
                    <a:pt x="5278" y="17096"/>
                  </a:cubicBezTo>
                  <a:cubicBezTo>
                    <a:pt x="5247" y="21232"/>
                    <a:pt x="5417" y="25413"/>
                    <a:pt x="4954" y="29518"/>
                  </a:cubicBezTo>
                  <a:cubicBezTo>
                    <a:pt x="4583" y="32974"/>
                    <a:pt x="3442" y="36291"/>
                    <a:pt x="1590" y="39239"/>
                  </a:cubicBezTo>
                  <a:cubicBezTo>
                    <a:pt x="1112" y="39995"/>
                    <a:pt x="572" y="40735"/>
                    <a:pt x="1" y="41430"/>
                  </a:cubicBezTo>
                  <a:lnTo>
                    <a:pt x="16" y="43250"/>
                  </a:lnTo>
                  <a:cubicBezTo>
                    <a:pt x="2948" y="40118"/>
                    <a:pt x="4954" y="36230"/>
                    <a:pt x="5802" y="32017"/>
                  </a:cubicBezTo>
                  <a:cubicBezTo>
                    <a:pt x="6605" y="27851"/>
                    <a:pt x="6404" y="23546"/>
                    <a:pt x="6389" y="19334"/>
                  </a:cubicBezTo>
                  <a:cubicBezTo>
                    <a:pt x="6358" y="14967"/>
                    <a:pt x="6342" y="10616"/>
                    <a:pt x="6312" y="6265"/>
                  </a:cubicBezTo>
                  <a:lnTo>
                    <a:pt x="6281" y="0"/>
                  </a:lnTo>
                  <a:close/>
                </a:path>
              </a:pathLst>
            </a:custGeom>
            <a:solidFill>
              <a:srgbClr val="006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22"/>
            <p:cNvSpPr/>
            <p:nvPr/>
          </p:nvSpPr>
          <p:spPr>
            <a:xfrm rot="-5400000">
              <a:off x="1222030" y="3127293"/>
              <a:ext cx="764484" cy="3257592"/>
            </a:xfrm>
            <a:custGeom>
              <a:avLst/>
              <a:gdLst/>
              <a:ahLst/>
              <a:cxnLst/>
              <a:rect l="l" t="t" r="r" b="b"/>
              <a:pathLst>
                <a:path w="12314" h="52293" extrusionOk="0">
                  <a:moveTo>
                    <a:pt x="11110" y="0"/>
                  </a:moveTo>
                  <a:lnTo>
                    <a:pt x="11110" y="46"/>
                  </a:lnTo>
                  <a:cubicBezTo>
                    <a:pt x="11110" y="2577"/>
                    <a:pt x="11094" y="5092"/>
                    <a:pt x="11048" y="7607"/>
                  </a:cubicBezTo>
                  <a:cubicBezTo>
                    <a:pt x="10971" y="12637"/>
                    <a:pt x="10801" y="17667"/>
                    <a:pt x="10570" y="22698"/>
                  </a:cubicBezTo>
                  <a:cubicBezTo>
                    <a:pt x="10446" y="25213"/>
                    <a:pt x="10307" y="27712"/>
                    <a:pt x="10122" y="30227"/>
                  </a:cubicBezTo>
                  <a:cubicBezTo>
                    <a:pt x="9968" y="32635"/>
                    <a:pt x="9814" y="35026"/>
                    <a:pt x="9320" y="37387"/>
                  </a:cubicBezTo>
                  <a:cubicBezTo>
                    <a:pt x="8564" y="41152"/>
                    <a:pt x="6743" y="44624"/>
                    <a:pt x="4074" y="47386"/>
                  </a:cubicBezTo>
                  <a:cubicBezTo>
                    <a:pt x="2870" y="48635"/>
                    <a:pt x="1497" y="49731"/>
                    <a:pt x="0" y="50626"/>
                  </a:cubicBezTo>
                  <a:lnTo>
                    <a:pt x="0" y="52292"/>
                  </a:lnTo>
                  <a:cubicBezTo>
                    <a:pt x="4753" y="49731"/>
                    <a:pt x="8579" y="45349"/>
                    <a:pt x="10246" y="40211"/>
                  </a:cubicBezTo>
                  <a:cubicBezTo>
                    <a:pt x="11017" y="37896"/>
                    <a:pt x="11341" y="35458"/>
                    <a:pt x="11557" y="33051"/>
                  </a:cubicBezTo>
                  <a:cubicBezTo>
                    <a:pt x="11773" y="30521"/>
                    <a:pt x="11881" y="27990"/>
                    <a:pt x="11989" y="25460"/>
                  </a:cubicBezTo>
                  <a:cubicBezTo>
                    <a:pt x="12205" y="20291"/>
                    <a:pt x="12313" y="15121"/>
                    <a:pt x="12282" y="9937"/>
                  </a:cubicBezTo>
                  <a:cubicBezTo>
                    <a:pt x="12267" y="7036"/>
                    <a:pt x="12205" y="4120"/>
                    <a:pt x="12097" y="1219"/>
                  </a:cubicBezTo>
                  <a:cubicBezTo>
                    <a:pt x="12097" y="818"/>
                    <a:pt x="12082" y="401"/>
                    <a:pt x="12066" y="0"/>
                  </a:cubicBezTo>
                  <a:close/>
                </a:path>
              </a:pathLst>
            </a:custGeom>
            <a:solidFill>
              <a:srgbClr val="006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23"/>
          <p:cNvSpPr txBox="1"/>
          <p:nvPr>
            <p:ph type="title"/>
          </p:nvPr>
        </p:nvSpPr>
        <p:spPr>
          <a:xfrm>
            <a:off x="6640567" y="1408217"/>
            <a:ext cx="4141600" cy="2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1" name="Google Shape;1431;p23"/>
          <p:cNvSpPr txBox="1"/>
          <p:nvPr>
            <p:ph type="subTitle" idx="1"/>
          </p:nvPr>
        </p:nvSpPr>
        <p:spPr>
          <a:xfrm>
            <a:off x="6640567" y="3955384"/>
            <a:ext cx="32528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5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1432" name="Google Shape;1432;p23"/>
          <p:cNvSpPr/>
          <p:nvPr/>
        </p:nvSpPr>
        <p:spPr>
          <a:xfrm>
            <a:off x="10622293" y="3209054"/>
            <a:ext cx="1569699" cy="3461289"/>
          </a:xfrm>
          <a:custGeom>
            <a:avLst/>
            <a:gdLst/>
            <a:ahLst/>
            <a:cxnLst/>
            <a:rect l="l" t="t" r="r" b="b"/>
            <a:pathLst>
              <a:path w="28114" h="61783" extrusionOk="0">
                <a:moveTo>
                  <a:pt x="28114" y="0"/>
                </a:moveTo>
                <a:cubicBezTo>
                  <a:pt x="22883" y="649"/>
                  <a:pt x="17637" y="2932"/>
                  <a:pt x="13949" y="5848"/>
                </a:cubicBezTo>
                <a:cubicBezTo>
                  <a:pt x="8549" y="10092"/>
                  <a:pt x="4768" y="16125"/>
                  <a:pt x="2423" y="22575"/>
                </a:cubicBezTo>
                <a:cubicBezTo>
                  <a:pt x="942" y="26648"/>
                  <a:pt x="0" y="30953"/>
                  <a:pt x="247" y="35274"/>
                </a:cubicBezTo>
                <a:cubicBezTo>
                  <a:pt x="710" y="43482"/>
                  <a:pt x="5601" y="51105"/>
                  <a:pt x="12360" y="55811"/>
                </a:cubicBezTo>
                <a:cubicBezTo>
                  <a:pt x="17020" y="59051"/>
                  <a:pt x="22482" y="60980"/>
                  <a:pt x="28114" y="61782"/>
                </a:cubicBezTo>
                <a:lnTo>
                  <a:pt x="28114" y="48235"/>
                </a:lnTo>
                <a:cubicBezTo>
                  <a:pt x="24457" y="48065"/>
                  <a:pt x="20924" y="46892"/>
                  <a:pt x="17899" y="44840"/>
                </a:cubicBezTo>
                <a:cubicBezTo>
                  <a:pt x="13702" y="41970"/>
                  <a:pt x="10632" y="37063"/>
                  <a:pt x="11064" y="31987"/>
                </a:cubicBezTo>
                <a:cubicBezTo>
                  <a:pt x="11511" y="26972"/>
                  <a:pt x="15261" y="22760"/>
                  <a:pt x="19674" y="20337"/>
                </a:cubicBezTo>
                <a:cubicBezTo>
                  <a:pt x="22312" y="18871"/>
                  <a:pt x="25182" y="17946"/>
                  <a:pt x="28114" y="17205"/>
                </a:cubicBezTo>
                <a:lnTo>
                  <a:pt x="28114" y="0"/>
                </a:lnTo>
                <a:close/>
              </a:path>
            </a:pathLst>
          </a:custGeom>
          <a:solidFill>
            <a:srgbClr val="0067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24"/>
          <p:cNvSpPr/>
          <p:nvPr/>
        </p:nvSpPr>
        <p:spPr>
          <a:xfrm rot="10800000">
            <a:off x="-25383" y="-4495828"/>
            <a:ext cx="6832584" cy="11353295"/>
          </a:xfrm>
          <a:custGeom>
            <a:avLst/>
            <a:gdLst/>
            <a:ahLst/>
            <a:cxnLst/>
            <a:rect l="l" t="t" r="r" b="b"/>
            <a:pathLst>
              <a:path w="9984" h="30321" extrusionOk="0">
                <a:moveTo>
                  <a:pt x="9968" y="0"/>
                </a:moveTo>
                <a:cubicBezTo>
                  <a:pt x="7407" y="571"/>
                  <a:pt x="4491" y="1420"/>
                  <a:pt x="2654" y="2885"/>
                </a:cubicBezTo>
                <a:cubicBezTo>
                  <a:pt x="1837" y="3549"/>
                  <a:pt x="1235" y="4320"/>
                  <a:pt x="973" y="5246"/>
                </a:cubicBezTo>
                <a:cubicBezTo>
                  <a:pt x="587" y="6666"/>
                  <a:pt x="1528" y="8055"/>
                  <a:pt x="2346" y="9274"/>
                </a:cubicBezTo>
                <a:cubicBezTo>
                  <a:pt x="3179" y="10477"/>
                  <a:pt x="3951" y="12035"/>
                  <a:pt x="3287" y="13332"/>
                </a:cubicBezTo>
                <a:cubicBezTo>
                  <a:pt x="2500" y="14859"/>
                  <a:pt x="0" y="15368"/>
                  <a:pt x="16" y="17097"/>
                </a:cubicBezTo>
                <a:cubicBezTo>
                  <a:pt x="31" y="18979"/>
                  <a:pt x="3040" y="19349"/>
                  <a:pt x="3673" y="21124"/>
                </a:cubicBezTo>
                <a:cubicBezTo>
                  <a:pt x="4167" y="22482"/>
                  <a:pt x="3009" y="23824"/>
                  <a:pt x="2022" y="24873"/>
                </a:cubicBezTo>
                <a:cubicBezTo>
                  <a:pt x="1034" y="25938"/>
                  <a:pt x="78" y="27512"/>
                  <a:pt x="895" y="28715"/>
                </a:cubicBezTo>
                <a:cubicBezTo>
                  <a:pt x="1420" y="29487"/>
                  <a:pt x="2454" y="29672"/>
                  <a:pt x="3380" y="29780"/>
                </a:cubicBezTo>
                <a:cubicBezTo>
                  <a:pt x="5571" y="30042"/>
                  <a:pt x="7777" y="30228"/>
                  <a:pt x="9984" y="30320"/>
                </a:cubicBezTo>
                <a:lnTo>
                  <a:pt x="99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24"/>
          <p:cNvSpPr txBox="1"/>
          <p:nvPr>
            <p:ph type="title"/>
          </p:nvPr>
        </p:nvSpPr>
        <p:spPr>
          <a:xfrm>
            <a:off x="1004800" y="2446533"/>
            <a:ext cx="3948400" cy="1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9pPr>
          </a:lstStyle>
          <a:p/>
        </p:txBody>
      </p:sp>
      <p:sp>
        <p:nvSpPr>
          <p:cNvPr id="1436" name="Google Shape;1436;p24"/>
          <p:cNvSpPr txBox="1"/>
          <p:nvPr>
            <p:ph type="subTitle" idx="1"/>
          </p:nvPr>
        </p:nvSpPr>
        <p:spPr>
          <a:xfrm>
            <a:off x="990600" y="3251200"/>
            <a:ext cx="3962400" cy="2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7" name="Google Shape;1437;p24"/>
          <p:cNvSpPr/>
          <p:nvPr/>
        </p:nvSpPr>
        <p:spPr>
          <a:xfrm rot="2962177" flipH="1">
            <a:off x="3463794" y="595532"/>
            <a:ext cx="4858292" cy="12791280"/>
          </a:xfrm>
          <a:custGeom>
            <a:avLst/>
            <a:gdLst/>
            <a:ahLst/>
            <a:cxnLst/>
            <a:rect l="l" t="t" r="r" b="b"/>
            <a:pathLst>
              <a:path w="46739" h="123055" extrusionOk="0">
                <a:moveTo>
                  <a:pt x="31" y="0"/>
                </a:moveTo>
                <a:cubicBezTo>
                  <a:pt x="1" y="2700"/>
                  <a:pt x="1" y="5401"/>
                  <a:pt x="47" y="8101"/>
                </a:cubicBezTo>
                <a:cubicBezTo>
                  <a:pt x="93" y="11387"/>
                  <a:pt x="201" y="14674"/>
                  <a:pt x="356" y="17976"/>
                </a:cubicBezTo>
                <a:cubicBezTo>
                  <a:pt x="494" y="20784"/>
                  <a:pt x="633" y="23608"/>
                  <a:pt x="1050" y="26385"/>
                </a:cubicBezTo>
                <a:cubicBezTo>
                  <a:pt x="1436" y="28993"/>
                  <a:pt x="2053" y="31554"/>
                  <a:pt x="3210" y="33931"/>
                </a:cubicBezTo>
                <a:cubicBezTo>
                  <a:pt x="4321" y="36214"/>
                  <a:pt x="5972" y="38128"/>
                  <a:pt x="7916" y="39748"/>
                </a:cubicBezTo>
                <a:cubicBezTo>
                  <a:pt x="11712" y="42880"/>
                  <a:pt x="16357" y="45179"/>
                  <a:pt x="18501" y="49854"/>
                </a:cubicBezTo>
                <a:cubicBezTo>
                  <a:pt x="20615" y="54468"/>
                  <a:pt x="20353" y="59776"/>
                  <a:pt x="21834" y="64590"/>
                </a:cubicBezTo>
                <a:cubicBezTo>
                  <a:pt x="22529" y="66966"/>
                  <a:pt x="23794" y="69157"/>
                  <a:pt x="25507" y="70963"/>
                </a:cubicBezTo>
                <a:cubicBezTo>
                  <a:pt x="27235" y="72737"/>
                  <a:pt x="29333" y="74110"/>
                  <a:pt x="31432" y="75391"/>
                </a:cubicBezTo>
                <a:cubicBezTo>
                  <a:pt x="33530" y="76687"/>
                  <a:pt x="35690" y="77906"/>
                  <a:pt x="37542" y="79557"/>
                </a:cubicBezTo>
                <a:cubicBezTo>
                  <a:pt x="39286" y="81131"/>
                  <a:pt x="40705" y="83029"/>
                  <a:pt x="41724" y="85143"/>
                </a:cubicBezTo>
                <a:cubicBezTo>
                  <a:pt x="43884" y="89571"/>
                  <a:pt x="44455" y="94617"/>
                  <a:pt x="44624" y="99477"/>
                </a:cubicBezTo>
                <a:cubicBezTo>
                  <a:pt x="44810" y="105372"/>
                  <a:pt x="44486" y="111281"/>
                  <a:pt x="44362" y="117176"/>
                </a:cubicBezTo>
                <a:cubicBezTo>
                  <a:pt x="44316" y="119135"/>
                  <a:pt x="44270" y="121095"/>
                  <a:pt x="44239" y="123055"/>
                </a:cubicBezTo>
                <a:lnTo>
                  <a:pt x="46322" y="123055"/>
                </a:lnTo>
                <a:cubicBezTo>
                  <a:pt x="46322" y="122746"/>
                  <a:pt x="46337" y="122422"/>
                  <a:pt x="46353" y="122113"/>
                </a:cubicBezTo>
                <a:cubicBezTo>
                  <a:pt x="46507" y="115818"/>
                  <a:pt x="46738" y="109522"/>
                  <a:pt x="46738" y="103227"/>
                </a:cubicBezTo>
                <a:cubicBezTo>
                  <a:pt x="46738" y="98228"/>
                  <a:pt x="46492" y="93120"/>
                  <a:pt x="45072" y="88306"/>
                </a:cubicBezTo>
                <a:cubicBezTo>
                  <a:pt x="43683" y="83600"/>
                  <a:pt x="41091" y="79480"/>
                  <a:pt x="37172" y="76502"/>
                </a:cubicBezTo>
                <a:cubicBezTo>
                  <a:pt x="33330" y="73601"/>
                  <a:pt x="28299" y="71796"/>
                  <a:pt x="25460" y="67722"/>
                </a:cubicBezTo>
                <a:cubicBezTo>
                  <a:pt x="22575" y="63541"/>
                  <a:pt x="22436" y="58202"/>
                  <a:pt x="21202" y="53434"/>
                </a:cubicBezTo>
                <a:cubicBezTo>
                  <a:pt x="20569" y="51058"/>
                  <a:pt x="19659" y="48728"/>
                  <a:pt x="18146" y="46768"/>
                </a:cubicBezTo>
                <a:cubicBezTo>
                  <a:pt x="16696" y="44886"/>
                  <a:pt x="14783" y="43405"/>
                  <a:pt x="12854" y="42016"/>
                </a:cubicBezTo>
                <a:cubicBezTo>
                  <a:pt x="10786" y="40519"/>
                  <a:pt x="8641" y="39115"/>
                  <a:pt x="6852" y="37279"/>
                </a:cubicBezTo>
                <a:cubicBezTo>
                  <a:pt x="5000" y="35366"/>
                  <a:pt x="3766" y="33005"/>
                  <a:pt x="2994" y="30474"/>
                </a:cubicBezTo>
                <a:cubicBezTo>
                  <a:pt x="2192" y="27867"/>
                  <a:pt x="1837" y="25136"/>
                  <a:pt x="1621" y="22420"/>
                </a:cubicBezTo>
                <a:cubicBezTo>
                  <a:pt x="1358" y="19272"/>
                  <a:pt x="1189" y="16124"/>
                  <a:pt x="1050" y="12977"/>
                </a:cubicBezTo>
                <a:cubicBezTo>
                  <a:pt x="849" y="8656"/>
                  <a:pt x="741" y="4320"/>
                  <a:pt x="710" y="0"/>
                </a:cubicBezTo>
                <a:close/>
              </a:path>
            </a:pathLst>
          </a:custGeom>
          <a:solidFill>
            <a:srgbClr val="0067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8" name="Google Shape;1438;p24"/>
          <p:cNvGrpSpPr/>
          <p:nvPr/>
        </p:nvGrpSpPr>
        <p:grpSpPr>
          <a:xfrm rot="-1123382">
            <a:off x="7912747" y="5806677"/>
            <a:ext cx="4466506" cy="3197418"/>
            <a:chOff x="5750949" y="2651935"/>
            <a:chExt cx="3349814" cy="2398016"/>
          </a:xfrm>
        </p:grpSpPr>
        <p:sp>
          <p:nvSpPr>
            <p:cNvPr id="1439" name="Google Shape;1439;p24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4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4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4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24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24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24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24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24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24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24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24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4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4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24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24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4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4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24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24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24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24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24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24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24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24"/>
            <p:cNvSpPr/>
            <p:nvPr/>
          </p:nvSpPr>
          <p:spPr>
            <a:xfrm rot="-5400000">
              <a:off x="7445719" y="4294043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24"/>
            <p:cNvSpPr/>
            <p:nvPr/>
          </p:nvSpPr>
          <p:spPr>
            <a:xfrm rot="-5400000">
              <a:off x="7722528" y="4423089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24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24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24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4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4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4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4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24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24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24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4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4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4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24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24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24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4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4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24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24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4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4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4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4"/>
            <p:cNvSpPr/>
            <p:nvPr/>
          </p:nvSpPr>
          <p:spPr>
            <a:xfrm rot="-5400000">
              <a:off x="72278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4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24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24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24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4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24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24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24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24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24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24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24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24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24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24"/>
            <p:cNvSpPr/>
            <p:nvPr/>
          </p:nvSpPr>
          <p:spPr>
            <a:xfrm rot="-5400000">
              <a:off x="8225516" y="4786536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24"/>
            <p:cNvSpPr/>
            <p:nvPr/>
          </p:nvSpPr>
          <p:spPr>
            <a:xfrm rot="-5400000">
              <a:off x="7872214" y="4863161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24"/>
            <p:cNvSpPr/>
            <p:nvPr/>
          </p:nvSpPr>
          <p:spPr>
            <a:xfrm rot="-5400000">
              <a:off x="7849817" y="4649267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24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24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24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24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24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4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24"/>
            <p:cNvSpPr/>
            <p:nvPr/>
          </p:nvSpPr>
          <p:spPr>
            <a:xfrm rot="-5400000">
              <a:off x="5937384" y="49188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4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5" name="Google Shape;1515;p24"/>
          <p:cNvGrpSpPr/>
          <p:nvPr/>
        </p:nvGrpSpPr>
        <p:grpSpPr>
          <a:xfrm rot="10800000" flipH="1">
            <a:off x="0" y="96131"/>
            <a:ext cx="4343457" cy="1020637"/>
            <a:chOff x="-24525" y="4373847"/>
            <a:chExt cx="3257593" cy="765478"/>
          </a:xfrm>
        </p:grpSpPr>
        <p:sp>
          <p:nvSpPr>
            <p:cNvPr id="1516" name="Google Shape;1516;p24"/>
            <p:cNvSpPr/>
            <p:nvPr/>
          </p:nvSpPr>
          <p:spPr>
            <a:xfrm rot="-5400000">
              <a:off x="1117608" y="3587137"/>
              <a:ext cx="410055" cy="2694321"/>
            </a:xfrm>
            <a:custGeom>
              <a:avLst/>
              <a:gdLst/>
              <a:ahLst/>
              <a:cxnLst/>
              <a:rect l="l" t="t" r="r" b="b"/>
              <a:pathLst>
                <a:path w="6605" h="43251" extrusionOk="0">
                  <a:moveTo>
                    <a:pt x="5417" y="0"/>
                  </a:moveTo>
                  <a:cubicBezTo>
                    <a:pt x="5370" y="5709"/>
                    <a:pt x="5324" y="11403"/>
                    <a:pt x="5278" y="17096"/>
                  </a:cubicBezTo>
                  <a:cubicBezTo>
                    <a:pt x="5247" y="21232"/>
                    <a:pt x="5417" y="25413"/>
                    <a:pt x="4954" y="29518"/>
                  </a:cubicBezTo>
                  <a:cubicBezTo>
                    <a:pt x="4583" y="32974"/>
                    <a:pt x="3442" y="36291"/>
                    <a:pt x="1590" y="39239"/>
                  </a:cubicBezTo>
                  <a:cubicBezTo>
                    <a:pt x="1112" y="39995"/>
                    <a:pt x="572" y="40735"/>
                    <a:pt x="1" y="41430"/>
                  </a:cubicBezTo>
                  <a:lnTo>
                    <a:pt x="16" y="43250"/>
                  </a:lnTo>
                  <a:cubicBezTo>
                    <a:pt x="2948" y="40118"/>
                    <a:pt x="4954" y="36230"/>
                    <a:pt x="5802" y="32017"/>
                  </a:cubicBezTo>
                  <a:cubicBezTo>
                    <a:pt x="6605" y="27851"/>
                    <a:pt x="6404" y="23546"/>
                    <a:pt x="6389" y="19334"/>
                  </a:cubicBezTo>
                  <a:cubicBezTo>
                    <a:pt x="6358" y="14967"/>
                    <a:pt x="6342" y="10616"/>
                    <a:pt x="6312" y="6265"/>
                  </a:cubicBezTo>
                  <a:lnTo>
                    <a:pt x="6281" y="0"/>
                  </a:lnTo>
                  <a:close/>
                </a:path>
              </a:pathLst>
            </a:custGeom>
            <a:solidFill>
              <a:srgbClr val="006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24"/>
            <p:cNvSpPr/>
            <p:nvPr/>
          </p:nvSpPr>
          <p:spPr>
            <a:xfrm rot="-5400000">
              <a:off x="1222030" y="3127293"/>
              <a:ext cx="764484" cy="3257592"/>
            </a:xfrm>
            <a:custGeom>
              <a:avLst/>
              <a:gdLst/>
              <a:ahLst/>
              <a:cxnLst/>
              <a:rect l="l" t="t" r="r" b="b"/>
              <a:pathLst>
                <a:path w="12314" h="52293" extrusionOk="0">
                  <a:moveTo>
                    <a:pt x="11110" y="0"/>
                  </a:moveTo>
                  <a:lnTo>
                    <a:pt x="11110" y="46"/>
                  </a:lnTo>
                  <a:cubicBezTo>
                    <a:pt x="11110" y="2577"/>
                    <a:pt x="11094" y="5092"/>
                    <a:pt x="11048" y="7607"/>
                  </a:cubicBezTo>
                  <a:cubicBezTo>
                    <a:pt x="10971" y="12637"/>
                    <a:pt x="10801" y="17667"/>
                    <a:pt x="10570" y="22698"/>
                  </a:cubicBezTo>
                  <a:cubicBezTo>
                    <a:pt x="10446" y="25213"/>
                    <a:pt x="10307" y="27712"/>
                    <a:pt x="10122" y="30227"/>
                  </a:cubicBezTo>
                  <a:cubicBezTo>
                    <a:pt x="9968" y="32635"/>
                    <a:pt x="9814" y="35026"/>
                    <a:pt x="9320" y="37387"/>
                  </a:cubicBezTo>
                  <a:cubicBezTo>
                    <a:pt x="8564" y="41152"/>
                    <a:pt x="6743" y="44624"/>
                    <a:pt x="4074" y="47386"/>
                  </a:cubicBezTo>
                  <a:cubicBezTo>
                    <a:pt x="2870" y="48635"/>
                    <a:pt x="1497" y="49731"/>
                    <a:pt x="0" y="50626"/>
                  </a:cubicBezTo>
                  <a:lnTo>
                    <a:pt x="0" y="52292"/>
                  </a:lnTo>
                  <a:cubicBezTo>
                    <a:pt x="4753" y="49731"/>
                    <a:pt x="8579" y="45349"/>
                    <a:pt x="10246" y="40211"/>
                  </a:cubicBezTo>
                  <a:cubicBezTo>
                    <a:pt x="11017" y="37896"/>
                    <a:pt x="11341" y="35458"/>
                    <a:pt x="11557" y="33051"/>
                  </a:cubicBezTo>
                  <a:cubicBezTo>
                    <a:pt x="11773" y="30521"/>
                    <a:pt x="11881" y="27990"/>
                    <a:pt x="11989" y="25460"/>
                  </a:cubicBezTo>
                  <a:cubicBezTo>
                    <a:pt x="12205" y="20291"/>
                    <a:pt x="12313" y="15121"/>
                    <a:pt x="12282" y="9937"/>
                  </a:cubicBezTo>
                  <a:cubicBezTo>
                    <a:pt x="12267" y="7036"/>
                    <a:pt x="12205" y="4120"/>
                    <a:pt x="12097" y="1219"/>
                  </a:cubicBezTo>
                  <a:cubicBezTo>
                    <a:pt x="12097" y="818"/>
                    <a:pt x="12082" y="401"/>
                    <a:pt x="12066" y="0"/>
                  </a:cubicBezTo>
                  <a:close/>
                </a:path>
              </a:pathLst>
            </a:custGeom>
            <a:solidFill>
              <a:srgbClr val="006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25"/>
          <p:cNvSpPr/>
          <p:nvPr/>
        </p:nvSpPr>
        <p:spPr>
          <a:xfrm rot="10800000" flipH="1">
            <a:off x="5384817" y="-4495828"/>
            <a:ext cx="6832584" cy="11353295"/>
          </a:xfrm>
          <a:custGeom>
            <a:avLst/>
            <a:gdLst/>
            <a:ahLst/>
            <a:cxnLst/>
            <a:rect l="l" t="t" r="r" b="b"/>
            <a:pathLst>
              <a:path w="9984" h="30321" extrusionOk="0">
                <a:moveTo>
                  <a:pt x="9968" y="0"/>
                </a:moveTo>
                <a:cubicBezTo>
                  <a:pt x="7407" y="571"/>
                  <a:pt x="4491" y="1420"/>
                  <a:pt x="2654" y="2885"/>
                </a:cubicBezTo>
                <a:cubicBezTo>
                  <a:pt x="1837" y="3549"/>
                  <a:pt x="1235" y="4320"/>
                  <a:pt x="973" y="5246"/>
                </a:cubicBezTo>
                <a:cubicBezTo>
                  <a:pt x="587" y="6666"/>
                  <a:pt x="1528" y="8055"/>
                  <a:pt x="2346" y="9274"/>
                </a:cubicBezTo>
                <a:cubicBezTo>
                  <a:pt x="3179" y="10477"/>
                  <a:pt x="3951" y="12035"/>
                  <a:pt x="3287" y="13332"/>
                </a:cubicBezTo>
                <a:cubicBezTo>
                  <a:pt x="2500" y="14859"/>
                  <a:pt x="0" y="15368"/>
                  <a:pt x="16" y="17097"/>
                </a:cubicBezTo>
                <a:cubicBezTo>
                  <a:pt x="31" y="18979"/>
                  <a:pt x="3040" y="19349"/>
                  <a:pt x="3673" y="21124"/>
                </a:cubicBezTo>
                <a:cubicBezTo>
                  <a:pt x="4167" y="22482"/>
                  <a:pt x="3009" y="23824"/>
                  <a:pt x="2022" y="24873"/>
                </a:cubicBezTo>
                <a:cubicBezTo>
                  <a:pt x="1034" y="25938"/>
                  <a:pt x="78" y="27512"/>
                  <a:pt x="895" y="28715"/>
                </a:cubicBezTo>
                <a:cubicBezTo>
                  <a:pt x="1420" y="29487"/>
                  <a:pt x="2454" y="29672"/>
                  <a:pt x="3380" y="29780"/>
                </a:cubicBezTo>
                <a:cubicBezTo>
                  <a:pt x="5571" y="30042"/>
                  <a:pt x="7777" y="30228"/>
                  <a:pt x="9984" y="30320"/>
                </a:cubicBezTo>
                <a:lnTo>
                  <a:pt x="99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25"/>
          <p:cNvSpPr/>
          <p:nvPr/>
        </p:nvSpPr>
        <p:spPr>
          <a:xfrm rot="-2962177">
            <a:off x="3401394" y="392332"/>
            <a:ext cx="4858292" cy="12791280"/>
          </a:xfrm>
          <a:custGeom>
            <a:avLst/>
            <a:gdLst/>
            <a:ahLst/>
            <a:cxnLst/>
            <a:rect l="l" t="t" r="r" b="b"/>
            <a:pathLst>
              <a:path w="46739" h="123055" extrusionOk="0">
                <a:moveTo>
                  <a:pt x="31" y="0"/>
                </a:moveTo>
                <a:cubicBezTo>
                  <a:pt x="1" y="2700"/>
                  <a:pt x="1" y="5401"/>
                  <a:pt x="47" y="8101"/>
                </a:cubicBezTo>
                <a:cubicBezTo>
                  <a:pt x="93" y="11387"/>
                  <a:pt x="201" y="14674"/>
                  <a:pt x="356" y="17976"/>
                </a:cubicBezTo>
                <a:cubicBezTo>
                  <a:pt x="494" y="20784"/>
                  <a:pt x="633" y="23608"/>
                  <a:pt x="1050" y="26385"/>
                </a:cubicBezTo>
                <a:cubicBezTo>
                  <a:pt x="1436" y="28993"/>
                  <a:pt x="2053" y="31554"/>
                  <a:pt x="3210" y="33931"/>
                </a:cubicBezTo>
                <a:cubicBezTo>
                  <a:pt x="4321" y="36214"/>
                  <a:pt x="5972" y="38128"/>
                  <a:pt x="7916" y="39748"/>
                </a:cubicBezTo>
                <a:cubicBezTo>
                  <a:pt x="11712" y="42880"/>
                  <a:pt x="16357" y="45179"/>
                  <a:pt x="18501" y="49854"/>
                </a:cubicBezTo>
                <a:cubicBezTo>
                  <a:pt x="20615" y="54468"/>
                  <a:pt x="20353" y="59776"/>
                  <a:pt x="21834" y="64590"/>
                </a:cubicBezTo>
                <a:cubicBezTo>
                  <a:pt x="22529" y="66966"/>
                  <a:pt x="23794" y="69157"/>
                  <a:pt x="25507" y="70963"/>
                </a:cubicBezTo>
                <a:cubicBezTo>
                  <a:pt x="27235" y="72737"/>
                  <a:pt x="29333" y="74110"/>
                  <a:pt x="31432" y="75391"/>
                </a:cubicBezTo>
                <a:cubicBezTo>
                  <a:pt x="33530" y="76687"/>
                  <a:pt x="35690" y="77906"/>
                  <a:pt x="37542" y="79557"/>
                </a:cubicBezTo>
                <a:cubicBezTo>
                  <a:pt x="39286" y="81131"/>
                  <a:pt x="40705" y="83029"/>
                  <a:pt x="41724" y="85143"/>
                </a:cubicBezTo>
                <a:cubicBezTo>
                  <a:pt x="43884" y="89571"/>
                  <a:pt x="44455" y="94617"/>
                  <a:pt x="44624" y="99477"/>
                </a:cubicBezTo>
                <a:cubicBezTo>
                  <a:pt x="44810" y="105372"/>
                  <a:pt x="44486" y="111281"/>
                  <a:pt x="44362" y="117176"/>
                </a:cubicBezTo>
                <a:cubicBezTo>
                  <a:pt x="44316" y="119135"/>
                  <a:pt x="44270" y="121095"/>
                  <a:pt x="44239" y="123055"/>
                </a:cubicBezTo>
                <a:lnTo>
                  <a:pt x="46322" y="123055"/>
                </a:lnTo>
                <a:cubicBezTo>
                  <a:pt x="46322" y="122746"/>
                  <a:pt x="46337" y="122422"/>
                  <a:pt x="46353" y="122113"/>
                </a:cubicBezTo>
                <a:cubicBezTo>
                  <a:pt x="46507" y="115818"/>
                  <a:pt x="46738" y="109522"/>
                  <a:pt x="46738" y="103227"/>
                </a:cubicBezTo>
                <a:cubicBezTo>
                  <a:pt x="46738" y="98228"/>
                  <a:pt x="46492" y="93120"/>
                  <a:pt x="45072" y="88306"/>
                </a:cubicBezTo>
                <a:cubicBezTo>
                  <a:pt x="43683" y="83600"/>
                  <a:pt x="41091" y="79480"/>
                  <a:pt x="37172" y="76502"/>
                </a:cubicBezTo>
                <a:cubicBezTo>
                  <a:pt x="33330" y="73601"/>
                  <a:pt x="28299" y="71796"/>
                  <a:pt x="25460" y="67722"/>
                </a:cubicBezTo>
                <a:cubicBezTo>
                  <a:pt x="22575" y="63541"/>
                  <a:pt x="22436" y="58202"/>
                  <a:pt x="21202" y="53434"/>
                </a:cubicBezTo>
                <a:cubicBezTo>
                  <a:pt x="20569" y="51058"/>
                  <a:pt x="19659" y="48728"/>
                  <a:pt x="18146" y="46768"/>
                </a:cubicBezTo>
                <a:cubicBezTo>
                  <a:pt x="16696" y="44886"/>
                  <a:pt x="14783" y="43405"/>
                  <a:pt x="12854" y="42016"/>
                </a:cubicBezTo>
                <a:cubicBezTo>
                  <a:pt x="10786" y="40519"/>
                  <a:pt x="8641" y="39115"/>
                  <a:pt x="6852" y="37279"/>
                </a:cubicBezTo>
                <a:cubicBezTo>
                  <a:pt x="5000" y="35366"/>
                  <a:pt x="3766" y="33005"/>
                  <a:pt x="2994" y="30474"/>
                </a:cubicBezTo>
                <a:cubicBezTo>
                  <a:pt x="2192" y="27867"/>
                  <a:pt x="1837" y="25136"/>
                  <a:pt x="1621" y="22420"/>
                </a:cubicBezTo>
                <a:cubicBezTo>
                  <a:pt x="1358" y="19272"/>
                  <a:pt x="1189" y="16124"/>
                  <a:pt x="1050" y="12977"/>
                </a:cubicBezTo>
                <a:cubicBezTo>
                  <a:pt x="849" y="8656"/>
                  <a:pt x="741" y="4320"/>
                  <a:pt x="710" y="0"/>
                </a:cubicBezTo>
                <a:close/>
              </a:path>
            </a:pathLst>
          </a:custGeom>
          <a:solidFill>
            <a:srgbClr val="0067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1" name="Google Shape;1521;p25"/>
          <p:cNvGrpSpPr/>
          <p:nvPr/>
        </p:nvGrpSpPr>
        <p:grpSpPr>
          <a:xfrm rot="1123382" flipH="1">
            <a:off x="-350973" y="5768577"/>
            <a:ext cx="4466506" cy="3197418"/>
            <a:chOff x="5750949" y="2651935"/>
            <a:chExt cx="3349814" cy="2398016"/>
          </a:xfrm>
        </p:grpSpPr>
        <p:sp>
          <p:nvSpPr>
            <p:cNvPr id="1522" name="Google Shape;1522;p25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25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25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25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25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5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5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25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25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5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5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25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25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25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25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25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25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25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25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25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25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25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25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25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25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25"/>
            <p:cNvSpPr/>
            <p:nvPr/>
          </p:nvSpPr>
          <p:spPr>
            <a:xfrm rot="-5400000">
              <a:off x="7445719" y="4294043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25"/>
            <p:cNvSpPr/>
            <p:nvPr/>
          </p:nvSpPr>
          <p:spPr>
            <a:xfrm rot="-5400000">
              <a:off x="7722528" y="4423089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25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25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25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25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25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25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25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25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25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25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25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25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25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25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25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25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25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25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25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25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25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25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25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25"/>
            <p:cNvSpPr/>
            <p:nvPr/>
          </p:nvSpPr>
          <p:spPr>
            <a:xfrm rot="-5400000">
              <a:off x="72278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25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25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25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25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25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25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25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25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25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25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25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25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25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25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25"/>
            <p:cNvSpPr/>
            <p:nvPr/>
          </p:nvSpPr>
          <p:spPr>
            <a:xfrm rot="-5400000">
              <a:off x="8225516" y="4786536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25"/>
            <p:cNvSpPr/>
            <p:nvPr/>
          </p:nvSpPr>
          <p:spPr>
            <a:xfrm rot="-5400000">
              <a:off x="7872214" y="4863161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25"/>
            <p:cNvSpPr/>
            <p:nvPr/>
          </p:nvSpPr>
          <p:spPr>
            <a:xfrm rot="-5400000">
              <a:off x="7849817" y="4649267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25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25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25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25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25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25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25"/>
            <p:cNvSpPr/>
            <p:nvPr/>
          </p:nvSpPr>
          <p:spPr>
            <a:xfrm rot="-5400000">
              <a:off x="5937384" y="49188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25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8" name="Google Shape;1598;p25"/>
          <p:cNvSpPr/>
          <p:nvPr/>
        </p:nvSpPr>
        <p:spPr>
          <a:xfrm rot="-5400000">
            <a:off x="9065176" y="-945797"/>
            <a:ext cx="1569699" cy="3461289"/>
          </a:xfrm>
          <a:custGeom>
            <a:avLst/>
            <a:gdLst/>
            <a:ahLst/>
            <a:cxnLst/>
            <a:rect l="l" t="t" r="r" b="b"/>
            <a:pathLst>
              <a:path w="28114" h="61783" extrusionOk="0">
                <a:moveTo>
                  <a:pt x="28114" y="0"/>
                </a:moveTo>
                <a:cubicBezTo>
                  <a:pt x="22883" y="649"/>
                  <a:pt x="17637" y="2932"/>
                  <a:pt x="13949" y="5848"/>
                </a:cubicBezTo>
                <a:cubicBezTo>
                  <a:pt x="8549" y="10092"/>
                  <a:pt x="4768" y="16125"/>
                  <a:pt x="2423" y="22575"/>
                </a:cubicBezTo>
                <a:cubicBezTo>
                  <a:pt x="942" y="26648"/>
                  <a:pt x="0" y="30953"/>
                  <a:pt x="247" y="35274"/>
                </a:cubicBezTo>
                <a:cubicBezTo>
                  <a:pt x="710" y="43482"/>
                  <a:pt x="5601" y="51105"/>
                  <a:pt x="12360" y="55811"/>
                </a:cubicBezTo>
                <a:cubicBezTo>
                  <a:pt x="17020" y="59051"/>
                  <a:pt x="22482" y="60980"/>
                  <a:pt x="28114" y="61782"/>
                </a:cubicBezTo>
                <a:lnTo>
                  <a:pt x="28114" y="48235"/>
                </a:lnTo>
                <a:cubicBezTo>
                  <a:pt x="24457" y="48065"/>
                  <a:pt x="20924" y="46892"/>
                  <a:pt x="17899" y="44840"/>
                </a:cubicBezTo>
                <a:cubicBezTo>
                  <a:pt x="13702" y="41970"/>
                  <a:pt x="10632" y="37063"/>
                  <a:pt x="11064" y="31987"/>
                </a:cubicBezTo>
                <a:cubicBezTo>
                  <a:pt x="11511" y="26972"/>
                  <a:pt x="15261" y="22760"/>
                  <a:pt x="19674" y="20337"/>
                </a:cubicBezTo>
                <a:cubicBezTo>
                  <a:pt x="22312" y="18871"/>
                  <a:pt x="25182" y="17946"/>
                  <a:pt x="28114" y="17205"/>
                </a:cubicBezTo>
                <a:lnTo>
                  <a:pt x="28114" y="0"/>
                </a:lnTo>
                <a:close/>
              </a:path>
            </a:pathLst>
          </a:custGeom>
          <a:solidFill>
            <a:srgbClr val="0067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25"/>
          <p:cNvSpPr txBox="1"/>
          <p:nvPr>
            <p:ph type="title"/>
          </p:nvPr>
        </p:nvSpPr>
        <p:spPr>
          <a:xfrm>
            <a:off x="7253200" y="2446533"/>
            <a:ext cx="3948400" cy="1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9pPr>
          </a:lstStyle>
          <a:p/>
        </p:txBody>
      </p:sp>
      <p:sp>
        <p:nvSpPr>
          <p:cNvPr id="1600" name="Google Shape;1600;p25"/>
          <p:cNvSpPr txBox="1"/>
          <p:nvPr>
            <p:ph type="subTitle" idx="1"/>
          </p:nvPr>
        </p:nvSpPr>
        <p:spPr>
          <a:xfrm>
            <a:off x="7239000" y="3251200"/>
            <a:ext cx="3962400" cy="2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26"/>
          <p:cNvSpPr/>
          <p:nvPr/>
        </p:nvSpPr>
        <p:spPr>
          <a:xfrm rot="5400000">
            <a:off x="1873287" y="-3803687"/>
            <a:ext cx="8153469" cy="13347776"/>
          </a:xfrm>
          <a:custGeom>
            <a:avLst/>
            <a:gdLst/>
            <a:ahLst/>
            <a:cxnLst/>
            <a:rect l="l" t="t" r="r" b="b"/>
            <a:pathLst>
              <a:path w="71411" h="123055" extrusionOk="0">
                <a:moveTo>
                  <a:pt x="0" y="0"/>
                </a:moveTo>
                <a:cubicBezTo>
                  <a:pt x="325" y="17498"/>
                  <a:pt x="757" y="35119"/>
                  <a:pt x="1358" y="52663"/>
                </a:cubicBezTo>
                <a:cubicBezTo>
                  <a:pt x="1513" y="57215"/>
                  <a:pt x="1775" y="62090"/>
                  <a:pt x="4537" y="65717"/>
                </a:cubicBezTo>
                <a:cubicBezTo>
                  <a:pt x="9228" y="71889"/>
                  <a:pt x="19982" y="72876"/>
                  <a:pt x="21865" y="80406"/>
                </a:cubicBezTo>
                <a:cubicBezTo>
                  <a:pt x="23871" y="88553"/>
                  <a:pt x="12993" y="96037"/>
                  <a:pt x="15554" y="104014"/>
                </a:cubicBezTo>
                <a:cubicBezTo>
                  <a:pt x="16449" y="106791"/>
                  <a:pt x="18841" y="108828"/>
                  <a:pt x="19998" y="111513"/>
                </a:cubicBezTo>
                <a:cubicBezTo>
                  <a:pt x="21572" y="115201"/>
                  <a:pt x="20600" y="119089"/>
                  <a:pt x="19365" y="123055"/>
                </a:cubicBezTo>
                <a:lnTo>
                  <a:pt x="31910" y="123055"/>
                </a:lnTo>
                <a:cubicBezTo>
                  <a:pt x="34194" y="120617"/>
                  <a:pt x="36354" y="118071"/>
                  <a:pt x="38406" y="115432"/>
                </a:cubicBezTo>
                <a:cubicBezTo>
                  <a:pt x="40103" y="113241"/>
                  <a:pt x="41801" y="110464"/>
                  <a:pt x="40859" y="107856"/>
                </a:cubicBezTo>
                <a:cubicBezTo>
                  <a:pt x="40273" y="106282"/>
                  <a:pt x="38853" y="105187"/>
                  <a:pt x="37820" y="103860"/>
                </a:cubicBezTo>
                <a:cubicBezTo>
                  <a:pt x="33900" y="98829"/>
                  <a:pt x="36153" y="91469"/>
                  <a:pt x="39286" y="85914"/>
                </a:cubicBezTo>
                <a:cubicBezTo>
                  <a:pt x="47109" y="72074"/>
                  <a:pt x="59252" y="61288"/>
                  <a:pt x="71411" y="51043"/>
                </a:cubicBezTo>
                <a:lnTo>
                  <a:pt x="71411" y="0"/>
                </a:lnTo>
                <a:close/>
              </a:path>
            </a:pathLst>
          </a:custGeom>
          <a:solidFill>
            <a:srgbClr val="FFDD1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p26"/>
          <p:cNvSpPr txBox="1"/>
          <p:nvPr>
            <p:ph type="subTitle" idx="1"/>
          </p:nvPr>
        </p:nvSpPr>
        <p:spPr>
          <a:xfrm>
            <a:off x="990600" y="4267200"/>
            <a:ext cx="4127600" cy="19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4" name="Google Shape;1604;p26"/>
          <p:cNvSpPr txBox="1"/>
          <p:nvPr>
            <p:ph type="title"/>
          </p:nvPr>
        </p:nvSpPr>
        <p:spPr>
          <a:xfrm>
            <a:off x="950967" y="593367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6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05" name="Google Shape;1605;p26"/>
          <p:cNvGrpSpPr/>
          <p:nvPr/>
        </p:nvGrpSpPr>
        <p:grpSpPr>
          <a:xfrm rot="10800000" flipH="1">
            <a:off x="-1119165" y="-1254905"/>
            <a:ext cx="4466418" cy="3197355"/>
            <a:chOff x="5750949" y="2651935"/>
            <a:chExt cx="3349814" cy="2398016"/>
          </a:xfrm>
        </p:grpSpPr>
        <p:sp>
          <p:nvSpPr>
            <p:cNvPr id="1606" name="Google Shape;1606;p26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26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26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26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26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26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26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26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26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26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6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6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6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6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6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6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6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6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6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6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6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6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6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6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6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6"/>
            <p:cNvSpPr/>
            <p:nvPr/>
          </p:nvSpPr>
          <p:spPr>
            <a:xfrm rot="-5400000">
              <a:off x="7445719" y="4294043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6"/>
            <p:cNvSpPr/>
            <p:nvPr/>
          </p:nvSpPr>
          <p:spPr>
            <a:xfrm rot="-5400000">
              <a:off x="7722528" y="4423089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6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6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6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6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6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6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6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6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6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6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6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6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6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6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6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6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6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6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6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6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6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6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6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6"/>
            <p:cNvSpPr/>
            <p:nvPr/>
          </p:nvSpPr>
          <p:spPr>
            <a:xfrm rot="-5400000">
              <a:off x="72278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6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6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6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6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6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6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6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6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6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6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6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6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6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6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6"/>
            <p:cNvSpPr/>
            <p:nvPr/>
          </p:nvSpPr>
          <p:spPr>
            <a:xfrm rot="-5400000">
              <a:off x="8225516" y="4786536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26"/>
            <p:cNvSpPr/>
            <p:nvPr/>
          </p:nvSpPr>
          <p:spPr>
            <a:xfrm rot="-5400000">
              <a:off x="7872214" y="4863161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26"/>
            <p:cNvSpPr/>
            <p:nvPr/>
          </p:nvSpPr>
          <p:spPr>
            <a:xfrm rot="-5400000">
              <a:off x="7849817" y="4649267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26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26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26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26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26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26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26"/>
            <p:cNvSpPr/>
            <p:nvPr/>
          </p:nvSpPr>
          <p:spPr>
            <a:xfrm rot="-5400000">
              <a:off x="5937384" y="49188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26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2" name="Google Shape;1682;p26"/>
          <p:cNvGrpSpPr/>
          <p:nvPr/>
        </p:nvGrpSpPr>
        <p:grpSpPr>
          <a:xfrm flipH="1">
            <a:off x="8136420" y="5831797"/>
            <a:ext cx="4343457" cy="1020637"/>
            <a:chOff x="-24525" y="4373847"/>
            <a:chExt cx="3257593" cy="765478"/>
          </a:xfrm>
        </p:grpSpPr>
        <p:sp>
          <p:nvSpPr>
            <p:cNvPr id="1683" name="Google Shape;1683;p26"/>
            <p:cNvSpPr/>
            <p:nvPr/>
          </p:nvSpPr>
          <p:spPr>
            <a:xfrm rot="-5400000">
              <a:off x="1117608" y="3587137"/>
              <a:ext cx="410055" cy="2694321"/>
            </a:xfrm>
            <a:custGeom>
              <a:avLst/>
              <a:gdLst/>
              <a:ahLst/>
              <a:cxnLst/>
              <a:rect l="l" t="t" r="r" b="b"/>
              <a:pathLst>
                <a:path w="6605" h="43251" extrusionOk="0">
                  <a:moveTo>
                    <a:pt x="5417" y="0"/>
                  </a:moveTo>
                  <a:cubicBezTo>
                    <a:pt x="5370" y="5709"/>
                    <a:pt x="5324" y="11403"/>
                    <a:pt x="5278" y="17096"/>
                  </a:cubicBezTo>
                  <a:cubicBezTo>
                    <a:pt x="5247" y="21232"/>
                    <a:pt x="5417" y="25413"/>
                    <a:pt x="4954" y="29518"/>
                  </a:cubicBezTo>
                  <a:cubicBezTo>
                    <a:pt x="4583" y="32974"/>
                    <a:pt x="3442" y="36291"/>
                    <a:pt x="1590" y="39239"/>
                  </a:cubicBezTo>
                  <a:cubicBezTo>
                    <a:pt x="1112" y="39995"/>
                    <a:pt x="572" y="40735"/>
                    <a:pt x="1" y="41430"/>
                  </a:cubicBezTo>
                  <a:lnTo>
                    <a:pt x="16" y="43250"/>
                  </a:lnTo>
                  <a:cubicBezTo>
                    <a:pt x="2948" y="40118"/>
                    <a:pt x="4954" y="36230"/>
                    <a:pt x="5802" y="32017"/>
                  </a:cubicBezTo>
                  <a:cubicBezTo>
                    <a:pt x="6605" y="27851"/>
                    <a:pt x="6404" y="23546"/>
                    <a:pt x="6389" y="19334"/>
                  </a:cubicBezTo>
                  <a:cubicBezTo>
                    <a:pt x="6358" y="14967"/>
                    <a:pt x="6342" y="10616"/>
                    <a:pt x="6312" y="6265"/>
                  </a:cubicBezTo>
                  <a:lnTo>
                    <a:pt x="6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26"/>
            <p:cNvSpPr/>
            <p:nvPr/>
          </p:nvSpPr>
          <p:spPr>
            <a:xfrm rot="-5400000">
              <a:off x="1222030" y="3127293"/>
              <a:ext cx="764484" cy="3257592"/>
            </a:xfrm>
            <a:custGeom>
              <a:avLst/>
              <a:gdLst/>
              <a:ahLst/>
              <a:cxnLst/>
              <a:rect l="l" t="t" r="r" b="b"/>
              <a:pathLst>
                <a:path w="12314" h="52293" extrusionOk="0">
                  <a:moveTo>
                    <a:pt x="11110" y="0"/>
                  </a:moveTo>
                  <a:lnTo>
                    <a:pt x="11110" y="46"/>
                  </a:lnTo>
                  <a:cubicBezTo>
                    <a:pt x="11110" y="2577"/>
                    <a:pt x="11094" y="5092"/>
                    <a:pt x="11048" y="7607"/>
                  </a:cubicBezTo>
                  <a:cubicBezTo>
                    <a:pt x="10971" y="12637"/>
                    <a:pt x="10801" y="17667"/>
                    <a:pt x="10570" y="22698"/>
                  </a:cubicBezTo>
                  <a:cubicBezTo>
                    <a:pt x="10446" y="25213"/>
                    <a:pt x="10307" y="27712"/>
                    <a:pt x="10122" y="30227"/>
                  </a:cubicBezTo>
                  <a:cubicBezTo>
                    <a:pt x="9968" y="32635"/>
                    <a:pt x="9814" y="35026"/>
                    <a:pt x="9320" y="37387"/>
                  </a:cubicBezTo>
                  <a:cubicBezTo>
                    <a:pt x="8564" y="41152"/>
                    <a:pt x="6743" y="44624"/>
                    <a:pt x="4074" y="47386"/>
                  </a:cubicBezTo>
                  <a:cubicBezTo>
                    <a:pt x="2870" y="48635"/>
                    <a:pt x="1497" y="49731"/>
                    <a:pt x="0" y="50626"/>
                  </a:cubicBezTo>
                  <a:lnTo>
                    <a:pt x="0" y="52292"/>
                  </a:lnTo>
                  <a:cubicBezTo>
                    <a:pt x="4753" y="49731"/>
                    <a:pt x="8579" y="45349"/>
                    <a:pt x="10246" y="40211"/>
                  </a:cubicBezTo>
                  <a:cubicBezTo>
                    <a:pt x="11017" y="37896"/>
                    <a:pt x="11341" y="35458"/>
                    <a:pt x="11557" y="33051"/>
                  </a:cubicBezTo>
                  <a:cubicBezTo>
                    <a:pt x="11773" y="30521"/>
                    <a:pt x="11881" y="27990"/>
                    <a:pt x="11989" y="25460"/>
                  </a:cubicBezTo>
                  <a:cubicBezTo>
                    <a:pt x="12205" y="20291"/>
                    <a:pt x="12313" y="15121"/>
                    <a:pt x="12282" y="9937"/>
                  </a:cubicBezTo>
                  <a:cubicBezTo>
                    <a:pt x="12267" y="7036"/>
                    <a:pt x="12205" y="4120"/>
                    <a:pt x="12097" y="1219"/>
                  </a:cubicBezTo>
                  <a:cubicBezTo>
                    <a:pt x="12097" y="818"/>
                    <a:pt x="12082" y="401"/>
                    <a:pt x="12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bg>
      <p:bgPr>
        <a:solidFill>
          <a:schemeClr val="dk1"/>
        </a:solidFill>
        <a:effectLst/>
      </p:bgPr>
    </p:bg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27"/>
          <p:cNvSpPr txBox="1"/>
          <p:nvPr>
            <p:ph type="body" idx="1"/>
          </p:nvPr>
        </p:nvSpPr>
        <p:spPr>
          <a:xfrm flipH="1">
            <a:off x="4479067" y="2558867"/>
            <a:ext cx="6783600" cy="3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Clr>
                <a:srgbClr val="EAAFA0"/>
              </a:buClr>
              <a:buSzPts val="1400"/>
              <a:buChar char="●"/>
              <a:defRPr sz="1865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7" name="Google Shape;1687;p27"/>
          <p:cNvSpPr txBox="1"/>
          <p:nvPr>
            <p:ph type="subTitle" idx="2"/>
          </p:nvPr>
        </p:nvSpPr>
        <p:spPr>
          <a:xfrm>
            <a:off x="5063067" y="1746400"/>
            <a:ext cx="523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ndo"/>
              <a:buNone/>
              <a:defRPr sz="2665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688" name="Google Shape;1688;p27"/>
          <p:cNvSpPr txBox="1"/>
          <p:nvPr>
            <p:ph type="title"/>
          </p:nvPr>
        </p:nvSpPr>
        <p:spPr>
          <a:xfrm>
            <a:off x="950967" y="593367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6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9" name="Google Shape;1689;p27"/>
          <p:cNvSpPr/>
          <p:nvPr/>
        </p:nvSpPr>
        <p:spPr>
          <a:xfrm rot="10800000">
            <a:off x="-406399" y="-1371553"/>
            <a:ext cx="4698604" cy="8950253"/>
          </a:xfrm>
          <a:custGeom>
            <a:avLst/>
            <a:gdLst/>
            <a:ahLst/>
            <a:cxnLst/>
            <a:rect l="l" t="t" r="r" b="b"/>
            <a:pathLst>
              <a:path w="9984" h="30321" extrusionOk="0">
                <a:moveTo>
                  <a:pt x="9968" y="0"/>
                </a:moveTo>
                <a:cubicBezTo>
                  <a:pt x="7407" y="571"/>
                  <a:pt x="4491" y="1420"/>
                  <a:pt x="2654" y="2885"/>
                </a:cubicBezTo>
                <a:cubicBezTo>
                  <a:pt x="1837" y="3549"/>
                  <a:pt x="1235" y="4320"/>
                  <a:pt x="973" y="5246"/>
                </a:cubicBezTo>
                <a:cubicBezTo>
                  <a:pt x="587" y="6666"/>
                  <a:pt x="1528" y="8055"/>
                  <a:pt x="2346" y="9274"/>
                </a:cubicBezTo>
                <a:cubicBezTo>
                  <a:pt x="3179" y="10477"/>
                  <a:pt x="3951" y="12035"/>
                  <a:pt x="3287" y="13332"/>
                </a:cubicBezTo>
                <a:cubicBezTo>
                  <a:pt x="2500" y="14859"/>
                  <a:pt x="0" y="15368"/>
                  <a:pt x="16" y="17097"/>
                </a:cubicBezTo>
                <a:cubicBezTo>
                  <a:pt x="31" y="18979"/>
                  <a:pt x="3040" y="19349"/>
                  <a:pt x="3673" y="21124"/>
                </a:cubicBezTo>
                <a:cubicBezTo>
                  <a:pt x="4167" y="22482"/>
                  <a:pt x="3009" y="23824"/>
                  <a:pt x="2022" y="24873"/>
                </a:cubicBezTo>
                <a:cubicBezTo>
                  <a:pt x="1034" y="25938"/>
                  <a:pt x="78" y="27512"/>
                  <a:pt x="895" y="28715"/>
                </a:cubicBezTo>
                <a:cubicBezTo>
                  <a:pt x="1420" y="29487"/>
                  <a:pt x="2454" y="29672"/>
                  <a:pt x="3380" y="29780"/>
                </a:cubicBezTo>
                <a:cubicBezTo>
                  <a:pt x="5571" y="30042"/>
                  <a:pt x="7777" y="30228"/>
                  <a:pt x="9984" y="30320"/>
                </a:cubicBezTo>
                <a:lnTo>
                  <a:pt x="996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0" name="Google Shape;1690;p27"/>
          <p:cNvGrpSpPr/>
          <p:nvPr/>
        </p:nvGrpSpPr>
        <p:grpSpPr>
          <a:xfrm rot="-5400000" flipH="1">
            <a:off x="-1299961" y="965312"/>
            <a:ext cx="4466418" cy="3455890"/>
            <a:chOff x="5750949" y="2651935"/>
            <a:chExt cx="3349814" cy="2591918"/>
          </a:xfrm>
        </p:grpSpPr>
        <p:sp>
          <p:nvSpPr>
            <p:cNvPr id="1691" name="Google Shape;1691;p27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27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27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27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27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27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27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27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27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27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27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27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27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7445719" y="4294043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7722528" y="4423089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27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27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27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27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27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27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27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27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27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27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27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27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27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27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27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27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27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27"/>
            <p:cNvSpPr/>
            <p:nvPr/>
          </p:nvSpPr>
          <p:spPr>
            <a:xfrm rot="-5400000">
              <a:off x="72278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27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27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27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27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27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27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27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27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27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27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27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27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27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27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27"/>
            <p:cNvSpPr/>
            <p:nvPr/>
          </p:nvSpPr>
          <p:spPr>
            <a:xfrm rot="-5400000">
              <a:off x="8225516" y="4786536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27"/>
            <p:cNvSpPr/>
            <p:nvPr/>
          </p:nvSpPr>
          <p:spPr>
            <a:xfrm rot="-5400000">
              <a:off x="7872214" y="4863161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27"/>
            <p:cNvSpPr/>
            <p:nvPr/>
          </p:nvSpPr>
          <p:spPr>
            <a:xfrm rot="-5400000">
              <a:off x="7849817" y="4649267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27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27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27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27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27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27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27"/>
            <p:cNvSpPr/>
            <p:nvPr/>
          </p:nvSpPr>
          <p:spPr>
            <a:xfrm rot="-5400000">
              <a:off x="6546984" y="51474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27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7" name="Google Shape;1767;p27"/>
          <p:cNvGrpSpPr/>
          <p:nvPr/>
        </p:nvGrpSpPr>
        <p:grpSpPr>
          <a:xfrm rot="10800000">
            <a:off x="-431772" y="5646036"/>
            <a:ext cx="2937491" cy="1250066"/>
            <a:chOff x="6976376" y="-4098"/>
            <a:chExt cx="2203118" cy="937549"/>
          </a:xfrm>
        </p:grpSpPr>
        <p:sp>
          <p:nvSpPr>
            <p:cNvPr id="1768" name="Google Shape;1768;p27"/>
            <p:cNvSpPr/>
            <p:nvPr/>
          </p:nvSpPr>
          <p:spPr>
            <a:xfrm rot="-5400000">
              <a:off x="7609160" y="-636882"/>
              <a:ext cx="937549" cy="2203118"/>
            </a:xfrm>
            <a:custGeom>
              <a:avLst/>
              <a:gdLst/>
              <a:ahLst/>
              <a:cxnLst/>
              <a:rect l="l" t="t" r="r" b="b"/>
              <a:pathLst>
                <a:path w="13903" h="32558" extrusionOk="0">
                  <a:moveTo>
                    <a:pt x="13903" y="0"/>
                  </a:moveTo>
                  <a:cubicBezTo>
                    <a:pt x="13548" y="62"/>
                    <a:pt x="13193" y="108"/>
                    <a:pt x="12838" y="201"/>
                  </a:cubicBezTo>
                  <a:cubicBezTo>
                    <a:pt x="9490" y="880"/>
                    <a:pt x="6126" y="2546"/>
                    <a:pt x="3935" y="5231"/>
                  </a:cubicBezTo>
                  <a:cubicBezTo>
                    <a:pt x="1343" y="8394"/>
                    <a:pt x="1034" y="12514"/>
                    <a:pt x="664" y="16433"/>
                  </a:cubicBezTo>
                  <a:cubicBezTo>
                    <a:pt x="247" y="20923"/>
                    <a:pt x="62" y="25444"/>
                    <a:pt x="16" y="29965"/>
                  </a:cubicBezTo>
                  <a:cubicBezTo>
                    <a:pt x="0" y="30829"/>
                    <a:pt x="16" y="31693"/>
                    <a:pt x="16" y="32558"/>
                  </a:cubicBezTo>
                  <a:lnTo>
                    <a:pt x="1158" y="32558"/>
                  </a:lnTo>
                  <a:cubicBezTo>
                    <a:pt x="1250" y="28083"/>
                    <a:pt x="1513" y="23608"/>
                    <a:pt x="1960" y="19149"/>
                  </a:cubicBezTo>
                  <a:cubicBezTo>
                    <a:pt x="2161" y="17081"/>
                    <a:pt x="2346" y="15029"/>
                    <a:pt x="2639" y="12977"/>
                  </a:cubicBezTo>
                  <a:cubicBezTo>
                    <a:pt x="2917" y="11125"/>
                    <a:pt x="3349" y="9243"/>
                    <a:pt x="4305" y="7607"/>
                  </a:cubicBezTo>
                  <a:cubicBezTo>
                    <a:pt x="5972" y="4799"/>
                    <a:pt x="8888" y="3009"/>
                    <a:pt x="11959" y="2114"/>
                  </a:cubicBezTo>
                  <a:cubicBezTo>
                    <a:pt x="12607" y="1929"/>
                    <a:pt x="13255" y="1775"/>
                    <a:pt x="13903" y="1667"/>
                  </a:cubicBezTo>
                  <a:lnTo>
                    <a:pt x="13903" y="0"/>
                  </a:ln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27"/>
            <p:cNvSpPr/>
            <p:nvPr/>
          </p:nvSpPr>
          <p:spPr>
            <a:xfrm rot="-5400000">
              <a:off x="8159608" y="-570276"/>
              <a:ext cx="453703" cy="1586059"/>
            </a:xfrm>
            <a:custGeom>
              <a:avLst/>
              <a:gdLst/>
              <a:ahLst/>
              <a:cxnLst/>
              <a:rect l="l" t="t" r="r" b="b"/>
              <a:pathLst>
                <a:path w="6728" h="23439" extrusionOk="0">
                  <a:moveTo>
                    <a:pt x="6728" y="0"/>
                  </a:moveTo>
                  <a:cubicBezTo>
                    <a:pt x="4753" y="1327"/>
                    <a:pt x="3210" y="3194"/>
                    <a:pt x="2284" y="5401"/>
                  </a:cubicBezTo>
                  <a:cubicBezTo>
                    <a:pt x="1019" y="8286"/>
                    <a:pt x="618" y="11449"/>
                    <a:pt x="386" y="14566"/>
                  </a:cubicBezTo>
                  <a:cubicBezTo>
                    <a:pt x="170" y="17513"/>
                    <a:pt x="62" y="20476"/>
                    <a:pt x="0" y="23439"/>
                  </a:cubicBezTo>
                  <a:lnTo>
                    <a:pt x="1559" y="23439"/>
                  </a:lnTo>
                  <a:cubicBezTo>
                    <a:pt x="1605" y="21248"/>
                    <a:pt x="1682" y="19056"/>
                    <a:pt x="1806" y="16865"/>
                  </a:cubicBezTo>
                  <a:cubicBezTo>
                    <a:pt x="2114" y="11635"/>
                    <a:pt x="2577" y="5463"/>
                    <a:pt x="6728" y="1759"/>
                  </a:cubicBezTo>
                  <a:lnTo>
                    <a:pt x="6728" y="0"/>
                  </a:ln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0" name="Google Shape;1770;p27"/>
          <p:cNvGrpSpPr/>
          <p:nvPr/>
        </p:nvGrpSpPr>
        <p:grpSpPr>
          <a:xfrm flipH="1">
            <a:off x="8169895" y="6034997"/>
            <a:ext cx="4343457" cy="1020637"/>
            <a:chOff x="-24525" y="4373847"/>
            <a:chExt cx="3257593" cy="765478"/>
          </a:xfrm>
        </p:grpSpPr>
        <p:sp>
          <p:nvSpPr>
            <p:cNvPr id="1771" name="Google Shape;1771;p27"/>
            <p:cNvSpPr/>
            <p:nvPr/>
          </p:nvSpPr>
          <p:spPr>
            <a:xfrm rot="-5400000">
              <a:off x="1117608" y="3587137"/>
              <a:ext cx="410055" cy="2694321"/>
            </a:xfrm>
            <a:custGeom>
              <a:avLst/>
              <a:gdLst/>
              <a:ahLst/>
              <a:cxnLst/>
              <a:rect l="l" t="t" r="r" b="b"/>
              <a:pathLst>
                <a:path w="6605" h="43251" extrusionOk="0">
                  <a:moveTo>
                    <a:pt x="5417" y="0"/>
                  </a:moveTo>
                  <a:cubicBezTo>
                    <a:pt x="5370" y="5709"/>
                    <a:pt x="5324" y="11403"/>
                    <a:pt x="5278" y="17096"/>
                  </a:cubicBezTo>
                  <a:cubicBezTo>
                    <a:pt x="5247" y="21232"/>
                    <a:pt x="5417" y="25413"/>
                    <a:pt x="4954" y="29518"/>
                  </a:cubicBezTo>
                  <a:cubicBezTo>
                    <a:pt x="4583" y="32974"/>
                    <a:pt x="3442" y="36291"/>
                    <a:pt x="1590" y="39239"/>
                  </a:cubicBezTo>
                  <a:cubicBezTo>
                    <a:pt x="1112" y="39995"/>
                    <a:pt x="572" y="40735"/>
                    <a:pt x="1" y="41430"/>
                  </a:cubicBezTo>
                  <a:lnTo>
                    <a:pt x="16" y="43250"/>
                  </a:lnTo>
                  <a:cubicBezTo>
                    <a:pt x="2948" y="40118"/>
                    <a:pt x="4954" y="36230"/>
                    <a:pt x="5802" y="32017"/>
                  </a:cubicBezTo>
                  <a:cubicBezTo>
                    <a:pt x="6605" y="27851"/>
                    <a:pt x="6404" y="23546"/>
                    <a:pt x="6389" y="19334"/>
                  </a:cubicBezTo>
                  <a:cubicBezTo>
                    <a:pt x="6358" y="14967"/>
                    <a:pt x="6342" y="10616"/>
                    <a:pt x="6312" y="6265"/>
                  </a:cubicBezTo>
                  <a:lnTo>
                    <a:pt x="6281" y="0"/>
                  </a:lnTo>
                  <a:close/>
                </a:path>
              </a:pathLst>
            </a:custGeom>
            <a:solidFill>
              <a:srgbClr val="006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27"/>
            <p:cNvSpPr/>
            <p:nvPr/>
          </p:nvSpPr>
          <p:spPr>
            <a:xfrm rot="-5400000">
              <a:off x="1222030" y="3127293"/>
              <a:ext cx="764484" cy="3257592"/>
            </a:xfrm>
            <a:custGeom>
              <a:avLst/>
              <a:gdLst/>
              <a:ahLst/>
              <a:cxnLst/>
              <a:rect l="l" t="t" r="r" b="b"/>
              <a:pathLst>
                <a:path w="12314" h="52293" extrusionOk="0">
                  <a:moveTo>
                    <a:pt x="11110" y="0"/>
                  </a:moveTo>
                  <a:lnTo>
                    <a:pt x="11110" y="46"/>
                  </a:lnTo>
                  <a:cubicBezTo>
                    <a:pt x="11110" y="2577"/>
                    <a:pt x="11094" y="5092"/>
                    <a:pt x="11048" y="7607"/>
                  </a:cubicBezTo>
                  <a:cubicBezTo>
                    <a:pt x="10971" y="12637"/>
                    <a:pt x="10801" y="17667"/>
                    <a:pt x="10570" y="22698"/>
                  </a:cubicBezTo>
                  <a:cubicBezTo>
                    <a:pt x="10446" y="25213"/>
                    <a:pt x="10307" y="27712"/>
                    <a:pt x="10122" y="30227"/>
                  </a:cubicBezTo>
                  <a:cubicBezTo>
                    <a:pt x="9968" y="32635"/>
                    <a:pt x="9814" y="35026"/>
                    <a:pt x="9320" y="37387"/>
                  </a:cubicBezTo>
                  <a:cubicBezTo>
                    <a:pt x="8564" y="41152"/>
                    <a:pt x="6743" y="44624"/>
                    <a:pt x="4074" y="47386"/>
                  </a:cubicBezTo>
                  <a:cubicBezTo>
                    <a:pt x="2870" y="48635"/>
                    <a:pt x="1497" y="49731"/>
                    <a:pt x="0" y="50626"/>
                  </a:cubicBezTo>
                  <a:lnTo>
                    <a:pt x="0" y="52292"/>
                  </a:lnTo>
                  <a:cubicBezTo>
                    <a:pt x="4753" y="49731"/>
                    <a:pt x="8579" y="45349"/>
                    <a:pt x="10246" y="40211"/>
                  </a:cubicBezTo>
                  <a:cubicBezTo>
                    <a:pt x="11017" y="37896"/>
                    <a:pt x="11341" y="35458"/>
                    <a:pt x="11557" y="33051"/>
                  </a:cubicBezTo>
                  <a:cubicBezTo>
                    <a:pt x="11773" y="30521"/>
                    <a:pt x="11881" y="27990"/>
                    <a:pt x="11989" y="25460"/>
                  </a:cubicBezTo>
                  <a:cubicBezTo>
                    <a:pt x="12205" y="20291"/>
                    <a:pt x="12313" y="15121"/>
                    <a:pt x="12282" y="9937"/>
                  </a:cubicBezTo>
                  <a:cubicBezTo>
                    <a:pt x="12267" y="7036"/>
                    <a:pt x="12205" y="4120"/>
                    <a:pt x="12097" y="1219"/>
                  </a:cubicBezTo>
                  <a:cubicBezTo>
                    <a:pt x="12097" y="818"/>
                    <a:pt x="12082" y="401"/>
                    <a:pt x="12066" y="0"/>
                  </a:cubicBezTo>
                  <a:close/>
                </a:path>
              </a:pathLst>
            </a:custGeom>
            <a:solidFill>
              <a:srgbClr val="006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bg>
      <p:bgPr>
        <a:solidFill>
          <a:schemeClr val="dk1"/>
        </a:solidFill>
        <a:effectLst/>
      </p:bgPr>
    </p:bg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28"/>
          <p:cNvSpPr txBox="1"/>
          <p:nvPr>
            <p:ph type="subTitle" idx="1"/>
          </p:nvPr>
        </p:nvSpPr>
        <p:spPr>
          <a:xfrm>
            <a:off x="2492000" y="1596333"/>
            <a:ext cx="7208000" cy="1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5" name="Google Shape;1775;p28"/>
          <p:cNvSpPr txBox="1"/>
          <p:nvPr>
            <p:ph type="title"/>
          </p:nvPr>
        </p:nvSpPr>
        <p:spPr>
          <a:xfrm>
            <a:off x="950967" y="593367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6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6" name="Google Shape;1776;p28"/>
          <p:cNvSpPr/>
          <p:nvPr/>
        </p:nvSpPr>
        <p:spPr>
          <a:xfrm>
            <a:off x="-1364332" y="3512067"/>
            <a:ext cx="15775377" cy="5822455"/>
          </a:xfrm>
          <a:custGeom>
            <a:avLst/>
            <a:gdLst/>
            <a:ahLst/>
            <a:cxnLst/>
            <a:rect l="l" t="t" r="r" b="b"/>
            <a:pathLst>
              <a:path w="93362" h="33294" extrusionOk="0">
                <a:moveTo>
                  <a:pt x="42641" y="0"/>
                </a:moveTo>
                <a:cubicBezTo>
                  <a:pt x="41535" y="0"/>
                  <a:pt x="40275" y="132"/>
                  <a:pt x="38822" y="442"/>
                </a:cubicBezTo>
                <a:cubicBezTo>
                  <a:pt x="31894" y="1925"/>
                  <a:pt x="29010" y="5923"/>
                  <a:pt x="26865" y="5923"/>
                </a:cubicBezTo>
                <a:cubicBezTo>
                  <a:pt x="26310" y="5923"/>
                  <a:pt x="25804" y="5656"/>
                  <a:pt x="25291" y="5008"/>
                </a:cubicBezTo>
                <a:cubicBezTo>
                  <a:pt x="22377" y="1339"/>
                  <a:pt x="19407" y="180"/>
                  <a:pt x="16817" y="180"/>
                </a:cubicBezTo>
                <a:cubicBezTo>
                  <a:pt x="12371" y="180"/>
                  <a:pt x="9045" y="3594"/>
                  <a:pt x="9045" y="3594"/>
                </a:cubicBezTo>
                <a:cubicBezTo>
                  <a:pt x="640" y="9738"/>
                  <a:pt x="0" y="18912"/>
                  <a:pt x="3664" y="24598"/>
                </a:cubicBezTo>
                <a:cubicBezTo>
                  <a:pt x="5227" y="27025"/>
                  <a:pt x="6787" y="27753"/>
                  <a:pt x="8263" y="27753"/>
                </a:cubicBezTo>
                <a:cubicBezTo>
                  <a:pt x="10247" y="27753"/>
                  <a:pt x="12079" y="26437"/>
                  <a:pt x="13560" y="26161"/>
                </a:cubicBezTo>
                <a:cubicBezTo>
                  <a:pt x="13683" y="26139"/>
                  <a:pt x="13790" y="26128"/>
                  <a:pt x="13884" y="26128"/>
                </a:cubicBezTo>
                <a:cubicBezTo>
                  <a:pt x="15780" y="26128"/>
                  <a:pt x="12414" y="30553"/>
                  <a:pt x="19005" y="32818"/>
                </a:cubicBezTo>
                <a:cubicBezTo>
                  <a:pt x="19974" y="33151"/>
                  <a:pt x="20965" y="33294"/>
                  <a:pt x="21961" y="33294"/>
                </a:cubicBezTo>
                <a:cubicBezTo>
                  <a:pt x="28027" y="33294"/>
                  <a:pt x="34299" y="27994"/>
                  <a:pt x="37200" y="27994"/>
                </a:cubicBezTo>
                <a:cubicBezTo>
                  <a:pt x="37224" y="27994"/>
                  <a:pt x="37249" y="27994"/>
                  <a:pt x="37273" y="27995"/>
                </a:cubicBezTo>
                <a:cubicBezTo>
                  <a:pt x="40609" y="28102"/>
                  <a:pt x="39405" y="30753"/>
                  <a:pt x="47471" y="32285"/>
                </a:cubicBezTo>
                <a:cubicBezTo>
                  <a:pt x="49051" y="32585"/>
                  <a:pt x="50463" y="32724"/>
                  <a:pt x="51784" y="32724"/>
                </a:cubicBezTo>
                <a:cubicBezTo>
                  <a:pt x="56262" y="32724"/>
                  <a:pt x="59702" y="31129"/>
                  <a:pt x="65160" y="28816"/>
                </a:cubicBezTo>
                <a:cubicBezTo>
                  <a:pt x="68935" y="27216"/>
                  <a:pt x="70884" y="26634"/>
                  <a:pt x="72312" y="26634"/>
                </a:cubicBezTo>
                <a:cubicBezTo>
                  <a:pt x="74642" y="26634"/>
                  <a:pt x="75586" y="28182"/>
                  <a:pt x="80802" y="29385"/>
                </a:cubicBezTo>
                <a:cubicBezTo>
                  <a:pt x="81265" y="29492"/>
                  <a:pt x="81736" y="29543"/>
                  <a:pt x="82210" y="29543"/>
                </a:cubicBezTo>
                <a:cubicBezTo>
                  <a:pt x="87589" y="29543"/>
                  <a:pt x="93362" y="22944"/>
                  <a:pt x="92333" y="15896"/>
                </a:cubicBezTo>
                <a:cubicBezTo>
                  <a:pt x="91075" y="7265"/>
                  <a:pt x="88641" y="1697"/>
                  <a:pt x="83016" y="549"/>
                </a:cubicBezTo>
                <a:cubicBezTo>
                  <a:pt x="82001" y="341"/>
                  <a:pt x="81093" y="250"/>
                  <a:pt x="80276" y="250"/>
                </a:cubicBezTo>
                <a:cubicBezTo>
                  <a:pt x="74209" y="250"/>
                  <a:pt x="73152" y="5292"/>
                  <a:pt x="70454" y="5292"/>
                </a:cubicBezTo>
                <a:cubicBezTo>
                  <a:pt x="69706" y="5292"/>
                  <a:pt x="68832" y="4904"/>
                  <a:pt x="67690" y="3914"/>
                </a:cubicBezTo>
                <a:cubicBezTo>
                  <a:pt x="65485" y="2002"/>
                  <a:pt x="63540" y="1358"/>
                  <a:pt x="61794" y="1358"/>
                </a:cubicBezTo>
                <a:cubicBezTo>
                  <a:pt x="58186" y="1358"/>
                  <a:pt x="55424" y="4109"/>
                  <a:pt x="52954" y="4109"/>
                </a:cubicBezTo>
                <a:cubicBezTo>
                  <a:pt x="52598" y="4109"/>
                  <a:pt x="52248" y="4052"/>
                  <a:pt x="51902" y="3921"/>
                </a:cubicBezTo>
                <a:cubicBezTo>
                  <a:pt x="49699" y="3085"/>
                  <a:pt x="47992" y="0"/>
                  <a:pt x="426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7" name="Google Shape;1777;p28"/>
          <p:cNvGrpSpPr/>
          <p:nvPr/>
        </p:nvGrpSpPr>
        <p:grpSpPr>
          <a:xfrm>
            <a:off x="-151866" y="6451614"/>
            <a:ext cx="4466418" cy="3197355"/>
            <a:chOff x="5750949" y="2651935"/>
            <a:chExt cx="3349814" cy="2398016"/>
          </a:xfrm>
        </p:grpSpPr>
        <p:sp>
          <p:nvSpPr>
            <p:cNvPr id="1778" name="Google Shape;1778;p28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28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28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28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28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28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28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28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28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28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28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28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28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28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28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28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28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28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28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28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28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28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28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28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28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28"/>
            <p:cNvSpPr/>
            <p:nvPr/>
          </p:nvSpPr>
          <p:spPr>
            <a:xfrm rot="-5400000">
              <a:off x="7445719" y="4294043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28"/>
            <p:cNvSpPr/>
            <p:nvPr/>
          </p:nvSpPr>
          <p:spPr>
            <a:xfrm rot="-5400000">
              <a:off x="7722528" y="4423089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28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28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28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28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28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28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28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28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28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28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28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28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28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28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28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28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28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28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28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28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28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28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28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28"/>
            <p:cNvSpPr/>
            <p:nvPr/>
          </p:nvSpPr>
          <p:spPr>
            <a:xfrm rot="-5400000">
              <a:off x="72278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28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28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28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28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28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28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28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28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28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28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28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28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28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28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28"/>
            <p:cNvSpPr/>
            <p:nvPr/>
          </p:nvSpPr>
          <p:spPr>
            <a:xfrm rot="-5400000">
              <a:off x="8225516" y="4786536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28"/>
            <p:cNvSpPr/>
            <p:nvPr/>
          </p:nvSpPr>
          <p:spPr>
            <a:xfrm rot="-5400000">
              <a:off x="7872214" y="4863161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28"/>
            <p:cNvSpPr/>
            <p:nvPr/>
          </p:nvSpPr>
          <p:spPr>
            <a:xfrm rot="-5400000">
              <a:off x="7849817" y="4649267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28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28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28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28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28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28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28"/>
            <p:cNvSpPr/>
            <p:nvPr/>
          </p:nvSpPr>
          <p:spPr>
            <a:xfrm rot="-5400000">
              <a:off x="5937384" y="49188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28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4" name="Google Shape;1854;p28"/>
          <p:cNvGrpSpPr/>
          <p:nvPr/>
        </p:nvGrpSpPr>
        <p:grpSpPr>
          <a:xfrm>
            <a:off x="4382034" y="6540514"/>
            <a:ext cx="4466418" cy="3197355"/>
            <a:chOff x="5750949" y="2651935"/>
            <a:chExt cx="3349814" cy="2398016"/>
          </a:xfrm>
        </p:grpSpPr>
        <p:sp>
          <p:nvSpPr>
            <p:cNvPr id="1855" name="Google Shape;1855;p28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28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28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28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28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28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28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28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28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28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28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28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28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28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28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28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28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28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28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28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28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28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28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28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28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28"/>
            <p:cNvSpPr/>
            <p:nvPr/>
          </p:nvSpPr>
          <p:spPr>
            <a:xfrm rot="-5400000">
              <a:off x="7445719" y="4294043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28"/>
            <p:cNvSpPr/>
            <p:nvPr/>
          </p:nvSpPr>
          <p:spPr>
            <a:xfrm rot="-5400000">
              <a:off x="7722528" y="4423089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28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28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28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28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28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28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28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28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28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28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28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28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28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28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28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28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28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28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28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28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28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28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28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28"/>
            <p:cNvSpPr/>
            <p:nvPr/>
          </p:nvSpPr>
          <p:spPr>
            <a:xfrm rot="-5400000">
              <a:off x="72278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28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28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28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28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28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28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28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28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28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28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28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28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28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28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28"/>
            <p:cNvSpPr/>
            <p:nvPr/>
          </p:nvSpPr>
          <p:spPr>
            <a:xfrm rot="-5400000">
              <a:off x="8225516" y="4786536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28"/>
            <p:cNvSpPr/>
            <p:nvPr/>
          </p:nvSpPr>
          <p:spPr>
            <a:xfrm rot="-5400000">
              <a:off x="7872214" y="4863161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28"/>
            <p:cNvSpPr/>
            <p:nvPr/>
          </p:nvSpPr>
          <p:spPr>
            <a:xfrm rot="-5400000">
              <a:off x="7849817" y="4649267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28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28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28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28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28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28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28"/>
            <p:cNvSpPr/>
            <p:nvPr/>
          </p:nvSpPr>
          <p:spPr>
            <a:xfrm rot="-5400000">
              <a:off x="5937384" y="49188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28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1" name="Google Shape;1931;p28"/>
          <p:cNvGrpSpPr/>
          <p:nvPr/>
        </p:nvGrpSpPr>
        <p:grpSpPr>
          <a:xfrm>
            <a:off x="8842167" y="6553214"/>
            <a:ext cx="4466418" cy="3197355"/>
            <a:chOff x="5750949" y="2651935"/>
            <a:chExt cx="3349814" cy="2398016"/>
          </a:xfrm>
        </p:grpSpPr>
        <p:sp>
          <p:nvSpPr>
            <p:cNvPr id="1932" name="Google Shape;1932;p28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28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28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28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28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28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28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28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28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28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28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28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28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28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28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28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28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28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28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28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28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28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28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28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28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28"/>
            <p:cNvSpPr/>
            <p:nvPr/>
          </p:nvSpPr>
          <p:spPr>
            <a:xfrm rot="-5400000">
              <a:off x="7445719" y="4294043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28"/>
            <p:cNvSpPr/>
            <p:nvPr/>
          </p:nvSpPr>
          <p:spPr>
            <a:xfrm rot="-5400000">
              <a:off x="7722528" y="4423089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28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28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28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28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28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28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28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28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28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28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28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28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28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28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28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28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28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28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28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28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28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28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28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28"/>
            <p:cNvSpPr/>
            <p:nvPr/>
          </p:nvSpPr>
          <p:spPr>
            <a:xfrm rot="-5400000">
              <a:off x="72278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28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28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28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28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28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28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28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28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28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28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28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28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28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28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28"/>
            <p:cNvSpPr/>
            <p:nvPr/>
          </p:nvSpPr>
          <p:spPr>
            <a:xfrm rot="-5400000">
              <a:off x="8225516" y="4786536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28"/>
            <p:cNvSpPr/>
            <p:nvPr/>
          </p:nvSpPr>
          <p:spPr>
            <a:xfrm rot="-5400000">
              <a:off x="7872214" y="4863161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28"/>
            <p:cNvSpPr/>
            <p:nvPr/>
          </p:nvSpPr>
          <p:spPr>
            <a:xfrm rot="-5400000">
              <a:off x="7849817" y="4649267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28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28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28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28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28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28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28"/>
            <p:cNvSpPr/>
            <p:nvPr/>
          </p:nvSpPr>
          <p:spPr>
            <a:xfrm rot="-5400000">
              <a:off x="5937384" y="49188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28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8" name="Google Shape;2008;p28"/>
          <p:cNvGrpSpPr/>
          <p:nvPr/>
        </p:nvGrpSpPr>
        <p:grpSpPr>
          <a:xfrm>
            <a:off x="9911833" y="-5466"/>
            <a:ext cx="2547392" cy="1084058"/>
            <a:chOff x="6976376" y="-4098"/>
            <a:chExt cx="2203118" cy="937549"/>
          </a:xfrm>
        </p:grpSpPr>
        <p:sp>
          <p:nvSpPr>
            <p:cNvPr id="2009" name="Google Shape;2009;p28"/>
            <p:cNvSpPr/>
            <p:nvPr/>
          </p:nvSpPr>
          <p:spPr>
            <a:xfrm rot="-5400000">
              <a:off x="7609160" y="-636882"/>
              <a:ext cx="937549" cy="2203118"/>
            </a:xfrm>
            <a:custGeom>
              <a:avLst/>
              <a:gdLst/>
              <a:ahLst/>
              <a:cxnLst/>
              <a:rect l="l" t="t" r="r" b="b"/>
              <a:pathLst>
                <a:path w="13903" h="32558" extrusionOk="0">
                  <a:moveTo>
                    <a:pt x="13903" y="0"/>
                  </a:moveTo>
                  <a:cubicBezTo>
                    <a:pt x="13548" y="62"/>
                    <a:pt x="13193" y="108"/>
                    <a:pt x="12838" y="201"/>
                  </a:cubicBezTo>
                  <a:cubicBezTo>
                    <a:pt x="9490" y="880"/>
                    <a:pt x="6126" y="2546"/>
                    <a:pt x="3935" y="5231"/>
                  </a:cubicBezTo>
                  <a:cubicBezTo>
                    <a:pt x="1343" y="8394"/>
                    <a:pt x="1034" y="12514"/>
                    <a:pt x="664" y="16433"/>
                  </a:cubicBezTo>
                  <a:cubicBezTo>
                    <a:pt x="247" y="20923"/>
                    <a:pt x="62" y="25444"/>
                    <a:pt x="16" y="29965"/>
                  </a:cubicBezTo>
                  <a:cubicBezTo>
                    <a:pt x="0" y="30829"/>
                    <a:pt x="16" y="31693"/>
                    <a:pt x="16" y="32558"/>
                  </a:cubicBezTo>
                  <a:lnTo>
                    <a:pt x="1158" y="32558"/>
                  </a:lnTo>
                  <a:cubicBezTo>
                    <a:pt x="1250" y="28083"/>
                    <a:pt x="1513" y="23608"/>
                    <a:pt x="1960" y="19149"/>
                  </a:cubicBezTo>
                  <a:cubicBezTo>
                    <a:pt x="2161" y="17081"/>
                    <a:pt x="2346" y="15029"/>
                    <a:pt x="2639" y="12977"/>
                  </a:cubicBezTo>
                  <a:cubicBezTo>
                    <a:pt x="2917" y="11125"/>
                    <a:pt x="3349" y="9243"/>
                    <a:pt x="4305" y="7607"/>
                  </a:cubicBezTo>
                  <a:cubicBezTo>
                    <a:pt x="5972" y="4799"/>
                    <a:pt x="8888" y="3009"/>
                    <a:pt x="11959" y="2114"/>
                  </a:cubicBezTo>
                  <a:cubicBezTo>
                    <a:pt x="12607" y="1929"/>
                    <a:pt x="13255" y="1775"/>
                    <a:pt x="13903" y="1667"/>
                  </a:cubicBezTo>
                  <a:lnTo>
                    <a:pt x="13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28"/>
            <p:cNvSpPr/>
            <p:nvPr/>
          </p:nvSpPr>
          <p:spPr>
            <a:xfrm rot="-5400000">
              <a:off x="8159608" y="-570276"/>
              <a:ext cx="453703" cy="1586059"/>
            </a:xfrm>
            <a:custGeom>
              <a:avLst/>
              <a:gdLst/>
              <a:ahLst/>
              <a:cxnLst/>
              <a:rect l="l" t="t" r="r" b="b"/>
              <a:pathLst>
                <a:path w="6728" h="23439" extrusionOk="0">
                  <a:moveTo>
                    <a:pt x="6728" y="0"/>
                  </a:moveTo>
                  <a:cubicBezTo>
                    <a:pt x="4753" y="1327"/>
                    <a:pt x="3210" y="3194"/>
                    <a:pt x="2284" y="5401"/>
                  </a:cubicBezTo>
                  <a:cubicBezTo>
                    <a:pt x="1019" y="8286"/>
                    <a:pt x="618" y="11449"/>
                    <a:pt x="386" y="14566"/>
                  </a:cubicBezTo>
                  <a:cubicBezTo>
                    <a:pt x="170" y="17513"/>
                    <a:pt x="62" y="20476"/>
                    <a:pt x="0" y="23439"/>
                  </a:cubicBezTo>
                  <a:lnTo>
                    <a:pt x="1559" y="23439"/>
                  </a:lnTo>
                  <a:cubicBezTo>
                    <a:pt x="1605" y="21248"/>
                    <a:pt x="1682" y="19056"/>
                    <a:pt x="1806" y="16865"/>
                  </a:cubicBezTo>
                  <a:cubicBezTo>
                    <a:pt x="2114" y="11635"/>
                    <a:pt x="2577" y="5463"/>
                    <a:pt x="6728" y="1759"/>
                  </a:cubicBezTo>
                  <a:lnTo>
                    <a:pt x="67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1" name="Google Shape;2011;p28"/>
          <p:cNvSpPr/>
          <p:nvPr/>
        </p:nvSpPr>
        <p:spPr>
          <a:xfrm rot="-5400000">
            <a:off x="-34681" y="-3507"/>
            <a:ext cx="1365815" cy="1361872"/>
          </a:xfrm>
          <a:custGeom>
            <a:avLst/>
            <a:gdLst/>
            <a:ahLst/>
            <a:cxnLst/>
            <a:rect l="l" t="t" r="r" b="b"/>
            <a:pathLst>
              <a:path w="17329" h="17220" extrusionOk="0">
                <a:moveTo>
                  <a:pt x="1" y="0"/>
                </a:moveTo>
                <a:cubicBezTo>
                  <a:pt x="294" y="2685"/>
                  <a:pt x="850" y="5308"/>
                  <a:pt x="1930" y="7761"/>
                </a:cubicBezTo>
                <a:cubicBezTo>
                  <a:pt x="2933" y="10060"/>
                  <a:pt x="4537" y="12066"/>
                  <a:pt x="6559" y="13563"/>
                </a:cubicBezTo>
                <a:cubicBezTo>
                  <a:pt x="9074" y="15384"/>
                  <a:pt x="12175" y="16186"/>
                  <a:pt x="15169" y="16803"/>
                </a:cubicBezTo>
                <a:cubicBezTo>
                  <a:pt x="15879" y="16958"/>
                  <a:pt x="16604" y="17096"/>
                  <a:pt x="17329" y="17220"/>
                </a:cubicBezTo>
                <a:lnTo>
                  <a:pt x="17329" y="15924"/>
                </a:lnTo>
                <a:lnTo>
                  <a:pt x="16835" y="15831"/>
                </a:lnTo>
                <a:cubicBezTo>
                  <a:pt x="13888" y="15245"/>
                  <a:pt x="10848" y="14612"/>
                  <a:pt x="8225" y="13054"/>
                </a:cubicBezTo>
                <a:cubicBezTo>
                  <a:pt x="3889" y="10477"/>
                  <a:pt x="1991" y="5647"/>
                  <a:pt x="1251" y="864"/>
                </a:cubicBezTo>
                <a:cubicBezTo>
                  <a:pt x="1205" y="586"/>
                  <a:pt x="1174" y="293"/>
                  <a:pt x="1127" y="0"/>
                </a:cubicBezTo>
                <a:close/>
              </a:path>
            </a:pathLst>
          </a:custGeom>
          <a:solidFill>
            <a:srgbClr val="0067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29"/>
          <p:cNvSpPr/>
          <p:nvPr/>
        </p:nvSpPr>
        <p:spPr>
          <a:xfrm rot="5400000" flipH="1">
            <a:off x="5447582" y="-6379285"/>
            <a:ext cx="2884311" cy="15049525"/>
          </a:xfrm>
          <a:custGeom>
            <a:avLst/>
            <a:gdLst/>
            <a:ahLst/>
            <a:cxnLst/>
            <a:rect l="l" t="t" r="r" b="b"/>
            <a:pathLst>
              <a:path w="9984" h="30321" extrusionOk="0">
                <a:moveTo>
                  <a:pt x="9968" y="0"/>
                </a:moveTo>
                <a:cubicBezTo>
                  <a:pt x="7407" y="571"/>
                  <a:pt x="4491" y="1420"/>
                  <a:pt x="2654" y="2885"/>
                </a:cubicBezTo>
                <a:cubicBezTo>
                  <a:pt x="1837" y="3549"/>
                  <a:pt x="1235" y="4320"/>
                  <a:pt x="973" y="5246"/>
                </a:cubicBezTo>
                <a:cubicBezTo>
                  <a:pt x="587" y="6666"/>
                  <a:pt x="1528" y="8055"/>
                  <a:pt x="2346" y="9274"/>
                </a:cubicBezTo>
                <a:cubicBezTo>
                  <a:pt x="3179" y="10477"/>
                  <a:pt x="3951" y="12035"/>
                  <a:pt x="3287" y="13332"/>
                </a:cubicBezTo>
                <a:cubicBezTo>
                  <a:pt x="2500" y="14859"/>
                  <a:pt x="0" y="15368"/>
                  <a:pt x="16" y="17097"/>
                </a:cubicBezTo>
                <a:cubicBezTo>
                  <a:pt x="31" y="18979"/>
                  <a:pt x="3040" y="19349"/>
                  <a:pt x="3673" y="21124"/>
                </a:cubicBezTo>
                <a:cubicBezTo>
                  <a:pt x="4167" y="22482"/>
                  <a:pt x="3009" y="23824"/>
                  <a:pt x="2022" y="24873"/>
                </a:cubicBezTo>
                <a:cubicBezTo>
                  <a:pt x="1034" y="25938"/>
                  <a:pt x="78" y="27512"/>
                  <a:pt x="895" y="28715"/>
                </a:cubicBezTo>
                <a:cubicBezTo>
                  <a:pt x="1420" y="29487"/>
                  <a:pt x="2454" y="29672"/>
                  <a:pt x="3380" y="29780"/>
                </a:cubicBezTo>
                <a:cubicBezTo>
                  <a:pt x="5571" y="30042"/>
                  <a:pt x="7777" y="30228"/>
                  <a:pt x="9984" y="30320"/>
                </a:cubicBezTo>
                <a:lnTo>
                  <a:pt x="99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Google Shape;2014;p29"/>
          <p:cNvSpPr txBox="1"/>
          <p:nvPr>
            <p:ph type="title"/>
          </p:nvPr>
        </p:nvSpPr>
        <p:spPr>
          <a:xfrm>
            <a:off x="1591233" y="3695700"/>
            <a:ext cx="2732400" cy="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6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15" name="Google Shape;2015;p29"/>
          <p:cNvSpPr txBox="1"/>
          <p:nvPr>
            <p:ph type="subTitle" idx="1"/>
          </p:nvPr>
        </p:nvSpPr>
        <p:spPr>
          <a:xfrm>
            <a:off x="1591233" y="4506333"/>
            <a:ext cx="2732400" cy="10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5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16" name="Google Shape;2016;p29"/>
          <p:cNvSpPr txBox="1"/>
          <p:nvPr>
            <p:ph type="title" idx="2"/>
          </p:nvPr>
        </p:nvSpPr>
        <p:spPr>
          <a:xfrm>
            <a:off x="4729799" y="4305300"/>
            <a:ext cx="2732400" cy="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6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17" name="Google Shape;2017;p29"/>
          <p:cNvSpPr txBox="1"/>
          <p:nvPr>
            <p:ph type="subTitle" idx="3"/>
          </p:nvPr>
        </p:nvSpPr>
        <p:spPr>
          <a:xfrm>
            <a:off x="4729799" y="5115933"/>
            <a:ext cx="2732400" cy="10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5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18" name="Google Shape;2018;p29"/>
          <p:cNvSpPr txBox="1"/>
          <p:nvPr>
            <p:ph type="title" idx="4"/>
          </p:nvPr>
        </p:nvSpPr>
        <p:spPr>
          <a:xfrm>
            <a:off x="7868364" y="3695700"/>
            <a:ext cx="2732400" cy="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6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19" name="Google Shape;2019;p29"/>
          <p:cNvSpPr txBox="1"/>
          <p:nvPr>
            <p:ph type="subTitle" idx="5"/>
          </p:nvPr>
        </p:nvSpPr>
        <p:spPr>
          <a:xfrm>
            <a:off x="7868364" y="4506333"/>
            <a:ext cx="2732400" cy="10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5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20" name="Google Shape;2020;p29"/>
          <p:cNvSpPr txBox="1"/>
          <p:nvPr>
            <p:ph type="title" idx="6"/>
          </p:nvPr>
        </p:nvSpPr>
        <p:spPr>
          <a:xfrm>
            <a:off x="950967" y="593367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6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21" name="Google Shape;2021;p29"/>
          <p:cNvGrpSpPr/>
          <p:nvPr/>
        </p:nvGrpSpPr>
        <p:grpSpPr>
          <a:xfrm rot="10800000">
            <a:off x="-879" y="5753787"/>
            <a:ext cx="2583524" cy="1099434"/>
            <a:chOff x="6976376" y="-4098"/>
            <a:chExt cx="2203118" cy="937549"/>
          </a:xfrm>
        </p:grpSpPr>
        <p:sp>
          <p:nvSpPr>
            <p:cNvPr id="2022" name="Google Shape;2022;p29"/>
            <p:cNvSpPr/>
            <p:nvPr/>
          </p:nvSpPr>
          <p:spPr>
            <a:xfrm rot="-5400000">
              <a:off x="7609160" y="-636882"/>
              <a:ext cx="937549" cy="2203118"/>
            </a:xfrm>
            <a:custGeom>
              <a:avLst/>
              <a:gdLst/>
              <a:ahLst/>
              <a:cxnLst/>
              <a:rect l="l" t="t" r="r" b="b"/>
              <a:pathLst>
                <a:path w="13903" h="32558" extrusionOk="0">
                  <a:moveTo>
                    <a:pt x="13903" y="0"/>
                  </a:moveTo>
                  <a:cubicBezTo>
                    <a:pt x="13548" y="62"/>
                    <a:pt x="13193" y="108"/>
                    <a:pt x="12838" y="201"/>
                  </a:cubicBezTo>
                  <a:cubicBezTo>
                    <a:pt x="9490" y="880"/>
                    <a:pt x="6126" y="2546"/>
                    <a:pt x="3935" y="5231"/>
                  </a:cubicBezTo>
                  <a:cubicBezTo>
                    <a:pt x="1343" y="8394"/>
                    <a:pt x="1034" y="12514"/>
                    <a:pt x="664" y="16433"/>
                  </a:cubicBezTo>
                  <a:cubicBezTo>
                    <a:pt x="247" y="20923"/>
                    <a:pt x="62" y="25444"/>
                    <a:pt x="16" y="29965"/>
                  </a:cubicBezTo>
                  <a:cubicBezTo>
                    <a:pt x="0" y="30829"/>
                    <a:pt x="16" y="31693"/>
                    <a:pt x="16" y="32558"/>
                  </a:cubicBezTo>
                  <a:lnTo>
                    <a:pt x="1158" y="32558"/>
                  </a:lnTo>
                  <a:cubicBezTo>
                    <a:pt x="1250" y="28083"/>
                    <a:pt x="1513" y="23608"/>
                    <a:pt x="1960" y="19149"/>
                  </a:cubicBezTo>
                  <a:cubicBezTo>
                    <a:pt x="2161" y="17081"/>
                    <a:pt x="2346" y="15029"/>
                    <a:pt x="2639" y="12977"/>
                  </a:cubicBezTo>
                  <a:cubicBezTo>
                    <a:pt x="2917" y="11125"/>
                    <a:pt x="3349" y="9243"/>
                    <a:pt x="4305" y="7607"/>
                  </a:cubicBezTo>
                  <a:cubicBezTo>
                    <a:pt x="5972" y="4799"/>
                    <a:pt x="8888" y="3009"/>
                    <a:pt x="11959" y="2114"/>
                  </a:cubicBezTo>
                  <a:cubicBezTo>
                    <a:pt x="12607" y="1929"/>
                    <a:pt x="13255" y="1775"/>
                    <a:pt x="13903" y="1667"/>
                  </a:cubicBezTo>
                  <a:lnTo>
                    <a:pt x="13903" y="0"/>
                  </a:ln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29"/>
            <p:cNvSpPr/>
            <p:nvPr/>
          </p:nvSpPr>
          <p:spPr>
            <a:xfrm rot="-5400000">
              <a:off x="8159608" y="-570276"/>
              <a:ext cx="453703" cy="1586059"/>
            </a:xfrm>
            <a:custGeom>
              <a:avLst/>
              <a:gdLst/>
              <a:ahLst/>
              <a:cxnLst/>
              <a:rect l="l" t="t" r="r" b="b"/>
              <a:pathLst>
                <a:path w="6728" h="23439" extrusionOk="0">
                  <a:moveTo>
                    <a:pt x="6728" y="0"/>
                  </a:moveTo>
                  <a:cubicBezTo>
                    <a:pt x="4753" y="1327"/>
                    <a:pt x="3210" y="3194"/>
                    <a:pt x="2284" y="5401"/>
                  </a:cubicBezTo>
                  <a:cubicBezTo>
                    <a:pt x="1019" y="8286"/>
                    <a:pt x="618" y="11449"/>
                    <a:pt x="386" y="14566"/>
                  </a:cubicBezTo>
                  <a:cubicBezTo>
                    <a:pt x="170" y="17513"/>
                    <a:pt x="62" y="20476"/>
                    <a:pt x="0" y="23439"/>
                  </a:cubicBezTo>
                  <a:lnTo>
                    <a:pt x="1559" y="23439"/>
                  </a:lnTo>
                  <a:cubicBezTo>
                    <a:pt x="1605" y="21248"/>
                    <a:pt x="1682" y="19056"/>
                    <a:pt x="1806" y="16865"/>
                  </a:cubicBezTo>
                  <a:cubicBezTo>
                    <a:pt x="2114" y="11635"/>
                    <a:pt x="2577" y="5463"/>
                    <a:pt x="6728" y="1759"/>
                  </a:cubicBezTo>
                  <a:lnTo>
                    <a:pt x="6728" y="0"/>
                  </a:ln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4" name="Google Shape;2024;p29"/>
          <p:cNvSpPr/>
          <p:nvPr/>
        </p:nvSpPr>
        <p:spPr>
          <a:xfrm rot="5400000">
            <a:off x="10853553" y="5511593"/>
            <a:ext cx="1365815" cy="1361872"/>
          </a:xfrm>
          <a:custGeom>
            <a:avLst/>
            <a:gdLst/>
            <a:ahLst/>
            <a:cxnLst/>
            <a:rect l="l" t="t" r="r" b="b"/>
            <a:pathLst>
              <a:path w="17329" h="17220" extrusionOk="0">
                <a:moveTo>
                  <a:pt x="1" y="0"/>
                </a:moveTo>
                <a:cubicBezTo>
                  <a:pt x="294" y="2685"/>
                  <a:pt x="850" y="5308"/>
                  <a:pt x="1930" y="7761"/>
                </a:cubicBezTo>
                <a:cubicBezTo>
                  <a:pt x="2933" y="10060"/>
                  <a:pt x="4537" y="12066"/>
                  <a:pt x="6559" y="13563"/>
                </a:cubicBezTo>
                <a:cubicBezTo>
                  <a:pt x="9074" y="15384"/>
                  <a:pt x="12175" y="16186"/>
                  <a:pt x="15169" y="16803"/>
                </a:cubicBezTo>
                <a:cubicBezTo>
                  <a:pt x="15879" y="16958"/>
                  <a:pt x="16604" y="17096"/>
                  <a:pt x="17329" y="17220"/>
                </a:cubicBezTo>
                <a:lnTo>
                  <a:pt x="17329" y="15924"/>
                </a:lnTo>
                <a:lnTo>
                  <a:pt x="16835" y="15831"/>
                </a:lnTo>
                <a:cubicBezTo>
                  <a:pt x="13888" y="15245"/>
                  <a:pt x="10848" y="14612"/>
                  <a:pt x="8225" y="13054"/>
                </a:cubicBezTo>
                <a:cubicBezTo>
                  <a:pt x="3889" y="10477"/>
                  <a:pt x="1991" y="5647"/>
                  <a:pt x="1251" y="864"/>
                </a:cubicBezTo>
                <a:cubicBezTo>
                  <a:pt x="1205" y="586"/>
                  <a:pt x="1174" y="293"/>
                  <a:pt x="1127" y="0"/>
                </a:cubicBezTo>
                <a:close/>
              </a:path>
            </a:pathLst>
          </a:custGeom>
          <a:solidFill>
            <a:srgbClr val="0067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6" name="Google Shape;2026;p30"/>
          <p:cNvGrpSpPr/>
          <p:nvPr/>
        </p:nvGrpSpPr>
        <p:grpSpPr>
          <a:xfrm rot="5400000" flipH="1">
            <a:off x="-896514" y="-4173107"/>
            <a:ext cx="10581484" cy="15595544"/>
            <a:chOff x="-269296" y="-76100"/>
            <a:chExt cx="10060996" cy="7353152"/>
          </a:xfrm>
        </p:grpSpPr>
        <p:sp>
          <p:nvSpPr>
            <p:cNvPr id="2027" name="Google Shape;2027;p30"/>
            <p:cNvSpPr/>
            <p:nvPr/>
          </p:nvSpPr>
          <p:spPr>
            <a:xfrm flipH="1">
              <a:off x="-52663" y="-76100"/>
              <a:ext cx="9844363" cy="7353152"/>
            </a:xfrm>
            <a:custGeom>
              <a:avLst/>
              <a:gdLst/>
              <a:ahLst/>
              <a:cxnLst/>
              <a:rect l="l" t="t" r="r" b="b"/>
              <a:pathLst>
                <a:path w="71411" h="123055" extrusionOk="0">
                  <a:moveTo>
                    <a:pt x="0" y="0"/>
                  </a:moveTo>
                  <a:cubicBezTo>
                    <a:pt x="325" y="17498"/>
                    <a:pt x="757" y="35119"/>
                    <a:pt x="1358" y="52663"/>
                  </a:cubicBezTo>
                  <a:cubicBezTo>
                    <a:pt x="1513" y="57215"/>
                    <a:pt x="1775" y="62090"/>
                    <a:pt x="4537" y="65717"/>
                  </a:cubicBezTo>
                  <a:cubicBezTo>
                    <a:pt x="9228" y="71889"/>
                    <a:pt x="19982" y="72876"/>
                    <a:pt x="21865" y="80406"/>
                  </a:cubicBezTo>
                  <a:cubicBezTo>
                    <a:pt x="23871" y="88553"/>
                    <a:pt x="12993" y="96037"/>
                    <a:pt x="15554" y="104014"/>
                  </a:cubicBezTo>
                  <a:cubicBezTo>
                    <a:pt x="16449" y="106791"/>
                    <a:pt x="18841" y="108828"/>
                    <a:pt x="19998" y="111513"/>
                  </a:cubicBezTo>
                  <a:cubicBezTo>
                    <a:pt x="21572" y="115201"/>
                    <a:pt x="20600" y="119089"/>
                    <a:pt x="19365" y="123055"/>
                  </a:cubicBezTo>
                  <a:lnTo>
                    <a:pt x="31910" y="123055"/>
                  </a:lnTo>
                  <a:cubicBezTo>
                    <a:pt x="34194" y="120617"/>
                    <a:pt x="36354" y="118071"/>
                    <a:pt x="38406" y="115432"/>
                  </a:cubicBezTo>
                  <a:cubicBezTo>
                    <a:pt x="40103" y="113241"/>
                    <a:pt x="41801" y="110464"/>
                    <a:pt x="40859" y="107856"/>
                  </a:cubicBezTo>
                  <a:cubicBezTo>
                    <a:pt x="40273" y="106282"/>
                    <a:pt x="38853" y="105187"/>
                    <a:pt x="37820" y="103860"/>
                  </a:cubicBezTo>
                  <a:cubicBezTo>
                    <a:pt x="33900" y="98829"/>
                    <a:pt x="36153" y="91469"/>
                    <a:pt x="39286" y="85914"/>
                  </a:cubicBezTo>
                  <a:cubicBezTo>
                    <a:pt x="47109" y="72074"/>
                    <a:pt x="59252" y="61288"/>
                    <a:pt x="71411" y="51043"/>
                  </a:cubicBezTo>
                  <a:lnTo>
                    <a:pt x="71411" y="0"/>
                  </a:ln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30"/>
            <p:cNvSpPr/>
            <p:nvPr/>
          </p:nvSpPr>
          <p:spPr>
            <a:xfrm>
              <a:off x="-269296" y="2884849"/>
              <a:ext cx="5383925" cy="3895350"/>
            </a:xfrm>
            <a:custGeom>
              <a:avLst/>
              <a:gdLst/>
              <a:ahLst/>
              <a:cxnLst/>
              <a:rect l="l" t="t" r="r" b="b"/>
              <a:pathLst>
                <a:path w="215357" h="155814" extrusionOk="0">
                  <a:moveTo>
                    <a:pt x="4676" y="23671"/>
                  </a:moveTo>
                  <a:cubicBezTo>
                    <a:pt x="16297" y="31355"/>
                    <a:pt x="68240" y="39292"/>
                    <a:pt x="88496" y="46150"/>
                  </a:cubicBezTo>
                  <a:cubicBezTo>
                    <a:pt x="108753" y="53008"/>
                    <a:pt x="117706" y="56374"/>
                    <a:pt x="126215" y="64819"/>
                  </a:cubicBezTo>
                  <a:cubicBezTo>
                    <a:pt x="134724" y="73265"/>
                    <a:pt x="139741" y="87108"/>
                    <a:pt x="139550" y="96823"/>
                  </a:cubicBezTo>
                  <a:cubicBezTo>
                    <a:pt x="139360" y="106539"/>
                    <a:pt x="125644" y="116445"/>
                    <a:pt x="125072" y="123112"/>
                  </a:cubicBezTo>
                  <a:cubicBezTo>
                    <a:pt x="124501" y="129780"/>
                    <a:pt x="128882" y="131431"/>
                    <a:pt x="136121" y="136828"/>
                  </a:cubicBezTo>
                  <a:cubicBezTo>
                    <a:pt x="143360" y="142226"/>
                    <a:pt x="159299" y="153910"/>
                    <a:pt x="168506" y="155497"/>
                  </a:cubicBezTo>
                  <a:cubicBezTo>
                    <a:pt x="177714" y="157085"/>
                    <a:pt x="183683" y="152513"/>
                    <a:pt x="191366" y="146353"/>
                  </a:cubicBezTo>
                  <a:cubicBezTo>
                    <a:pt x="199050" y="140194"/>
                    <a:pt x="212448" y="128510"/>
                    <a:pt x="214607" y="118540"/>
                  </a:cubicBezTo>
                  <a:cubicBezTo>
                    <a:pt x="216766" y="108571"/>
                    <a:pt x="214544" y="96887"/>
                    <a:pt x="204320" y="86536"/>
                  </a:cubicBezTo>
                  <a:cubicBezTo>
                    <a:pt x="194097" y="76186"/>
                    <a:pt x="172888" y="65835"/>
                    <a:pt x="153266" y="56437"/>
                  </a:cubicBezTo>
                  <a:cubicBezTo>
                    <a:pt x="133645" y="47039"/>
                    <a:pt x="109007" y="39546"/>
                    <a:pt x="86591" y="30148"/>
                  </a:cubicBezTo>
                  <a:cubicBezTo>
                    <a:pt x="64176" y="20750"/>
                    <a:pt x="32426" y="1129"/>
                    <a:pt x="18773" y="49"/>
                  </a:cubicBezTo>
                  <a:cubicBezTo>
                    <a:pt x="5121" y="-1030"/>
                    <a:pt x="-6944" y="15988"/>
                    <a:pt x="4676" y="23671"/>
                  </a:cubicBez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29" name="Google Shape;2029;p30"/>
          <p:cNvSpPr txBox="1"/>
          <p:nvPr>
            <p:ph type="title"/>
          </p:nvPr>
        </p:nvSpPr>
        <p:spPr>
          <a:xfrm>
            <a:off x="4141600" y="2199017"/>
            <a:ext cx="268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5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030" name="Google Shape;2030;p30"/>
          <p:cNvSpPr txBox="1"/>
          <p:nvPr>
            <p:ph type="subTitle" idx="1"/>
          </p:nvPr>
        </p:nvSpPr>
        <p:spPr>
          <a:xfrm>
            <a:off x="4071800" y="2746600"/>
            <a:ext cx="2829200" cy="9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1" name="Google Shape;2031;p30"/>
          <p:cNvSpPr txBox="1"/>
          <p:nvPr>
            <p:ph type="title" idx="2"/>
          </p:nvPr>
        </p:nvSpPr>
        <p:spPr>
          <a:xfrm>
            <a:off x="7724400" y="2199017"/>
            <a:ext cx="268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5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032" name="Google Shape;2032;p30"/>
          <p:cNvSpPr txBox="1"/>
          <p:nvPr>
            <p:ph type="subTitle" idx="3"/>
          </p:nvPr>
        </p:nvSpPr>
        <p:spPr>
          <a:xfrm>
            <a:off x="7654600" y="2746600"/>
            <a:ext cx="2829200" cy="9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3" name="Google Shape;2033;p30"/>
          <p:cNvSpPr txBox="1"/>
          <p:nvPr>
            <p:ph type="title" idx="4"/>
          </p:nvPr>
        </p:nvSpPr>
        <p:spPr>
          <a:xfrm>
            <a:off x="4141600" y="4217651"/>
            <a:ext cx="268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5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034" name="Google Shape;2034;p30"/>
          <p:cNvSpPr txBox="1"/>
          <p:nvPr>
            <p:ph type="subTitle" idx="5"/>
          </p:nvPr>
        </p:nvSpPr>
        <p:spPr>
          <a:xfrm>
            <a:off x="4071800" y="4765233"/>
            <a:ext cx="2829200" cy="9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5" name="Google Shape;2035;p30"/>
          <p:cNvSpPr txBox="1"/>
          <p:nvPr>
            <p:ph type="title" idx="6"/>
          </p:nvPr>
        </p:nvSpPr>
        <p:spPr>
          <a:xfrm>
            <a:off x="7724400" y="4217651"/>
            <a:ext cx="268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5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036" name="Google Shape;2036;p30"/>
          <p:cNvSpPr txBox="1"/>
          <p:nvPr>
            <p:ph type="subTitle" idx="7"/>
          </p:nvPr>
        </p:nvSpPr>
        <p:spPr>
          <a:xfrm>
            <a:off x="7654600" y="4765233"/>
            <a:ext cx="2829200" cy="9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7" name="Google Shape;2037;p30"/>
          <p:cNvSpPr txBox="1"/>
          <p:nvPr>
            <p:ph type="title" idx="8"/>
          </p:nvPr>
        </p:nvSpPr>
        <p:spPr>
          <a:xfrm>
            <a:off x="950967" y="593367"/>
            <a:ext cx="10311600" cy="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6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8" name="Google Shape;2038;p30"/>
          <p:cNvSpPr/>
          <p:nvPr/>
        </p:nvSpPr>
        <p:spPr>
          <a:xfrm rot="-5400000" flipH="1">
            <a:off x="2134365" y="4801402"/>
            <a:ext cx="1283404" cy="2829868"/>
          </a:xfrm>
          <a:custGeom>
            <a:avLst/>
            <a:gdLst/>
            <a:ahLst/>
            <a:cxnLst/>
            <a:rect l="l" t="t" r="r" b="b"/>
            <a:pathLst>
              <a:path w="28114" h="61783" extrusionOk="0">
                <a:moveTo>
                  <a:pt x="28114" y="0"/>
                </a:moveTo>
                <a:cubicBezTo>
                  <a:pt x="22883" y="649"/>
                  <a:pt x="17637" y="2932"/>
                  <a:pt x="13949" y="5848"/>
                </a:cubicBezTo>
                <a:cubicBezTo>
                  <a:pt x="8549" y="10092"/>
                  <a:pt x="4768" y="16125"/>
                  <a:pt x="2423" y="22575"/>
                </a:cubicBezTo>
                <a:cubicBezTo>
                  <a:pt x="942" y="26648"/>
                  <a:pt x="0" y="30953"/>
                  <a:pt x="247" y="35274"/>
                </a:cubicBezTo>
                <a:cubicBezTo>
                  <a:pt x="710" y="43482"/>
                  <a:pt x="5601" y="51105"/>
                  <a:pt x="12360" y="55811"/>
                </a:cubicBezTo>
                <a:cubicBezTo>
                  <a:pt x="17020" y="59051"/>
                  <a:pt x="22482" y="60980"/>
                  <a:pt x="28114" y="61782"/>
                </a:cubicBezTo>
                <a:lnTo>
                  <a:pt x="28114" y="48235"/>
                </a:lnTo>
                <a:cubicBezTo>
                  <a:pt x="24457" y="48065"/>
                  <a:pt x="20924" y="46892"/>
                  <a:pt x="17899" y="44840"/>
                </a:cubicBezTo>
                <a:cubicBezTo>
                  <a:pt x="13702" y="41970"/>
                  <a:pt x="10632" y="37063"/>
                  <a:pt x="11064" y="31987"/>
                </a:cubicBezTo>
                <a:cubicBezTo>
                  <a:pt x="11511" y="26972"/>
                  <a:pt x="15261" y="22760"/>
                  <a:pt x="19674" y="20337"/>
                </a:cubicBezTo>
                <a:cubicBezTo>
                  <a:pt x="22312" y="18871"/>
                  <a:pt x="25182" y="17946"/>
                  <a:pt x="28114" y="17205"/>
                </a:cubicBezTo>
                <a:lnTo>
                  <a:pt x="28114" y="0"/>
                </a:lnTo>
                <a:close/>
              </a:path>
            </a:pathLst>
          </a:custGeom>
          <a:solidFill>
            <a:srgbClr val="0067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9" name="Google Shape;2039;p30"/>
          <p:cNvGrpSpPr/>
          <p:nvPr/>
        </p:nvGrpSpPr>
        <p:grpSpPr>
          <a:xfrm rot="10800000" flipH="1">
            <a:off x="9793924" y="5926836"/>
            <a:ext cx="2937491" cy="1250065"/>
            <a:chOff x="6976376" y="-156498"/>
            <a:chExt cx="2203118" cy="937549"/>
          </a:xfrm>
        </p:grpSpPr>
        <p:sp>
          <p:nvSpPr>
            <p:cNvPr id="2040" name="Google Shape;2040;p30"/>
            <p:cNvSpPr/>
            <p:nvPr/>
          </p:nvSpPr>
          <p:spPr>
            <a:xfrm rot="-5400000">
              <a:off x="7609160" y="-789282"/>
              <a:ext cx="937549" cy="2203118"/>
            </a:xfrm>
            <a:custGeom>
              <a:avLst/>
              <a:gdLst/>
              <a:ahLst/>
              <a:cxnLst/>
              <a:rect l="l" t="t" r="r" b="b"/>
              <a:pathLst>
                <a:path w="13903" h="32558" extrusionOk="0">
                  <a:moveTo>
                    <a:pt x="13903" y="0"/>
                  </a:moveTo>
                  <a:cubicBezTo>
                    <a:pt x="13548" y="62"/>
                    <a:pt x="13193" y="108"/>
                    <a:pt x="12838" y="201"/>
                  </a:cubicBezTo>
                  <a:cubicBezTo>
                    <a:pt x="9490" y="880"/>
                    <a:pt x="6126" y="2546"/>
                    <a:pt x="3935" y="5231"/>
                  </a:cubicBezTo>
                  <a:cubicBezTo>
                    <a:pt x="1343" y="8394"/>
                    <a:pt x="1034" y="12514"/>
                    <a:pt x="664" y="16433"/>
                  </a:cubicBezTo>
                  <a:cubicBezTo>
                    <a:pt x="247" y="20923"/>
                    <a:pt x="62" y="25444"/>
                    <a:pt x="16" y="29965"/>
                  </a:cubicBezTo>
                  <a:cubicBezTo>
                    <a:pt x="0" y="30829"/>
                    <a:pt x="16" y="31693"/>
                    <a:pt x="16" y="32558"/>
                  </a:cubicBezTo>
                  <a:lnTo>
                    <a:pt x="1158" y="32558"/>
                  </a:lnTo>
                  <a:cubicBezTo>
                    <a:pt x="1250" y="28083"/>
                    <a:pt x="1513" y="23608"/>
                    <a:pt x="1960" y="19149"/>
                  </a:cubicBezTo>
                  <a:cubicBezTo>
                    <a:pt x="2161" y="17081"/>
                    <a:pt x="2346" y="15029"/>
                    <a:pt x="2639" y="12977"/>
                  </a:cubicBezTo>
                  <a:cubicBezTo>
                    <a:pt x="2917" y="11125"/>
                    <a:pt x="3349" y="9243"/>
                    <a:pt x="4305" y="7607"/>
                  </a:cubicBezTo>
                  <a:cubicBezTo>
                    <a:pt x="5972" y="4799"/>
                    <a:pt x="8888" y="3009"/>
                    <a:pt x="11959" y="2114"/>
                  </a:cubicBezTo>
                  <a:cubicBezTo>
                    <a:pt x="12607" y="1929"/>
                    <a:pt x="13255" y="1775"/>
                    <a:pt x="13903" y="1667"/>
                  </a:cubicBezTo>
                  <a:lnTo>
                    <a:pt x="139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30"/>
            <p:cNvSpPr/>
            <p:nvPr/>
          </p:nvSpPr>
          <p:spPr>
            <a:xfrm rot="-5400000">
              <a:off x="8159608" y="-570276"/>
              <a:ext cx="453703" cy="1586059"/>
            </a:xfrm>
            <a:custGeom>
              <a:avLst/>
              <a:gdLst/>
              <a:ahLst/>
              <a:cxnLst/>
              <a:rect l="l" t="t" r="r" b="b"/>
              <a:pathLst>
                <a:path w="6728" h="23439" extrusionOk="0">
                  <a:moveTo>
                    <a:pt x="6728" y="0"/>
                  </a:moveTo>
                  <a:cubicBezTo>
                    <a:pt x="4753" y="1327"/>
                    <a:pt x="3210" y="3194"/>
                    <a:pt x="2284" y="5401"/>
                  </a:cubicBezTo>
                  <a:cubicBezTo>
                    <a:pt x="1019" y="8286"/>
                    <a:pt x="618" y="11449"/>
                    <a:pt x="386" y="14566"/>
                  </a:cubicBezTo>
                  <a:cubicBezTo>
                    <a:pt x="170" y="17513"/>
                    <a:pt x="62" y="20476"/>
                    <a:pt x="0" y="23439"/>
                  </a:cubicBezTo>
                  <a:lnTo>
                    <a:pt x="1559" y="23439"/>
                  </a:lnTo>
                  <a:cubicBezTo>
                    <a:pt x="1605" y="21248"/>
                    <a:pt x="1682" y="19056"/>
                    <a:pt x="1806" y="16865"/>
                  </a:cubicBezTo>
                  <a:cubicBezTo>
                    <a:pt x="2114" y="11635"/>
                    <a:pt x="2577" y="5463"/>
                    <a:pt x="6728" y="1759"/>
                  </a:cubicBezTo>
                  <a:lnTo>
                    <a:pt x="6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2" name="Google Shape;2042;p30"/>
          <p:cNvGrpSpPr/>
          <p:nvPr/>
        </p:nvGrpSpPr>
        <p:grpSpPr>
          <a:xfrm rot="10800000">
            <a:off x="-2044166" y="1627130"/>
            <a:ext cx="4466418" cy="3197355"/>
            <a:chOff x="5750949" y="2651935"/>
            <a:chExt cx="3349814" cy="2398016"/>
          </a:xfrm>
        </p:grpSpPr>
        <p:sp>
          <p:nvSpPr>
            <p:cNvPr id="2043" name="Google Shape;2043;p30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30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30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30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30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30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30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30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30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30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30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30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30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30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30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30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30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30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30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30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30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30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30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30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30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30"/>
            <p:cNvSpPr/>
            <p:nvPr/>
          </p:nvSpPr>
          <p:spPr>
            <a:xfrm rot="-5400000">
              <a:off x="7445719" y="4294043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30"/>
            <p:cNvSpPr/>
            <p:nvPr/>
          </p:nvSpPr>
          <p:spPr>
            <a:xfrm rot="-5400000">
              <a:off x="7722528" y="4423089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30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30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30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30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30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30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30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30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30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30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30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30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30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30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30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30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30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30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30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30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30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30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30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30"/>
            <p:cNvSpPr/>
            <p:nvPr/>
          </p:nvSpPr>
          <p:spPr>
            <a:xfrm rot="-5400000">
              <a:off x="72278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30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30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30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30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30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30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30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30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30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30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30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30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30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30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30"/>
            <p:cNvSpPr/>
            <p:nvPr/>
          </p:nvSpPr>
          <p:spPr>
            <a:xfrm rot="-5400000">
              <a:off x="8225516" y="4786536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30"/>
            <p:cNvSpPr/>
            <p:nvPr/>
          </p:nvSpPr>
          <p:spPr>
            <a:xfrm rot="-5400000">
              <a:off x="7872214" y="4863161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30"/>
            <p:cNvSpPr/>
            <p:nvPr/>
          </p:nvSpPr>
          <p:spPr>
            <a:xfrm rot="-5400000">
              <a:off x="7849817" y="4649267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30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30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30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30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30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30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30"/>
            <p:cNvSpPr/>
            <p:nvPr/>
          </p:nvSpPr>
          <p:spPr>
            <a:xfrm rot="-5400000">
              <a:off x="5937384" y="49188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30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9" name="Google Shape;2119;p30"/>
          <p:cNvSpPr/>
          <p:nvPr/>
        </p:nvSpPr>
        <p:spPr>
          <a:xfrm rot="-5400000">
            <a:off x="-34681" y="-3507"/>
            <a:ext cx="1365815" cy="1361872"/>
          </a:xfrm>
          <a:custGeom>
            <a:avLst/>
            <a:gdLst/>
            <a:ahLst/>
            <a:cxnLst/>
            <a:rect l="l" t="t" r="r" b="b"/>
            <a:pathLst>
              <a:path w="17329" h="17220" extrusionOk="0">
                <a:moveTo>
                  <a:pt x="1" y="0"/>
                </a:moveTo>
                <a:cubicBezTo>
                  <a:pt x="294" y="2685"/>
                  <a:pt x="850" y="5308"/>
                  <a:pt x="1930" y="7761"/>
                </a:cubicBezTo>
                <a:cubicBezTo>
                  <a:pt x="2933" y="10060"/>
                  <a:pt x="4537" y="12066"/>
                  <a:pt x="6559" y="13563"/>
                </a:cubicBezTo>
                <a:cubicBezTo>
                  <a:pt x="9074" y="15384"/>
                  <a:pt x="12175" y="16186"/>
                  <a:pt x="15169" y="16803"/>
                </a:cubicBezTo>
                <a:cubicBezTo>
                  <a:pt x="15879" y="16958"/>
                  <a:pt x="16604" y="17096"/>
                  <a:pt x="17329" y="17220"/>
                </a:cubicBezTo>
                <a:lnTo>
                  <a:pt x="17329" y="15924"/>
                </a:lnTo>
                <a:lnTo>
                  <a:pt x="16835" y="15831"/>
                </a:lnTo>
                <a:cubicBezTo>
                  <a:pt x="13888" y="15245"/>
                  <a:pt x="10848" y="14612"/>
                  <a:pt x="8225" y="13054"/>
                </a:cubicBezTo>
                <a:cubicBezTo>
                  <a:pt x="3889" y="10477"/>
                  <a:pt x="1991" y="5647"/>
                  <a:pt x="1251" y="864"/>
                </a:cubicBezTo>
                <a:cubicBezTo>
                  <a:pt x="1205" y="586"/>
                  <a:pt x="1174" y="293"/>
                  <a:pt x="1127" y="0"/>
                </a:cubicBezTo>
                <a:close/>
              </a:path>
            </a:pathLst>
          </a:custGeom>
          <a:solidFill>
            <a:srgbClr val="0067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4"/>
          <p:cNvGrpSpPr/>
          <p:nvPr/>
        </p:nvGrpSpPr>
        <p:grpSpPr>
          <a:xfrm rot="10800000">
            <a:off x="-1730166" y="-3327581"/>
            <a:ext cx="15107591" cy="10185585"/>
            <a:chOff x="-269296" y="-76100"/>
            <a:chExt cx="10060996" cy="7353152"/>
          </a:xfrm>
        </p:grpSpPr>
        <p:sp>
          <p:nvSpPr>
            <p:cNvPr id="108" name="Google Shape;108;p4"/>
            <p:cNvSpPr/>
            <p:nvPr/>
          </p:nvSpPr>
          <p:spPr>
            <a:xfrm flipH="1">
              <a:off x="-52663" y="-76100"/>
              <a:ext cx="9844363" cy="7353152"/>
            </a:xfrm>
            <a:custGeom>
              <a:avLst/>
              <a:gdLst/>
              <a:ahLst/>
              <a:cxnLst/>
              <a:rect l="l" t="t" r="r" b="b"/>
              <a:pathLst>
                <a:path w="71411" h="123055" extrusionOk="0">
                  <a:moveTo>
                    <a:pt x="0" y="0"/>
                  </a:moveTo>
                  <a:cubicBezTo>
                    <a:pt x="325" y="17498"/>
                    <a:pt x="757" y="35119"/>
                    <a:pt x="1358" y="52663"/>
                  </a:cubicBezTo>
                  <a:cubicBezTo>
                    <a:pt x="1513" y="57215"/>
                    <a:pt x="1775" y="62090"/>
                    <a:pt x="4537" y="65717"/>
                  </a:cubicBezTo>
                  <a:cubicBezTo>
                    <a:pt x="9228" y="71889"/>
                    <a:pt x="19982" y="72876"/>
                    <a:pt x="21865" y="80406"/>
                  </a:cubicBezTo>
                  <a:cubicBezTo>
                    <a:pt x="23871" y="88553"/>
                    <a:pt x="12993" y="96037"/>
                    <a:pt x="15554" y="104014"/>
                  </a:cubicBezTo>
                  <a:cubicBezTo>
                    <a:pt x="16449" y="106791"/>
                    <a:pt x="18841" y="108828"/>
                    <a:pt x="19998" y="111513"/>
                  </a:cubicBezTo>
                  <a:cubicBezTo>
                    <a:pt x="21572" y="115201"/>
                    <a:pt x="20600" y="119089"/>
                    <a:pt x="19365" y="123055"/>
                  </a:cubicBezTo>
                  <a:lnTo>
                    <a:pt x="31910" y="123055"/>
                  </a:lnTo>
                  <a:cubicBezTo>
                    <a:pt x="34194" y="120617"/>
                    <a:pt x="36354" y="118071"/>
                    <a:pt x="38406" y="115432"/>
                  </a:cubicBezTo>
                  <a:cubicBezTo>
                    <a:pt x="40103" y="113241"/>
                    <a:pt x="41801" y="110464"/>
                    <a:pt x="40859" y="107856"/>
                  </a:cubicBezTo>
                  <a:cubicBezTo>
                    <a:pt x="40273" y="106282"/>
                    <a:pt x="38853" y="105187"/>
                    <a:pt x="37820" y="103860"/>
                  </a:cubicBezTo>
                  <a:cubicBezTo>
                    <a:pt x="33900" y="98829"/>
                    <a:pt x="36153" y="91469"/>
                    <a:pt x="39286" y="85914"/>
                  </a:cubicBezTo>
                  <a:cubicBezTo>
                    <a:pt x="47109" y="72074"/>
                    <a:pt x="59252" y="61288"/>
                    <a:pt x="71411" y="51043"/>
                  </a:cubicBezTo>
                  <a:lnTo>
                    <a:pt x="71411" y="0"/>
                  </a:ln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-269296" y="2884849"/>
              <a:ext cx="5383925" cy="3895350"/>
            </a:xfrm>
            <a:custGeom>
              <a:avLst/>
              <a:gdLst/>
              <a:ahLst/>
              <a:cxnLst/>
              <a:rect l="l" t="t" r="r" b="b"/>
              <a:pathLst>
                <a:path w="215357" h="155814" extrusionOk="0">
                  <a:moveTo>
                    <a:pt x="4676" y="23671"/>
                  </a:moveTo>
                  <a:cubicBezTo>
                    <a:pt x="16297" y="31355"/>
                    <a:pt x="68240" y="39292"/>
                    <a:pt x="88496" y="46150"/>
                  </a:cubicBezTo>
                  <a:cubicBezTo>
                    <a:pt x="108753" y="53008"/>
                    <a:pt x="117706" y="56374"/>
                    <a:pt x="126215" y="64819"/>
                  </a:cubicBezTo>
                  <a:cubicBezTo>
                    <a:pt x="134724" y="73265"/>
                    <a:pt x="139741" y="87108"/>
                    <a:pt x="139550" y="96823"/>
                  </a:cubicBezTo>
                  <a:cubicBezTo>
                    <a:pt x="139360" y="106539"/>
                    <a:pt x="125644" y="116445"/>
                    <a:pt x="125072" y="123112"/>
                  </a:cubicBezTo>
                  <a:cubicBezTo>
                    <a:pt x="124501" y="129780"/>
                    <a:pt x="128882" y="131431"/>
                    <a:pt x="136121" y="136828"/>
                  </a:cubicBezTo>
                  <a:cubicBezTo>
                    <a:pt x="143360" y="142226"/>
                    <a:pt x="159299" y="153910"/>
                    <a:pt x="168506" y="155497"/>
                  </a:cubicBezTo>
                  <a:cubicBezTo>
                    <a:pt x="177714" y="157085"/>
                    <a:pt x="183683" y="152513"/>
                    <a:pt x="191366" y="146353"/>
                  </a:cubicBezTo>
                  <a:cubicBezTo>
                    <a:pt x="199050" y="140194"/>
                    <a:pt x="212448" y="128510"/>
                    <a:pt x="214607" y="118540"/>
                  </a:cubicBezTo>
                  <a:cubicBezTo>
                    <a:pt x="216766" y="108571"/>
                    <a:pt x="214544" y="96887"/>
                    <a:pt x="204320" y="86536"/>
                  </a:cubicBezTo>
                  <a:cubicBezTo>
                    <a:pt x="194097" y="76186"/>
                    <a:pt x="172888" y="65835"/>
                    <a:pt x="153266" y="56437"/>
                  </a:cubicBezTo>
                  <a:cubicBezTo>
                    <a:pt x="133645" y="47039"/>
                    <a:pt x="109007" y="39546"/>
                    <a:pt x="86591" y="30148"/>
                  </a:cubicBezTo>
                  <a:cubicBezTo>
                    <a:pt x="64176" y="20750"/>
                    <a:pt x="32426" y="1129"/>
                    <a:pt x="18773" y="49"/>
                  </a:cubicBezTo>
                  <a:cubicBezTo>
                    <a:pt x="5121" y="-1030"/>
                    <a:pt x="-6944" y="15988"/>
                    <a:pt x="4676" y="23671"/>
                  </a:cubicBez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0" name="Google Shape;110;p4"/>
          <p:cNvSpPr txBox="1"/>
          <p:nvPr>
            <p:ph type="title"/>
          </p:nvPr>
        </p:nvSpPr>
        <p:spPr>
          <a:xfrm>
            <a:off x="950967" y="593367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6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9752920" y="-38099"/>
            <a:ext cx="2476892" cy="1053932"/>
            <a:chOff x="6976376" y="-4098"/>
            <a:chExt cx="2203118" cy="937549"/>
          </a:xfrm>
        </p:grpSpPr>
        <p:sp>
          <p:nvSpPr>
            <p:cNvPr id="112" name="Google Shape;112;p4"/>
            <p:cNvSpPr/>
            <p:nvPr/>
          </p:nvSpPr>
          <p:spPr>
            <a:xfrm rot="-5400000">
              <a:off x="7609160" y="-636882"/>
              <a:ext cx="937549" cy="2203118"/>
            </a:xfrm>
            <a:custGeom>
              <a:avLst/>
              <a:gdLst/>
              <a:ahLst/>
              <a:cxnLst/>
              <a:rect l="l" t="t" r="r" b="b"/>
              <a:pathLst>
                <a:path w="13903" h="32558" extrusionOk="0">
                  <a:moveTo>
                    <a:pt x="13903" y="0"/>
                  </a:moveTo>
                  <a:cubicBezTo>
                    <a:pt x="13548" y="62"/>
                    <a:pt x="13193" y="108"/>
                    <a:pt x="12838" y="201"/>
                  </a:cubicBezTo>
                  <a:cubicBezTo>
                    <a:pt x="9490" y="880"/>
                    <a:pt x="6126" y="2546"/>
                    <a:pt x="3935" y="5231"/>
                  </a:cubicBezTo>
                  <a:cubicBezTo>
                    <a:pt x="1343" y="8394"/>
                    <a:pt x="1034" y="12514"/>
                    <a:pt x="664" y="16433"/>
                  </a:cubicBezTo>
                  <a:cubicBezTo>
                    <a:pt x="247" y="20923"/>
                    <a:pt x="62" y="25444"/>
                    <a:pt x="16" y="29965"/>
                  </a:cubicBezTo>
                  <a:cubicBezTo>
                    <a:pt x="0" y="30829"/>
                    <a:pt x="16" y="31693"/>
                    <a:pt x="16" y="32558"/>
                  </a:cubicBezTo>
                  <a:lnTo>
                    <a:pt x="1158" y="32558"/>
                  </a:lnTo>
                  <a:cubicBezTo>
                    <a:pt x="1250" y="28083"/>
                    <a:pt x="1513" y="23608"/>
                    <a:pt x="1960" y="19149"/>
                  </a:cubicBezTo>
                  <a:cubicBezTo>
                    <a:pt x="2161" y="17081"/>
                    <a:pt x="2346" y="15029"/>
                    <a:pt x="2639" y="12977"/>
                  </a:cubicBezTo>
                  <a:cubicBezTo>
                    <a:pt x="2917" y="11125"/>
                    <a:pt x="3349" y="9243"/>
                    <a:pt x="4305" y="7607"/>
                  </a:cubicBezTo>
                  <a:cubicBezTo>
                    <a:pt x="5972" y="4799"/>
                    <a:pt x="8888" y="3009"/>
                    <a:pt x="11959" y="2114"/>
                  </a:cubicBezTo>
                  <a:cubicBezTo>
                    <a:pt x="12607" y="1929"/>
                    <a:pt x="13255" y="1775"/>
                    <a:pt x="13903" y="1667"/>
                  </a:cubicBezTo>
                  <a:lnTo>
                    <a:pt x="13903" y="0"/>
                  </a:ln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 rot="-5400000">
              <a:off x="8159608" y="-570276"/>
              <a:ext cx="453703" cy="1586059"/>
            </a:xfrm>
            <a:custGeom>
              <a:avLst/>
              <a:gdLst/>
              <a:ahLst/>
              <a:cxnLst/>
              <a:rect l="l" t="t" r="r" b="b"/>
              <a:pathLst>
                <a:path w="6728" h="23439" extrusionOk="0">
                  <a:moveTo>
                    <a:pt x="6728" y="0"/>
                  </a:moveTo>
                  <a:cubicBezTo>
                    <a:pt x="4753" y="1327"/>
                    <a:pt x="3210" y="3194"/>
                    <a:pt x="2284" y="5401"/>
                  </a:cubicBezTo>
                  <a:cubicBezTo>
                    <a:pt x="1019" y="8286"/>
                    <a:pt x="618" y="11449"/>
                    <a:pt x="386" y="14566"/>
                  </a:cubicBezTo>
                  <a:cubicBezTo>
                    <a:pt x="170" y="17513"/>
                    <a:pt x="62" y="20476"/>
                    <a:pt x="0" y="23439"/>
                  </a:cubicBezTo>
                  <a:lnTo>
                    <a:pt x="1559" y="23439"/>
                  </a:lnTo>
                  <a:cubicBezTo>
                    <a:pt x="1605" y="21248"/>
                    <a:pt x="1682" y="19056"/>
                    <a:pt x="1806" y="16865"/>
                  </a:cubicBezTo>
                  <a:cubicBezTo>
                    <a:pt x="2114" y="11635"/>
                    <a:pt x="2577" y="5463"/>
                    <a:pt x="6728" y="1759"/>
                  </a:cubicBezTo>
                  <a:lnTo>
                    <a:pt x="6728" y="0"/>
                  </a:ln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4"/>
          <p:cNvSpPr/>
          <p:nvPr/>
        </p:nvSpPr>
        <p:spPr>
          <a:xfrm rot="-3834576">
            <a:off x="3397" y="-371811"/>
            <a:ext cx="1365840" cy="1361869"/>
          </a:xfrm>
          <a:custGeom>
            <a:avLst/>
            <a:gdLst/>
            <a:ahLst/>
            <a:cxnLst/>
            <a:rect l="l" t="t" r="r" b="b"/>
            <a:pathLst>
              <a:path w="17329" h="17220" extrusionOk="0">
                <a:moveTo>
                  <a:pt x="1" y="0"/>
                </a:moveTo>
                <a:cubicBezTo>
                  <a:pt x="294" y="2685"/>
                  <a:pt x="850" y="5308"/>
                  <a:pt x="1930" y="7761"/>
                </a:cubicBezTo>
                <a:cubicBezTo>
                  <a:pt x="2933" y="10060"/>
                  <a:pt x="4537" y="12066"/>
                  <a:pt x="6559" y="13563"/>
                </a:cubicBezTo>
                <a:cubicBezTo>
                  <a:pt x="9074" y="15384"/>
                  <a:pt x="12175" y="16186"/>
                  <a:pt x="15169" y="16803"/>
                </a:cubicBezTo>
                <a:cubicBezTo>
                  <a:pt x="15879" y="16958"/>
                  <a:pt x="16604" y="17096"/>
                  <a:pt x="17329" y="17220"/>
                </a:cubicBezTo>
                <a:lnTo>
                  <a:pt x="17329" y="15924"/>
                </a:lnTo>
                <a:lnTo>
                  <a:pt x="16835" y="15831"/>
                </a:lnTo>
                <a:cubicBezTo>
                  <a:pt x="13888" y="15245"/>
                  <a:pt x="10848" y="14612"/>
                  <a:pt x="8225" y="13054"/>
                </a:cubicBezTo>
                <a:cubicBezTo>
                  <a:pt x="3889" y="10477"/>
                  <a:pt x="1991" y="5647"/>
                  <a:pt x="1251" y="864"/>
                </a:cubicBezTo>
                <a:cubicBezTo>
                  <a:pt x="1205" y="586"/>
                  <a:pt x="1174" y="293"/>
                  <a:pt x="11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dk1"/>
        </a:solidFill>
        <a:effectLst/>
      </p:bgPr>
    </p:bg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1"/>
          <p:cNvSpPr/>
          <p:nvPr/>
        </p:nvSpPr>
        <p:spPr>
          <a:xfrm>
            <a:off x="-1301132" y="1492767"/>
            <a:ext cx="15775377" cy="5822455"/>
          </a:xfrm>
          <a:custGeom>
            <a:avLst/>
            <a:gdLst/>
            <a:ahLst/>
            <a:cxnLst/>
            <a:rect l="l" t="t" r="r" b="b"/>
            <a:pathLst>
              <a:path w="93362" h="33294" extrusionOk="0">
                <a:moveTo>
                  <a:pt x="42641" y="0"/>
                </a:moveTo>
                <a:cubicBezTo>
                  <a:pt x="41535" y="0"/>
                  <a:pt x="40275" y="132"/>
                  <a:pt x="38822" y="442"/>
                </a:cubicBezTo>
                <a:cubicBezTo>
                  <a:pt x="31894" y="1925"/>
                  <a:pt x="29010" y="5923"/>
                  <a:pt x="26865" y="5923"/>
                </a:cubicBezTo>
                <a:cubicBezTo>
                  <a:pt x="26310" y="5923"/>
                  <a:pt x="25804" y="5656"/>
                  <a:pt x="25291" y="5008"/>
                </a:cubicBezTo>
                <a:cubicBezTo>
                  <a:pt x="22377" y="1339"/>
                  <a:pt x="19407" y="180"/>
                  <a:pt x="16817" y="180"/>
                </a:cubicBezTo>
                <a:cubicBezTo>
                  <a:pt x="12371" y="180"/>
                  <a:pt x="9045" y="3594"/>
                  <a:pt x="9045" y="3594"/>
                </a:cubicBezTo>
                <a:cubicBezTo>
                  <a:pt x="640" y="9738"/>
                  <a:pt x="0" y="18912"/>
                  <a:pt x="3664" y="24598"/>
                </a:cubicBezTo>
                <a:cubicBezTo>
                  <a:pt x="5227" y="27025"/>
                  <a:pt x="6787" y="27753"/>
                  <a:pt x="8263" y="27753"/>
                </a:cubicBezTo>
                <a:cubicBezTo>
                  <a:pt x="10247" y="27753"/>
                  <a:pt x="12079" y="26437"/>
                  <a:pt x="13560" y="26161"/>
                </a:cubicBezTo>
                <a:cubicBezTo>
                  <a:pt x="13683" y="26139"/>
                  <a:pt x="13790" y="26128"/>
                  <a:pt x="13884" y="26128"/>
                </a:cubicBezTo>
                <a:cubicBezTo>
                  <a:pt x="15780" y="26128"/>
                  <a:pt x="12414" y="30553"/>
                  <a:pt x="19005" y="32818"/>
                </a:cubicBezTo>
                <a:cubicBezTo>
                  <a:pt x="19974" y="33151"/>
                  <a:pt x="20965" y="33294"/>
                  <a:pt x="21961" y="33294"/>
                </a:cubicBezTo>
                <a:cubicBezTo>
                  <a:pt x="28027" y="33294"/>
                  <a:pt x="34299" y="27994"/>
                  <a:pt x="37200" y="27994"/>
                </a:cubicBezTo>
                <a:cubicBezTo>
                  <a:pt x="37224" y="27994"/>
                  <a:pt x="37249" y="27994"/>
                  <a:pt x="37273" y="27995"/>
                </a:cubicBezTo>
                <a:cubicBezTo>
                  <a:pt x="40609" y="28102"/>
                  <a:pt x="39405" y="30753"/>
                  <a:pt x="47471" y="32285"/>
                </a:cubicBezTo>
                <a:cubicBezTo>
                  <a:pt x="49051" y="32585"/>
                  <a:pt x="50463" y="32724"/>
                  <a:pt x="51784" y="32724"/>
                </a:cubicBezTo>
                <a:cubicBezTo>
                  <a:pt x="56262" y="32724"/>
                  <a:pt x="59702" y="31129"/>
                  <a:pt x="65160" y="28816"/>
                </a:cubicBezTo>
                <a:cubicBezTo>
                  <a:pt x="68935" y="27216"/>
                  <a:pt x="70884" y="26634"/>
                  <a:pt x="72312" y="26634"/>
                </a:cubicBezTo>
                <a:cubicBezTo>
                  <a:pt x="74642" y="26634"/>
                  <a:pt x="75586" y="28182"/>
                  <a:pt x="80802" y="29385"/>
                </a:cubicBezTo>
                <a:cubicBezTo>
                  <a:pt x="81265" y="29492"/>
                  <a:pt x="81736" y="29543"/>
                  <a:pt x="82210" y="29543"/>
                </a:cubicBezTo>
                <a:cubicBezTo>
                  <a:pt x="87589" y="29543"/>
                  <a:pt x="93362" y="22944"/>
                  <a:pt x="92333" y="15896"/>
                </a:cubicBezTo>
                <a:cubicBezTo>
                  <a:pt x="91075" y="7265"/>
                  <a:pt x="88641" y="1697"/>
                  <a:pt x="83016" y="549"/>
                </a:cubicBezTo>
                <a:cubicBezTo>
                  <a:pt x="82001" y="341"/>
                  <a:pt x="81093" y="250"/>
                  <a:pt x="80276" y="250"/>
                </a:cubicBezTo>
                <a:cubicBezTo>
                  <a:pt x="74209" y="250"/>
                  <a:pt x="73152" y="5292"/>
                  <a:pt x="70454" y="5292"/>
                </a:cubicBezTo>
                <a:cubicBezTo>
                  <a:pt x="69706" y="5292"/>
                  <a:pt x="68832" y="4904"/>
                  <a:pt x="67690" y="3914"/>
                </a:cubicBezTo>
                <a:cubicBezTo>
                  <a:pt x="65485" y="2002"/>
                  <a:pt x="63540" y="1358"/>
                  <a:pt x="61794" y="1358"/>
                </a:cubicBezTo>
                <a:cubicBezTo>
                  <a:pt x="58186" y="1358"/>
                  <a:pt x="55424" y="4109"/>
                  <a:pt x="52954" y="4109"/>
                </a:cubicBezTo>
                <a:cubicBezTo>
                  <a:pt x="52598" y="4109"/>
                  <a:pt x="52248" y="4052"/>
                  <a:pt x="51902" y="3921"/>
                </a:cubicBezTo>
                <a:cubicBezTo>
                  <a:pt x="49699" y="3085"/>
                  <a:pt x="47992" y="0"/>
                  <a:pt x="426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2" name="Google Shape;2122;p31"/>
          <p:cNvSpPr txBox="1"/>
          <p:nvPr>
            <p:ph type="title"/>
          </p:nvPr>
        </p:nvSpPr>
        <p:spPr>
          <a:xfrm>
            <a:off x="957951" y="2808617"/>
            <a:ext cx="268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123" name="Google Shape;2123;p31"/>
          <p:cNvSpPr txBox="1"/>
          <p:nvPr>
            <p:ph type="subTitle" idx="1"/>
          </p:nvPr>
        </p:nvSpPr>
        <p:spPr>
          <a:xfrm>
            <a:off x="888167" y="3280000"/>
            <a:ext cx="2829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4" name="Google Shape;2124;p31"/>
          <p:cNvSpPr txBox="1"/>
          <p:nvPr>
            <p:ph type="title" idx="2"/>
          </p:nvPr>
        </p:nvSpPr>
        <p:spPr>
          <a:xfrm>
            <a:off x="4758451" y="2808617"/>
            <a:ext cx="268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125" name="Google Shape;2125;p31"/>
          <p:cNvSpPr txBox="1"/>
          <p:nvPr>
            <p:ph type="subTitle" idx="3"/>
          </p:nvPr>
        </p:nvSpPr>
        <p:spPr>
          <a:xfrm>
            <a:off x="4688667" y="3280000"/>
            <a:ext cx="2829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6" name="Google Shape;2126;p31"/>
          <p:cNvSpPr txBox="1"/>
          <p:nvPr>
            <p:ph type="title" idx="4"/>
          </p:nvPr>
        </p:nvSpPr>
        <p:spPr>
          <a:xfrm>
            <a:off x="8544451" y="2808617"/>
            <a:ext cx="268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127" name="Google Shape;2127;p31"/>
          <p:cNvSpPr txBox="1"/>
          <p:nvPr>
            <p:ph type="subTitle" idx="5"/>
          </p:nvPr>
        </p:nvSpPr>
        <p:spPr>
          <a:xfrm>
            <a:off x="8474667" y="3280000"/>
            <a:ext cx="2829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8" name="Google Shape;2128;p31"/>
          <p:cNvSpPr txBox="1"/>
          <p:nvPr>
            <p:ph type="title" idx="6"/>
          </p:nvPr>
        </p:nvSpPr>
        <p:spPr>
          <a:xfrm>
            <a:off x="957951" y="4725651"/>
            <a:ext cx="268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129" name="Google Shape;2129;p31"/>
          <p:cNvSpPr txBox="1"/>
          <p:nvPr>
            <p:ph type="subTitle" idx="7"/>
          </p:nvPr>
        </p:nvSpPr>
        <p:spPr>
          <a:xfrm>
            <a:off x="888151" y="5197033"/>
            <a:ext cx="2829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0" name="Google Shape;2130;p31"/>
          <p:cNvSpPr txBox="1"/>
          <p:nvPr>
            <p:ph type="title" idx="8"/>
          </p:nvPr>
        </p:nvSpPr>
        <p:spPr>
          <a:xfrm>
            <a:off x="4758451" y="4725651"/>
            <a:ext cx="268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131" name="Google Shape;2131;p31"/>
          <p:cNvSpPr txBox="1"/>
          <p:nvPr>
            <p:ph type="subTitle" idx="9"/>
          </p:nvPr>
        </p:nvSpPr>
        <p:spPr>
          <a:xfrm>
            <a:off x="4681400" y="5197033"/>
            <a:ext cx="2829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2" name="Google Shape;2132;p31"/>
          <p:cNvSpPr txBox="1"/>
          <p:nvPr>
            <p:ph type="title" idx="13"/>
          </p:nvPr>
        </p:nvSpPr>
        <p:spPr>
          <a:xfrm>
            <a:off x="8544451" y="4725651"/>
            <a:ext cx="268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133" name="Google Shape;2133;p31"/>
          <p:cNvSpPr txBox="1"/>
          <p:nvPr>
            <p:ph type="subTitle" idx="14"/>
          </p:nvPr>
        </p:nvSpPr>
        <p:spPr>
          <a:xfrm>
            <a:off x="8474651" y="5197033"/>
            <a:ext cx="2829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4" name="Google Shape;2134;p31"/>
          <p:cNvSpPr txBox="1"/>
          <p:nvPr>
            <p:ph type="title" idx="15"/>
          </p:nvPr>
        </p:nvSpPr>
        <p:spPr>
          <a:xfrm>
            <a:off x="950967" y="593367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6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35" name="Google Shape;2135;p31"/>
          <p:cNvGrpSpPr/>
          <p:nvPr/>
        </p:nvGrpSpPr>
        <p:grpSpPr>
          <a:xfrm rot="5400000">
            <a:off x="-1962436" y="1662026"/>
            <a:ext cx="4343457" cy="1019312"/>
            <a:chOff x="-24525" y="4450047"/>
            <a:chExt cx="3257593" cy="764484"/>
          </a:xfrm>
        </p:grpSpPr>
        <p:sp>
          <p:nvSpPr>
            <p:cNvPr id="2136" name="Google Shape;2136;p31"/>
            <p:cNvSpPr/>
            <p:nvPr/>
          </p:nvSpPr>
          <p:spPr>
            <a:xfrm rot="-5400000">
              <a:off x="1117608" y="3587137"/>
              <a:ext cx="410055" cy="2694321"/>
            </a:xfrm>
            <a:custGeom>
              <a:avLst/>
              <a:gdLst/>
              <a:ahLst/>
              <a:cxnLst/>
              <a:rect l="l" t="t" r="r" b="b"/>
              <a:pathLst>
                <a:path w="6605" h="43251" extrusionOk="0">
                  <a:moveTo>
                    <a:pt x="5417" y="0"/>
                  </a:moveTo>
                  <a:cubicBezTo>
                    <a:pt x="5370" y="5709"/>
                    <a:pt x="5324" y="11403"/>
                    <a:pt x="5278" y="17096"/>
                  </a:cubicBezTo>
                  <a:cubicBezTo>
                    <a:pt x="5247" y="21232"/>
                    <a:pt x="5417" y="25413"/>
                    <a:pt x="4954" y="29518"/>
                  </a:cubicBezTo>
                  <a:cubicBezTo>
                    <a:pt x="4583" y="32974"/>
                    <a:pt x="3442" y="36291"/>
                    <a:pt x="1590" y="39239"/>
                  </a:cubicBezTo>
                  <a:cubicBezTo>
                    <a:pt x="1112" y="39995"/>
                    <a:pt x="572" y="40735"/>
                    <a:pt x="1" y="41430"/>
                  </a:cubicBezTo>
                  <a:lnTo>
                    <a:pt x="16" y="43250"/>
                  </a:lnTo>
                  <a:cubicBezTo>
                    <a:pt x="2948" y="40118"/>
                    <a:pt x="4954" y="36230"/>
                    <a:pt x="5802" y="32017"/>
                  </a:cubicBezTo>
                  <a:cubicBezTo>
                    <a:pt x="6605" y="27851"/>
                    <a:pt x="6404" y="23546"/>
                    <a:pt x="6389" y="19334"/>
                  </a:cubicBezTo>
                  <a:cubicBezTo>
                    <a:pt x="6358" y="14967"/>
                    <a:pt x="6342" y="10616"/>
                    <a:pt x="6312" y="6265"/>
                  </a:cubicBezTo>
                  <a:lnTo>
                    <a:pt x="6281" y="0"/>
                  </a:lnTo>
                  <a:close/>
                </a:path>
              </a:pathLst>
            </a:custGeom>
            <a:solidFill>
              <a:srgbClr val="006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31"/>
            <p:cNvSpPr/>
            <p:nvPr/>
          </p:nvSpPr>
          <p:spPr>
            <a:xfrm rot="-5400000">
              <a:off x="1222030" y="3203493"/>
              <a:ext cx="764484" cy="3257592"/>
            </a:xfrm>
            <a:custGeom>
              <a:avLst/>
              <a:gdLst/>
              <a:ahLst/>
              <a:cxnLst/>
              <a:rect l="l" t="t" r="r" b="b"/>
              <a:pathLst>
                <a:path w="12314" h="52293" extrusionOk="0">
                  <a:moveTo>
                    <a:pt x="11110" y="0"/>
                  </a:moveTo>
                  <a:lnTo>
                    <a:pt x="11110" y="46"/>
                  </a:lnTo>
                  <a:cubicBezTo>
                    <a:pt x="11110" y="2577"/>
                    <a:pt x="11094" y="5092"/>
                    <a:pt x="11048" y="7607"/>
                  </a:cubicBezTo>
                  <a:cubicBezTo>
                    <a:pt x="10971" y="12637"/>
                    <a:pt x="10801" y="17667"/>
                    <a:pt x="10570" y="22698"/>
                  </a:cubicBezTo>
                  <a:cubicBezTo>
                    <a:pt x="10446" y="25213"/>
                    <a:pt x="10307" y="27712"/>
                    <a:pt x="10122" y="30227"/>
                  </a:cubicBezTo>
                  <a:cubicBezTo>
                    <a:pt x="9968" y="32635"/>
                    <a:pt x="9814" y="35026"/>
                    <a:pt x="9320" y="37387"/>
                  </a:cubicBezTo>
                  <a:cubicBezTo>
                    <a:pt x="8564" y="41152"/>
                    <a:pt x="6743" y="44624"/>
                    <a:pt x="4074" y="47386"/>
                  </a:cubicBezTo>
                  <a:cubicBezTo>
                    <a:pt x="2870" y="48635"/>
                    <a:pt x="1497" y="49731"/>
                    <a:pt x="0" y="50626"/>
                  </a:cubicBezTo>
                  <a:lnTo>
                    <a:pt x="0" y="52292"/>
                  </a:lnTo>
                  <a:cubicBezTo>
                    <a:pt x="4753" y="49731"/>
                    <a:pt x="8579" y="45349"/>
                    <a:pt x="10246" y="40211"/>
                  </a:cubicBezTo>
                  <a:cubicBezTo>
                    <a:pt x="11017" y="37896"/>
                    <a:pt x="11341" y="35458"/>
                    <a:pt x="11557" y="33051"/>
                  </a:cubicBezTo>
                  <a:cubicBezTo>
                    <a:pt x="11773" y="30521"/>
                    <a:pt x="11881" y="27990"/>
                    <a:pt x="11989" y="25460"/>
                  </a:cubicBezTo>
                  <a:cubicBezTo>
                    <a:pt x="12205" y="20291"/>
                    <a:pt x="12313" y="15121"/>
                    <a:pt x="12282" y="9937"/>
                  </a:cubicBezTo>
                  <a:cubicBezTo>
                    <a:pt x="12267" y="7036"/>
                    <a:pt x="12205" y="4120"/>
                    <a:pt x="12097" y="1219"/>
                  </a:cubicBezTo>
                  <a:cubicBezTo>
                    <a:pt x="12097" y="818"/>
                    <a:pt x="12082" y="401"/>
                    <a:pt x="12066" y="0"/>
                  </a:cubicBezTo>
                  <a:close/>
                </a:path>
              </a:pathLst>
            </a:custGeom>
            <a:solidFill>
              <a:srgbClr val="006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8" name="Google Shape;2138;p31"/>
          <p:cNvGrpSpPr/>
          <p:nvPr/>
        </p:nvGrpSpPr>
        <p:grpSpPr>
          <a:xfrm rot="5400000">
            <a:off x="10403515" y="5053738"/>
            <a:ext cx="2937491" cy="1250065"/>
            <a:chOff x="6976376" y="-4098"/>
            <a:chExt cx="2203118" cy="937549"/>
          </a:xfrm>
        </p:grpSpPr>
        <p:sp>
          <p:nvSpPr>
            <p:cNvPr id="2139" name="Google Shape;2139;p31"/>
            <p:cNvSpPr/>
            <p:nvPr/>
          </p:nvSpPr>
          <p:spPr>
            <a:xfrm rot="-5400000">
              <a:off x="7609160" y="-636882"/>
              <a:ext cx="937549" cy="2203118"/>
            </a:xfrm>
            <a:custGeom>
              <a:avLst/>
              <a:gdLst/>
              <a:ahLst/>
              <a:cxnLst/>
              <a:rect l="l" t="t" r="r" b="b"/>
              <a:pathLst>
                <a:path w="13903" h="32558" extrusionOk="0">
                  <a:moveTo>
                    <a:pt x="13903" y="0"/>
                  </a:moveTo>
                  <a:cubicBezTo>
                    <a:pt x="13548" y="62"/>
                    <a:pt x="13193" y="108"/>
                    <a:pt x="12838" y="201"/>
                  </a:cubicBezTo>
                  <a:cubicBezTo>
                    <a:pt x="9490" y="880"/>
                    <a:pt x="6126" y="2546"/>
                    <a:pt x="3935" y="5231"/>
                  </a:cubicBezTo>
                  <a:cubicBezTo>
                    <a:pt x="1343" y="8394"/>
                    <a:pt x="1034" y="12514"/>
                    <a:pt x="664" y="16433"/>
                  </a:cubicBezTo>
                  <a:cubicBezTo>
                    <a:pt x="247" y="20923"/>
                    <a:pt x="62" y="25444"/>
                    <a:pt x="16" y="29965"/>
                  </a:cubicBezTo>
                  <a:cubicBezTo>
                    <a:pt x="0" y="30829"/>
                    <a:pt x="16" y="31693"/>
                    <a:pt x="16" y="32558"/>
                  </a:cubicBezTo>
                  <a:lnTo>
                    <a:pt x="1158" y="32558"/>
                  </a:lnTo>
                  <a:cubicBezTo>
                    <a:pt x="1250" y="28083"/>
                    <a:pt x="1513" y="23608"/>
                    <a:pt x="1960" y="19149"/>
                  </a:cubicBezTo>
                  <a:cubicBezTo>
                    <a:pt x="2161" y="17081"/>
                    <a:pt x="2346" y="15029"/>
                    <a:pt x="2639" y="12977"/>
                  </a:cubicBezTo>
                  <a:cubicBezTo>
                    <a:pt x="2917" y="11125"/>
                    <a:pt x="3349" y="9243"/>
                    <a:pt x="4305" y="7607"/>
                  </a:cubicBezTo>
                  <a:cubicBezTo>
                    <a:pt x="5972" y="4799"/>
                    <a:pt x="8888" y="3009"/>
                    <a:pt x="11959" y="2114"/>
                  </a:cubicBezTo>
                  <a:cubicBezTo>
                    <a:pt x="12607" y="1929"/>
                    <a:pt x="13255" y="1775"/>
                    <a:pt x="13903" y="1667"/>
                  </a:cubicBezTo>
                  <a:lnTo>
                    <a:pt x="13903" y="0"/>
                  </a:ln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31"/>
            <p:cNvSpPr/>
            <p:nvPr/>
          </p:nvSpPr>
          <p:spPr>
            <a:xfrm rot="-5400000">
              <a:off x="8159608" y="-417876"/>
              <a:ext cx="453703" cy="1586059"/>
            </a:xfrm>
            <a:custGeom>
              <a:avLst/>
              <a:gdLst/>
              <a:ahLst/>
              <a:cxnLst/>
              <a:rect l="l" t="t" r="r" b="b"/>
              <a:pathLst>
                <a:path w="6728" h="23439" extrusionOk="0">
                  <a:moveTo>
                    <a:pt x="6728" y="0"/>
                  </a:moveTo>
                  <a:cubicBezTo>
                    <a:pt x="4753" y="1327"/>
                    <a:pt x="3210" y="3194"/>
                    <a:pt x="2284" y="5401"/>
                  </a:cubicBezTo>
                  <a:cubicBezTo>
                    <a:pt x="1019" y="8286"/>
                    <a:pt x="618" y="11449"/>
                    <a:pt x="386" y="14566"/>
                  </a:cubicBezTo>
                  <a:cubicBezTo>
                    <a:pt x="170" y="17513"/>
                    <a:pt x="62" y="20476"/>
                    <a:pt x="0" y="23439"/>
                  </a:cubicBezTo>
                  <a:lnTo>
                    <a:pt x="1559" y="23439"/>
                  </a:lnTo>
                  <a:cubicBezTo>
                    <a:pt x="1605" y="21248"/>
                    <a:pt x="1682" y="19056"/>
                    <a:pt x="1806" y="16865"/>
                  </a:cubicBezTo>
                  <a:cubicBezTo>
                    <a:pt x="2114" y="11635"/>
                    <a:pt x="2577" y="5463"/>
                    <a:pt x="6728" y="1759"/>
                  </a:cubicBezTo>
                  <a:lnTo>
                    <a:pt x="6728" y="0"/>
                  </a:ln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2" name="Google Shape;2142;p32"/>
          <p:cNvGrpSpPr/>
          <p:nvPr/>
        </p:nvGrpSpPr>
        <p:grpSpPr>
          <a:xfrm>
            <a:off x="-359061" y="-101467"/>
            <a:ext cx="13414661" cy="9804203"/>
            <a:chOff x="-269296" y="-76100"/>
            <a:chExt cx="10060996" cy="7353152"/>
          </a:xfrm>
        </p:grpSpPr>
        <p:sp>
          <p:nvSpPr>
            <p:cNvPr id="2143" name="Google Shape;2143;p32"/>
            <p:cNvSpPr/>
            <p:nvPr/>
          </p:nvSpPr>
          <p:spPr>
            <a:xfrm flipH="1">
              <a:off x="-52663" y="-76100"/>
              <a:ext cx="9844363" cy="7353152"/>
            </a:xfrm>
            <a:custGeom>
              <a:avLst/>
              <a:gdLst/>
              <a:ahLst/>
              <a:cxnLst/>
              <a:rect l="l" t="t" r="r" b="b"/>
              <a:pathLst>
                <a:path w="71411" h="123055" extrusionOk="0">
                  <a:moveTo>
                    <a:pt x="0" y="0"/>
                  </a:moveTo>
                  <a:cubicBezTo>
                    <a:pt x="325" y="17498"/>
                    <a:pt x="757" y="35119"/>
                    <a:pt x="1358" y="52663"/>
                  </a:cubicBezTo>
                  <a:cubicBezTo>
                    <a:pt x="1513" y="57215"/>
                    <a:pt x="1775" y="62090"/>
                    <a:pt x="4537" y="65717"/>
                  </a:cubicBezTo>
                  <a:cubicBezTo>
                    <a:pt x="9228" y="71889"/>
                    <a:pt x="19982" y="72876"/>
                    <a:pt x="21865" y="80406"/>
                  </a:cubicBezTo>
                  <a:cubicBezTo>
                    <a:pt x="23871" y="88553"/>
                    <a:pt x="12993" y="96037"/>
                    <a:pt x="15554" y="104014"/>
                  </a:cubicBezTo>
                  <a:cubicBezTo>
                    <a:pt x="16449" y="106791"/>
                    <a:pt x="18841" y="108828"/>
                    <a:pt x="19998" y="111513"/>
                  </a:cubicBezTo>
                  <a:cubicBezTo>
                    <a:pt x="21572" y="115201"/>
                    <a:pt x="20600" y="119089"/>
                    <a:pt x="19365" y="123055"/>
                  </a:cubicBezTo>
                  <a:lnTo>
                    <a:pt x="31910" y="123055"/>
                  </a:lnTo>
                  <a:cubicBezTo>
                    <a:pt x="34194" y="120617"/>
                    <a:pt x="36354" y="118071"/>
                    <a:pt x="38406" y="115432"/>
                  </a:cubicBezTo>
                  <a:cubicBezTo>
                    <a:pt x="40103" y="113241"/>
                    <a:pt x="41801" y="110464"/>
                    <a:pt x="40859" y="107856"/>
                  </a:cubicBezTo>
                  <a:cubicBezTo>
                    <a:pt x="40273" y="106282"/>
                    <a:pt x="38853" y="105187"/>
                    <a:pt x="37820" y="103860"/>
                  </a:cubicBezTo>
                  <a:cubicBezTo>
                    <a:pt x="33900" y="98829"/>
                    <a:pt x="36153" y="91469"/>
                    <a:pt x="39286" y="85914"/>
                  </a:cubicBezTo>
                  <a:cubicBezTo>
                    <a:pt x="47109" y="72074"/>
                    <a:pt x="59252" y="61288"/>
                    <a:pt x="71411" y="51043"/>
                  </a:cubicBezTo>
                  <a:lnTo>
                    <a:pt x="71411" y="0"/>
                  </a:ln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32"/>
            <p:cNvSpPr/>
            <p:nvPr/>
          </p:nvSpPr>
          <p:spPr>
            <a:xfrm>
              <a:off x="-269296" y="2884849"/>
              <a:ext cx="5383925" cy="3895350"/>
            </a:xfrm>
            <a:custGeom>
              <a:avLst/>
              <a:gdLst/>
              <a:ahLst/>
              <a:cxnLst/>
              <a:rect l="l" t="t" r="r" b="b"/>
              <a:pathLst>
                <a:path w="215357" h="155814" extrusionOk="0">
                  <a:moveTo>
                    <a:pt x="4676" y="23671"/>
                  </a:moveTo>
                  <a:cubicBezTo>
                    <a:pt x="16297" y="31355"/>
                    <a:pt x="68240" y="39292"/>
                    <a:pt x="88496" y="46150"/>
                  </a:cubicBezTo>
                  <a:cubicBezTo>
                    <a:pt x="108753" y="53008"/>
                    <a:pt x="117706" y="56374"/>
                    <a:pt x="126215" y="64819"/>
                  </a:cubicBezTo>
                  <a:cubicBezTo>
                    <a:pt x="134724" y="73265"/>
                    <a:pt x="139741" y="87108"/>
                    <a:pt x="139550" y="96823"/>
                  </a:cubicBezTo>
                  <a:cubicBezTo>
                    <a:pt x="139360" y="106539"/>
                    <a:pt x="125644" y="116445"/>
                    <a:pt x="125072" y="123112"/>
                  </a:cubicBezTo>
                  <a:cubicBezTo>
                    <a:pt x="124501" y="129780"/>
                    <a:pt x="128882" y="131431"/>
                    <a:pt x="136121" y="136828"/>
                  </a:cubicBezTo>
                  <a:cubicBezTo>
                    <a:pt x="143360" y="142226"/>
                    <a:pt x="159299" y="153910"/>
                    <a:pt x="168506" y="155497"/>
                  </a:cubicBezTo>
                  <a:cubicBezTo>
                    <a:pt x="177714" y="157085"/>
                    <a:pt x="183683" y="152513"/>
                    <a:pt x="191366" y="146353"/>
                  </a:cubicBezTo>
                  <a:cubicBezTo>
                    <a:pt x="199050" y="140194"/>
                    <a:pt x="212448" y="128510"/>
                    <a:pt x="214607" y="118540"/>
                  </a:cubicBezTo>
                  <a:cubicBezTo>
                    <a:pt x="216766" y="108571"/>
                    <a:pt x="214544" y="96887"/>
                    <a:pt x="204320" y="86536"/>
                  </a:cubicBezTo>
                  <a:cubicBezTo>
                    <a:pt x="194097" y="76186"/>
                    <a:pt x="172888" y="65835"/>
                    <a:pt x="153266" y="56437"/>
                  </a:cubicBezTo>
                  <a:cubicBezTo>
                    <a:pt x="133645" y="47039"/>
                    <a:pt x="109007" y="39546"/>
                    <a:pt x="86591" y="30148"/>
                  </a:cubicBezTo>
                  <a:cubicBezTo>
                    <a:pt x="64176" y="20750"/>
                    <a:pt x="32426" y="1129"/>
                    <a:pt x="18773" y="49"/>
                  </a:cubicBezTo>
                  <a:cubicBezTo>
                    <a:pt x="5121" y="-1030"/>
                    <a:pt x="-6944" y="15988"/>
                    <a:pt x="4676" y="23671"/>
                  </a:cubicBez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45" name="Google Shape;2145;p32"/>
          <p:cNvSpPr txBox="1"/>
          <p:nvPr>
            <p:ph type="ctrTitle"/>
          </p:nvPr>
        </p:nvSpPr>
        <p:spPr>
          <a:xfrm>
            <a:off x="2939300" y="719236"/>
            <a:ext cx="6643600" cy="1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solidFill>
                  <a:srgbClr val="0000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/>
        </p:txBody>
      </p:sp>
      <p:sp>
        <p:nvSpPr>
          <p:cNvPr id="2146" name="Google Shape;2146;p32"/>
          <p:cNvSpPr txBox="1"/>
          <p:nvPr>
            <p:ph type="subTitle" idx="1"/>
          </p:nvPr>
        </p:nvSpPr>
        <p:spPr>
          <a:xfrm>
            <a:off x="3027700" y="2032777"/>
            <a:ext cx="6555200" cy="1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1E"/>
              </a:buClr>
              <a:buSzPts val="2800"/>
              <a:buNone/>
              <a:defRPr>
                <a:solidFill>
                  <a:srgbClr val="00741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/>
        </p:txBody>
      </p:sp>
      <p:sp>
        <p:nvSpPr>
          <p:cNvPr id="2147" name="Google Shape;2147;p32"/>
          <p:cNvSpPr/>
          <p:nvPr/>
        </p:nvSpPr>
        <p:spPr>
          <a:xfrm rot="-4503767">
            <a:off x="1132670" y="4503508"/>
            <a:ext cx="546743" cy="3592433"/>
          </a:xfrm>
          <a:custGeom>
            <a:avLst/>
            <a:gdLst/>
            <a:ahLst/>
            <a:cxnLst/>
            <a:rect l="l" t="t" r="r" b="b"/>
            <a:pathLst>
              <a:path w="6605" h="43251" extrusionOk="0">
                <a:moveTo>
                  <a:pt x="5417" y="0"/>
                </a:moveTo>
                <a:cubicBezTo>
                  <a:pt x="5370" y="5709"/>
                  <a:pt x="5324" y="11403"/>
                  <a:pt x="5278" y="17096"/>
                </a:cubicBezTo>
                <a:cubicBezTo>
                  <a:pt x="5247" y="21232"/>
                  <a:pt x="5417" y="25413"/>
                  <a:pt x="4954" y="29518"/>
                </a:cubicBezTo>
                <a:cubicBezTo>
                  <a:pt x="4583" y="32974"/>
                  <a:pt x="3442" y="36291"/>
                  <a:pt x="1590" y="39239"/>
                </a:cubicBezTo>
                <a:cubicBezTo>
                  <a:pt x="1112" y="39995"/>
                  <a:pt x="572" y="40735"/>
                  <a:pt x="1" y="41430"/>
                </a:cubicBezTo>
                <a:lnTo>
                  <a:pt x="16" y="43250"/>
                </a:lnTo>
                <a:cubicBezTo>
                  <a:pt x="2948" y="40118"/>
                  <a:pt x="4954" y="36230"/>
                  <a:pt x="5802" y="32017"/>
                </a:cubicBezTo>
                <a:cubicBezTo>
                  <a:pt x="6605" y="27851"/>
                  <a:pt x="6404" y="23546"/>
                  <a:pt x="6389" y="19334"/>
                </a:cubicBezTo>
                <a:cubicBezTo>
                  <a:pt x="6358" y="14967"/>
                  <a:pt x="6342" y="10616"/>
                  <a:pt x="6312" y="6265"/>
                </a:cubicBezTo>
                <a:lnTo>
                  <a:pt x="6281" y="0"/>
                </a:lnTo>
                <a:close/>
              </a:path>
            </a:pathLst>
          </a:custGeom>
          <a:solidFill>
            <a:srgbClr val="0000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8" name="Google Shape;2148;p32"/>
          <p:cNvGrpSpPr/>
          <p:nvPr/>
        </p:nvGrpSpPr>
        <p:grpSpPr>
          <a:xfrm rot="4032865" flipH="1">
            <a:off x="9421801" y="5324708"/>
            <a:ext cx="4466607" cy="3527503"/>
            <a:chOff x="5750949" y="2651935"/>
            <a:chExt cx="3349814" cy="2645515"/>
          </a:xfrm>
        </p:grpSpPr>
        <p:sp>
          <p:nvSpPr>
            <p:cNvPr id="2149" name="Google Shape;2149;p32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32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32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32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32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32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32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32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32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32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32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32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32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32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32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32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32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32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32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32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32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32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32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32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32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32"/>
            <p:cNvSpPr/>
            <p:nvPr/>
          </p:nvSpPr>
          <p:spPr>
            <a:xfrm rot="-5400000">
              <a:off x="7874270" y="4527256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32"/>
            <p:cNvSpPr/>
            <p:nvPr/>
          </p:nvSpPr>
          <p:spPr>
            <a:xfrm rot="-5400000">
              <a:off x="8099107" y="4926073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32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32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32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32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32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32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32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32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32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32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32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32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32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32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32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32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32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32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32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32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32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32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32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32"/>
            <p:cNvSpPr/>
            <p:nvPr/>
          </p:nvSpPr>
          <p:spPr>
            <a:xfrm rot="-5400000">
              <a:off x="72278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32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32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32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32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32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32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32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32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32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32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32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32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32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32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32"/>
            <p:cNvSpPr/>
            <p:nvPr/>
          </p:nvSpPr>
          <p:spPr>
            <a:xfrm rot="-5400000">
              <a:off x="8343555" y="5067537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32"/>
            <p:cNvSpPr/>
            <p:nvPr/>
          </p:nvSpPr>
          <p:spPr>
            <a:xfrm rot="-5400000">
              <a:off x="8223467" y="4715612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32"/>
            <p:cNvSpPr/>
            <p:nvPr/>
          </p:nvSpPr>
          <p:spPr>
            <a:xfrm rot="-5400000">
              <a:off x="8736427" y="5185944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32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32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32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32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32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32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32"/>
            <p:cNvSpPr/>
            <p:nvPr/>
          </p:nvSpPr>
          <p:spPr>
            <a:xfrm rot="-5400000">
              <a:off x="5937384" y="49188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32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5" name="Google Shape;2225;p32"/>
          <p:cNvSpPr/>
          <p:nvPr/>
        </p:nvSpPr>
        <p:spPr>
          <a:xfrm rot="-5400000">
            <a:off x="10725321" y="-843710"/>
            <a:ext cx="1250065" cy="2937491"/>
          </a:xfrm>
          <a:custGeom>
            <a:avLst/>
            <a:gdLst/>
            <a:ahLst/>
            <a:cxnLst/>
            <a:rect l="l" t="t" r="r" b="b"/>
            <a:pathLst>
              <a:path w="13903" h="32558" extrusionOk="0">
                <a:moveTo>
                  <a:pt x="13903" y="0"/>
                </a:moveTo>
                <a:cubicBezTo>
                  <a:pt x="13548" y="62"/>
                  <a:pt x="13193" y="108"/>
                  <a:pt x="12838" y="201"/>
                </a:cubicBezTo>
                <a:cubicBezTo>
                  <a:pt x="9490" y="880"/>
                  <a:pt x="6126" y="2546"/>
                  <a:pt x="3935" y="5231"/>
                </a:cubicBezTo>
                <a:cubicBezTo>
                  <a:pt x="1343" y="8394"/>
                  <a:pt x="1034" y="12514"/>
                  <a:pt x="664" y="16433"/>
                </a:cubicBezTo>
                <a:cubicBezTo>
                  <a:pt x="247" y="20923"/>
                  <a:pt x="62" y="25444"/>
                  <a:pt x="16" y="29965"/>
                </a:cubicBezTo>
                <a:cubicBezTo>
                  <a:pt x="0" y="30829"/>
                  <a:pt x="16" y="31693"/>
                  <a:pt x="16" y="32558"/>
                </a:cubicBezTo>
                <a:lnTo>
                  <a:pt x="1158" y="32558"/>
                </a:lnTo>
                <a:cubicBezTo>
                  <a:pt x="1250" y="28083"/>
                  <a:pt x="1513" y="23608"/>
                  <a:pt x="1960" y="19149"/>
                </a:cubicBezTo>
                <a:cubicBezTo>
                  <a:pt x="2161" y="17081"/>
                  <a:pt x="2346" y="15029"/>
                  <a:pt x="2639" y="12977"/>
                </a:cubicBezTo>
                <a:cubicBezTo>
                  <a:pt x="2917" y="11125"/>
                  <a:pt x="3349" y="9243"/>
                  <a:pt x="4305" y="7607"/>
                </a:cubicBezTo>
                <a:cubicBezTo>
                  <a:pt x="5972" y="4799"/>
                  <a:pt x="8888" y="3009"/>
                  <a:pt x="11959" y="2114"/>
                </a:cubicBezTo>
                <a:cubicBezTo>
                  <a:pt x="12607" y="1929"/>
                  <a:pt x="13255" y="1775"/>
                  <a:pt x="13903" y="1667"/>
                </a:cubicBezTo>
                <a:lnTo>
                  <a:pt x="13903" y="0"/>
                </a:lnTo>
                <a:close/>
              </a:path>
            </a:pathLst>
          </a:custGeom>
          <a:solidFill>
            <a:srgbClr val="36BA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6" name="Google Shape;2226;p32"/>
          <p:cNvSpPr/>
          <p:nvPr/>
        </p:nvSpPr>
        <p:spPr>
          <a:xfrm rot="-5400000">
            <a:off x="11459250" y="-754901"/>
            <a:ext cx="604937" cy="2114745"/>
          </a:xfrm>
          <a:custGeom>
            <a:avLst/>
            <a:gdLst/>
            <a:ahLst/>
            <a:cxnLst/>
            <a:rect l="l" t="t" r="r" b="b"/>
            <a:pathLst>
              <a:path w="6728" h="23439" extrusionOk="0">
                <a:moveTo>
                  <a:pt x="6728" y="0"/>
                </a:moveTo>
                <a:cubicBezTo>
                  <a:pt x="4753" y="1327"/>
                  <a:pt x="3210" y="3194"/>
                  <a:pt x="2284" y="5401"/>
                </a:cubicBezTo>
                <a:cubicBezTo>
                  <a:pt x="1019" y="8286"/>
                  <a:pt x="618" y="11449"/>
                  <a:pt x="386" y="14566"/>
                </a:cubicBezTo>
                <a:cubicBezTo>
                  <a:pt x="170" y="17513"/>
                  <a:pt x="62" y="20476"/>
                  <a:pt x="0" y="23439"/>
                </a:cubicBezTo>
                <a:lnTo>
                  <a:pt x="1559" y="23439"/>
                </a:lnTo>
                <a:cubicBezTo>
                  <a:pt x="1605" y="21248"/>
                  <a:pt x="1682" y="19056"/>
                  <a:pt x="1806" y="16865"/>
                </a:cubicBezTo>
                <a:cubicBezTo>
                  <a:pt x="2114" y="11635"/>
                  <a:pt x="2577" y="5463"/>
                  <a:pt x="6728" y="1759"/>
                </a:cubicBezTo>
                <a:lnTo>
                  <a:pt x="6728" y="0"/>
                </a:lnTo>
                <a:close/>
              </a:path>
            </a:pathLst>
          </a:custGeom>
          <a:solidFill>
            <a:srgbClr val="36BA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p32"/>
          <p:cNvSpPr/>
          <p:nvPr/>
        </p:nvSpPr>
        <p:spPr>
          <a:xfrm rot="-4503767">
            <a:off x="1320111" y="3996492"/>
            <a:ext cx="1019317" cy="4343464"/>
          </a:xfrm>
          <a:custGeom>
            <a:avLst/>
            <a:gdLst/>
            <a:ahLst/>
            <a:cxnLst/>
            <a:rect l="l" t="t" r="r" b="b"/>
            <a:pathLst>
              <a:path w="12314" h="52293" extrusionOk="0">
                <a:moveTo>
                  <a:pt x="11110" y="0"/>
                </a:moveTo>
                <a:lnTo>
                  <a:pt x="11110" y="46"/>
                </a:lnTo>
                <a:cubicBezTo>
                  <a:pt x="11110" y="2577"/>
                  <a:pt x="11094" y="5092"/>
                  <a:pt x="11048" y="7607"/>
                </a:cubicBezTo>
                <a:cubicBezTo>
                  <a:pt x="10971" y="12637"/>
                  <a:pt x="10801" y="17667"/>
                  <a:pt x="10570" y="22698"/>
                </a:cubicBezTo>
                <a:cubicBezTo>
                  <a:pt x="10446" y="25213"/>
                  <a:pt x="10307" y="27712"/>
                  <a:pt x="10122" y="30227"/>
                </a:cubicBezTo>
                <a:cubicBezTo>
                  <a:pt x="9968" y="32635"/>
                  <a:pt x="9814" y="35026"/>
                  <a:pt x="9320" y="37387"/>
                </a:cubicBezTo>
                <a:cubicBezTo>
                  <a:pt x="8564" y="41152"/>
                  <a:pt x="6743" y="44624"/>
                  <a:pt x="4074" y="47386"/>
                </a:cubicBezTo>
                <a:cubicBezTo>
                  <a:pt x="2870" y="48635"/>
                  <a:pt x="1497" y="49731"/>
                  <a:pt x="0" y="50626"/>
                </a:cubicBezTo>
                <a:lnTo>
                  <a:pt x="0" y="52292"/>
                </a:lnTo>
                <a:cubicBezTo>
                  <a:pt x="4753" y="49731"/>
                  <a:pt x="8579" y="45349"/>
                  <a:pt x="10246" y="40211"/>
                </a:cubicBezTo>
                <a:cubicBezTo>
                  <a:pt x="11017" y="37896"/>
                  <a:pt x="11341" y="35458"/>
                  <a:pt x="11557" y="33051"/>
                </a:cubicBezTo>
                <a:cubicBezTo>
                  <a:pt x="11773" y="30521"/>
                  <a:pt x="11881" y="27990"/>
                  <a:pt x="11989" y="25460"/>
                </a:cubicBezTo>
                <a:cubicBezTo>
                  <a:pt x="12205" y="20291"/>
                  <a:pt x="12313" y="15121"/>
                  <a:pt x="12282" y="9937"/>
                </a:cubicBezTo>
                <a:cubicBezTo>
                  <a:pt x="12267" y="7036"/>
                  <a:pt x="12205" y="4120"/>
                  <a:pt x="12097" y="1219"/>
                </a:cubicBezTo>
                <a:cubicBezTo>
                  <a:pt x="12097" y="818"/>
                  <a:pt x="12082" y="401"/>
                  <a:pt x="12066" y="0"/>
                </a:cubicBezTo>
                <a:close/>
              </a:path>
            </a:pathLst>
          </a:custGeom>
          <a:solidFill>
            <a:srgbClr val="0000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solidFill>
          <a:schemeClr val="dk1"/>
        </a:solidFill>
        <a:effectLst/>
      </p:bgPr>
    </p:bg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33"/>
          <p:cNvSpPr/>
          <p:nvPr/>
        </p:nvSpPr>
        <p:spPr>
          <a:xfrm rot="-5400000">
            <a:off x="2285994" y="-2299371"/>
            <a:ext cx="7137340" cy="12877872"/>
          </a:xfrm>
          <a:custGeom>
            <a:avLst/>
            <a:gdLst/>
            <a:ahLst/>
            <a:cxnLst/>
            <a:rect l="l" t="t" r="r" b="b"/>
            <a:pathLst>
              <a:path w="50843" h="44556" extrusionOk="0">
                <a:moveTo>
                  <a:pt x="1" y="0"/>
                </a:moveTo>
                <a:cubicBezTo>
                  <a:pt x="93" y="4521"/>
                  <a:pt x="263" y="9011"/>
                  <a:pt x="294" y="13424"/>
                </a:cubicBezTo>
                <a:cubicBezTo>
                  <a:pt x="309" y="15322"/>
                  <a:pt x="371" y="17343"/>
                  <a:pt x="1467" y="18886"/>
                </a:cubicBezTo>
                <a:cubicBezTo>
                  <a:pt x="3226" y="21355"/>
                  <a:pt x="6821" y="21540"/>
                  <a:pt x="9290" y="23299"/>
                </a:cubicBezTo>
                <a:cubicBezTo>
                  <a:pt x="14690" y="27157"/>
                  <a:pt x="12345" y="35829"/>
                  <a:pt x="15292" y="41769"/>
                </a:cubicBezTo>
                <a:cubicBezTo>
                  <a:pt x="16016" y="43218"/>
                  <a:pt x="17615" y="44555"/>
                  <a:pt x="19059" y="44555"/>
                </a:cubicBezTo>
                <a:cubicBezTo>
                  <a:pt x="19553" y="44555"/>
                  <a:pt x="20029" y="44399"/>
                  <a:pt x="20446" y="44037"/>
                </a:cubicBezTo>
                <a:cubicBezTo>
                  <a:pt x="21449" y="43189"/>
                  <a:pt x="21449" y="41677"/>
                  <a:pt x="21402" y="40380"/>
                </a:cubicBezTo>
                <a:cubicBezTo>
                  <a:pt x="21186" y="34810"/>
                  <a:pt x="21341" y="29240"/>
                  <a:pt x="21865" y="23701"/>
                </a:cubicBezTo>
                <a:cubicBezTo>
                  <a:pt x="22205" y="20074"/>
                  <a:pt x="22914" y="16094"/>
                  <a:pt x="25769" y="13841"/>
                </a:cubicBezTo>
                <a:cubicBezTo>
                  <a:pt x="27343" y="12606"/>
                  <a:pt x="29333" y="12097"/>
                  <a:pt x="31278" y="11603"/>
                </a:cubicBezTo>
                <a:lnTo>
                  <a:pt x="45196" y="8116"/>
                </a:lnTo>
                <a:cubicBezTo>
                  <a:pt x="46631" y="7761"/>
                  <a:pt x="48143" y="7345"/>
                  <a:pt x="49161" y="6295"/>
                </a:cubicBezTo>
                <a:cubicBezTo>
                  <a:pt x="50442" y="4968"/>
                  <a:pt x="50642" y="2963"/>
                  <a:pt x="50766" y="1126"/>
                </a:cubicBezTo>
                <a:lnTo>
                  <a:pt x="508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0" name="Google Shape;2230;p33"/>
          <p:cNvGrpSpPr/>
          <p:nvPr/>
        </p:nvGrpSpPr>
        <p:grpSpPr>
          <a:xfrm rot="10800000">
            <a:off x="2048078" y="-1904999"/>
            <a:ext cx="4466418" cy="3197355"/>
            <a:chOff x="5750949" y="2651935"/>
            <a:chExt cx="3349814" cy="2398016"/>
          </a:xfrm>
        </p:grpSpPr>
        <p:sp>
          <p:nvSpPr>
            <p:cNvPr id="2231" name="Google Shape;2231;p33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33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33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33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33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33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33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33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33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33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33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33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33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33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33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33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33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33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33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33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33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33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33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33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33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33"/>
            <p:cNvSpPr/>
            <p:nvPr/>
          </p:nvSpPr>
          <p:spPr>
            <a:xfrm rot="-5400000">
              <a:off x="7445719" y="4294043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33"/>
            <p:cNvSpPr/>
            <p:nvPr/>
          </p:nvSpPr>
          <p:spPr>
            <a:xfrm rot="-5400000">
              <a:off x="7722528" y="4423089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33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33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33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33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33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33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33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33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33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33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33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33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33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33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33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33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33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33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33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33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33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33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33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33"/>
            <p:cNvSpPr/>
            <p:nvPr/>
          </p:nvSpPr>
          <p:spPr>
            <a:xfrm rot="-5400000">
              <a:off x="72278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33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33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33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33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33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33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33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33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33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33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33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33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33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33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33"/>
            <p:cNvSpPr/>
            <p:nvPr/>
          </p:nvSpPr>
          <p:spPr>
            <a:xfrm rot="-5400000">
              <a:off x="8225516" y="4786536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33"/>
            <p:cNvSpPr/>
            <p:nvPr/>
          </p:nvSpPr>
          <p:spPr>
            <a:xfrm rot="-5400000">
              <a:off x="7872214" y="4863161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33"/>
            <p:cNvSpPr/>
            <p:nvPr/>
          </p:nvSpPr>
          <p:spPr>
            <a:xfrm rot="-5400000">
              <a:off x="7849817" y="4649267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33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33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33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33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33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33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33"/>
            <p:cNvSpPr/>
            <p:nvPr/>
          </p:nvSpPr>
          <p:spPr>
            <a:xfrm rot="-5400000">
              <a:off x="5937384" y="49188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33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7" name="Google Shape;2307;p33"/>
          <p:cNvSpPr/>
          <p:nvPr/>
        </p:nvSpPr>
        <p:spPr>
          <a:xfrm rot="5400000">
            <a:off x="6266603" y="4420060"/>
            <a:ext cx="1569699" cy="3461289"/>
          </a:xfrm>
          <a:custGeom>
            <a:avLst/>
            <a:gdLst/>
            <a:ahLst/>
            <a:cxnLst/>
            <a:rect l="l" t="t" r="r" b="b"/>
            <a:pathLst>
              <a:path w="28114" h="61783" extrusionOk="0">
                <a:moveTo>
                  <a:pt x="28114" y="0"/>
                </a:moveTo>
                <a:cubicBezTo>
                  <a:pt x="22883" y="649"/>
                  <a:pt x="17637" y="2932"/>
                  <a:pt x="13949" y="5848"/>
                </a:cubicBezTo>
                <a:cubicBezTo>
                  <a:pt x="8549" y="10092"/>
                  <a:pt x="4768" y="16125"/>
                  <a:pt x="2423" y="22575"/>
                </a:cubicBezTo>
                <a:cubicBezTo>
                  <a:pt x="942" y="26648"/>
                  <a:pt x="0" y="30953"/>
                  <a:pt x="247" y="35274"/>
                </a:cubicBezTo>
                <a:cubicBezTo>
                  <a:pt x="710" y="43482"/>
                  <a:pt x="5601" y="51105"/>
                  <a:pt x="12360" y="55811"/>
                </a:cubicBezTo>
                <a:cubicBezTo>
                  <a:pt x="17020" y="59051"/>
                  <a:pt x="22482" y="60980"/>
                  <a:pt x="28114" y="61782"/>
                </a:cubicBezTo>
                <a:lnTo>
                  <a:pt x="28114" y="48235"/>
                </a:lnTo>
                <a:cubicBezTo>
                  <a:pt x="24457" y="48065"/>
                  <a:pt x="20924" y="46892"/>
                  <a:pt x="17899" y="44840"/>
                </a:cubicBezTo>
                <a:cubicBezTo>
                  <a:pt x="13702" y="41970"/>
                  <a:pt x="10632" y="37063"/>
                  <a:pt x="11064" y="31987"/>
                </a:cubicBezTo>
                <a:cubicBezTo>
                  <a:pt x="11511" y="26972"/>
                  <a:pt x="15261" y="22760"/>
                  <a:pt x="19674" y="20337"/>
                </a:cubicBezTo>
                <a:cubicBezTo>
                  <a:pt x="22312" y="18871"/>
                  <a:pt x="25182" y="17946"/>
                  <a:pt x="28114" y="17205"/>
                </a:cubicBezTo>
                <a:lnTo>
                  <a:pt x="28114" y="0"/>
                </a:lnTo>
                <a:close/>
              </a:path>
            </a:pathLst>
          </a:custGeom>
          <a:solidFill>
            <a:srgbClr val="0067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8" name="Google Shape;2308;p33"/>
          <p:cNvGrpSpPr/>
          <p:nvPr/>
        </p:nvGrpSpPr>
        <p:grpSpPr>
          <a:xfrm rot="10800000">
            <a:off x="486002" y="5625433"/>
            <a:ext cx="2937491" cy="1250066"/>
            <a:chOff x="6976376" y="-4098"/>
            <a:chExt cx="2203118" cy="937549"/>
          </a:xfrm>
        </p:grpSpPr>
        <p:sp>
          <p:nvSpPr>
            <p:cNvPr id="2309" name="Google Shape;2309;p33"/>
            <p:cNvSpPr/>
            <p:nvPr/>
          </p:nvSpPr>
          <p:spPr>
            <a:xfrm rot="-5400000">
              <a:off x="7609160" y="-636882"/>
              <a:ext cx="937549" cy="2203118"/>
            </a:xfrm>
            <a:custGeom>
              <a:avLst/>
              <a:gdLst/>
              <a:ahLst/>
              <a:cxnLst/>
              <a:rect l="l" t="t" r="r" b="b"/>
              <a:pathLst>
                <a:path w="13903" h="32558" extrusionOk="0">
                  <a:moveTo>
                    <a:pt x="13903" y="0"/>
                  </a:moveTo>
                  <a:cubicBezTo>
                    <a:pt x="13548" y="62"/>
                    <a:pt x="13193" y="108"/>
                    <a:pt x="12838" y="201"/>
                  </a:cubicBezTo>
                  <a:cubicBezTo>
                    <a:pt x="9490" y="880"/>
                    <a:pt x="6126" y="2546"/>
                    <a:pt x="3935" y="5231"/>
                  </a:cubicBezTo>
                  <a:cubicBezTo>
                    <a:pt x="1343" y="8394"/>
                    <a:pt x="1034" y="12514"/>
                    <a:pt x="664" y="16433"/>
                  </a:cubicBezTo>
                  <a:cubicBezTo>
                    <a:pt x="247" y="20923"/>
                    <a:pt x="62" y="25444"/>
                    <a:pt x="16" y="29965"/>
                  </a:cubicBezTo>
                  <a:cubicBezTo>
                    <a:pt x="0" y="30829"/>
                    <a:pt x="16" y="31693"/>
                    <a:pt x="16" y="32558"/>
                  </a:cubicBezTo>
                  <a:lnTo>
                    <a:pt x="1158" y="32558"/>
                  </a:lnTo>
                  <a:cubicBezTo>
                    <a:pt x="1250" y="28083"/>
                    <a:pt x="1513" y="23608"/>
                    <a:pt x="1960" y="19149"/>
                  </a:cubicBezTo>
                  <a:cubicBezTo>
                    <a:pt x="2161" y="17081"/>
                    <a:pt x="2346" y="15029"/>
                    <a:pt x="2639" y="12977"/>
                  </a:cubicBezTo>
                  <a:cubicBezTo>
                    <a:pt x="2917" y="11125"/>
                    <a:pt x="3349" y="9243"/>
                    <a:pt x="4305" y="7607"/>
                  </a:cubicBezTo>
                  <a:cubicBezTo>
                    <a:pt x="5972" y="4799"/>
                    <a:pt x="8888" y="3009"/>
                    <a:pt x="11959" y="2114"/>
                  </a:cubicBezTo>
                  <a:cubicBezTo>
                    <a:pt x="12607" y="1929"/>
                    <a:pt x="13255" y="1775"/>
                    <a:pt x="13903" y="1667"/>
                  </a:cubicBezTo>
                  <a:lnTo>
                    <a:pt x="13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33"/>
            <p:cNvSpPr/>
            <p:nvPr/>
          </p:nvSpPr>
          <p:spPr>
            <a:xfrm rot="-5400000">
              <a:off x="8159608" y="-570276"/>
              <a:ext cx="453703" cy="1586059"/>
            </a:xfrm>
            <a:custGeom>
              <a:avLst/>
              <a:gdLst/>
              <a:ahLst/>
              <a:cxnLst/>
              <a:rect l="l" t="t" r="r" b="b"/>
              <a:pathLst>
                <a:path w="6728" h="23439" extrusionOk="0">
                  <a:moveTo>
                    <a:pt x="6728" y="0"/>
                  </a:moveTo>
                  <a:cubicBezTo>
                    <a:pt x="4753" y="1327"/>
                    <a:pt x="3210" y="3194"/>
                    <a:pt x="2284" y="5401"/>
                  </a:cubicBezTo>
                  <a:cubicBezTo>
                    <a:pt x="1019" y="8286"/>
                    <a:pt x="618" y="11449"/>
                    <a:pt x="386" y="14566"/>
                  </a:cubicBezTo>
                  <a:cubicBezTo>
                    <a:pt x="170" y="17513"/>
                    <a:pt x="62" y="20476"/>
                    <a:pt x="0" y="23439"/>
                  </a:cubicBezTo>
                  <a:lnTo>
                    <a:pt x="1559" y="23439"/>
                  </a:lnTo>
                  <a:cubicBezTo>
                    <a:pt x="1605" y="21248"/>
                    <a:pt x="1682" y="19056"/>
                    <a:pt x="1806" y="16865"/>
                  </a:cubicBezTo>
                  <a:cubicBezTo>
                    <a:pt x="2114" y="11635"/>
                    <a:pt x="2577" y="5463"/>
                    <a:pt x="6728" y="1759"/>
                  </a:cubicBezTo>
                  <a:lnTo>
                    <a:pt x="6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3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3" name="Google Shape;2313;p34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14" name="Google Shape;2314;p34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15" name="Google Shape;2315;p34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6" name="Google Shape;2316;p34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7" name="Google Shape;2317;p34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e conteúdo">
  <p:cSld name="OBJECT"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3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0" name="Google Shape;2320;p35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21" name="Google Shape;2321;p35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2" name="Google Shape;2322;p35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3" name="Google Shape;2323;p35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3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6" name="Google Shape;2326;p36"/>
          <p:cNvSpPr txBox="1"/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5"/>
          <p:cNvGrpSpPr/>
          <p:nvPr/>
        </p:nvGrpSpPr>
        <p:grpSpPr>
          <a:xfrm rot="10800000" flipH="1">
            <a:off x="-712765" y="-3360311"/>
            <a:ext cx="13444173" cy="15595544"/>
            <a:chOff x="-269296" y="-76100"/>
            <a:chExt cx="10060996" cy="7353152"/>
          </a:xfrm>
        </p:grpSpPr>
        <p:sp>
          <p:nvSpPr>
            <p:cNvPr id="117" name="Google Shape;117;p5"/>
            <p:cNvSpPr/>
            <p:nvPr/>
          </p:nvSpPr>
          <p:spPr>
            <a:xfrm flipH="1">
              <a:off x="-52663" y="-76100"/>
              <a:ext cx="9844363" cy="7353152"/>
            </a:xfrm>
            <a:custGeom>
              <a:avLst/>
              <a:gdLst/>
              <a:ahLst/>
              <a:cxnLst/>
              <a:rect l="l" t="t" r="r" b="b"/>
              <a:pathLst>
                <a:path w="71411" h="123055" extrusionOk="0">
                  <a:moveTo>
                    <a:pt x="0" y="0"/>
                  </a:moveTo>
                  <a:cubicBezTo>
                    <a:pt x="325" y="17498"/>
                    <a:pt x="757" y="35119"/>
                    <a:pt x="1358" y="52663"/>
                  </a:cubicBezTo>
                  <a:cubicBezTo>
                    <a:pt x="1513" y="57215"/>
                    <a:pt x="1775" y="62090"/>
                    <a:pt x="4537" y="65717"/>
                  </a:cubicBezTo>
                  <a:cubicBezTo>
                    <a:pt x="9228" y="71889"/>
                    <a:pt x="19982" y="72876"/>
                    <a:pt x="21865" y="80406"/>
                  </a:cubicBezTo>
                  <a:cubicBezTo>
                    <a:pt x="23871" y="88553"/>
                    <a:pt x="12993" y="96037"/>
                    <a:pt x="15554" y="104014"/>
                  </a:cubicBezTo>
                  <a:cubicBezTo>
                    <a:pt x="16449" y="106791"/>
                    <a:pt x="18841" y="108828"/>
                    <a:pt x="19998" y="111513"/>
                  </a:cubicBezTo>
                  <a:cubicBezTo>
                    <a:pt x="21572" y="115201"/>
                    <a:pt x="20600" y="119089"/>
                    <a:pt x="19365" y="123055"/>
                  </a:cubicBezTo>
                  <a:lnTo>
                    <a:pt x="31910" y="123055"/>
                  </a:lnTo>
                  <a:cubicBezTo>
                    <a:pt x="34194" y="120617"/>
                    <a:pt x="36354" y="118071"/>
                    <a:pt x="38406" y="115432"/>
                  </a:cubicBezTo>
                  <a:cubicBezTo>
                    <a:pt x="40103" y="113241"/>
                    <a:pt x="41801" y="110464"/>
                    <a:pt x="40859" y="107856"/>
                  </a:cubicBezTo>
                  <a:cubicBezTo>
                    <a:pt x="40273" y="106282"/>
                    <a:pt x="38853" y="105187"/>
                    <a:pt x="37820" y="103860"/>
                  </a:cubicBezTo>
                  <a:cubicBezTo>
                    <a:pt x="33900" y="98829"/>
                    <a:pt x="36153" y="91469"/>
                    <a:pt x="39286" y="85914"/>
                  </a:cubicBezTo>
                  <a:cubicBezTo>
                    <a:pt x="47109" y="72074"/>
                    <a:pt x="59252" y="61288"/>
                    <a:pt x="71411" y="51043"/>
                  </a:cubicBezTo>
                  <a:lnTo>
                    <a:pt x="71411" y="0"/>
                  </a:ln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-269296" y="2884849"/>
              <a:ext cx="5383925" cy="3895350"/>
            </a:xfrm>
            <a:custGeom>
              <a:avLst/>
              <a:gdLst/>
              <a:ahLst/>
              <a:cxnLst/>
              <a:rect l="l" t="t" r="r" b="b"/>
              <a:pathLst>
                <a:path w="215357" h="155814" extrusionOk="0">
                  <a:moveTo>
                    <a:pt x="4676" y="23671"/>
                  </a:moveTo>
                  <a:cubicBezTo>
                    <a:pt x="16297" y="31355"/>
                    <a:pt x="68240" y="39292"/>
                    <a:pt x="88496" y="46150"/>
                  </a:cubicBezTo>
                  <a:cubicBezTo>
                    <a:pt x="108753" y="53008"/>
                    <a:pt x="117706" y="56374"/>
                    <a:pt x="126215" y="64819"/>
                  </a:cubicBezTo>
                  <a:cubicBezTo>
                    <a:pt x="134724" y="73265"/>
                    <a:pt x="139741" y="87108"/>
                    <a:pt x="139550" y="96823"/>
                  </a:cubicBezTo>
                  <a:cubicBezTo>
                    <a:pt x="139360" y="106539"/>
                    <a:pt x="125644" y="116445"/>
                    <a:pt x="125072" y="123112"/>
                  </a:cubicBezTo>
                  <a:cubicBezTo>
                    <a:pt x="124501" y="129780"/>
                    <a:pt x="128882" y="131431"/>
                    <a:pt x="136121" y="136828"/>
                  </a:cubicBezTo>
                  <a:cubicBezTo>
                    <a:pt x="143360" y="142226"/>
                    <a:pt x="159299" y="153910"/>
                    <a:pt x="168506" y="155497"/>
                  </a:cubicBezTo>
                  <a:cubicBezTo>
                    <a:pt x="177714" y="157085"/>
                    <a:pt x="183683" y="152513"/>
                    <a:pt x="191366" y="146353"/>
                  </a:cubicBezTo>
                  <a:cubicBezTo>
                    <a:pt x="199050" y="140194"/>
                    <a:pt x="212448" y="128510"/>
                    <a:pt x="214607" y="118540"/>
                  </a:cubicBezTo>
                  <a:cubicBezTo>
                    <a:pt x="216766" y="108571"/>
                    <a:pt x="214544" y="96887"/>
                    <a:pt x="204320" y="86536"/>
                  </a:cubicBezTo>
                  <a:cubicBezTo>
                    <a:pt x="194097" y="76186"/>
                    <a:pt x="172888" y="65835"/>
                    <a:pt x="153266" y="56437"/>
                  </a:cubicBezTo>
                  <a:cubicBezTo>
                    <a:pt x="133645" y="47039"/>
                    <a:pt x="109007" y="39546"/>
                    <a:pt x="86591" y="30148"/>
                  </a:cubicBezTo>
                  <a:cubicBezTo>
                    <a:pt x="64176" y="20750"/>
                    <a:pt x="32426" y="1129"/>
                    <a:pt x="18773" y="49"/>
                  </a:cubicBezTo>
                  <a:cubicBezTo>
                    <a:pt x="5121" y="-1030"/>
                    <a:pt x="-6944" y="15988"/>
                    <a:pt x="4676" y="23671"/>
                  </a:cubicBez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" name="Google Shape;119;p5"/>
          <p:cNvSpPr/>
          <p:nvPr/>
        </p:nvSpPr>
        <p:spPr>
          <a:xfrm rot="5400000" flipH="1">
            <a:off x="9220965" y="-788298"/>
            <a:ext cx="1283404" cy="2829868"/>
          </a:xfrm>
          <a:custGeom>
            <a:avLst/>
            <a:gdLst/>
            <a:ahLst/>
            <a:cxnLst/>
            <a:rect l="l" t="t" r="r" b="b"/>
            <a:pathLst>
              <a:path w="28114" h="61783" extrusionOk="0">
                <a:moveTo>
                  <a:pt x="28114" y="0"/>
                </a:moveTo>
                <a:cubicBezTo>
                  <a:pt x="22883" y="649"/>
                  <a:pt x="17637" y="2932"/>
                  <a:pt x="13949" y="5848"/>
                </a:cubicBezTo>
                <a:cubicBezTo>
                  <a:pt x="8549" y="10092"/>
                  <a:pt x="4768" y="16125"/>
                  <a:pt x="2423" y="22575"/>
                </a:cubicBezTo>
                <a:cubicBezTo>
                  <a:pt x="942" y="26648"/>
                  <a:pt x="0" y="30953"/>
                  <a:pt x="247" y="35274"/>
                </a:cubicBezTo>
                <a:cubicBezTo>
                  <a:pt x="710" y="43482"/>
                  <a:pt x="5601" y="51105"/>
                  <a:pt x="12360" y="55811"/>
                </a:cubicBezTo>
                <a:cubicBezTo>
                  <a:pt x="17020" y="59051"/>
                  <a:pt x="22482" y="60980"/>
                  <a:pt x="28114" y="61782"/>
                </a:cubicBezTo>
                <a:lnTo>
                  <a:pt x="28114" y="48235"/>
                </a:lnTo>
                <a:cubicBezTo>
                  <a:pt x="24457" y="48065"/>
                  <a:pt x="20924" y="46892"/>
                  <a:pt x="17899" y="44840"/>
                </a:cubicBezTo>
                <a:cubicBezTo>
                  <a:pt x="13702" y="41970"/>
                  <a:pt x="10632" y="37063"/>
                  <a:pt x="11064" y="31987"/>
                </a:cubicBezTo>
                <a:cubicBezTo>
                  <a:pt x="11511" y="26972"/>
                  <a:pt x="15261" y="22760"/>
                  <a:pt x="19674" y="20337"/>
                </a:cubicBezTo>
                <a:cubicBezTo>
                  <a:pt x="22312" y="18871"/>
                  <a:pt x="25182" y="17946"/>
                  <a:pt x="28114" y="17205"/>
                </a:cubicBezTo>
                <a:lnTo>
                  <a:pt x="28114" y="0"/>
                </a:lnTo>
                <a:close/>
              </a:path>
            </a:pathLst>
          </a:custGeom>
          <a:solidFill>
            <a:srgbClr val="0067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5"/>
          <p:cNvGrpSpPr/>
          <p:nvPr/>
        </p:nvGrpSpPr>
        <p:grpSpPr>
          <a:xfrm rot="10800000" flipH="1">
            <a:off x="9793924" y="5926836"/>
            <a:ext cx="2937491" cy="1250065"/>
            <a:chOff x="6976376" y="-156498"/>
            <a:chExt cx="2203118" cy="937549"/>
          </a:xfrm>
        </p:grpSpPr>
        <p:sp>
          <p:nvSpPr>
            <p:cNvPr id="121" name="Google Shape;121;p5"/>
            <p:cNvSpPr/>
            <p:nvPr/>
          </p:nvSpPr>
          <p:spPr>
            <a:xfrm rot="-5400000">
              <a:off x="7609160" y="-789282"/>
              <a:ext cx="937549" cy="2203118"/>
            </a:xfrm>
            <a:custGeom>
              <a:avLst/>
              <a:gdLst/>
              <a:ahLst/>
              <a:cxnLst/>
              <a:rect l="l" t="t" r="r" b="b"/>
              <a:pathLst>
                <a:path w="13903" h="32558" extrusionOk="0">
                  <a:moveTo>
                    <a:pt x="13903" y="0"/>
                  </a:moveTo>
                  <a:cubicBezTo>
                    <a:pt x="13548" y="62"/>
                    <a:pt x="13193" y="108"/>
                    <a:pt x="12838" y="201"/>
                  </a:cubicBezTo>
                  <a:cubicBezTo>
                    <a:pt x="9490" y="880"/>
                    <a:pt x="6126" y="2546"/>
                    <a:pt x="3935" y="5231"/>
                  </a:cubicBezTo>
                  <a:cubicBezTo>
                    <a:pt x="1343" y="8394"/>
                    <a:pt x="1034" y="12514"/>
                    <a:pt x="664" y="16433"/>
                  </a:cubicBezTo>
                  <a:cubicBezTo>
                    <a:pt x="247" y="20923"/>
                    <a:pt x="62" y="25444"/>
                    <a:pt x="16" y="29965"/>
                  </a:cubicBezTo>
                  <a:cubicBezTo>
                    <a:pt x="0" y="30829"/>
                    <a:pt x="16" y="31693"/>
                    <a:pt x="16" y="32558"/>
                  </a:cubicBezTo>
                  <a:lnTo>
                    <a:pt x="1158" y="32558"/>
                  </a:lnTo>
                  <a:cubicBezTo>
                    <a:pt x="1250" y="28083"/>
                    <a:pt x="1513" y="23608"/>
                    <a:pt x="1960" y="19149"/>
                  </a:cubicBezTo>
                  <a:cubicBezTo>
                    <a:pt x="2161" y="17081"/>
                    <a:pt x="2346" y="15029"/>
                    <a:pt x="2639" y="12977"/>
                  </a:cubicBezTo>
                  <a:cubicBezTo>
                    <a:pt x="2917" y="11125"/>
                    <a:pt x="3349" y="9243"/>
                    <a:pt x="4305" y="7607"/>
                  </a:cubicBezTo>
                  <a:cubicBezTo>
                    <a:pt x="5972" y="4799"/>
                    <a:pt x="8888" y="3009"/>
                    <a:pt x="11959" y="2114"/>
                  </a:cubicBezTo>
                  <a:cubicBezTo>
                    <a:pt x="12607" y="1929"/>
                    <a:pt x="13255" y="1775"/>
                    <a:pt x="13903" y="1667"/>
                  </a:cubicBezTo>
                  <a:lnTo>
                    <a:pt x="139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 rot="-5400000">
              <a:off x="8159608" y="-570276"/>
              <a:ext cx="453703" cy="1586059"/>
            </a:xfrm>
            <a:custGeom>
              <a:avLst/>
              <a:gdLst/>
              <a:ahLst/>
              <a:cxnLst/>
              <a:rect l="l" t="t" r="r" b="b"/>
              <a:pathLst>
                <a:path w="6728" h="23439" extrusionOk="0">
                  <a:moveTo>
                    <a:pt x="6728" y="0"/>
                  </a:moveTo>
                  <a:cubicBezTo>
                    <a:pt x="4753" y="1327"/>
                    <a:pt x="3210" y="3194"/>
                    <a:pt x="2284" y="5401"/>
                  </a:cubicBezTo>
                  <a:cubicBezTo>
                    <a:pt x="1019" y="8286"/>
                    <a:pt x="618" y="11449"/>
                    <a:pt x="386" y="14566"/>
                  </a:cubicBezTo>
                  <a:cubicBezTo>
                    <a:pt x="170" y="17513"/>
                    <a:pt x="62" y="20476"/>
                    <a:pt x="0" y="23439"/>
                  </a:cubicBezTo>
                  <a:lnTo>
                    <a:pt x="1559" y="23439"/>
                  </a:lnTo>
                  <a:cubicBezTo>
                    <a:pt x="1605" y="21248"/>
                    <a:pt x="1682" y="19056"/>
                    <a:pt x="1806" y="16865"/>
                  </a:cubicBezTo>
                  <a:cubicBezTo>
                    <a:pt x="2114" y="11635"/>
                    <a:pt x="2577" y="5463"/>
                    <a:pt x="6728" y="1759"/>
                  </a:cubicBezTo>
                  <a:lnTo>
                    <a:pt x="6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5"/>
          <p:cNvGrpSpPr/>
          <p:nvPr/>
        </p:nvGrpSpPr>
        <p:grpSpPr>
          <a:xfrm rot="10800000">
            <a:off x="-1485366" y="-430270"/>
            <a:ext cx="4466418" cy="3197355"/>
            <a:chOff x="5750949" y="2651935"/>
            <a:chExt cx="3349814" cy="2398016"/>
          </a:xfrm>
        </p:grpSpPr>
        <p:sp>
          <p:nvSpPr>
            <p:cNvPr id="124" name="Google Shape;124;p5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 rot="-5400000">
              <a:off x="7445719" y="4294043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 rot="-5400000">
              <a:off x="7722528" y="4423089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-5400000">
              <a:off x="72278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 rot="-5400000">
              <a:off x="8225516" y="4786536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 rot="-5400000">
              <a:off x="7872214" y="4863161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 rot="-5400000">
              <a:off x="7849817" y="4649267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 rot="-5400000">
              <a:off x="5937384" y="49188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dk1"/>
        </a:solid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/>
          <p:nvPr/>
        </p:nvSpPr>
        <p:spPr>
          <a:xfrm rot="5400000">
            <a:off x="5447582" y="-2091481"/>
            <a:ext cx="2884311" cy="15049525"/>
          </a:xfrm>
          <a:custGeom>
            <a:avLst/>
            <a:gdLst/>
            <a:ahLst/>
            <a:cxnLst/>
            <a:rect l="l" t="t" r="r" b="b"/>
            <a:pathLst>
              <a:path w="9984" h="30321" extrusionOk="0">
                <a:moveTo>
                  <a:pt x="9968" y="0"/>
                </a:moveTo>
                <a:cubicBezTo>
                  <a:pt x="7407" y="571"/>
                  <a:pt x="4491" y="1420"/>
                  <a:pt x="2654" y="2885"/>
                </a:cubicBezTo>
                <a:cubicBezTo>
                  <a:pt x="1837" y="3549"/>
                  <a:pt x="1235" y="4320"/>
                  <a:pt x="973" y="5246"/>
                </a:cubicBezTo>
                <a:cubicBezTo>
                  <a:pt x="587" y="6666"/>
                  <a:pt x="1528" y="8055"/>
                  <a:pt x="2346" y="9274"/>
                </a:cubicBezTo>
                <a:cubicBezTo>
                  <a:pt x="3179" y="10477"/>
                  <a:pt x="3951" y="12035"/>
                  <a:pt x="3287" y="13332"/>
                </a:cubicBezTo>
                <a:cubicBezTo>
                  <a:pt x="2500" y="14859"/>
                  <a:pt x="0" y="15368"/>
                  <a:pt x="16" y="17097"/>
                </a:cubicBezTo>
                <a:cubicBezTo>
                  <a:pt x="31" y="18979"/>
                  <a:pt x="3040" y="19349"/>
                  <a:pt x="3673" y="21124"/>
                </a:cubicBezTo>
                <a:cubicBezTo>
                  <a:pt x="4167" y="22482"/>
                  <a:pt x="3009" y="23824"/>
                  <a:pt x="2022" y="24873"/>
                </a:cubicBezTo>
                <a:cubicBezTo>
                  <a:pt x="1034" y="25938"/>
                  <a:pt x="78" y="27512"/>
                  <a:pt x="895" y="28715"/>
                </a:cubicBezTo>
                <a:cubicBezTo>
                  <a:pt x="1420" y="29487"/>
                  <a:pt x="2454" y="29672"/>
                  <a:pt x="3380" y="29780"/>
                </a:cubicBezTo>
                <a:cubicBezTo>
                  <a:pt x="5571" y="30042"/>
                  <a:pt x="7777" y="30228"/>
                  <a:pt x="9984" y="30320"/>
                </a:cubicBezTo>
                <a:lnTo>
                  <a:pt x="99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6"/>
          <p:cNvGrpSpPr/>
          <p:nvPr/>
        </p:nvGrpSpPr>
        <p:grpSpPr>
          <a:xfrm flipH="1">
            <a:off x="-879" y="-274461"/>
            <a:ext cx="2583524" cy="1099434"/>
            <a:chOff x="6976376" y="-4098"/>
            <a:chExt cx="2203118" cy="937549"/>
          </a:xfrm>
        </p:grpSpPr>
        <p:sp>
          <p:nvSpPr>
            <p:cNvPr id="203" name="Google Shape;203;p6"/>
            <p:cNvSpPr/>
            <p:nvPr/>
          </p:nvSpPr>
          <p:spPr>
            <a:xfrm rot="-5400000">
              <a:off x="7609160" y="-636882"/>
              <a:ext cx="937549" cy="2203118"/>
            </a:xfrm>
            <a:custGeom>
              <a:avLst/>
              <a:gdLst/>
              <a:ahLst/>
              <a:cxnLst/>
              <a:rect l="l" t="t" r="r" b="b"/>
              <a:pathLst>
                <a:path w="13903" h="32558" extrusionOk="0">
                  <a:moveTo>
                    <a:pt x="13903" y="0"/>
                  </a:moveTo>
                  <a:cubicBezTo>
                    <a:pt x="13548" y="62"/>
                    <a:pt x="13193" y="108"/>
                    <a:pt x="12838" y="201"/>
                  </a:cubicBezTo>
                  <a:cubicBezTo>
                    <a:pt x="9490" y="880"/>
                    <a:pt x="6126" y="2546"/>
                    <a:pt x="3935" y="5231"/>
                  </a:cubicBezTo>
                  <a:cubicBezTo>
                    <a:pt x="1343" y="8394"/>
                    <a:pt x="1034" y="12514"/>
                    <a:pt x="664" y="16433"/>
                  </a:cubicBezTo>
                  <a:cubicBezTo>
                    <a:pt x="247" y="20923"/>
                    <a:pt x="62" y="25444"/>
                    <a:pt x="16" y="29965"/>
                  </a:cubicBezTo>
                  <a:cubicBezTo>
                    <a:pt x="0" y="30829"/>
                    <a:pt x="16" y="31693"/>
                    <a:pt x="16" y="32558"/>
                  </a:cubicBezTo>
                  <a:lnTo>
                    <a:pt x="1158" y="32558"/>
                  </a:lnTo>
                  <a:cubicBezTo>
                    <a:pt x="1250" y="28083"/>
                    <a:pt x="1513" y="23608"/>
                    <a:pt x="1960" y="19149"/>
                  </a:cubicBezTo>
                  <a:cubicBezTo>
                    <a:pt x="2161" y="17081"/>
                    <a:pt x="2346" y="15029"/>
                    <a:pt x="2639" y="12977"/>
                  </a:cubicBezTo>
                  <a:cubicBezTo>
                    <a:pt x="2917" y="11125"/>
                    <a:pt x="3349" y="9243"/>
                    <a:pt x="4305" y="7607"/>
                  </a:cubicBezTo>
                  <a:cubicBezTo>
                    <a:pt x="5972" y="4799"/>
                    <a:pt x="8888" y="3009"/>
                    <a:pt x="11959" y="2114"/>
                  </a:cubicBezTo>
                  <a:cubicBezTo>
                    <a:pt x="12607" y="1929"/>
                    <a:pt x="13255" y="1775"/>
                    <a:pt x="13903" y="1667"/>
                  </a:cubicBezTo>
                  <a:lnTo>
                    <a:pt x="139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 rot="-5400000">
              <a:off x="8159608" y="-570276"/>
              <a:ext cx="453703" cy="1586059"/>
            </a:xfrm>
            <a:custGeom>
              <a:avLst/>
              <a:gdLst/>
              <a:ahLst/>
              <a:cxnLst/>
              <a:rect l="l" t="t" r="r" b="b"/>
              <a:pathLst>
                <a:path w="6728" h="23439" extrusionOk="0">
                  <a:moveTo>
                    <a:pt x="6728" y="0"/>
                  </a:moveTo>
                  <a:cubicBezTo>
                    <a:pt x="4753" y="1327"/>
                    <a:pt x="3210" y="3194"/>
                    <a:pt x="2284" y="5401"/>
                  </a:cubicBezTo>
                  <a:cubicBezTo>
                    <a:pt x="1019" y="8286"/>
                    <a:pt x="618" y="11449"/>
                    <a:pt x="386" y="14566"/>
                  </a:cubicBezTo>
                  <a:cubicBezTo>
                    <a:pt x="170" y="17513"/>
                    <a:pt x="62" y="20476"/>
                    <a:pt x="0" y="23439"/>
                  </a:cubicBezTo>
                  <a:lnTo>
                    <a:pt x="1559" y="23439"/>
                  </a:lnTo>
                  <a:cubicBezTo>
                    <a:pt x="1605" y="21248"/>
                    <a:pt x="1682" y="19056"/>
                    <a:pt x="1806" y="16865"/>
                  </a:cubicBezTo>
                  <a:cubicBezTo>
                    <a:pt x="2114" y="11635"/>
                    <a:pt x="2577" y="5463"/>
                    <a:pt x="6728" y="1759"/>
                  </a:cubicBezTo>
                  <a:lnTo>
                    <a:pt x="6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6"/>
          <p:cNvSpPr/>
          <p:nvPr/>
        </p:nvSpPr>
        <p:spPr>
          <a:xfrm rot="5400000" flipH="1">
            <a:off x="10853553" y="-294707"/>
            <a:ext cx="1365815" cy="1361872"/>
          </a:xfrm>
          <a:custGeom>
            <a:avLst/>
            <a:gdLst/>
            <a:ahLst/>
            <a:cxnLst/>
            <a:rect l="l" t="t" r="r" b="b"/>
            <a:pathLst>
              <a:path w="17329" h="17220" extrusionOk="0">
                <a:moveTo>
                  <a:pt x="1" y="0"/>
                </a:moveTo>
                <a:cubicBezTo>
                  <a:pt x="294" y="2685"/>
                  <a:pt x="850" y="5308"/>
                  <a:pt x="1930" y="7761"/>
                </a:cubicBezTo>
                <a:cubicBezTo>
                  <a:pt x="2933" y="10060"/>
                  <a:pt x="4537" y="12066"/>
                  <a:pt x="6559" y="13563"/>
                </a:cubicBezTo>
                <a:cubicBezTo>
                  <a:pt x="9074" y="15384"/>
                  <a:pt x="12175" y="16186"/>
                  <a:pt x="15169" y="16803"/>
                </a:cubicBezTo>
                <a:cubicBezTo>
                  <a:pt x="15879" y="16958"/>
                  <a:pt x="16604" y="17096"/>
                  <a:pt x="17329" y="17220"/>
                </a:cubicBezTo>
                <a:lnTo>
                  <a:pt x="17329" y="15924"/>
                </a:lnTo>
                <a:lnTo>
                  <a:pt x="16835" y="15831"/>
                </a:lnTo>
                <a:cubicBezTo>
                  <a:pt x="13888" y="15245"/>
                  <a:pt x="10848" y="14612"/>
                  <a:pt x="8225" y="13054"/>
                </a:cubicBezTo>
                <a:cubicBezTo>
                  <a:pt x="3889" y="10477"/>
                  <a:pt x="1991" y="5647"/>
                  <a:pt x="1251" y="864"/>
                </a:cubicBezTo>
                <a:cubicBezTo>
                  <a:pt x="1205" y="586"/>
                  <a:pt x="1174" y="293"/>
                  <a:pt x="11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6"/>
          <p:cNvGrpSpPr/>
          <p:nvPr/>
        </p:nvGrpSpPr>
        <p:grpSpPr>
          <a:xfrm flipH="1">
            <a:off x="-3074481" y="4867358"/>
            <a:ext cx="4466418" cy="3527352"/>
            <a:chOff x="5750949" y="2651935"/>
            <a:chExt cx="3349814" cy="2645515"/>
          </a:xfrm>
        </p:grpSpPr>
        <p:sp>
          <p:nvSpPr>
            <p:cNvPr id="207" name="Google Shape;207;p6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 rot="-5400000">
              <a:off x="7874270" y="4527256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 rot="-5400000">
              <a:off x="8099107" y="4926073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 rot="-5400000">
              <a:off x="72278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 rot="-5400000">
              <a:off x="8343555" y="5067537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 rot="-5400000">
              <a:off x="8223467" y="4715612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rot="-5400000">
              <a:off x="8736427" y="5185944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 rot="-5400000">
              <a:off x="5937384" y="49188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dk1"/>
        </a:solidFill>
        <a:effectLst/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"/>
          <p:cNvSpPr txBox="1"/>
          <p:nvPr>
            <p:ph type="title"/>
          </p:nvPr>
        </p:nvSpPr>
        <p:spPr>
          <a:xfrm>
            <a:off x="950967" y="593367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6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5" name="Google Shape;285;p7"/>
          <p:cNvSpPr/>
          <p:nvPr/>
        </p:nvSpPr>
        <p:spPr>
          <a:xfrm rot="10800000" flipH="1">
            <a:off x="8361967" y="-1701753"/>
            <a:ext cx="4698604" cy="8950253"/>
          </a:xfrm>
          <a:custGeom>
            <a:avLst/>
            <a:gdLst/>
            <a:ahLst/>
            <a:cxnLst/>
            <a:rect l="l" t="t" r="r" b="b"/>
            <a:pathLst>
              <a:path w="9984" h="30321" extrusionOk="0">
                <a:moveTo>
                  <a:pt x="9968" y="0"/>
                </a:moveTo>
                <a:cubicBezTo>
                  <a:pt x="7407" y="571"/>
                  <a:pt x="4491" y="1420"/>
                  <a:pt x="2654" y="2885"/>
                </a:cubicBezTo>
                <a:cubicBezTo>
                  <a:pt x="1837" y="3549"/>
                  <a:pt x="1235" y="4320"/>
                  <a:pt x="973" y="5246"/>
                </a:cubicBezTo>
                <a:cubicBezTo>
                  <a:pt x="587" y="6666"/>
                  <a:pt x="1528" y="8055"/>
                  <a:pt x="2346" y="9274"/>
                </a:cubicBezTo>
                <a:cubicBezTo>
                  <a:pt x="3179" y="10477"/>
                  <a:pt x="3951" y="12035"/>
                  <a:pt x="3287" y="13332"/>
                </a:cubicBezTo>
                <a:cubicBezTo>
                  <a:pt x="2500" y="14859"/>
                  <a:pt x="0" y="15368"/>
                  <a:pt x="16" y="17097"/>
                </a:cubicBezTo>
                <a:cubicBezTo>
                  <a:pt x="31" y="18979"/>
                  <a:pt x="3040" y="19349"/>
                  <a:pt x="3673" y="21124"/>
                </a:cubicBezTo>
                <a:cubicBezTo>
                  <a:pt x="4167" y="22482"/>
                  <a:pt x="3009" y="23824"/>
                  <a:pt x="2022" y="24873"/>
                </a:cubicBezTo>
                <a:cubicBezTo>
                  <a:pt x="1034" y="25938"/>
                  <a:pt x="78" y="27512"/>
                  <a:pt x="895" y="28715"/>
                </a:cubicBezTo>
                <a:cubicBezTo>
                  <a:pt x="1420" y="29487"/>
                  <a:pt x="2454" y="29672"/>
                  <a:pt x="3380" y="29780"/>
                </a:cubicBezTo>
                <a:cubicBezTo>
                  <a:pt x="5571" y="30042"/>
                  <a:pt x="7777" y="30228"/>
                  <a:pt x="9984" y="30320"/>
                </a:cubicBezTo>
                <a:lnTo>
                  <a:pt x="996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p7"/>
          <p:cNvGrpSpPr/>
          <p:nvPr/>
        </p:nvGrpSpPr>
        <p:grpSpPr>
          <a:xfrm rot="5400000">
            <a:off x="9314198" y="965312"/>
            <a:ext cx="4466418" cy="3455890"/>
            <a:chOff x="5750949" y="2651935"/>
            <a:chExt cx="3349814" cy="2591918"/>
          </a:xfrm>
        </p:grpSpPr>
        <p:sp>
          <p:nvSpPr>
            <p:cNvPr id="287" name="Google Shape;287;p7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445719" y="4294043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7722528" y="4423089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7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7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7"/>
            <p:cNvSpPr/>
            <p:nvPr/>
          </p:nvSpPr>
          <p:spPr>
            <a:xfrm rot="-5400000">
              <a:off x="72278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7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7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rot="-5400000">
              <a:off x="8225516" y="4786536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 rot="-5400000">
              <a:off x="7872214" y="4863161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 rot="-5400000">
              <a:off x="7849817" y="4649267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 rot="-5400000">
              <a:off x="6546984" y="51474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" name="Google Shape;363;p7"/>
          <p:cNvGrpSpPr/>
          <p:nvPr/>
        </p:nvGrpSpPr>
        <p:grpSpPr>
          <a:xfrm rot="10800000" flipH="1">
            <a:off x="9974934" y="5646036"/>
            <a:ext cx="2937491" cy="1250066"/>
            <a:chOff x="6976376" y="-4098"/>
            <a:chExt cx="2203118" cy="937549"/>
          </a:xfrm>
        </p:grpSpPr>
        <p:sp>
          <p:nvSpPr>
            <p:cNvPr id="364" name="Google Shape;364;p7"/>
            <p:cNvSpPr/>
            <p:nvPr/>
          </p:nvSpPr>
          <p:spPr>
            <a:xfrm rot="-5400000">
              <a:off x="7609160" y="-636882"/>
              <a:ext cx="937549" cy="2203118"/>
            </a:xfrm>
            <a:custGeom>
              <a:avLst/>
              <a:gdLst/>
              <a:ahLst/>
              <a:cxnLst/>
              <a:rect l="l" t="t" r="r" b="b"/>
              <a:pathLst>
                <a:path w="13903" h="32558" extrusionOk="0">
                  <a:moveTo>
                    <a:pt x="13903" y="0"/>
                  </a:moveTo>
                  <a:cubicBezTo>
                    <a:pt x="13548" y="62"/>
                    <a:pt x="13193" y="108"/>
                    <a:pt x="12838" y="201"/>
                  </a:cubicBezTo>
                  <a:cubicBezTo>
                    <a:pt x="9490" y="880"/>
                    <a:pt x="6126" y="2546"/>
                    <a:pt x="3935" y="5231"/>
                  </a:cubicBezTo>
                  <a:cubicBezTo>
                    <a:pt x="1343" y="8394"/>
                    <a:pt x="1034" y="12514"/>
                    <a:pt x="664" y="16433"/>
                  </a:cubicBezTo>
                  <a:cubicBezTo>
                    <a:pt x="247" y="20923"/>
                    <a:pt x="62" y="25444"/>
                    <a:pt x="16" y="29965"/>
                  </a:cubicBezTo>
                  <a:cubicBezTo>
                    <a:pt x="0" y="30829"/>
                    <a:pt x="16" y="31693"/>
                    <a:pt x="16" y="32558"/>
                  </a:cubicBezTo>
                  <a:lnTo>
                    <a:pt x="1158" y="32558"/>
                  </a:lnTo>
                  <a:cubicBezTo>
                    <a:pt x="1250" y="28083"/>
                    <a:pt x="1513" y="23608"/>
                    <a:pt x="1960" y="19149"/>
                  </a:cubicBezTo>
                  <a:cubicBezTo>
                    <a:pt x="2161" y="17081"/>
                    <a:pt x="2346" y="15029"/>
                    <a:pt x="2639" y="12977"/>
                  </a:cubicBezTo>
                  <a:cubicBezTo>
                    <a:pt x="2917" y="11125"/>
                    <a:pt x="3349" y="9243"/>
                    <a:pt x="4305" y="7607"/>
                  </a:cubicBezTo>
                  <a:cubicBezTo>
                    <a:pt x="5972" y="4799"/>
                    <a:pt x="8888" y="3009"/>
                    <a:pt x="11959" y="2114"/>
                  </a:cubicBezTo>
                  <a:cubicBezTo>
                    <a:pt x="12607" y="1929"/>
                    <a:pt x="13255" y="1775"/>
                    <a:pt x="13903" y="1667"/>
                  </a:cubicBezTo>
                  <a:lnTo>
                    <a:pt x="13903" y="0"/>
                  </a:ln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 rot="-5400000">
              <a:off x="8159608" y="-570276"/>
              <a:ext cx="453703" cy="1586059"/>
            </a:xfrm>
            <a:custGeom>
              <a:avLst/>
              <a:gdLst/>
              <a:ahLst/>
              <a:cxnLst/>
              <a:rect l="l" t="t" r="r" b="b"/>
              <a:pathLst>
                <a:path w="6728" h="23439" extrusionOk="0">
                  <a:moveTo>
                    <a:pt x="6728" y="0"/>
                  </a:moveTo>
                  <a:cubicBezTo>
                    <a:pt x="4753" y="1327"/>
                    <a:pt x="3210" y="3194"/>
                    <a:pt x="2284" y="5401"/>
                  </a:cubicBezTo>
                  <a:cubicBezTo>
                    <a:pt x="1019" y="8286"/>
                    <a:pt x="618" y="11449"/>
                    <a:pt x="386" y="14566"/>
                  </a:cubicBezTo>
                  <a:cubicBezTo>
                    <a:pt x="170" y="17513"/>
                    <a:pt x="62" y="20476"/>
                    <a:pt x="0" y="23439"/>
                  </a:cubicBezTo>
                  <a:lnTo>
                    <a:pt x="1559" y="23439"/>
                  </a:lnTo>
                  <a:cubicBezTo>
                    <a:pt x="1605" y="21248"/>
                    <a:pt x="1682" y="19056"/>
                    <a:pt x="1806" y="16865"/>
                  </a:cubicBezTo>
                  <a:cubicBezTo>
                    <a:pt x="2114" y="11635"/>
                    <a:pt x="2577" y="5463"/>
                    <a:pt x="6728" y="1759"/>
                  </a:cubicBezTo>
                  <a:lnTo>
                    <a:pt x="6728" y="0"/>
                  </a:ln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" name="Google Shape;366;p7"/>
          <p:cNvGrpSpPr/>
          <p:nvPr/>
        </p:nvGrpSpPr>
        <p:grpSpPr>
          <a:xfrm>
            <a:off x="-32700" y="5831797"/>
            <a:ext cx="4343457" cy="1020637"/>
            <a:chOff x="-24525" y="4373847"/>
            <a:chExt cx="3257593" cy="765478"/>
          </a:xfrm>
        </p:grpSpPr>
        <p:sp>
          <p:nvSpPr>
            <p:cNvPr id="367" name="Google Shape;367;p7"/>
            <p:cNvSpPr/>
            <p:nvPr/>
          </p:nvSpPr>
          <p:spPr>
            <a:xfrm rot="-5400000">
              <a:off x="1117608" y="3587137"/>
              <a:ext cx="410055" cy="2694321"/>
            </a:xfrm>
            <a:custGeom>
              <a:avLst/>
              <a:gdLst/>
              <a:ahLst/>
              <a:cxnLst/>
              <a:rect l="l" t="t" r="r" b="b"/>
              <a:pathLst>
                <a:path w="6605" h="43251" extrusionOk="0">
                  <a:moveTo>
                    <a:pt x="5417" y="0"/>
                  </a:moveTo>
                  <a:cubicBezTo>
                    <a:pt x="5370" y="5709"/>
                    <a:pt x="5324" y="11403"/>
                    <a:pt x="5278" y="17096"/>
                  </a:cubicBezTo>
                  <a:cubicBezTo>
                    <a:pt x="5247" y="21232"/>
                    <a:pt x="5417" y="25413"/>
                    <a:pt x="4954" y="29518"/>
                  </a:cubicBezTo>
                  <a:cubicBezTo>
                    <a:pt x="4583" y="32974"/>
                    <a:pt x="3442" y="36291"/>
                    <a:pt x="1590" y="39239"/>
                  </a:cubicBezTo>
                  <a:cubicBezTo>
                    <a:pt x="1112" y="39995"/>
                    <a:pt x="572" y="40735"/>
                    <a:pt x="1" y="41430"/>
                  </a:cubicBezTo>
                  <a:lnTo>
                    <a:pt x="16" y="43250"/>
                  </a:lnTo>
                  <a:cubicBezTo>
                    <a:pt x="2948" y="40118"/>
                    <a:pt x="4954" y="36230"/>
                    <a:pt x="5802" y="32017"/>
                  </a:cubicBezTo>
                  <a:cubicBezTo>
                    <a:pt x="6605" y="27851"/>
                    <a:pt x="6404" y="23546"/>
                    <a:pt x="6389" y="19334"/>
                  </a:cubicBezTo>
                  <a:cubicBezTo>
                    <a:pt x="6358" y="14967"/>
                    <a:pt x="6342" y="10616"/>
                    <a:pt x="6312" y="6265"/>
                  </a:cubicBezTo>
                  <a:lnTo>
                    <a:pt x="6281" y="0"/>
                  </a:lnTo>
                  <a:close/>
                </a:path>
              </a:pathLst>
            </a:custGeom>
            <a:solidFill>
              <a:srgbClr val="006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 rot="-5400000">
              <a:off x="1222030" y="3127293"/>
              <a:ext cx="764484" cy="3257592"/>
            </a:xfrm>
            <a:custGeom>
              <a:avLst/>
              <a:gdLst/>
              <a:ahLst/>
              <a:cxnLst/>
              <a:rect l="l" t="t" r="r" b="b"/>
              <a:pathLst>
                <a:path w="12314" h="52293" extrusionOk="0">
                  <a:moveTo>
                    <a:pt x="11110" y="0"/>
                  </a:moveTo>
                  <a:lnTo>
                    <a:pt x="11110" y="46"/>
                  </a:lnTo>
                  <a:cubicBezTo>
                    <a:pt x="11110" y="2577"/>
                    <a:pt x="11094" y="5092"/>
                    <a:pt x="11048" y="7607"/>
                  </a:cubicBezTo>
                  <a:cubicBezTo>
                    <a:pt x="10971" y="12637"/>
                    <a:pt x="10801" y="17667"/>
                    <a:pt x="10570" y="22698"/>
                  </a:cubicBezTo>
                  <a:cubicBezTo>
                    <a:pt x="10446" y="25213"/>
                    <a:pt x="10307" y="27712"/>
                    <a:pt x="10122" y="30227"/>
                  </a:cubicBezTo>
                  <a:cubicBezTo>
                    <a:pt x="9968" y="32635"/>
                    <a:pt x="9814" y="35026"/>
                    <a:pt x="9320" y="37387"/>
                  </a:cubicBezTo>
                  <a:cubicBezTo>
                    <a:pt x="8564" y="41152"/>
                    <a:pt x="6743" y="44624"/>
                    <a:pt x="4074" y="47386"/>
                  </a:cubicBezTo>
                  <a:cubicBezTo>
                    <a:pt x="2870" y="48635"/>
                    <a:pt x="1497" y="49731"/>
                    <a:pt x="0" y="50626"/>
                  </a:cubicBezTo>
                  <a:lnTo>
                    <a:pt x="0" y="52292"/>
                  </a:lnTo>
                  <a:cubicBezTo>
                    <a:pt x="4753" y="49731"/>
                    <a:pt x="8579" y="45349"/>
                    <a:pt x="10246" y="40211"/>
                  </a:cubicBezTo>
                  <a:cubicBezTo>
                    <a:pt x="11017" y="37896"/>
                    <a:pt x="11341" y="35458"/>
                    <a:pt x="11557" y="33051"/>
                  </a:cubicBezTo>
                  <a:cubicBezTo>
                    <a:pt x="11773" y="30521"/>
                    <a:pt x="11881" y="27990"/>
                    <a:pt x="11989" y="25460"/>
                  </a:cubicBezTo>
                  <a:cubicBezTo>
                    <a:pt x="12205" y="20291"/>
                    <a:pt x="12313" y="15121"/>
                    <a:pt x="12282" y="9937"/>
                  </a:cubicBezTo>
                  <a:cubicBezTo>
                    <a:pt x="12267" y="7036"/>
                    <a:pt x="12205" y="4120"/>
                    <a:pt x="12097" y="1219"/>
                  </a:cubicBezTo>
                  <a:cubicBezTo>
                    <a:pt x="12097" y="818"/>
                    <a:pt x="12082" y="401"/>
                    <a:pt x="12066" y="0"/>
                  </a:cubicBezTo>
                  <a:close/>
                </a:path>
              </a:pathLst>
            </a:custGeom>
            <a:solidFill>
              <a:srgbClr val="006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8"/>
          <p:cNvGrpSpPr/>
          <p:nvPr/>
        </p:nvGrpSpPr>
        <p:grpSpPr>
          <a:xfrm rot="10800000" flipH="1">
            <a:off x="-1730166" y="-3327581"/>
            <a:ext cx="15107591" cy="10185585"/>
            <a:chOff x="-269296" y="-76100"/>
            <a:chExt cx="10060996" cy="7353152"/>
          </a:xfrm>
        </p:grpSpPr>
        <p:sp>
          <p:nvSpPr>
            <p:cNvPr id="371" name="Google Shape;371;p8"/>
            <p:cNvSpPr/>
            <p:nvPr/>
          </p:nvSpPr>
          <p:spPr>
            <a:xfrm flipH="1">
              <a:off x="-52663" y="-76100"/>
              <a:ext cx="9844363" cy="7353152"/>
            </a:xfrm>
            <a:custGeom>
              <a:avLst/>
              <a:gdLst/>
              <a:ahLst/>
              <a:cxnLst/>
              <a:rect l="l" t="t" r="r" b="b"/>
              <a:pathLst>
                <a:path w="71411" h="123055" extrusionOk="0">
                  <a:moveTo>
                    <a:pt x="0" y="0"/>
                  </a:moveTo>
                  <a:cubicBezTo>
                    <a:pt x="325" y="17498"/>
                    <a:pt x="757" y="35119"/>
                    <a:pt x="1358" y="52663"/>
                  </a:cubicBezTo>
                  <a:cubicBezTo>
                    <a:pt x="1513" y="57215"/>
                    <a:pt x="1775" y="62090"/>
                    <a:pt x="4537" y="65717"/>
                  </a:cubicBezTo>
                  <a:cubicBezTo>
                    <a:pt x="9228" y="71889"/>
                    <a:pt x="19982" y="72876"/>
                    <a:pt x="21865" y="80406"/>
                  </a:cubicBezTo>
                  <a:cubicBezTo>
                    <a:pt x="23871" y="88553"/>
                    <a:pt x="12993" y="96037"/>
                    <a:pt x="15554" y="104014"/>
                  </a:cubicBezTo>
                  <a:cubicBezTo>
                    <a:pt x="16449" y="106791"/>
                    <a:pt x="18841" y="108828"/>
                    <a:pt x="19998" y="111513"/>
                  </a:cubicBezTo>
                  <a:cubicBezTo>
                    <a:pt x="21572" y="115201"/>
                    <a:pt x="20600" y="119089"/>
                    <a:pt x="19365" y="123055"/>
                  </a:cubicBezTo>
                  <a:lnTo>
                    <a:pt x="31910" y="123055"/>
                  </a:lnTo>
                  <a:cubicBezTo>
                    <a:pt x="34194" y="120617"/>
                    <a:pt x="36354" y="118071"/>
                    <a:pt x="38406" y="115432"/>
                  </a:cubicBezTo>
                  <a:cubicBezTo>
                    <a:pt x="40103" y="113241"/>
                    <a:pt x="41801" y="110464"/>
                    <a:pt x="40859" y="107856"/>
                  </a:cubicBezTo>
                  <a:cubicBezTo>
                    <a:pt x="40273" y="106282"/>
                    <a:pt x="38853" y="105187"/>
                    <a:pt x="37820" y="103860"/>
                  </a:cubicBezTo>
                  <a:cubicBezTo>
                    <a:pt x="33900" y="98829"/>
                    <a:pt x="36153" y="91469"/>
                    <a:pt x="39286" y="85914"/>
                  </a:cubicBezTo>
                  <a:cubicBezTo>
                    <a:pt x="47109" y="72074"/>
                    <a:pt x="59252" y="61288"/>
                    <a:pt x="71411" y="51043"/>
                  </a:cubicBezTo>
                  <a:lnTo>
                    <a:pt x="71411" y="0"/>
                  </a:ln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-269296" y="2884849"/>
              <a:ext cx="5383925" cy="3895350"/>
            </a:xfrm>
            <a:custGeom>
              <a:avLst/>
              <a:gdLst/>
              <a:ahLst/>
              <a:cxnLst/>
              <a:rect l="l" t="t" r="r" b="b"/>
              <a:pathLst>
                <a:path w="215357" h="155814" extrusionOk="0">
                  <a:moveTo>
                    <a:pt x="4676" y="23671"/>
                  </a:moveTo>
                  <a:cubicBezTo>
                    <a:pt x="16297" y="31355"/>
                    <a:pt x="68240" y="39292"/>
                    <a:pt x="88496" y="46150"/>
                  </a:cubicBezTo>
                  <a:cubicBezTo>
                    <a:pt x="108753" y="53008"/>
                    <a:pt x="117706" y="56374"/>
                    <a:pt x="126215" y="64819"/>
                  </a:cubicBezTo>
                  <a:cubicBezTo>
                    <a:pt x="134724" y="73265"/>
                    <a:pt x="139741" y="87108"/>
                    <a:pt x="139550" y="96823"/>
                  </a:cubicBezTo>
                  <a:cubicBezTo>
                    <a:pt x="139360" y="106539"/>
                    <a:pt x="125644" y="116445"/>
                    <a:pt x="125072" y="123112"/>
                  </a:cubicBezTo>
                  <a:cubicBezTo>
                    <a:pt x="124501" y="129780"/>
                    <a:pt x="128882" y="131431"/>
                    <a:pt x="136121" y="136828"/>
                  </a:cubicBezTo>
                  <a:cubicBezTo>
                    <a:pt x="143360" y="142226"/>
                    <a:pt x="159299" y="153910"/>
                    <a:pt x="168506" y="155497"/>
                  </a:cubicBezTo>
                  <a:cubicBezTo>
                    <a:pt x="177714" y="157085"/>
                    <a:pt x="183683" y="152513"/>
                    <a:pt x="191366" y="146353"/>
                  </a:cubicBezTo>
                  <a:cubicBezTo>
                    <a:pt x="199050" y="140194"/>
                    <a:pt x="212448" y="128510"/>
                    <a:pt x="214607" y="118540"/>
                  </a:cubicBezTo>
                  <a:cubicBezTo>
                    <a:pt x="216766" y="108571"/>
                    <a:pt x="214544" y="96887"/>
                    <a:pt x="204320" y="86536"/>
                  </a:cubicBezTo>
                  <a:cubicBezTo>
                    <a:pt x="194097" y="76186"/>
                    <a:pt x="172888" y="65835"/>
                    <a:pt x="153266" y="56437"/>
                  </a:cubicBezTo>
                  <a:cubicBezTo>
                    <a:pt x="133645" y="47039"/>
                    <a:pt x="109007" y="39546"/>
                    <a:pt x="86591" y="30148"/>
                  </a:cubicBezTo>
                  <a:cubicBezTo>
                    <a:pt x="64176" y="20750"/>
                    <a:pt x="32426" y="1129"/>
                    <a:pt x="18773" y="49"/>
                  </a:cubicBezTo>
                  <a:cubicBezTo>
                    <a:pt x="5121" y="-1030"/>
                    <a:pt x="-6944" y="15988"/>
                    <a:pt x="4676" y="23671"/>
                  </a:cubicBezTo>
                  <a:close/>
                </a:path>
              </a:pathLst>
            </a:custGeom>
            <a:solidFill>
              <a:srgbClr val="FFD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3" name="Google Shape;373;p8"/>
          <p:cNvGrpSpPr/>
          <p:nvPr/>
        </p:nvGrpSpPr>
        <p:grpSpPr>
          <a:xfrm>
            <a:off x="-3820266" y="1830331"/>
            <a:ext cx="4466418" cy="3197355"/>
            <a:chOff x="5750949" y="2651935"/>
            <a:chExt cx="3349814" cy="2398016"/>
          </a:xfrm>
        </p:grpSpPr>
        <p:sp>
          <p:nvSpPr>
            <p:cNvPr id="374" name="Google Shape;374;p8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 rot="-5400000">
              <a:off x="7445719" y="4294043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 rot="-5400000">
              <a:off x="7722528" y="4423089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8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8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8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8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8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8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8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8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8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8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8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8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8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8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8"/>
            <p:cNvSpPr/>
            <p:nvPr/>
          </p:nvSpPr>
          <p:spPr>
            <a:xfrm rot="-5400000">
              <a:off x="72278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8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8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8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8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8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8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 rot="-5400000">
              <a:off x="8225516" y="4786536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 rot="-5400000">
              <a:off x="7872214" y="4863161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 rot="-5400000">
              <a:off x="7849817" y="4649267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rot="-5400000">
              <a:off x="5937384" y="49188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0" name="Google Shape;450;p8"/>
          <p:cNvSpPr/>
          <p:nvPr/>
        </p:nvSpPr>
        <p:spPr>
          <a:xfrm rot="-3995924">
            <a:off x="66908" y="-409897"/>
            <a:ext cx="1365808" cy="1361844"/>
          </a:xfrm>
          <a:custGeom>
            <a:avLst/>
            <a:gdLst/>
            <a:ahLst/>
            <a:cxnLst/>
            <a:rect l="l" t="t" r="r" b="b"/>
            <a:pathLst>
              <a:path w="17329" h="17220" extrusionOk="0">
                <a:moveTo>
                  <a:pt x="1" y="0"/>
                </a:moveTo>
                <a:cubicBezTo>
                  <a:pt x="294" y="2685"/>
                  <a:pt x="850" y="5308"/>
                  <a:pt x="1930" y="7761"/>
                </a:cubicBezTo>
                <a:cubicBezTo>
                  <a:pt x="2933" y="10060"/>
                  <a:pt x="4537" y="12066"/>
                  <a:pt x="6559" y="13563"/>
                </a:cubicBezTo>
                <a:cubicBezTo>
                  <a:pt x="9074" y="15384"/>
                  <a:pt x="12175" y="16186"/>
                  <a:pt x="15169" y="16803"/>
                </a:cubicBezTo>
                <a:cubicBezTo>
                  <a:pt x="15879" y="16958"/>
                  <a:pt x="16604" y="17096"/>
                  <a:pt x="17329" y="17220"/>
                </a:cubicBezTo>
                <a:lnTo>
                  <a:pt x="17329" y="15924"/>
                </a:lnTo>
                <a:lnTo>
                  <a:pt x="16835" y="15831"/>
                </a:lnTo>
                <a:cubicBezTo>
                  <a:pt x="13888" y="15245"/>
                  <a:pt x="10848" y="14612"/>
                  <a:pt x="8225" y="13054"/>
                </a:cubicBezTo>
                <a:cubicBezTo>
                  <a:pt x="3889" y="10477"/>
                  <a:pt x="1991" y="5647"/>
                  <a:pt x="1251" y="864"/>
                </a:cubicBezTo>
                <a:cubicBezTo>
                  <a:pt x="1205" y="586"/>
                  <a:pt x="1174" y="293"/>
                  <a:pt x="1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8"/>
          <p:cNvGrpSpPr/>
          <p:nvPr/>
        </p:nvGrpSpPr>
        <p:grpSpPr>
          <a:xfrm flipH="1">
            <a:off x="7950132" y="5837364"/>
            <a:ext cx="4343457" cy="1020637"/>
            <a:chOff x="-24525" y="4373847"/>
            <a:chExt cx="3257593" cy="765478"/>
          </a:xfrm>
        </p:grpSpPr>
        <p:sp>
          <p:nvSpPr>
            <p:cNvPr id="452" name="Google Shape;452;p8"/>
            <p:cNvSpPr/>
            <p:nvPr/>
          </p:nvSpPr>
          <p:spPr>
            <a:xfrm rot="-5400000">
              <a:off x="1117608" y="3587137"/>
              <a:ext cx="410055" cy="2694321"/>
            </a:xfrm>
            <a:custGeom>
              <a:avLst/>
              <a:gdLst/>
              <a:ahLst/>
              <a:cxnLst/>
              <a:rect l="l" t="t" r="r" b="b"/>
              <a:pathLst>
                <a:path w="6605" h="43251" extrusionOk="0">
                  <a:moveTo>
                    <a:pt x="5417" y="0"/>
                  </a:moveTo>
                  <a:cubicBezTo>
                    <a:pt x="5370" y="5709"/>
                    <a:pt x="5324" y="11403"/>
                    <a:pt x="5278" y="17096"/>
                  </a:cubicBezTo>
                  <a:cubicBezTo>
                    <a:pt x="5247" y="21232"/>
                    <a:pt x="5417" y="25413"/>
                    <a:pt x="4954" y="29518"/>
                  </a:cubicBezTo>
                  <a:cubicBezTo>
                    <a:pt x="4583" y="32974"/>
                    <a:pt x="3442" y="36291"/>
                    <a:pt x="1590" y="39239"/>
                  </a:cubicBezTo>
                  <a:cubicBezTo>
                    <a:pt x="1112" y="39995"/>
                    <a:pt x="572" y="40735"/>
                    <a:pt x="1" y="41430"/>
                  </a:cubicBezTo>
                  <a:lnTo>
                    <a:pt x="16" y="43250"/>
                  </a:lnTo>
                  <a:cubicBezTo>
                    <a:pt x="2948" y="40118"/>
                    <a:pt x="4954" y="36230"/>
                    <a:pt x="5802" y="32017"/>
                  </a:cubicBezTo>
                  <a:cubicBezTo>
                    <a:pt x="6605" y="27851"/>
                    <a:pt x="6404" y="23546"/>
                    <a:pt x="6389" y="19334"/>
                  </a:cubicBezTo>
                  <a:cubicBezTo>
                    <a:pt x="6358" y="14967"/>
                    <a:pt x="6342" y="10616"/>
                    <a:pt x="6312" y="6265"/>
                  </a:cubicBezTo>
                  <a:lnTo>
                    <a:pt x="6281" y="0"/>
                  </a:lnTo>
                  <a:close/>
                </a:path>
              </a:pathLst>
            </a:custGeom>
            <a:solidFill>
              <a:srgbClr val="006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rot="-5400000">
              <a:off x="1222030" y="3127293"/>
              <a:ext cx="764484" cy="3257592"/>
            </a:xfrm>
            <a:custGeom>
              <a:avLst/>
              <a:gdLst/>
              <a:ahLst/>
              <a:cxnLst/>
              <a:rect l="l" t="t" r="r" b="b"/>
              <a:pathLst>
                <a:path w="12314" h="52293" extrusionOk="0">
                  <a:moveTo>
                    <a:pt x="11110" y="0"/>
                  </a:moveTo>
                  <a:lnTo>
                    <a:pt x="11110" y="46"/>
                  </a:lnTo>
                  <a:cubicBezTo>
                    <a:pt x="11110" y="2577"/>
                    <a:pt x="11094" y="5092"/>
                    <a:pt x="11048" y="7607"/>
                  </a:cubicBezTo>
                  <a:cubicBezTo>
                    <a:pt x="10971" y="12637"/>
                    <a:pt x="10801" y="17667"/>
                    <a:pt x="10570" y="22698"/>
                  </a:cubicBezTo>
                  <a:cubicBezTo>
                    <a:pt x="10446" y="25213"/>
                    <a:pt x="10307" y="27712"/>
                    <a:pt x="10122" y="30227"/>
                  </a:cubicBezTo>
                  <a:cubicBezTo>
                    <a:pt x="9968" y="32635"/>
                    <a:pt x="9814" y="35026"/>
                    <a:pt x="9320" y="37387"/>
                  </a:cubicBezTo>
                  <a:cubicBezTo>
                    <a:pt x="8564" y="41152"/>
                    <a:pt x="6743" y="44624"/>
                    <a:pt x="4074" y="47386"/>
                  </a:cubicBezTo>
                  <a:cubicBezTo>
                    <a:pt x="2870" y="48635"/>
                    <a:pt x="1497" y="49731"/>
                    <a:pt x="0" y="50626"/>
                  </a:cubicBezTo>
                  <a:lnTo>
                    <a:pt x="0" y="52292"/>
                  </a:lnTo>
                  <a:cubicBezTo>
                    <a:pt x="4753" y="49731"/>
                    <a:pt x="8579" y="45349"/>
                    <a:pt x="10246" y="40211"/>
                  </a:cubicBezTo>
                  <a:cubicBezTo>
                    <a:pt x="11017" y="37896"/>
                    <a:pt x="11341" y="35458"/>
                    <a:pt x="11557" y="33051"/>
                  </a:cubicBezTo>
                  <a:cubicBezTo>
                    <a:pt x="11773" y="30521"/>
                    <a:pt x="11881" y="27990"/>
                    <a:pt x="11989" y="25460"/>
                  </a:cubicBezTo>
                  <a:cubicBezTo>
                    <a:pt x="12205" y="20291"/>
                    <a:pt x="12313" y="15121"/>
                    <a:pt x="12282" y="9937"/>
                  </a:cubicBezTo>
                  <a:cubicBezTo>
                    <a:pt x="12267" y="7036"/>
                    <a:pt x="12205" y="4120"/>
                    <a:pt x="12097" y="1219"/>
                  </a:cubicBezTo>
                  <a:cubicBezTo>
                    <a:pt x="12097" y="818"/>
                    <a:pt x="12082" y="401"/>
                    <a:pt x="12066" y="0"/>
                  </a:cubicBezTo>
                  <a:close/>
                </a:path>
              </a:pathLst>
            </a:custGeom>
            <a:solidFill>
              <a:srgbClr val="006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8"/>
          <p:cNvSpPr txBox="1"/>
          <p:nvPr>
            <p:ph type="body" idx="1"/>
          </p:nvPr>
        </p:nvSpPr>
        <p:spPr>
          <a:xfrm>
            <a:off x="950967" y="1536633"/>
            <a:ext cx="10311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AutoNum type="arabicPeriod"/>
              <a:defRPr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455" name="Google Shape;455;p8"/>
          <p:cNvSpPr txBox="1"/>
          <p:nvPr>
            <p:ph type="title"/>
          </p:nvPr>
        </p:nvSpPr>
        <p:spPr>
          <a:xfrm>
            <a:off x="950967" y="593367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6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dk1"/>
        </a:solidFill>
        <a:effectLst/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9"/>
          <p:cNvSpPr/>
          <p:nvPr/>
        </p:nvSpPr>
        <p:spPr>
          <a:xfrm rot="10800000" flipH="1">
            <a:off x="7629650" y="-1371553"/>
            <a:ext cx="4698604" cy="8950253"/>
          </a:xfrm>
          <a:custGeom>
            <a:avLst/>
            <a:gdLst/>
            <a:ahLst/>
            <a:cxnLst/>
            <a:rect l="l" t="t" r="r" b="b"/>
            <a:pathLst>
              <a:path w="9984" h="30321" extrusionOk="0">
                <a:moveTo>
                  <a:pt x="9968" y="0"/>
                </a:moveTo>
                <a:cubicBezTo>
                  <a:pt x="7407" y="571"/>
                  <a:pt x="4491" y="1420"/>
                  <a:pt x="2654" y="2885"/>
                </a:cubicBezTo>
                <a:cubicBezTo>
                  <a:pt x="1837" y="3549"/>
                  <a:pt x="1235" y="4320"/>
                  <a:pt x="973" y="5246"/>
                </a:cubicBezTo>
                <a:cubicBezTo>
                  <a:pt x="587" y="6666"/>
                  <a:pt x="1528" y="8055"/>
                  <a:pt x="2346" y="9274"/>
                </a:cubicBezTo>
                <a:cubicBezTo>
                  <a:pt x="3179" y="10477"/>
                  <a:pt x="3951" y="12035"/>
                  <a:pt x="3287" y="13332"/>
                </a:cubicBezTo>
                <a:cubicBezTo>
                  <a:pt x="2500" y="14859"/>
                  <a:pt x="0" y="15368"/>
                  <a:pt x="16" y="17097"/>
                </a:cubicBezTo>
                <a:cubicBezTo>
                  <a:pt x="31" y="18979"/>
                  <a:pt x="3040" y="19349"/>
                  <a:pt x="3673" y="21124"/>
                </a:cubicBezTo>
                <a:cubicBezTo>
                  <a:pt x="4167" y="22482"/>
                  <a:pt x="3009" y="23824"/>
                  <a:pt x="2022" y="24873"/>
                </a:cubicBezTo>
                <a:cubicBezTo>
                  <a:pt x="1034" y="25938"/>
                  <a:pt x="78" y="27512"/>
                  <a:pt x="895" y="28715"/>
                </a:cubicBezTo>
                <a:cubicBezTo>
                  <a:pt x="1420" y="29487"/>
                  <a:pt x="2454" y="29672"/>
                  <a:pt x="3380" y="29780"/>
                </a:cubicBezTo>
                <a:cubicBezTo>
                  <a:pt x="5571" y="30042"/>
                  <a:pt x="7777" y="30228"/>
                  <a:pt x="9984" y="30320"/>
                </a:cubicBezTo>
                <a:lnTo>
                  <a:pt x="996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p9"/>
          <p:cNvGrpSpPr/>
          <p:nvPr/>
        </p:nvGrpSpPr>
        <p:grpSpPr>
          <a:xfrm rot="5400000">
            <a:off x="8755398" y="965312"/>
            <a:ext cx="4466418" cy="3455890"/>
            <a:chOff x="5750949" y="2651935"/>
            <a:chExt cx="3349814" cy="2591918"/>
          </a:xfrm>
        </p:grpSpPr>
        <p:sp>
          <p:nvSpPr>
            <p:cNvPr id="459" name="Google Shape;459;p9"/>
            <p:cNvSpPr/>
            <p:nvPr/>
          </p:nvSpPr>
          <p:spPr>
            <a:xfrm rot="-5400000">
              <a:off x="6340942" y="3802359"/>
              <a:ext cx="95880" cy="117206"/>
            </a:xfrm>
            <a:custGeom>
              <a:avLst/>
              <a:gdLst/>
              <a:ahLst/>
              <a:cxnLst/>
              <a:rect l="l" t="t" r="r" b="b"/>
              <a:pathLst>
                <a:path w="1622" h="1976" extrusionOk="0">
                  <a:moveTo>
                    <a:pt x="819" y="1"/>
                  </a:moveTo>
                  <a:lnTo>
                    <a:pt x="618" y="16"/>
                  </a:lnTo>
                  <a:cubicBezTo>
                    <a:pt x="479" y="63"/>
                    <a:pt x="371" y="124"/>
                    <a:pt x="279" y="217"/>
                  </a:cubicBezTo>
                  <a:lnTo>
                    <a:pt x="155" y="371"/>
                  </a:lnTo>
                  <a:cubicBezTo>
                    <a:pt x="78" y="495"/>
                    <a:pt x="47" y="618"/>
                    <a:pt x="47" y="757"/>
                  </a:cubicBezTo>
                  <a:lnTo>
                    <a:pt x="32" y="772"/>
                  </a:lnTo>
                  <a:lnTo>
                    <a:pt x="1" y="1174"/>
                  </a:lnTo>
                  <a:cubicBezTo>
                    <a:pt x="16" y="1621"/>
                    <a:pt x="371" y="1976"/>
                    <a:pt x="819" y="1976"/>
                  </a:cubicBezTo>
                  <a:lnTo>
                    <a:pt x="1035" y="1960"/>
                  </a:lnTo>
                  <a:cubicBezTo>
                    <a:pt x="1174" y="1914"/>
                    <a:pt x="1297" y="1837"/>
                    <a:pt x="1390" y="1744"/>
                  </a:cubicBezTo>
                  <a:lnTo>
                    <a:pt x="1513" y="1575"/>
                  </a:lnTo>
                  <a:cubicBezTo>
                    <a:pt x="1590" y="1451"/>
                    <a:pt x="1621" y="1312"/>
                    <a:pt x="1621" y="1174"/>
                  </a:cubicBezTo>
                  <a:lnTo>
                    <a:pt x="1590" y="772"/>
                  </a:lnTo>
                  <a:cubicBezTo>
                    <a:pt x="1575" y="340"/>
                    <a:pt x="1251" y="16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9"/>
            <p:cNvSpPr/>
            <p:nvPr/>
          </p:nvSpPr>
          <p:spPr>
            <a:xfrm rot="-5400000">
              <a:off x="6439403" y="3434406"/>
              <a:ext cx="112255" cy="86956"/>
            </a:xfrm>
            <a:custGeom>
              <a:avLst/>
              <a:gdLst/>
              <a:ahLst/>
              <a:cxnLst/>
              <a:rect l="l" t="t" r="r" b="b"/>
              <a:pathLst>
                <a:path w="1899" h="1466" extrusionOk="0">
                  <a:moveTo>
                    <a:pt x="957" y="0"/>
                  </a:moveTo>
                  <a:cubicBezTo>
                    <a:pt x="1" y="0"/>
                    <a:pt x="1" y="1466"/>
                    <a:pt x="957" y="1466"/>
                  </a:cubicBezTo>
                  <a:cubicBezTo>
                    <a:pt x="1899" y="1466"/>
                    <a:pt x="189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9"/>
            <p:cNvSpPr/>
            <p:nvPr/>
          </p:nvSpPr>
          <p:spPr>
            <a:xfrm rot="-5400000">
              <a:off x="6658644" y="3831547"/>
              <a:ext cx="154225" cy="108072"/>
            </a:xfrm>
            <a:custGeom>
              <a:avLst/>
              <a:gdLst/>
              <a:ahLst/>
              <a:cxnLst/>
              <a:rect l="l" t="t" r="r" b="b"/>
              <a:pathLst>
                <a:path w="2609" h="1822" extrusionOk="0">
                  <a:moveTo>
                    <a:pt x="911" y="1"/>
                  </a:moveTo>
                  <a:cubicBezTo>
                    <a:pt x="417" y="16"/>
                    <a:pt x="16" y="418"/>
                    <a:pt x="0" y="911"/>
                  </a:cubicBezTo>
                  <a:lnTo>
                    <a:pt x="31" y="1158"/>
                  </a:lnTo>
                  <a:cubicBezTo>
                    <a:pt x="78" y="1297"/>
                    <a:pt x="155" y="1436"/>
                    <a:pt x="278" y="1544"/>
                  </a:cubicBezTo>
                  <a:lnTo>
                    <a:pt x="448" y="1698"/>
                  </a:lnTo>
                  <a:cubicBezTo>
                    <a:pt x="587" y="1775"/>
                    <a:pt x="757" y="1822"/>
                    <a:pt x="911" y="1822"/>
                  </a:cubicBezTo>
                  <a:lnTo>
                    <a:pt x="1327" y="1822"/>
                  </a:lnTo>
                  <a:lnTo>
                    <a:pt x="1729" y="1791"/>
                  </a:lnTo>
                  <a:cubicBezTo>
                    <a:pt x="2207" y="1775"/>
                    <a:pt x="2593" y="1390"/>
                    <a:pt x="2608" y="911"/>
                  </a:cubicBezTo>
                  <a:lnTo>
                    <a:pt x="2577" y="680"/>
                  </a:lnTo>
                  <a:cubicBezTo>
                    <a:pt x="2546" y="526"/>
                    <a:pt x="2454" y="402"/>
                    <a:pt x="2361" y="294"/>
                  </a:cubicBezTo>
                  <a:lnTo>
                    <a:pt x="2176" y="155"/>
                  </a:lnTo>
                  <a:cubicBezTo>
                    <a:pt x="2037" y="63"/>
                    <a:pt x="1883" y="32"/>
                    <a:pt x="1729" y="32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9"/>
            <p:cNvSpPr/>
            <p:nvPr/>
          </p:nvSpPr>
          <p:spPr>
            <a:xfrm rot="-5400000">
              <a:off x="6726317" y="3322602"/>
              <a:ext cx="116806" cy="99827"/>
            </a:xfrm>
            <a:custGeom>
              <a:avLst/>
              <a:gdLst/>
              <a:ahLst/>
              <a:cxnLst/>
              <a:rect l="l" t="t" r="r" b="b"/>
              <a:pathLst>
                <a:path w="1976" h="1683" extrusionOk="0">
                  <a:moveTo>
                    <a:pt x="1479" y="136"/>
                  </a:moveTo>
                  <a:lnTo>
                    <a:pt x="1479" y="136"/>
                  </a:lnTo>
                  <a:cubicBezTo>
                    <a:pt x="1491" y="147"/>
                    <a:pt x="1505" y="155"/>
                    <a:pt x="1528" y="155"/>
                  </a:cubicBezTo>
                  <a:lnTo>
                    <a:pt x="1479" y="136"/>
                  </a:lnTo>
                  <a:close/>
                  <a:moveTo>
                    <a:pt x="833" y="1"/>
                  </a:moveTo>
                  <a:cubicBezTo>
                    <a:pt x="371" y="16"/>
                    <a:pt x="16" y="387"/>
                    <a:pt x="0" y="850"/>
                  </a:cubicBezTo>
                  <a:lnTo>
                    <a:pt x="31" y="1066"/>
                  </a:lnTo>
                  <a:cubicBezTo>
                    <a:pt x="62" y="1204"/>
                    <a:pt x="139" y="1328"/>
                    <a:pt x="232" y="1436"/>
                  </a:cubicBezTo>
                  <a:lnTo>
                    <a:pt x="401" y="1559"/>
                  </a:lnTo>
                  <a:cubicBezTo>
                    <a:pt x="540" y="1637"/>
                    <a:pt x="679" y="1683"/>
                    <a:pt x="833" y="1683"/>
                  </a:cubicBezTo>
                  <a:lnTo>
                    <a:pt x="1034" y="1683"/>
                  </a:lnTo>
                  <a:lnTo>
                    <a:pt x="1250" y="1652"/>
                  </a:lnTo>
                  <a:lnTo>
                    <a:pt x="1384" y="1596"/>
                  </a:lnTo>
                  <a:lnTo>
                    <a:pt x="1384" y="1596"/>
                  </a:lnTo>
                  <a:lnTo>
                    <a:pt x="1420" y="1590"/>
                  </a:lnTo>
                  <a:lnTo>
                    <a:pt x="1605" y="1513"/>
                  </a:lnTo>
                  <a:cubicBezTo>
                    <a:pt x="1682" y="1467"/>
                    <a:pt x="1759" y="1405"/>
                    <a:pt x="1806" y="1312"/>
                  </a:cubicBezTo>
                  <a:cubicBezTo>
                    <a:pt x="1852" y="1266"/>
                    <a:pt x="1883" y="1220"/>
                    <a:pt x="1898" y="1158"/>
                  </a:cubicBezTo>
                  <a:cubicBezTo>
                    <a:pt x="1944" y="1066"/>
                    <a:pt x="1975" y="958"/>
                    <a:pt x="1975" y="865"/>
                  </a:cubicBezTo>
                  <a:lnTo>
                    <a:pt x="1944" y="664"/>
                  </a:lnTo>
                  <a:lnTo>
                    <a:pt x="1867" y="495"/>
                  </a:lnTo>
                  <a:cubicBezTo>
                    <a:pt x="1759" y="325"/>
                    <a:pt x="1605" y="217"/>
                    <a:pt x="1420" y="155"/>
                  </a:cubicBezTo>
                  <a:lnTo>
                    <a:pt x="1420" y="114"/>
                  </a:lnTo>
                  <a:lnTo>
                    <a:pt x="1420" y="114"/>
                  </a:lnTo>
                  <a:lnTo>
                    <a:pt x="1479" y="136"/>
                  </a:lnTo>
                  <a:lnTo>
                    <a:pt x="1479" y="136"/>
                  </a:lnTo>
                  <a:cubicBezTo>
                    <a:pt x="1474" y="133"/>
                    <a:pt x="1470" y="128"/>
                    <a:pt x="1466" y="124"/>
                  </a:cubicBezTo>
                  <a:lnTo>
                    <a:pt x="1451" y="124"/>
                  </a:lnTo>
                  <a:cubicBezTo>
                    <a:pt x="1441" y="119"/>
                    <a:pt x="1430" y="114"/>
                    <a:pt x="1420" y="109"/>
                  </a:cubicBezTo>
                  <a:lnTo>
                    <a:pt x="1420" y="109"/>
                  </a:lnTo>
                  <a:lnTo>
                    <a:pt x="1420" y="109"/>
                  </a:lnTo>
                  <a:lnTo>
                    <a:pt x="1418" y="108"/>
                  </a:lnTo>
                  <a:lnTo>
                    <a:pt x="1418" y="108"/>
                  </a:lnTo>
                  <a:cubicBezTo>
                    <a:pt x="1397" y="98"/>
                    <a:pt x="1373" y="88"/>
                    <a:pt x="1343" y="78"/>
                  </a:cubicBezTo>
                  <a:cubicBezTo>
                    <a:pt x="1250" y="32"/>
                    <a:pt x="1142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9"/>
            <p:cNvSpPr/>
            <p:nvPr/>
          </p:nvSpPr>
          <p:spPr>
            <a:xfrm rot="-5400000">
              <a:off x="7079204" y="3819255"/>
              <a:ext cx="129575" cy="106233"/>
            </a:xfrm>
            <a:custGeom>
              <a:avLst/>
              <a:gdLst/>
              <a:ahLst/>
              <a:cxnLst/>
              <a:rect l="l" t="t" r="r" b="b"/>
              <a:pathLst>
                <a:path w="2192" h="1791" extrusionOk="0">
                  <a:moveTo>
                    <a:pt x="880" y="0"/>
                  </a:moveTo>
                  <a:cubicBezTo>
                    <a:pt x="402" y="16"/>
                    <a:pt x="1" y="401"/>
                    <a:pt x="1" y="895"/>
                  </a:cubicBezTo>
                  <a:lnTo>
                    <a:pt x="31" y="1127"/>
                  </a:lnTo>
                  <a:cubicBezTo>
                    <a:pt x="62" y="1281"/>
                    <a:pt x="155" y="1404"/>
                    <a:pt x="263" y="1512"/>
                  </a:cubicBezTo>
                  <a:lnTo>
                    <a:pt x="433" y="1651"/>
                  </a:lnTo>
                  <a:cubicBezTo>
                    <a:pt x="571" y="1744"/>
                    <a:pt x="726" y="1775"/>
                    <a:pt x="895" y="1775"/>
                  </a:cubicBezTo>
                  <a:lnTo>
                    <a:pt x="895" y="1790"/>
                  </a:lnTo>
                  <a:lnTo>
                    <a:pt x="1297" y="1790"/>
                  </a:lnTo>
                  <a:cubicBezTo>
                    <a:pt x="1790" y="1790"/>
                    <a:pt x="2176" y="1389"/>
                    <a:pt x="2192" y="895"/>
                  </a:cubicBezTo>
                  <a:lnTo>
                    <a:pt x="2161" y="664"/>
                  </a:lnTo>
                  <a:cubicBezTo>
                    <a:pt x="2114" y="509"/>
                    <a:pt x="2037" y="371"/>
                    <a:pt x="1929" y="263"/>
                  </a:cubicBezTo>
                  <a:lnTo>
                    <a:pt x="1744" y="124"/>
                  </a:lnTo>
                  <a:cubicBezTo>
                    <a:pt x="1605" y="31"/>
                    <a:pt x="1451" y="0"/>
                    <a:pt x="129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9"/>
            <p:cNvSpPr/>
            <p:nvPr/>
          </p:nvSpPr>
          <p:spPr>
            <a:xfrm rot="-5400000">
              <a:off x="7006038" y="3216307"/>
              <a:ext cx="180648" cy="140992"/>
            </a:xfrm>
            <a:custGeom>
              <a:avLst/>
              <a:gdLst/>
              <a:ahLst/>
              <a:cxnLst/>
              <a:rect l="l" t="t" r="r" b="b"/>
              <a:pathLst>
                <a:path w="3056" h="2377" extrusionOk="0">
                  <a:moveTo>
                    <a:pt x="1528" y="1"/>
                  </a:moveTo>
                  <a:cubicBezTo>
                    <a:pt x="1" y="1"/>
                    <a:pt x="1" y="2377"/>
                    <a:pt x="1528" y="2377"/>
                  </a:cubicBezTo>
                  <a:cubicBezTo>
                    <a:pt x="3056" y="2377"/>
                    <a:pt x="3056" y="1"/>
                    <a:pt x="15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9"/>
            <p:cNvSpPr/>
            <p:nvPr/>
          </p:nvSpPr>
          <p:spPr>
            <a:xfrm rot="-5400000">
              <a:off x="7538586" y="3573897"/>
              <a:ext cx="122304" cy="95260"/>
            </a:xfrm>
            <a:custGeom>
              <a:avLst/>
              <a:gdLst/>
              <a:ahLst/>
              <a:cxnLst/>
              <a:rect l="l" t="t" r="r" b="b"/>
              <a:pathLst>
                <a:path w="2069" h="1606" extrusionOk="0">
                  <a:moveTo>
                    <a:pt x="1034" y="1"/>
                  </a:moveTo>
                  <a:cubicBezTo>
                    <a:pt x="1" y="1"/>
                    <a:pt x="1" y="1606"/>
                    <a:pt x="1034" y="1606"/>
                  </a:cubicBezTo>
                  <a:cubicBezTo>
                    <a:pt x="2068" y="1606"/>
                    <a:pt x="2068" y="1"/>
                    <a:pt x="103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9"/>
            <p:cNvSpPr/>
            <p:nvPr/>
          </p:nvSpPr>
          <p:spPr>
            <a:xfrm rot="-5400000">
              <a:off x="8113414" y="3667880"/>
              <a:ext cx="125910" cy="98878"/>
            </a:xfrm>
            <a:custGeom>
              <a:avLst/>
              <a:gdLst/>
              <a:ahLst/>
              <a:cxnLst/>
              <a:rect l="l" t="t" r="r" b="b"/>
              <a:pathLst>
                <a:path w="2130" h="1667" extrusionOk="0">
                  <a:moveTo>
                    <a:pt x="1065" y="0"/>
                  </a:moveTo>
                  <a:cubicBezTo>
                    <a:pt x="1" y="0"/>
                    <a:pt x="1" y="1666"/>
                    <a:pt x="1065" y="1666"/>
                  </a:cubicBezTo>
                  <a:cubicBezTo>
                    <a:pt x="2130" y="1666"/>
                    <a:pt x="2130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9"/>
            <p:cNvSpPr/>
            <p:nvPr/>
          </p:nvSpPr>
          <p:spPr>
            <a:xfrm rot="-5400000">
              <a:off x="7767072" y="3186613"/>
              <a:ext cx="194362" cy="152024"/>
            </a:xfrm>
            <a:custGeom>
              <a:avLst/>
              <a:gdLst/>
              <a:ahLst/>
              <a:cxnLst/>
              <a:rect l="l" t="t" r="r" b="b"/>
              <a:pathLst>
                <a:path w="3288" h="2563" extrusionOk="0">
                  <a:moveTo>
                    <a:pt x="1652" y="1"/>
                  </a:moveTo>
                  <a:cubicBezTo>
                    <a:pt x="1" y="1"/>
                    <a:pt x="1" y="2562"/>
                    <a:pt x="1652" y="2562"/>
                  </a:cubicBezTo>
                  <a:cubicBezTo>
                    <a:pt x="3287" y="2562"/>
                    <a:pt x="3287" y="1"/>
                    <a:pt x="165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 rot="-5400000">
              <a:off x="8516122" y="3400620"/>
              <a:ext cx="136845" cy="106174"/>
            </a:xfrm>
            <a:custGeom>
              <a:avLst/>
              <a:gdLst/>
              <a:ahLst/>
              <a:cxnLst/>
              <a:rect l="l" t="t" r="r" b="b"/>
              <a:pathLst>
                <a:path w="2315" h="1790" extrusionOk="0">
                  <a:moveTo>
                    <a:pt x="1157" y="0"/>
                  </a:moveTo>
                  <a:cubicBezTo>
                    <a:pt x="0" y="0"/>
                    <a:pt x="0" y="1790"/>
                    <a:pt x="1157" y="1790"/>
                  </a:cubicBezTo>
                  <a:cubicBezTo>
                    <a:pt x="2315" y="1790"/>
                    <a:pt x="2315" y="0"/>
                    <a:pt x="11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 rot="-5400000">
              <a:off x="7870588" y="3626775"/>
              <a:ext cx="131407" cy="111749"/>
            </a:xfrm>
            <a:custGeom>
              <a:avLst/>
              <a:gdLst/>
              <a:ahLst/>
              <a:cxnLst/>
              <a:rect l="l" t="t" r="r" b="b"/>
              <a:pathLst>
                <a:path w="2223" h="1884" extrusionOk="0">
                  <a:moveTo>
                    <a:pt x="937" y="1"/>
                  </a:moveTo>
                  <a:cubicBezTo>
                    <a:pt x="690" y="1"/>
                    <a:pt x="447" y="99"/>
                    <a:pt x="263" y="283"/>
                  </a:cubicBezTo>
                  <a:lnTo>
                    <a:pt x="124" y="468"/>
                  </a:lnTo>
                  <a:cubicBezTo>
                    <a:pt x="47" y="607"/>
                    <a:pt x="1" y="777"/>
                    <a:pt x="1" y="947"/>
                  </a:cubicBezTo>
                  <a:cubicBezTo>
                    <a:pt x="1" y="1193"/>
                    <a:pt x="109" y="1425"/>
                    <a:pt x="263" y="1610"/>
                  </a:cubicBezTo>
                  <a:cubicBezTo>
                    <a:pt x="452" y="1788"/>
                    <a:pt x="706" y="1884"/>
                    <a:pt x="960" y="1884"/>
                  </a:cubicBezTo>
                  <a:cubicBezTo>
                    <a:pt x="1037" y="1884"/>
                    <a:pt x="1113" y="1875"/>
                    <a:pt x="1189" y="1857"/>
                  </a:cubicBezTo>
                  <a:lnTo>
                    <a:pt x="1574" y="1795"/>
                  </a:lnTo>
                  <a:lnTo>
                    <a:pt x="1790" y="1703"/>
                  </a:lnTo>
                  <a:cubicBezTo>
                    <a:pt x="1883" y="1656"/>
                    <a:pt x="1976" y="1579"/>
                    <a:pt x="2037" y="1487"/>
                  </a:cubicBezTo>
                  <a:cubicBezTo>
                    <a:pt x="2084" y="1425"/>
                    <a:pt x="2130" y="1363"/>
                    <a:pt x="2145" y="1286"/>
                  </a:cubicBezTo>
                  <a:cubicBezTo>
                    <a:pt x="2207" y="1178"/>
                    <a:pt x="2222" y="1070"/>
                    <a:pt x="2222" y="947"/>
                  </a:cubicBezTo>
                  <a:lnTo>
                    <a:pt x="2192" y="715"/>
                  </a:lnTo>
                  <a:lnTo>
                    <a:pt x="2099" y="499"/>
                  </a:lnTo>
                  <a:cubicBezTo>
                    <a:pt x="1976" y="299"/>
                    <a:pt x="1790" y="160"/>
                    <a:pt x="1574" y="98"/>
                  </a:cubicBezTo>
                  <a:lnTo>
                    <a:pt x="1574" y="82"/>
                  </a:lnTo>
                  <a:lnTo>
                    <a:pt x="1189" y="36"/>
                  </a:lnTo>
                  <a:cubicBezTo>
                    <a:pt x="1106" y="13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 rot="-5400000">
              <a:off x="7875435" y="4029065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53" y="1590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9"/>
            <p:cNvSpPr/>
            <p:nvPr/>
          </p:nvSpPr>
          <p:spPr>
            <a:xfrm rot="-5400000">
              <a:off x="7388986" y="4007606"/>
              <a:ext cx="135072" cy="112639"/>
            </a:xfrm>
            <a:custGeom>
              <a:avLst/>
              <a:gdLst/>
              <a:ahLst/>
              <a:cxnLst/>
              <a:rect l="l" t="t" r="r" b="b"/>
              <a:pathLst>
                <a:path w="2285" h="1899" extrusionOk="0">
                  <a:moveTo>
                    <a:pt x="1328" y="1"/>
                  </a:moveTo>
                  <a:lnTo>
                    <a:pt x="927" y="31"/>
                  </a:lnTo>
                  <a:cubicBezTo>
                    <a:pt x="418" y="31"/>
                    <a:pt x="16" y="448"/>
                    <a:pt x="1" y="957"/>
                  </a:cubicBezTo>
                  <a:lnTo>
                    <a:pt x="32" y="1189"/>
                  </a:lnTo>
                  <a:cubicBezTo>
                    <a:pt x="78" y="1358"/>
                    <a:pt x="155" y="1497"/>
                    <a:pt x="279" y="1605"/>
                  </a:cubicBezTo>
                  <a:lnTo>
                    <a:pt x="464" y="1744"/>
                  </a:lnTo>
                  <a:cubicBezTo>
                    <a:pt x="603" y="1837"/>
                    <a:pt x="772" y="1883"/>
                    <a:pt x="927" y="1883"/>
                  </a:cubicBezTo>
                  <a:lnTo>
                    <a:pt x="1343" y="1898"/>
                  </a:lnTo>
                  <a:cubicBezTo>
                    <a:pt x="1853" y="1883"/>
                    <a:pt x="2269" y="1466"/>
                    <a:pt x="2285" y="957"/>
                  </a:cubicBezTo>
                  <a:lnTo>
                    <a:pt x="2254" y="695"/>
                  </a:lnTo>
                  <a:cubicBezTo>
                    <a:pt x="2207" y="541"/>
                    <a:pt x="2115" y="402"/>
                    <a:pt x="2007" y="278"/>
                  </a:cubicBezTo>
                  <a:lnTo>
                    <a:pt x="1822" y="139"/>
                  </a:lnTo>
                  <a:cubicBezTo>
                    <a:pt x="1667" y="47"/>
                    <a:pt x="1498" y="1"/>
                    <a:pt x="132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9"/>
            <p:cNvSpPr/>
            <p:nvPr/>
          </p:nvSpPr>
          <p:spPr>
            <a:xfrm rot="-5400000">
              <a:off x="7411883" y="3312559"/>
              <a:ext cx="135959" cy="113529"/>
            </a:xfrm>
            <a:custGeom>
              <a:avLst/>
              <a:gdLst/>
              <a:ahLst/>
              <a:cxnLst/>
              <a:rect l="l" t="t" r="r" b="b"/>
              <a:pathLst>
                <a:path w="2300" h="1914" extrusionOk="0">
                  <a:moveTo>
                    <a:pt x="941" y="0"/>
                  </a:moveTo>
                  <a:cubicBezTo>
                    <a:pt x="417" y="16"/>
                    <a:pt x="0" y="432"/>
                    <a:pt x="0" y="957"/>
                  </a:cubicBezTo>
                  <a:lnTo>
                    <a:pt x="31" y="1204"/>
                  </a:lnTo>
                  <a:cubicBezTo>
                    <a:pt x="77" y="1358"/>
                    <a:pt x="155" y="1497"/>
                    <a:pt x="278" y="1620"/>
                  </a:cubicBezTo>
                  <a:lnTo>
                    <a:pt x="463" y="1759"/>
                  </a:lnTo>
                  <a:cubicBezTo>
                    <a:pt x="617" y="1852"/>
                    <a:pt x="772" y="1898"/>
                    <a:pt x="941" y="1898"/>
                  </a:cubicBezTo>
                  <a:lnTo>
                    <a:pt x="926" y="1898"/>
                  </a:lnTo>
                  <a:lnTo>
                    <a:pt x="1343" y="1914"/>
                  </a:lnTo>
                  <a:cubicBezTo>
                    <a:pt x="1867" y="1898"/>
                    <a:pt x="2284" y="1482"/>
                    <a:pt x="2299" y="957"/>
                  </a:cubicBezTo>
                  <a:lnTo>
                    <a:pt x="2268" y="695"/>
                  </a:lnTo>
                  <a:cubicBezTo>
                    <a:pt x="2222" y="540"/>
                    <a:pt x="2145" y="386"/>
                    <a:pt x="2022" y="278"/>
                  </a:cubicBezTo>
                  <a:lnTo>
                    <a:pt x="1836" y="124"/>
                  </a:lnTo>
                  <a:cubicBezTo>
                    <a:pt x="1682" y="31"/>
                    <a:pt x="1512" y="0"/>
                    <a:pt x="134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9"/>
            <p:cNvSpPr/>
            <p:nvPr/>
          </p:nvSpPr>
          <p:spPr>
            <a:xfrm rot="-5400000">
              <a:off x="7395827" y="2964587"/>
              <a:ext cx="94876" cy="117206"/>
            </a:xfrm>
            <a:custGeom>
              <a:avLst/>
              <a:gdLst/>
              <a:ahLst/>
              <a:cxnLst/>
              <a:rect l="l" t="t" r="r" b="b"/>
              <a:pathLst>
                <a:path w="1605" h="1976" extrusionOk="0">
                  <a:moveTo>
                    <a:pt x="802" y="0"/>
                  </a:moveTo>
                  <a:lnTo>
                    <a:pt x="586" y="31"/>
                  </a:lnTo>
                  <a:cubicBezTo>
                    <a:pt x="463" y="62"/>
                    <a:pt x="340" y="139"/>
                    <a:pt x="232" y="232"/>
                  </a:cubicBezTo>
                  <a:lnTo>
                    <a:pt x="108" y="401"/>
                  </a:lnTo>
                  <a:cubicBezTo>
                    <a:pt x="46" y="525"/>
                    <a:pt x="0" y="664"/>
                    <a:pt x="0" y="803"/>
                  </a:cubicBezTo>
                  <a:lnTo>
                    <a:pt x="16" y="1204"/>
                  </a:lnTo>
                  <a:cubicBezTo>
                    <a:pt x="31" y="1620"/>
                    <a:pt x="370" y="1960"/>
                    <a:pt x="787" y="1975"/>
                  </a:cubicBezTo>
                  <a:lnTo>
                    <a:pt x="1003" y="1944"/>
                  </a:lnTo>
                  <a:cubicBezTo>
                    <a:pt x="1127" y="1914"/>
                    <a:pt x="1250" y="1852"/>
                    <a:pt x="1343" y="1759"/>
                  </a:cubicBezTo>
                  <a:lnTo>
                    <a:pt x="1466" y="1590"/>
                  </a:lnTo>
                  <a:cubicBezTo>
                    <a:pt x="1528" y="1482"/>
                    <a:pt x="1574" y="1343"/>
                    <a:pt x="1574" y="1204"/>
                  </a:cubicBezTo>
                  <a:lnTo>
                    <a:pt x="1589" y="1204"/>
                  </a:lnTo>
                  <a:lnTo>
                    <a:pt x="1605" y="803"/>
                  </a:lnTo>
                  <a:cubicBezTo>
                    <a:pt x="1589" y="371"/>
                    <a:pt x="1235" y="16"/>
                    <a:pt x="80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9"/>
            <p:cNvSpPr/>
            <p:nvPr/>
          </p:nvSpPr>
          <p:spPr>
            <a:xfrm rot="-5400000">
              <a:off x="6854521" y="2846515"/>
              <a:ext cx="147840" cy="114419"/>
            </a:xfrm>
            <a:custGeom>
              <a:avLst/>
              <a:gdLst/>
              <a:ahLst/>
              <a:cxnLst/>
              <a:rect l="l" t="t" r="r" b="b"/>
              <a:pathLst>
                <a:path w="2501" h="1929" extrusionOk="0">
                  <a:moveTo>
                    <a:pt x="1251" y="0"/>
                  </a:moveTo>
                  <a:cubicBezTo>
                    <a:pt x="1" y="0"/>
                    <a:pt x="1" y="1929"/>
                    <a:pt x="1251" y="1929"/>
                  </a:cubicBezTo>
                  <a:cubicBezTo>
                    <a:pt x="2501" y="1929"/>
                    <a:pt x="2501" y="0"/>
                    <a:pt x="125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9"/>
            <p:cNvSpPr/>
            <p:nvPr/>
          </p:nvSpPr>
          <p:spPr>
            <a:xfrm rot="-5400000">
              <a:off x="6570770" y="2921273"/>
              <a:ext cx="137791" cy="108072"/>
            </a:xfrm>
            <a:custGeom>
              <a:avLst/>
              <a:gdLst/>
              <a:ahLst/>
              <a:cxnLst/>
              <a:rect l="l" t="t" r="r" b="b"/>
              <a:pathLst>
                <a:path w="2331" h="1822" extrusionOk="0">
                  <a:moveTo>
                    <a:pt x="1158" y="1"/>
                  </a:moveTo>
                  <a:cubicBezTo>
                    <a:pt x="1" y="1"/>
                    <a:pt x="1" y="1822"/>
                    <a:pt x="1158" y="1822"/>
                  </a:cubicBezTo>
                  <a:cubicBezTo>
                    <a:pt x="2315" y="1822"/>
                    <a:pt x="2331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9"/>
            <p:cNvSpPr/>
            <p:nvPr/>
          </p:nvSpPr>
          <p:spPr>
            <a:xfrm rot="-5400000">
              <a:off x="6395438" y="3077730"/>
              <a:ext cx="104984" cy="81558"/>
            </a:xfrm>
            <a:custGeom>
              <a:avLst/>
              <a:gdLst/>
              <a:ahLst/>
              <a:cxnLst/>
              <a:rect l="l" t="t" r="r" b="b"/>
              <a:pathLst>
                <a:path w="1776" h="1375" extrusionOk="0">
                  <a:moveTo>
                    <a:pt x="880" y="1"/>
                  </a:moveTo>
                  <a:cubicBezTo>
                    <a:pt x="1" y="1"/>
                    <a:pt x="1" y="1374"/>
                    <a:pt x="880" y="1374"/>
                  </a:cubicBezTo>
                  <a:cubicBezTo>
                    <a:pt x="1775" y="1374"/>
                    <a:pt x="1775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9"/>
            <p:cNvSpPr/>
            <p:nvPr/>
          </p:nvSpPr>
          <p:spPr>
            <a:xfrm rot="-5400000">
              <a:off x="6048629" y="3103258"/>
              <a:ext cx="125910" cy="104394"/>
            </a:xfrm>
            <a:custGeom>
              <a:avLst/>
              <a:gdLst/>
              <a:ahLst/>
              <a:cxnLst/>
              <a:rect l="l" t="t" r="r" b="b"/>
              <a:pathLst>
                <a:path w="2130" h="1760" extrusionOk="0">
                  <a:moveTo>
                    <a:pt x="880" y="1"/>
                  </a:moveTo>
                  <a:cubicBezTo>
                    <a:pt x="402" y="16"/>
                    <a:pt x="16" y="402"/>
                    <a:pt x="0" y="880"/>
                  </a:cubicBezTo>
                  <a:lnTo>
                    <a:pt x="31" y="1112"/>
                  </a:lnTo>
                  <a:cubicBezTo>
                    <a:pt x="62" y="1266"/>
                    <a:pt x="139" y="1389"/>
                    <a:pt x="247" y="1497"/>
                  </a:cubicBezTo>
                  <a:lnTo>
                    <a:pt x="432" y="1636"/>
                  </a:lnTo>
                  <a:cubicBezTo>
                    <a:pt x="571" y="1713"/>
                    <a:pt x="710" y="1760"/>
                    <a:pt x="865" y="1760"/>
                  </a:cubicBezTo>
                  <a:lnTo>
                    <a:pt x="1281" y="1744"/>
                  </a:lnTo>
                  <a:cubicBezTo>
                    <a:pt x="1744" y="1729"/>
                    <a:pt x="2130" y="1343"/>
                    <a:pt x="2130" y="880"/>
                  </a:cubicBezTo>
                  <a:lnTo>
                    <a:pt x="2099" y="649"/>
                  </a:lnTo>
                  <a:cubicBezTo>
                    <a:pt x="2068" y="510"/>
                    <a:pt x="1991" y="371"/>
                    <a:pt x="1883" y="263"/>
                  </a:cubicBezTo>
                  <a:lnTo>
                    <a:pt x="1713" y="124"/>
                  </a:lnTo>
                  <a:cubicBezTo>
                    <a:pt x="1574" y="47"/>
                    <a:pt x="1435" y="16"/>
                    <a:pt x="1281" y="16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9"/>
            <p:cNvSpPr/>
            <p:nvPr/>
          </p:nvSpPr>
          <p:spPr>
            <a:xfrm rot="-5400000">
              <a:off x="5925975" y="3593954"/>
              <a:ext cx="131407" cy="102556"/>
            </a:xfrm>
            <a:custGeom>
              <a:avLst/>
              <a:gdLst/>
              <a:ahLst/>
              <a:cxnLst/>
              <a:rect l="l" t="t" r="r" b="b"/>
              <a:pathLst>
                <a:path w="2223" h="1729" extrusionOk="0">
                  <a:moveTo>
                    <a:pt x="1111" y="1"/>
                  </a:moveTo>
                  <a:cubicBezTo>
                    <a:pt x="0" y="1"/>
                    <a:pt x="0" y="1729"/>
                    <a:pt x="1111" y="1729"/>
                  </a:cubicBezTo>
                  <a:cubicBezTo>
                    <a:pt x="2222" y="1729"/>
                    <a:pt x="2222" y="1"/>
                    <a:pt x="11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 rot="-5400000">
              <a:off x="6047240" y="4121624"/>
              <a:ext cx="128688" cy="100717"/>
            </a:xfrm>
            <a:custGeom>
              <a:avLst/>
              <a:gdLst/>
              <a:ahLst/>
              <a:cxnLst/>
              <a:rect l="l" t="t" r="r" b="b"/>
              <a:pathLst>
                <a:path w="2177" h="1698" extrusionOk="0">
                  <a:moveTo>
                    <a:pt x="1096" y="0"/>
                  </a:moveTo>
                  <a:cubicBezTo>
                    <a:pt x="0" y="0"/>
                    <a:pt x="0" y="1698"/>
                    <a:pt x="1096" y="1698"/>
                  </a:cubicBezTo>
                  <a:cubicBezTo>
                    <a:pt x="2176" y="1698"/>
                    <a:pt x="2176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 rot="-5400000">
              <a:off x="6267344" y="4244295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0" y="1"/>
                    <a:pt x="0" y="1574"/>
                    <a:pt x="1019" y="1574"/>
                  </a:cubicBezTo>
                  <a:cubicBezTo>
                    <a:pt x="2037" y="1574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9"/>
            <p:cNvSpPr/>
            <p:nvPr/>
          </p:nvSpPr>
          <p:spPr>
            <a:xfrm rot="-5400000">
              <a:off x="6552008" y="4145803"/>
              <a:ext cx="126855" cy="99827"/>
            </a:xfrm>
            <a:custGeom>
              <a:avLst/>
              <a:gdLst/>
              <a:ahLst/>
              <a:cxnLst/>
              <a:rect l="l" t="t" r="r" b="b"/>
              <a:pathLst>
                <a:path w="2146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45" y="1682"/>
                    <a:pt x="2145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9"/>
            <p:cNvSpPr/>
            <p:nvPr/>
          </p:nvSpPr>
          <p:spPr>
            <a:xfrm rot="-5400000">
              <a:off x="6842554" y="4315019"/>
              <a:ext cx="122304" cy="96150"/>
            </a:xfrm>
            <a:custGeom>
              <a:avLst/>
              <a:gdLst/>
              <a:ahLst/>
              <a:cxnLst/>
              <a:rect l="l" t="t" r="r" b="b"/>
              <a:pathLst>
                <a:path w="2069" h="1621" extrusionOk="0">
                  <a:moveTo>
                    <a:pt x="1035" y="1"/>
                  </a:moveTo>
                  <a:cubicBezTo>
                    <a:pt x="1" y="1"/>
                    <a:pt x="1" y="1621"/>
                    <a:pt x="1035" y="1621"/>
                  </a:cubicBezTo>
                  <a:cubicBezTo>
                    <a:pt x="2068" y="1621"/>
                    <a:pt x="2068" y="1"/>
                    <a:pt x="103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9"/>
            <p:cNvSpPr/>
            <p:nvPr/>
          </p:nvSpPr>
          <p:spPr>
            <a:xfrm rot="-5400000">
              <a:off x="7179846" y="438841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0"/>
                  </a:moveTo>
                  <a:cubicBezTo>
                    <a:pt x="0" y="0"/>
                    <a:pt x="0" y="1574"/>
                    <a:pt x="1019" y="1574"/>
                  </a:cubicBezTo>
                  <a:cubicBezTo>
                    <a:pt x="2037" y="1574"/>
                    <a:pt x="2037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9"/>
            <p:cNvSpPr/>
            <p:nvPr/>
          </p:nvSpPr>
          <p:spPr>
            <a:xfrm rot="-5400000">
              <a:off x="7445719" y="4294043"/>
              <a:ext cx="116806" cy="90633"/>
            </a:xfrm>
            <a:custGeom>
              <a:avLst/>
              <a:gdLst/>
              <a:ahLst/>
              <a:cxnLst/>
              <a:rect l="l" t="t" r="r" b="b"/>
              <a:pathLst>
                <a:path w="1976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75" y="1528"/>
                    <a:pt x="1975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 rot="-5400000">
              <a:off x="7722528" y="4423089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0" y="1"/>
                    <a:pt x="0" y="1204"/>
                    <a:pt x="772" y="1204"/>
                  </a:cubicBezTo>
                  <a:cubicBezTo>
                    <a:pt x="1543" y="1204"/>
                    <a:pt x="1543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 rot="-5400000">
              <a:off x="8031305" y="4288452"/>
              <a:ext cx="98600" cy="76279"/>
            </a:xfrm>
            <a:custGeom>
              <a:avLst/>
              <a:gdLst/>
              <a:ahLst/>
              <a:cxnLst/>
              <a:rect l="l" t="t" r="r" b="b"/>
              <a:pathLst>
                <a:path w="1668" h="1286" extrusionOk="0">
                  <a:moveTo>
                    <a:pt x="1081" y="1"/>
                  </a:moveTo>
                  <a:cubicBezTo>
                    <a:pt x="1061" y="1"/>
                    <a:pt x="1040" y="2"/>
                    <a:pt x="1019" y="4"/>
                  </a:cubicBezTo>
                  <a:lnTo>
                    <a:pt x="618" y="20"/>
                  </a:lnTo>
                  <a:cubicBezTo>
                    <a:pt x="278" y="20"/>
                    <a:pt x="1" y="298"/>
                    <a:pt x="1" y="637"/>
                  </a:cubicBezTo>
                  <a:lnTo>
                    <a:pt x="16" y="807"/>
                  </a:lnTo>
                  <a:cubicBezTo>
                    <a:pt x="47" y="899"/>
                    <a:pt x="109" y="1007"/>
                    <a:pt x="186" y="1085"/>
                  </a:cubicBezTo>
                  <a:lnTo>
                    <a:pt x="309" y="1177"/>
                  </a:lnTo>
                  <a:cubicBezTo>
                    <a:pt x="402" y="1223"/>
                    <a:pt x="510" y="1254"/>
                    <a:pt x="618" y="1254"/>
                  </a:cubicBezTo>
                  <a:lnTo>
                    <a:pt x="1019" y="1285"/>
                  </a:lnTo>
                  <a:cubicBezTo>
                    <a:pt x="1374" y="1270"/>
                    <a:pt x="1652" y="992"/>
                    <a:pt x="1667" y="637"/>
                  </a:cubicBezTo>
                  <a:lnTo>
                    <a:pt x="1636" y="467"/>
                  </a:lnTo>
                  <a:cubicBezTo>
                    <a:pt x="1605" y="359"/>
                    <a:pt x="1559" y="267"/>
                    <a:pt x="1482" y="190"/>
                  </a:cubicBezTo>
                  <a:lnTo>
                    <a:pt x="1343" y="82"/>
                  </a:lnTo>
                  <a:cubicBezTo>
                    <a:pt x="1266" y="30"/>
                    <a:pt x="1179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 rot="-5400000">
              <a:off x="8284527" y="4245243"/>
              <a:ext cx="119525" cy="92472"/>
            </a:xfrm>
            <a:custGeom>
              <a:avLst/>
              <a:gdLst/>
              <a:ahLst/>
              <a:cxnLst/>
              <a:rect l="l" t="t" r="r" b="b"/>
              <a:pathLst>
                <a:path w="2022" h="1559" extrusionOk="0">
                  <a:moveTo>
                    <a:pt x="1019" y="0"/>
                  </a:moveTo>
                  <a:cubicBezTo>
                    <a:pt x="0" y="0"/>
                    <a:pt x="0" y="1559"/>
                    <a:pt x="1019" y="1559"/>
                  </a:cubicBezTo>
                  <a:cubicBezTo>
                    <a:pt x="2022" y="1559"/>
                    <a:pt x="202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 rot="-5400000">
              <a:off x="8374595" y="3900043"/>
              <a:ext cx="83999" cy="65069"/>
            </a:xfrm>
            <a:custGeom>
              <a:avLst/>
              <a:gdLst/>
              <a:ahLst/>
              <a:cxnLst/>
              <a:rect l="l" t="t" r="r" b="b"/>
              <a:pathLst>
                <a:path w="1421" h="1097" extrusionOk="0">
                  <a:moveTo>
                    <a:pt x="711" y="1"/>
                  </a:moveTo>
                  <a:cubicBezTo>
                    <a:pt x="1" y="1"/>
                    <a:pt x="1" y="1096"/>
                    <a:pt x="711" y="1096"/>
                  </a:cubicBezTo>
                  <a:cubicBezTo>
                    <a:pt x="1420" y="1096"/>
                    <a:pt x="1420" y="1"/>
                    <a:pt x="7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 rot="-5400000">
              <a:off x="8215416" y="3337220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57" y="0"/>
                  </a:moveTo>
                  <a:cubicBezTo>
                    <a:pt x="0" y="0"/>
                    <a:pt x="0" y="1512"/>
                    <a:pt x="957" y="1512"/>
                  </a:cubicBezTo>
                  <a:cubicBezTo>
                    <a:pt x="1929" y="1512"/>
                    <a:pt x="1929" y="0"/>
                    <a:pt x="957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9"/>
            <p:cNvSpPr/>
            <p:nvPr/>
          </p:nvSpPr>
          <p:spPr>
            <a:xfrm rot="-5400000">
              <a:off x="8244226" y="3031210"/>
              <a:ext cx="104038" cy="80609"/>
            </a:xfrm>
            <a:custGeom>
              <a:avLst/>
              <a:gdLst/>
              <a:ahLst/>
              <a:cxnLst/>
              <a:rect l="l" t="t" r="r" b="b"/>
              <a:pathLst>
                <a:path w="1760" h="1359" extrusionOk="0">
                  <a:moveTo>
                    <a:pt x="880" y="1"/>
                  </a:moveTo>
                  <a:cubicBezTo>
                    <a:pt x="0" y="1"/>
                    <a:pt x="0" y="1359"/>
                    <a:pt x="880" y="1359"/>
                  </a:cubicBezTo>
                  <a:cubicBezTo>
                    <a:pt x="1759" y="1359"/>
                    <a:pt x="1759" y="1"/>
                    <a:pt x="88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9"/>
            <p:cNvSpPr/>
            <p:nvPr/>
          </p:nvSpPr>
          <p:spPr>
            <a:xfrm rot="-5400000">
              <a:off x="8586150" y="3064472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8" y="0"/>
                  </a:moveTo>
                  <a:cubicBezTo>
                    <a:pt x="0" y="0"/>
                    <a:pt x="0" y="1836"/>
                    <a:pt x="1188" y="1836"/>
                  </a:cubicBezTo>
                  <a:cubicBezTo>
                    <a:pt x="2376" y="1836"/>
                    <a:pt x="2376" y="0"/>
                    <a:pt x="11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9"/>
            <p:cNvSpPr/>
            <p:nvPr/>
          </p:nvSpPr>
          <p:spPr>
            <a:xfrm rot="-5400000">
              <a:off x="8951780" y="3092297"/>
              <a:ext cx="130461" cy="101666"/>
            </a:xfrm>
            <a:custGeom>
              <a:avLst/>
              <a:gdLst/>
              <a:ahLst/>
              <a:cxnLst/>
              <a:rect l="l" t="t" r="r" b="b"/>
              <a:pathLst>
                <a:path w="2207" h="1714" extrusionOk="0">
                  <a:moveTo>
                    <a:pt x="1111" y="0"/>
                  </a:moveTo>
                  <a:cubicBezTo>
                    <a:pt x="0" y="0"/>
                    <a:pt x="0" y="1713"/>
                    <a:pt x="1111" y="1713"/>
                  </a:cubicBezTo>
                  <a:cubicBezTo>
                    <a:pt x="2207" y="1713"/>
                    <a:pt x="2207" y="0"/>
                    <a:pt x="111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9"/>
            <p:cNvSpPr/>
            <p:nvPr/>
          </p:nvSpPr>
          <p:spPr>
            <a:xfrm rot="-5400000">
              <a:off x="8850996" y="3346828"/>
              <a:ext cx="91270" cy="71475"/>
            </a:xfrm>
            <a:custGeom>
              <a:avLst/>
              <a:gdLst/>
              <a:ahLst/>
              <a:cxnLst/>
              <a:rect l="l" t="t" r="r" b="b"/>
              <a:pathLst>
                <a:path w="1544" h="1205" extrusionOk="0">
                  <a:moveTo>
                    <a:pt x="772" y="1"/>
                  </a:moveTo>
                  <a:cubicBezTo>
                    <a:pt x="1" y="1"/>
                    <a:pt x="1" y="1204"/>
                    <a:pt x="772" y="1204"/>
                  </a:cubicBezTo>
                  <a:cubicBezTo>
                    <a:pt x="1544" y="1204"/>
                    <a:pt x="1544" y="1"/>
                    <a:pt x="7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9"/>
            <p:cNvSpPr/>
            <p:nvPr/>
          </p:nvSpPr>
          <p:spPr>
            <a:xfrm rot="-5400000">
              <a:off x="8815329" y="3768209"/>
              <a:ext cx="115033" cy="89744"/>
            </a:xfrm>
            <a:custGeom>
              <a:avLst/>
              <a:gdLst/>
              <a:ahLst/>
              <a:cxnLst/>
              <a:rect l="l" t="t" r="r" b="b"/>
              <a:pathLst>
                <a:path w="1946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45" y="1513"/>
                    <a:pt x="1945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 rot="-5400000">
              <a:off x="8618124" y="3859881"/>
              <a:ext cx="125023" cy="97039"/>
            </a:xfrm>
            <a:custGeom>
              <a:avLst/>
              <a:gdLst/>
              <a:ahLst/>
              <a:cxnLst/>
              <a:rect l="l" t="t" r="r" b="b"/>
              <a:pathLst>
                <a:path w="2115" h="1636" extrusionOk="0">
                  <a:moveTo>
                    <a:pt x="1050" y="0"/>
                  </a:moveTo>
                  <a:cubicBezTo>
                    <a:pt x="1" y="0"/>
                    <a:pt x="1" y="1636"/>
                    <a:pt x="1050" y="1636"/>
                  </a:cubicBezTo>
                  <a:cubicBezTo>
                    <a:pt x="2099" y="1636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9"/>
            <p:cNvSpPr/>
            <p:nvPr/>
          </p:nvSpPr>
          <p:spPr>
            <a:xfrm rot="-5400000">
              <a:off x="8838701" y="4174549"/>
              <a:ext cx="115861" cy="89744"/>
            </a:xfrm>
            <a:custGeom>
              <a:avLst/>
              <a:gdLst/>
              <a:ahLst/>
              <a:cxnLst/>
              <a:rect l="l" t="t" r="r" b="b"/>
              <a:pathLst>
                <a:path w="1960" h="1513" extrusionOk="0">
                  <a:moveTo>
                    <a:pt x="972" y="1"/>
                  </a:moveTo>
                  <a:cubicBezTo>
                    <a:pt x="0" y="1"/>
                    <a:pt x="0" y="1513"/>
                    <a:pt x="972" y="1513"/>
                  </a:cubicBezTo>
                  <a:cubicBezTo>
                    <a:pt x="1960" y="1513"/>
                    <a:pt x="1960" y="1"/>
                    <a:pt x="972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9"/>
            <p:cNvSpPr/>
            <p:nvPr/>
          </p:nvSpPr>
          <p:spPr>
            <a:xfrm rot="-5400000">
              <a:off x="8882194" y="4289922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50" y="0"/>
                  </a:moveTo>
                  <a:cubicBezTo>
                    <a:pt x="1" y="0"/>
                    <a:pt x="1" y="1651"/>
                    <a:pt x="1050" y="1651"/>
                  </a:cubicBezTo>
                  <a:cubicBezTo>
                    <a:pt x="2115" y="1651"/>
                    <a:pt x="2115" y="0"/>
                    <a:pt x="105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9"/>
            <p:cNvSpPr/>
            <p:nvPr/>
          </p:nvSpPr>
          <p:spPr>
            <a:xfrm rot="-5400000">
              <a:off x="8472629" y="4385268"/>
              <a:ext cx="127742" cy="99768"/>
            </a:xfrm>
            <a:custGeom>
              <a:avLst/>
              <a:gdLst/>
              <a:ahLst/>
              <a:cxnLst/>
              <a:rect l="l" t="t" r="r" b="b"/>
              <a:pathLst>
                <a:path w="2161" h="1682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 rot="-5400000">
              <a:off x="8313338" y="4463733"/>
              <a:ext cx="110422" cy="86066"/>
            </a:xfrm>
            <a:custGeom>
              <a:avLst/>
              <a:gdLst/>
              <a:ahLst/>
              <a:cxnLst/>
              <a:rect l="l" t="t" r="r" b="b"/>
              <a:pathLst>
                <a:path w="1868" h="1451" extrusionOk="0">
                  <a:moveTo>
                    <a:pt x="942" y="0"/>
                  </a:moveTo>
                  <a:cubicBezTo>
                    <a:pt x="1" y="0"/>
                    <a:pt x="1" y="1451"/>
                    <a:pt x="942" y="1451"/>
                  </a:cubicBezTo>
                  <a:cubicBezTo>
                    <a:pt x="1868" y="1451"/>
                    <a:pt x="1868" y="0"/>
                    <a:pt x="942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9"/>
            <p:cNvSpPr/>
            <p:nvPr/>
          </p:nvSpPr>
          <p:spPr>
            <a:xfrm rot="-5400000">
              <a:off x="6682882" y="4512506"/>
              <a:ext cx="106757" cy="83338"/>
            </a:xfrm>
            <a:custGeom>
              <a:avLst/>
              <a:gdLst/>
              <a:ahLst/>
              <a:cxnLst/>
              <a:rect l="l" t="t" r="r" b="b"/>
              <a:pathLst>
                <a:path w="1806" h="1405" extrusionOk="0">
                  <a:moveTo>
                    <a:pt x="895" y="0"/>
                  </a:moveTo>
                  <a:cubicBezTo>
                    <a:pt x="0" y="0"/>
                    <a:pt x="0" y="1404"/>
                    <a:pt x="895" y="1404"/>
                  </a:cubicBezTo>
                  <a:cubicBezTo>
                    <a:pt x="1806" y="1404"/>
                    <a:pt x="1806" y="0"/>
                    <a:pt x="89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9"/>
            <p:cNvSpPr/>
            <p:nvPr/>
          </p:nvSpPr>
          <p:spPr>
            <a:xfrm rot="-5400000">
              <a:off x="6108041" y="4407578"/>
              <a:ext cx="78442" cy="102556"/>
            </a:xfrm>
            <a:custGeom>
              <a:avLst/>
              <a:gdLst/>
              <a:ahLst/>
              <a:cxnLst/>
              <a:rect l="l" t="t" r="r" b="b"/>
              <a:pathLst>
                <a:path w="1327" h="1729" extrusionOk="0">
                  <a:moveTo>
                    <a:pt x="664" y="1"/>
                  </a:moveTo>
                  <a:lnTo>
                    <a:pt x="494" y="32"/>
                  </a:lnTo>
                  <a:cubicBezTo>
                    <a:pt x="370" y="62"/>
                    <a:pt x="278" y="124"/>
                    <a:pt x="201" y="201"/>
                  </a:cubicBezTo>
                  <a:lnTo>
                    <a:pt x="93" y="325"/>
                  </a:lnTo>
                  <a:cubicBezTo>
                    <a:pt x="31" y="433"/>
                    <a:pt x="0" y="556"/>
                    <a:pt x="0" y="664"/>
                  </a:cubicBezTo>
                  <a:lnTo>
                    <a:pt x="15" y="1065"/>
                  </a:lnTo>
                  <a:cubicBezTo>
                    <a:pt x="15" y="1420"/>
                    <a:pt x="309" y="1713"/>
                    <a:pt x="664" y="1729"/>
                  </a:cubicBezTo>
                  <a:lnTo>
                    <a:pt x="833" y="1698"/>
                  </a:lnTo>
                  <a:cubicBezTo>
                    <a:pt x="941" y="1667"/>
                    <a:pt x="1049" y="1605"/>
                    <a:pt x="1126" y="1528"/>
                  </a:cubicBezTo>
                  <a:lnTo>
                    <a:pt x="1219" y="1405"/>
                  </a:lnTo>
                  <a:cubicBezTo>
                    <a:pt x="1281" y="1297"/>
                    <a:pt x="1312" y="1189"/>
                    <a:pt x="1312" y="1065"/>
                  </a:cubicBezTo>
                  <a:lnTo>
                    <a:pt x="1312" y="1081"/>
                  </a:lnTo>
                  <a:lnTo>
                    <a:pt x="1327" y="664"/>
                  </a:lnTo>
                  <a:cubicBezTo>
                    <a:pt x="1312" y="309"/>
                    <a:pt x="1018" y="16"/>
                    <a:pt x="664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9"/>
            <p:cNvSpPr/>
            <p:nvPr/>
          </p:nvSpPr>
          <p:spPr>
            <a:xfrm rot="-5400000">
              <a:off x="5809735" y="4218752"/>
              <a:ext cx="124136" cy="97099"/>
            </a:xfrm>
            <a:custGeom>
              <a:avLst/>
              <a:gdLst/>
              <a:ahLst/>
              <a:cxnLst/>
              <a:rect l="l" t="t" r="r" b="b"/>
              <a:pathLst>
                <a:path w="2100" h="1637" extrusionOk="0">
                  <a:moveTo>
                    <a:pt x="1050" y="1"/>
                  </a:moveTo>
                  <a:cubicBezTo>
                    <a:pt x="1" y="1"/>
                    <a:pt x="1" y="1636"/>
                    <a:pt x="1050" y="1636"/>
                  </a:cubicBezTo>
                  <a:cubicBezTo>
                    <a:pt x="2099" y="1636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 rot="-5400000">
              <a:off x="5736959" y="3811525"/>
              <a:ext cx="125969" cy="97988"/>
            </a:xfrm>
            <a:custGeom>
              <a:avLst/>
              <a:gdLst/>
              <a:ahLst/>
              <a:cxnLst/>
              <a:rect l="l" t="t" r="r" b="b"/>
              <a:pathLst>
                <a:path w="2131" h="1652" extrusionOk="0">
                  <a:moveTo>
                    <a:pt x="1066" y="1"/>
                  </a:moveTo>
                  <a:cubicBezTo>
                    <a:pt x="1" y="1"/>
                    <a:pt x="1" y="1652"/>
                    <a:pt x="1066" y="1652"/>
                  </a:cubicBezTo>
                  <a:cubicBezTo>
                    <a:pt x="2130" y="1652"/>
                    <a:pt x="2130" y="1"/>
                    <a:pt x="106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 rot="-5400000">
              <a:off x="5763048" y="3295748"/>
              <a:ext cx="120471" cy="75152"/>
            </a:xfrm>
            <a:custGeom>
              <a:avLst/>
              <a:gdLst/>
              <a:ahLst/>
              <a:cxnLst/>
              <a:rect l="l" t="t" r="r" b="b"/>
              <a:pathLst>
                <a:path w="2038" h="1267" extrusionOk="0">
                  <a:moveTo>
                    <a:pt x="1405" y="1"/>
                  </a:moveTo>
                  <a:lnTo>
                    <a:pt x="587" y="78"/>
                  </a:lnTo>
                  <a:cubicBezTo>
                    <a:pt x="448" y="94"/>
                    <a:pt x="309" y="140"/>
                    <a:pt x="201" y="248"/>
                  </a:cubicBezTo>
                  <a:cubicBezTo>
                    <a:pt x="1" y="464"/>
                    <a:pt x="1" y="803"/>
                    <a:pt x="201" y="1019"/>
                  </a:cubicBezTo>
                  <a:lnTo>
                    <a:pt x="325" y="1097"/>
                  </a:lnTo>
                  <a:cubicBezTo>
                    <a:pt x="402" y="1158"/>
                    <a:pt x="495" y="1174"/>
                    <a:pt x="603" y="1174"/>
                  </a:cubicBezTo>
                  <a:lnTo>
                    <a:pt x="603" y="1189"/>
                  </a:lnTo>
                  <a:lnTo>
                    <a:pt x="1405" y="1266"/>
                  </a:lnTo>
                  <a:cubicBezTo>
                    <a:pt x="1760" y="1266"/>
                    <a:pt x="2038" y="989"/>
                    <a:pt x="2038" y="634"/>
                  </a:cubicBezTo>
                  <a:cubicBezTo>
                    <a:pt x="2038" y="464"/>
                    <a:pt x="1976" y="310"/>
                    <a:pt x="1852" y="202"/>
                  </a:cubicBezTo>
                  <a:cubicBezTo>
                    <a:pt x="1729" y="78"/>
                    <a:pt x="1575" y="1"/>
                    <a:pt x="1405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 rot="-5400000">
              <a:off x="5739264" y="3047620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0" y="0"/>
                    <a:pt x="0" y="1590"/>
                    <a:pt x="1019" y="1590"/>
                  </a:cubicBezTo>
                  <a:cubicBezTo>
                    <a:pt x="2037" y="1590"/>
                    <a:pt x="2052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 rot="-5400000">
              <a:off x="6023898" y="2758464"/>
              <a:ext cx="127801" cy="98937"/>
            </a:xfrm>
            <a:custGeom>
              <a:avLst/>
              <a:gdLst/>
              <a:ahLst/>
              <a:cxnLst/>
              <a:rect l="l" t="t" r="r" b="b"/>
              <a:pathLst>
                <a:path w="2162" h="1668" extrusionOk="0">
                  <a:moveTo>
                    <a:pt x="1081" y="1"/>
                  </a:moveTo>
                  <a:cubicBezTo>
                    <a:pt x="1" y="1"/>
                    <a:pt x="1" y="1667"/>
                    <a:pt x="1081" y="1667"/>
                  </a:cubicBezTo>
                  <a:cubicBezTo>
                    <a:pt x="2161" y="1667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 rot="-5400000">
              <a:off x="6386252" y="2706543"/>
              <a:ext cx="74836" cy="58663"/>
            </a:xfrm>
            <a:custGeom>
              <a:avLst/>
              <a:gdLst/>
              <a:ahLst/>
              <a:cxnLst/>
              <a:rect l="l" t="t" r="r" b="b"/>
              <a:pathLst>
                <a:path w="1266" h="989" extrusionOk="0">
                  <a:moveTo>
                    <a:pt x="633" y="1"/>
                  </a:moveTo>
                  <a:cubicBezTo>
                    <a:pt x="0" y="1"/>
                    <a:pt x="0" y="988"/>
                    <a:pt x="633" y="988"/>
                  </a:cubicBezTo>
                  <a:cubicBezTo>
                    <a:pt x="1266" y="988"/>
                    <a:pt x="1266" y="1"/>
                    <a:pt x="6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rot="-5400000">
              <a:off x="6771640" y="2665460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4"/>
                    <a:pt x="1019" y="1574"/>
                  </a:cubicBezTo>
                  <a:cubicBezTo>
                    <a:pt x="2038" y="1574"/>
                    <a:pt x="2038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 rot="-5400000">
              <a:off x="7227891" y="2688689"/>
              <a:ext cx="120471" cy="94370"/>
            </a:xfrm>
            <a:custGeom>
              <a:avLst/>
              <a:gdLst/>
              <a:ahLst/>
              <a:cxnLst/>
              <a:rect l="l" t="t" r="r" b="b"/>
              <a:pathLst>
                <a:path w="2038" h="1591" extrusionOk="0">
                  <a:moveTo>
                    <a:pt x="1019" y="1"/>
                  </a:moveTo>
                  <a:cubicBezTo>
                    <a:pt x="1" y="1"/>
                    <a:pt x="1" y="1590"/>
                    <a:pt x="1019" y="1590"/>
                  </a:cubicBezTo>
                  <a:cubicBezTo>
                    <a:pt x="2037" y="1590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 rot="-5400000">
              <a:off x="7442025" y="2808212"/>
              <a:ext cx="124136" cy="96150"/>
            </a:xfrm>
            <a:custGeom>
              <a:avLst/>
              <a:gdLst/>
              <a:ahLst/>
              <a:cxnLst/>
              <a:rect l="l" t="t" r="r" b="b"/>
              <a:pathLst>
                <a:path w="2100" h="1621" extrusionOk="0">
                  <a:moveTo>
                    <a:pt x="1050" y="1"/>
                  </a:moveTo>
                  <a:cubicBezTo>
                    <a:pt x="1" y="1"/>
                    <a:pt x="1" y="1621"/>
                    <a:pt x="1050" y="1621"/>
                  </a:cubicBezTo>
                  <a:cubicBezTo>
                    <a:pt x="2099" y="1621"/>
                    <a:pt x="2099" y="1"/>
                    <a:pt x="105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 rot="-5400000">
              <a:off x="7656247" y="2781752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0"/>
                  </a:moveTo>
                  <a:cubicBezTo>
                    <a:pt x="1" y="0"/>
                    <a:pt x="1" y="1682"/>
                    <a:pt x="1081" y="1682"/>
                  </a:cubicBezTo>
                  <a:cubicBezTo>
                    <a:pt x="2161" y="1682"/>
                    <a:pt x="2161" y="0"/>
                    <a:pt x="1081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 rot="-5400000">
              <a:off x="7851649" y="2832392"/>
              <a:ext cx="121358" cy="94311"/>
            </a:xfrm>
            <a:custGeom>
              <a:avLst/>
              <a:gdLst/>
              <a:ahLst/>
              <a:cxnLst/>
              <a:rect l="l" t="t" r="r" b="b"/>
              <a:pathLst>
                <a:path w="2053" h="1590" extrusionOk="0">
                  <a:moveTo>
                    <a:pt x="1019" y="0"/>
                  </a:moveTo>
                  <a:cubicBezTo>
                    <a:pt x="1" y="0"/>
                    <a:pt x="1" y="1589"/>
                    <a:pt x="1019" y="1589"/>
                  </a:cubicBezTo>
                  <a:cubicBezTo>
                    <a:pt x="2053" y="1589"/>
                    <a:pt x="2053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 rot="-5400000">
              <a:off x="8193892" y="2778520"/>
              <a:ext cx="83940" cy="106233"/>
            </a:xfrm>
            <a:custGeom>
              <a:avLst/>
              <a:gdLst/>
              <a:ahLst/>
              <a:cxnLst/>
              <a:rect l="l" t="t" r="r" b="b"/>
              <a:pathLst>
                <a:path w="1420" h="1791" extrusionOk="0">
                  <a:moveTo>
                    <a:pt x="710" y="0"/>
                  </a:moveTo>
                  <a:lnTo>
                    <a:pt x="525" y="16"/>
                  </a:lnTo>
                  <a:cubicBezTo>
                    <a:pt x="401" y="47"/>
                    <a:pt x="293" y="108"/>
                    <a:pt x="216" y="201"/>
                  </a:cubicBezTo>
                  <a:lnTo>
                    <a:pt x="108" y="340"/>
                  </a:lnTo>
                  <a:cubicBezTo>
                    <a:pt x="46" y="448"/>
                    <a:pt x="0" y="571"/>
                    <a:pt x="0" y="695"/>
                  </a:cubicBezTo>
                  <a:lnTo>
                    <a:pt x="15" y="1111"/>
                  </a:lnTo>
                  <a:cubicBezTo>
                    <a:pt x="31" y="1482"/>
                    <a:pt x="324" y="1790"/>
                    <a:pt x="710" y="1790"/>
                  </a:cubicBezTo>
                  <a:lnTo>
                    <a:pt x="895" y="1775"/>
                  </a:lnTo>
                  <a:cubicBezTo>
                    <a:pt x="1018" y="1744"/>
                    <a:pt x="1126" y="1682"/>
                    <a:pt x="1204" y="1590"/>
                  </a:cubicBezTo>
                  <a:lnTo>
                    <a:pt x="1312" y="1451"/>
                  </a:lnTo>
                  <a:cubicBezTo>
                    <a:pt x="1373" y="1343"/>
                    <a:pt x="1404" y="1235"/>
                    <a:pt x="1404" y="1111"/>
                  </a:cubicBezTo>
                  <a:lnTo>
                    <a:pt x="1420" y="695"/>
                  </a:lnTo>
                  <a:cubicBezTo>
                    <a:pt x="1404" y="309"/>
                    <a:pt x="1096" y="0"/>
                    <a:pt x="710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 rot="-5400000">
              <a:off x="8478570" y="2786793"/>
              <a:ext cx="115860" cy="90633"/>
            </a:xfrm>
            <a:custGeom>
              <a:avLst/>
              <a:gdLst/>
              <a:ahLst/>
              <a:cxnLst/>
              <a:rect l="l" t="t" r="r" b="b"/>
              <a:pathLst>
                <a:path w="1960" h="1528" extrusionOk="0">
                  <a:moveTo>
                    <a:pt x="988" y="0"/>
                  </a:moveTo>
                  <a:cubicBezTo>
                    <a:pt x="0" y="0"/>
                    <a:pt x="0" y="1528"/>
                    <a:pt x="988" y="1528"/>
                  </a:cubicBezTo>
                  <a:cubicBezTo>
                    <a:pt x="1960" y="1528"/>
                    <a:pt x="1960" y="0"/>
                    <a:pt x="988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 rot="-5400000">
              <a:off x="8692260" y="2810050"/>
              <a:ext cx="120471" cy="92472"/>
            </a:xfrm>
            <a:custGeom>
              <a:avLst/>
              <a:gdLst/>
              <a:ahLst/>
              <a:cxnLst/>
              <a:rect l="l" t="t" r="r" b="b"/>
              <a:pathLst>
                <a:path w="2038" h="1559" extrusionOk="0">
                  <a:moveTo>
                    <a:pt x="1019" y="0"/>
                  </a:moveTo>
                  <a:cubicBezTo>
                    <a:pt x="1" y="0"/>
                    <a:pt x="1" y="1559"/>
                    <a:pt x="1019" y="1559"/>
                  </a:cubicBezTo>
                  <a:cubicBezTo>
                    <a:pt x="2022" y="1559"/>
                    <a:pt x="2038" y="0"/>
                    <a:pt x="101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 rot="-5400000">
              <a:off x="8821741" y="2840607"/>
              <a:ext cx="101319" cy="77821"/>
            </a:xfrm>
            <a:custGeom>
              <a:avLst/>
              <a:gdLst/>
              <a:ahLst/>
              <a:cxnLst/>
              <a:rect l="l" t="t" r="r" b="b"/>
              <a:pathLst>
                <a:path w="1714" h="1312" extrusionOk="0">
                  <a:moveTo>
                    <a:pt x="849" y="0"/>
                  </a:moveTo>
                  <a:cubicBezTo>
                    <a:pt x="0" y="0"/>
                    <a:pt x="0" y="1312"/>
                    <a:pt x="849" y="1312"/>
                  </a:cubicBezTo>
                  <a:cubicBezTo>
                    <a:pt x="1698" y="1312"/>
                    <a:pt x="1713" y="0"/>
                    <a:pt x="84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 rot="-5400000">
              <a:off x="8920108" y="2889407"/>
              <a:ext cx="96767" cy="76042"/>
            </a:xfrm>
            <a:custGeom>
              <a:avLst/>
              <a:gdLst/>
              <a:ahLst/>
              <a:cxnLst/>
              <a:rect l="l" t="t" r="r" b="b"/>
              <a:pathLst>
                <a:path w="1637" h="1282" extrusionOk="0">
                  <a:moveTo>
                    <a:pt x="819" y="1"/>
                  </a:moveTo>
                  <a:cubicBezTo>
                    <a:pt x="1" y="1"/>
                    <a:pt x="1" y="1281"/>
                    <a:pt x="819" y="1281"/>
                  </a:cubicBezTo>
                  <a:cubicBezTo>
                    <a:pt x="1636" y="1281"/>
                    <a:pt x="1636" y="1"/>
                    <a:pt x="8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 rot="-5400000">
              <a:off x="8976895" y="3475851"/>
              <a:ext cx="127742" cy="99827"/>
            </a:xfrm>
            <a:custGeom>
              <a:avLst/>
              <a:gdLst/>
              <a:ahLst/>
              <a:cxnLst/>
              <a:rect l="l" t="t" r="r" b="b"/>
              <a:pathLst>
                <a:path w="2161" h="1683" extrusionOk="0">
                  <a:moveTo>
                    <a:pt x="1081" y="1"/>
                  </a:moveTo>
                  <a:cubicBezTo>
                    <a:pt x="0" y="1"/>
                    <a:pt x="0" y="1683"/>
                    <a:pt x="1081" y="1683"/>
                  </a:cubicBezTo>
                  <a:cubicBezTo>
                    <a:pt x="2161" y="1683"/>
                    <a:pt x="2161" y="1"/>
                    <a:pt x="108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 rot="-5400000">
              <a:off x="9019655" y="3935323"/>
              <a:ext cx="89437" cy="71119"/>
            </a:xfrm>
            <a:custGeom>
              <a:avLst/>
              <a:gdLst/>
              <a:ahLst/>
              <a:cxnLst/>
              <a:rect l="l" t="t" r="r" b="b"/>
              <a:pathLst>
                <a:path w="1513" h="1199" extrusionOk="0">
                  <a:moveTo>
                    <a:pt x="590" y="1"/>
                  </a:moveTo>
                  <a:cubicBezTo>
                    <a:pt x="433" y="1"/>
                    <a:pt x="285" y="64"/>
                    <a:pt x="170" y="179"/>
                  </a:cubicBezTo>
                  <a:lnTo>
                    <a:pt x="78" y="302"/>
                  </a:lnTo>
                  <a:cubicBezTo>
                    <a:pt x="16" y="395"/>
                    <a:pt x="1" y="487"/>
                    <a:pt x="1" y="595"/>
                  </a:cubicBezTo>
                  <a:cubicBezTo>
                    <a:pt x="1" y="765"/>
                    <a:pt x="62" y="904"/>
                    <a:pt x="170" y="1027"/>
                  </a:cubicBezTo>
                  <a:cubicBezTo>
                    <a:pt x="287" y="1144"/>
                    <a:pt x="438" y="1199"/>
                    <a:pt x="599" y="1199"/>
                  </a:cubicBezTo>
                  <a:cubicBezTo>
                    <a:pt x="651" y="1199"/>
                    <a:pt x="704" y="1193"/>
                    <a:pt x="757" y="1182"/>
                  </a:cubicBezTo>
                  <a:lnTo>
                    <a:pt x="1142" y="1089"/>
                  </a:lnTo>
                  <a:lnTo>
                    <a:pt x="1250" y="1043"/>
                  </a:lnTo>
                  <a:cubicBezTo>
                    <a:pt x="1312" y="1012"/>
                    <a:pt x="1358" y="966"/>
                    <a:pt x="1405" y="904"/>
                  </a:cubicBezTo>
                  <a:cubicBezTo>
                    <a:pt x="1436" y="873"/>
                    <a:pt x="1451" y="842"/>
                    <a:pt x="1466" y="796"/>
                  </a:cubicBezTo>
                  <a:cubicBezTo>
                    <a:pt x="1497" y="734"/>
                    <a:pt x="1513" y="673"/>
                    <a:pt x="1513" y="611"/>
                  </a:cubicBezTo>
                  <a:lnTo>
                    <a:pt x="1497" y="472"/>
                  </a:lnTo>
                  <a:lnTo>
                    <a:pt x="1436" y="349"/>
                  </a:lnTo>
                  <a:cubicBezTo>
                    <a:pt x="1374" y="240"/>
                    <a:pt x="1266" y="148"/>
                    <a:pt x="1142" y="117"/>
                  </a:cubicBezTo>
                  <a:lnTo>
                    <a:pt x="757" y="24"/>
                  </a:lnTo>
                  <a:cubicBezTo>
                    <a:pt x="701" y="9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 rot="-5400000">
              <a:off x="9018030" y="4446378"/>
              <a:ext cx="93102" cy="72364"/>
            </a:xfrm>
            <a:custGeom>
              <a:avLst/>
              <a:gdLst/>
              <a:ahLst/>
              <a:cxnLst/>
              <a:rect l="l" t="t" r="r" b="b"/>
              <a:pathLst>
                <a:path w="1575" h="1220" extrusionOk="0">
                  <a:moveTo>
                    <a:pt x="787" y="1"/>
                  </a:moveTo>
                  <a:cubicBezTo>
                    <a:pt x="0" y="1"/>
                    <a:pt x="0" y="1220"/>
                    <a:pt x="787" y="1220"/>
                  </a:cubicBezTo>
                  <a:cubicBezTo>
                    <a:pt x="1574" y="1220"/>
                    <a:pt x="1574" y="1"/>
                    <a:pt x="787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 rot="-5400000">
              <a:off x="8842336" y="4560356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26" y="1"/>
                  </a:moveTo>
                  <a:cubicBezTo>
                    <a:pt x="0" y="1"/>
                    <a:pt x="0" y="1420"/>
                    <a:pt x="926" y="1420"/>
                  </a:cubicBezTo>
                  <a:cubicBezTo>
                    <a:pt x="1836" y="1420"/>
                    <a:pt x="1836" y="1"/>
                    <a:pt x="92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 rot="-5400000">
              <a:off x="8743497" y="4725477"/>
              <a:ext cx="114087" cy="89744"/>
            </a:xfrm>
            <a:custGeom>
              <a:avLst/>
              <a:gdLst/>
              <a:ahLst/>
              <a:cxnLst/>
              <a:rect l="l" t="t" r="r" b="b"/>
              <a:pathLst>
                <a:path w="1930" h="1513" extrusionOk="0">
                  <a:moveTo>
                    <a:pt x="973" y="0"/>
                  </a:moveTo>
                  <a:cubicBezTo>
                    <a:pt x="1" y="0"/>
                    <a:pt x="1" y="1513"/>
                    <a:pt x="973" y="1513"/>
                  </a:cubicBezTo>
                  <a:cubicBezTo>
                    <a:pt x="1930" y="1513"/>
                    <a:pt x="1930" y="0"/>
                    <a:pt x="973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 rot="-5400000">
              <a:off x="8894961" y="4874581"/>
              <a:ext cx="98541" cy="76991"/>
            </a:xfrm>
            <a:custGeom>
              <a:avLst/>
              <a:gdLst/>
              <a:ahLst/>
              <a:cxnLst/>
              <a:rect l="l" t="t" r="r" b="b"/>
              <a:pathLst>
                <a:path w="1667" h="1298" extrusionOk="0">
                  <a:moveTo>
                    <a:pt x="833" y="1"/>
                  </a:moveTo>
                  <a:cubicBezTo>
                    <a:pt x="0" y="1"/>
                    <a:pt x="0" y="1297"/>
                    <a:pt x="833" y="1297"/>
                  </a:cubicBezTo>
                  <a:cubicBezTo>
                    <a:pt x="1667" y="1297"/>
                    <a:pt x="1667" y="1"/>
                    <a:pt x="833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 rot="-5400000">
              <a:off x="8225516" y="4786536"/>
              <a:ext cx="141456" cy="109911"/>
            </a:xfrm>
            <a:custGeom>
              <a:avLst/>
              <a:gdLst/>
              <a:ahLst/>
              <a:cxnLst/>
              <a:rect l="l" t="t" r="r" b="b"/>
              <a:pathLst>
                <a:path w="2393" h="1853" extrusionOk="0">
                  <a:moveTo>
                    <a:pt x="1189" y="1"/>
                  </a:moveTo>
                  <a:cubicBezTo>
                    <a:pt x="1" y="1"/>
                    <a:pt x="1" y="1852"/>
                    <a:pt x="1189" y="1852"/>
                  </a:cubicBezTo>
                  <a:cubicBezTo>
                    <a:pt x="2392" y="1852"/>
                    <a:pt x="2392" y="1"/>
                    <a:pt x="118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 rot="-5400000">
              <a:off x="7872214" y="4863161"/>
              <a:ext cx="128688" cy="100776"/>
            </a:xfrm>
            <a:custGeom>
              <a:avLst/>
              <a:gdLst/>
              <a:ahLst/>
              <a:cxnLst/>
              <a:rect l="l" t="t" r="r" b="b"/>
              <a:pathLst>
                <a:path w="2177" h="1699" extrusionOk="0">
                  <a:moveTo>
                    <a:pt x="1096" y="1"/>
                  </a:moveTo>
                  <a:cubicBezTo>
                    <a:pt x="1" y="1"/>
                    <a:pt x="1" y="1698"/>
                    <a:pt x="1096" y="1698"/>
                  </a:cubicBezTo>
                  <a:cubicBezTo>
                    <a:pt x="2176" y="1698"/>
                    <a:pt x="2176" y="1"/>
                    <a:pt x="1096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 rot="-5400000">
              <a:off x="7849817" y="4649267"/>
              <a:ext cx="125023" cy="97988"/>
            </a:xfrm>
            <a:custGeom>
              <a:avLst/>
              <a:gdLst/>
              <a:ahLst/>
              <a:cxnLst/>
              <a:rect l="l" t="t" r="r" b="b"/>
              <a:pathLst>
                <a:path w="2115" h="1652" extrusionOk="0">
                  <a:moveTo>
                    <a:pt x="1065" y="0"/>
                  </a:moveTo>
                  <a:cubicBezTo>
                    <a:pt x="0" y="0"/>
                    <a:pt x="0" y="1651"/>
                    <a:pt x="1065" y="1651"/>
                  </a:cubicBezTo>
                  <a:cubicBezTo>
                    <a:pt x="2114" y="1651"/>
                    <a:pt x="2114" y="0"/>
                    <a:pt x="1065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 rot="-5400000">
              <a:off x="7442498" y="4851783"/>
              <a:ext cx="123190" cy="99827"/>
            </a:xfrm>
            <a:custGeom>
              <a:avLst/>
              <a:gdLst/>
              <a:ahLst/>
              <a:cxnLst/>
              <a:rect l="l" t="t" r="r" b="b"/>
              <a:pathLst>
                <a:path w="2084" h="1683" extrusionOk="0">
                  <a:moveTo>
                    <a:pt x="849" y="1"/>
                  </a:moveTo>
                  <a:cubicBezTo>
                    <a:pt x="386" y="1"/>
                    <a:pt x="16" y="371"/>
                    <a:pt x="1" y="834"/>
                  </a:cubicBezTo>
                  <a:lnTo>
                    <a:pt x="32" y="1066"/>
                  </a:lnTo>
                  <a:cubicBezTo>
                    <a:pt x="62" y="1204"/>
                    <a:pt x="140" y="1343"/>
                    <a:pt x="248" y="1436"/>
                  </a:cubicBezTo>
                  <a:lnTo>
                    <a:pt x="417" y="1575"/>
                  </a:lnTo>
                  <a:cubicBezTo>
                    <a:pt x="556" y="1652"/>
                    <a:pt x="695" y="1683"/>
                    <a:pt x="849" y="1683"/>
                  </a:cubicBezTo>
                  <a:lnTo>
                    <a:pt x="1251" y="1667"/>
                  </a:lnTo>
                  <a:cubicBezTo>
                    <a:pt x="1698" y="1652"/>
                    <a:pt x="2068" y="1297"/>
                    <a:pt x="2084" y="834"/>
                  </a:cubicBezTo>
                  <a:lnTo>
                    <a:pt x="2053" y="618"/>
                  </a:lnTo>
                  <a:cubicBezTo>
                    <a:pt x="2007" y="479"/>
                    <a:pt x="1945" y="356"/>
                    <a:pt x="1837" y="248"/>
                  </a:cubicBezTo>
                  <a:lnTo>
                    <a:pt x="1667" y="124"/>
                  </a:lnTo>
                  <a:cubicBezTo>
                    <a:pt x="1544" y="47"/>
                    <a:pt x="1405" y="16"/>
                    <a:pt x="1251" y="16"/>
                  </a:cubicBezTo>
                  <a:lnTo>
                    <a:pt x="849" y="1"/>
                  </a:ln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rot="-5400000">
              <a:off x="7299722" y="4699462"/>
              <a:ext cx="120471" cy="93421"/>
            </a:xfrm>
            <a:custGeom>
              <a:avLst/>
              <a:gdLst/>
              <a:ahLst/>
              <a:cxnLst/>
              <a:rect l="l" t="t" r="r" b="b"/>
              <a:pathLst>
                <a:path w="2038" h="1575" extrusionOk="0">
                  <a:moveTo>
                    <a:pt x="1019" y="1"/>
                  </a:moveTo>
                  <a:cubicBezTo>
                    <a:pt x="1" y="1"/>
                    <a:pt x="1" y="1575"/>
                    <a:pt x="1019" y="1575"/>
                  </a:cubicBezTo>
                  <a:cubicBezTo>
                    <a:pt x="2037" y="1575"/>
                    <a:pt x="2037" y="1"/>
                    <a:pt x="1019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rot="-5400000">
              <a:off x="6863209" y="4934805"/>
              <a:ext cx="129575" cy="100717"/>
            </a:xfrm>
            <a:custGeom>
              <a:avLst/>
              <a:gdLst/>
              <a:ahLst/>
              <a:cxnLst/>
              <a:rect l="l" t="t" r="r" b="b"/>
              <a:pathLst>
                <a:path w="2192" h="1698" extrusionOk="0">
                  <a:moveTo>
                    <a:pt x="1096" y="0"/>
                  </a:moveTo>
                  <a:cubicBezTo>
                    <a:pt x="1" y="0"/>
                    <a:pt x="1" y="1697"/>
                    <a:pt x="1096" y="1697"/>
                  </a:cubicBezTo>
                  <a:cubicBezTo>
                    <a:pt x="2192" y="1697"/>
                    <a:pt x="2192" y="0"/>
                    <a:pt x="1096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rot="-5400000">
              <a:off x="6607355" y="4809389"/>
              <a:ext cx="113141" cy="88854"/>
            </a:xfrm>
            <a:custGeom>
              <a:avLst/>
              <a:gdLst/>
              <a:ahLst/>
              <a:cxnLst/>
              <a:rect l="l" t="t" r="r" b="b"/>
              <a:pathLst>
                <a:path w="1914" h="1498" extrusionOk="0">
                  <a:moveTo>
                    <a:pt x="757" y="1"/>
                  </a:moveTo>
                  <a:cubicBezTo>
                    <a:pt x="340" y="16"/>
                    <a:pt x="16" y="340"/>
                    <a:pt x="1" y="741"/>
                  </a:cubicBezTo>
                  <a:lnTo>
                    <a:pt x="31" y="942"/>
                  </a:lnTo>
                  <a:cubicBezTo>
                    <a:pt x="62" y="1065"/>
                    <a:pt x="139" y="1173"/>
                    <a:pt x="232" y="1266"/>
                  </a:cubicBezTo>
                  <a:lnTo>
                    <a:pt x="371" y="1389"/>
                  </a:lnTo>
                  <a:cubicBezTo>
                    <a:pt x="494" y="1451"/>
                    <a:pt x="618" y="1482"/>
                    <a:pt x="757" y="1482"/>
                  </a:cubicBezTo>
                  <a:lnTo>
                    <a:pt x="757" y="1497"/>
                  </a:lnTo>
                  <a:lnTo>
                    <a:pt x="1158" y="1497"/>
                  </a:lnTo>
                  <a:cubicBezTo>
                    <a:pt x="1574" y="1482"/>
                    <a:pt x="1899" y="1158"/>
                    <a:pt x="1914" y="741"/>
                  </a:cubicBezTo>
                  <a:lnTo>
                    <a:pt x="1883" y="556"/>
                  </a:lnTo>
                  <a:cubicBezTo>
                    <a:pt x="1852" y="417"/>
                    <a:pt x="1791" y="309"/>
                    <a:pt x="1698" y="217"/>
                  </a:cubicBezTo>
                  <a:lnTo>
                    <a:pt x="1544" y="93"/>
                  </a:lnTo>
                  <a:cubicBezTo>
                    <a:pt x="1420" y="32"/>
                    <a:pt x="1297" y="1"/>
                    <a:pt x="1158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rot="-5400000">
              <a:off x="6281584" y="4667071"/>
              <a:ext cx="140510" cy="108962"/>
            </a:xfrm>
            <a:custGeom>
              <a:avLst/>
              <a:gdLst/>
              <a:ahLst/>
              <a:cxnLst/>
              <a:rect l="l" t="t" r="r" b="b"/>
              <a:pathLst>
                <a:path w="2377" h="1837" extrusionOk="0">
                  <a:moveTo>
                    <a:pt x="1189" y="0"/>
                  </a:moveTo>
                  <a:cubicBezTo>
                    <a:pt x="1" y="0"/>
                    <a:pt x="1" y="1837"/>
                    <a:pt x="1189" y="1837"/>
                  </a:cubicBezTo>
                  <a:cubicBezTo>
                    <a:pt x="2361" y="1837"/>
                    <a:pt x="2377" y="0"/>
                    <a:pt x="1189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rot="-5400000">
              <a:off x="6091124" y="4806673"/>
              <a:ext cx="88491" cy="69636"/>
            </a:xfrm>
            <a:custGeom>
              <a:avLst/>
              <a:gdLst/>
              <a:ahLst/>
              <a:cxnLst/>
              <a:rect l="l" t="t" r="r" b="b"/>
              <a:pathLst>
                <a:path w="1497" h="1174" extrusionOk="0">
                  <a:moveTo>
                    <a:pt x="741" y="1"/>
                  </a:moveTo>
                  <a:cubicBezTo>
                    <a:pt x="0" y="1"/>
                    <a:pt x="0" y="1174"/>
                    <a:pt x="741" y="1174"/>
                  </a:cubicBezTo>
                  <a:cubicBezTo>
                    <a:pt x="1497" y="1174"/>
                    <a:pt x="1497" y="1"/>
                    <a:pt x="74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rot="-5400000">
              <a:off x="6546984" y="5147414"/>
              <a:ext cx="108590" cy="84287"/>
            </a:xfrm>
            <a:custGeom>
              <a:avLst/>
              <a:gdLst/>
              <a:ahLst/>
              <a:cxnLst/>
              <a:rect l="l" t="t" r="r" b="b"/>
              <a:pathLst>
                <a:path w="1837" h="1421" extrusionOk="0">
                  <a:moveTo>
                    <a:pt x="911" y="1"/>
                  </a:moveTo>
                  <a:cubicBezTo>
                    <a:pt x="0" y="1"/>
                    <a:pt x="0" y="1421"/>
                    <a:pt x="911" y="1421"/>
                  </a:cubicBezTo>
                  <a:cubicBezTo>
                    <a:pt x="1821" y="1421"/>
                    <a:pt x="1836" y="1"/>
                    <a:pt x="911" y="1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rot="-5400000">
              <a:off x="5858281" y="4626484"/>
              <a:ext cx="122245" cy="95260"/>
            </a:xfrm>
            <a:custGeom>
              <a:avLst/>
              <a:gdLst/>
              <a:ahLst/>
              <a:cxnLst/>
              <a:rect l="l" t="t" r="r" b="b"/>
              <a:pathLst>
                <a:path w="2068" h="1606" extrusionOk="0">
                  <a:moveTo>
                    <a:pt x="1034" y="0"/>
                  </a:moveTo>
                  <a:cubicBezTo>
                    <a:pt x="0" y="0"/>
                    <a:pt x="0" y="1605"/>
                    <a:pt x="1034" y="1605"/>
                  </a:cubicBezTo>
                  <a:cubicBezTo>
                    <a:pt x="2068" y="1605"/>
                    <a:pt x="2068" y="0"/>
                    <a:pt x="1034" y="0"/>
                  </a:cubicBezTo>
                  <a:close/>
                </a:path>
              </a:pathLst>
            </a:custGeom>
            <a:solidFill>
              <a:srgbClr val="00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9"/>
          <p:cNvGrpSpPr/>
          <p:nvPr/>
        </p:nvGrpSpPr>
        <p:grpSpPr>
          <a:xfrm>
            <a:off x="-591500" y="6034997"/>
            <a:ext cx="4343457" cy="1020637"/>
            <a:chOff x="-24525" y="4373847"/>
            <a:chExt cx="3257593" cy="765478"/>
          </a:xfrm>
        </p:grpSpPr>
        <p:sp>
          <p:nvSpPr>
            <p:cNvPr id="536" name="Google Shape;536;p9"/>
            <p:cNvSpPr/>
            <p:nvPr/>
          </p:nvSpPr>
          <p:spPr>
            <a:xfrm rot="-5400000">
              <a:off x="1117608" y="3587137"/>
              <a:ext cx="410055" cy="2694321"/>
            </a:xfrm>
            <a:custGeom>
              <a:avLst/>
              <a:gdLst/>
              <a:ahLst/>
              <a:cxnLst/>
              <a:rect l="l" t="t" r="r" b="b"/>
              <a:pathLst>
                <a:path w="6605" h="43251" extrusionOk="0">
                  <a:moveTo>
                    <a:pt x="5417" y="0"/>
                  </a:moveTo>
                  <a:cubicBezTo>
                    <a:pt x="5370" y="5709"/>
                    <a:pt x="5324" y="11403"/>
                    <a:pt x="5278" y="17096"/>
                  </a:cubicBezTo>
                  <a:cubicBezTo>
                    <a:pt x="5247" y="21232"/>
                    <a:pt x="5417" y="25413"/>
                    <a:pt x="4954" y="29518"/>
                  </a:cubicBezTo>
                  <a:cubicBezTo>
                    <a:pt x="4583" y="32974"/>
                    <a:pt x="3442" y="36291"/>
                    <a:pt x="1590" y="39239"/>
                  </a:cubicBezTo>
                  <a:cubicBezTo>
                    <a:pt x="1112" y="39995"/>
                    <a:pt x="572" y="40735"/>
                    <a:pt x="1" y="41430"/>
                  </a:cubicBezTo>
                  <a:lnTo>
                    <a:pt x="16" y="43250"/>
                  </a:lnTo>
                  <a:cubicBezTo>
                    <a:pt x="2948" y="40118"/>
                    <a:pt x="4954" y="36230"/>
                    <a:pt x="5802" y="32017"/>
                  </a:cubicBezTo>
                  <a:cubicBezTo>
                    <a:pt x="6605" y="27851"/>
                    <a:pt x="6404" y="23546"/>
                    <a:pt x="6389" y="19334"/>
                  </a:cubicBezTo>
                  <a:cubicBezTo>
                    <a:pt x="6358" y="14967"/>
                    <a:pt x="6342" y="10616"/>
                    <a:pt x="6312" y="6265"/>
                  </a:cubicBezTo>
                  <a:lnTo>
                    <a:pt x="6281" y="0"/>
                  </a:lnTo>
                  <a:close/>
                </a:path>
              </a:pathLst>
            </a:custGeom>
            <a:solidFill>
              <a:srgbClr val="006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rot="-5400000">
              <a:off x="1222030" y="3127293"/>
              <a:ext cx="764484" cy="3257592"/>
            </a:xfrm>
            <a:custGeom>
              <a:avLst/>
              <a:gdLst/>
              <a:ahLst/>
              <a:cxnLst/>
              <a:rect l="l" t="t" r="r" b="b"/>
              <a:pathLst>
                <a:path w="12314" h="52293" extrusionOk="0">
                  <a:moveTo>
                    <a:pt x="11110" y="0"/>
                  </a:moveTo>
                  <a:lnTo>
                    <a:pt x="11110" y="46"/>
                  </a:lnTo>
                  <a:cubicBezTo>
                    <a:pt x="11110" y="2577"/>
                    <a:pt x="11094" y="5092"/>
                    <a:pt x="11048" y="7607"/>
                  </a:cubicBezTo>
                  <a:cubicBezTo>
                    <a:pt x="10971" y="12637"/>
                    <a:pt x="10801" y="17667"/>
                    <a:pt x="10570" y="22698"/>
                  </a:cubicBezTo>
                  <a:cubicBezTo>
                    <a:pt x="10446" y="25213"/>
                    <a:pt x="10307" y="27712"/>
                    <a:pt x="10122" y="30227"/>
                  </a:cubicBezTo>
                  <a:cubicBezTo>
                    <a:pt x="9968" y="32635"/>
                    <a:pt x="9814" y="35026"/>
                    <a:pt x="9320" y="37387"/>
                  </a:cubicBezTo>
                  <a:cubicBezTo>
                    <a:pt x="8564" y="41152"/>
                    <a:pt x="6743" y="44624"/>
                    <a:pt x="4074" y="47386"/>
                  </a:cubicBezTo>
                  <a:cubicBezTo>
                    <a:pt x="2870" y="48635"/>
                    <a:pt x="1497" y="49731"/>
                    <a:pt x="0" y="50626"/>
                  </a:cubicBezTo>
                  <a:lnTo>
                    <a:pt x="0" y="52292"/>
                  </a:lnTo>
                  <a:cubicBezTo>
                    <a:pt x="4753" y="49731"/>
                    <a:pt x="8579" y="45349"/>
                    <a:pt x="10246" y="40211"/>
                  </a:cubicBezTo>
                  <a:cubicBezTo>
                    <a:pt x="11017" y="37896"/>
                    <a:pt x="11341" y="35458"/>
                    <a:pt x="11557" y="33051"/>
                  </a:cubicBezTo>
                  <a:cubicBezTo>
                    <a:pt x="11773" y="30521"/>
                    <a:pt x="11881" y="27990"/>
                    <a:pt x="11989" y="25460"/>
                  </a:cubicBezTo>
                  <a:cubicBezTo>
                    <a:pt x="12205" y="20291"/>
                    <a:pt x="12313" y="15121"/>
                    <a:pt x="12282" y="9937"/>
                  </a:cubicBezTo>
                  <a:cubicBezTo>
                    <a:pt x="12267" y="7036"/>
                    <a:pt x="12205" y="4120"/>
                    <a:pt x="12097" y="1219"/>
                  </a:cubicBezTo>
                  <a:cubicBezTo>
                    <a:pt x="12097" y="818"/>
                    <a:pt x="12082" y="401"/>
                    <a:pt x="12066" y="0"/>
                  </a:cubicBezTo>
                  <a:close/>
                </a:path>
              </a:pathLst>
            </a:custGeom>
            <a:solidFill>
              <a:srgbClr val="006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1"/>
        </a:solidFill>
        <a:effectLst/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0"/>
          <p:cNvSpPr/>
          <p:nvPr/>
        </p:nvSpPr>
        <p:spPr>
          <a:xfrm rot="10800000">
            <a:off x="-25416" y="-3682984"/>
            <a:ext cx="6375416" cy="10593551"/>
          </a:xfrm>
          <a:custGeom>
            <a:avLst/>
            <a:gdLst/>
            <a:ahLst/>
            <a:cxnLst/>
            <a:rect l="l" t="t" r="r" b="b"/>
            <a:pathLst>
              <a:path w="9984" h="30321" extrusionOk="0">
                <a:moveTo>
                  <a:pt x="9968" y="0"/>
                </a:moveTo>
                <a:cubicBezTo>
                  <a:pt x="7407" y="571"/>
                  <a:pt x="4491" y="1420"/>
                  <a:pt x="2654" y="2885"/>
                </a:cubicBezTo>
                <a:cubicBezTo>
                  <a:pt x="1837" y="3549"/>
                  <a:pt x="1235" y="4320"/>
                  <a:pt x="973" y="5246"/>
                </a:cubicBezTo>
                <a:cubicBezTo>
                  <a:pt x="587" y="6666"/>
                  <a:pt x="1528" y="8055"/>
                  <a:pt x="2346" y="9274"/>
                </a:cubicBezTo>
                <a:cubicBezTo>
                  <a:pt x="3179" y="10477"/>
                  <a:pt x="3951" y="12035"/>
                  <a:pt x="3287" y="13332"/>
                </a:cubicBezTo>
                <a:cubicBezTo>
                  <a:pt x="2500" y="14859"/>
                  <a:pt x="0" y="15368"/>
                  <a:pt x="16" y="17097"/>
                </a:cubicBezTo>
                <a:cubicBezTo>
                  <a:pt x="31" y="18979"/>
                  <a:pt x="3040" y="19349"/>
                  <a:pt x="3673" y="21124"/>
                </a:cubicBezTo>
                <a:cubicBezTo>
                  <a:pt x="4167" y="22482"/>
                  <a:pt x="3009" y="23824"/>
                  <a:pt x="2022" y="24873"/>
                </a:cubicBezTo>
                <a:cubicBezTo>
                  <a:pt x="1034" y="25938"/>
                  <a:pt x="78" y="27512"/>
                  <a:pt x="895" y="28715"/>
                </a:cubicBezTo>
                <a:cubicBezTo>
                  <a:pt x="1420" y="29487"/>
                  <a:pt x="2454" y="29672"/>
                  <a:pt x="3380" y="29780"/>
                </a:cubicBezTo>
                <a:cubicBezTo>
                  <a:pt x="5571" y="30042"/>
                  <a:pt x="7777" y="30228"/>
                  <a:pt x="9984" y="30320"/>
                </a:cubicBezTo>
                <a:lnTo>
                  <a:pt x="996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0"/>
          <p:cNvSpPr txBox="1"/>
          <p:nvPr>
            <p:ph type="title"/>
          </p:nvPr>
        </p:nvSpPr>
        <p:spPr>
          <a:xfrm>
            <a:off x="953167" y="1886133"/>
            <a:ext cx="3479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5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541" name="Google Shape;541;p10"/>
          <p:cNvSpPr txBox="1"/>
          <p:nvPr>
            <p:ph type="subTitle" idx="1"/>
          </p:nvPr>
        </p:nvSpPr>
        <p:spPr>
          <a:xfrm>
            <a:off x="1308967" y="2433700"/>
            <a:ext cx="2767600" cy="1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10"/>
          <p:cNvSpPr txBox="1"/>
          <p:nvPr>
            <p:ph type="title" idx="2"/>
          </p:nvPr>
        </p:nvSpPr>
        <p:spPr>
          <a:xfrm>
            <a:off x="953167" y="4178133"/>
            <a:ext cx="3479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5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543" name="Google Shape;543;p10"/>
          <p:cNvSpPr txBox="1"/>
          <p:nvPr>
            <p:ph type="subTitle" idx="3"/>
          </p:nvPr>
        </p:nvSpPr>
        <p:spPr>
          <a:xfrm>
            <a:off x="1308567" y="4725700"/>
            <a:ext cx="2768400" cy="1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10"/>
          <p:cNvSpPr txBox="1"/>
          <p:nvPr>
            <p:ph type="title" idx="4"/>
          </p:nvPr>
        </p:nvSpPr>
        <p:spPr>
          <a:xfrm>
            <a:off x="950967" y="593367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6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5" name="Google Shape;545;p10"/>
          <p:cNvSpPr/>
          <p:nvPr/>
        </p:nvSpPr>
        <p:spPr>
          <a:xfrm rot="-5400000">
            <a:off x="875827" y="-1256413"/>
            <a:ext cx="1569699" cy="3461289"/>
          </a:xfrm>
          <a:custGeom>
            <a:avLst/>
            <a:gdLst/>
            <a:ahLst/>
            <a:cxnLst/>
            <a:rect l="l" t="t" r="r" b="b"/>
            <a:pathLst>
              <a:path w="28114" h="61783" extrusionOk="0">
                <a:moveTo>
                  <a:pt x="28114" y="0"/>
                </a:moveTo>
                <a:cubicBezTo>
                  <a:pt x="22883" y="649"/>
                  <a:pt x="17637" y="2932"/>
                  <a:pt x="13949" y="5848"/>
                </a:cubicBezTo>
                <a:cubicBezTo>
                  <a:pt x="8549" y="10092"/>
                  <a:pt x="4768" y="16125"/>
                  <a:pt x="2423" y="22575"/>
                </a:cubicBezTo>
                <a:cubicBezTo>
                  <a:pt x="942" y="26648"/>
                  <a:pt x="0" y="30953"/>
                  <a:pt x="247" y="35274"/>
                </a:cubicBezTo>
                <a:cubicBezTo>
                  <a:pt x="710" y="43482"/>
                  <a:pt x="5601" y="51105"/>
                  <a:pt x="12360" y="55811"/>
                </a:cubicBezTo>
                <a:cubicBezTo>
                  <a:pt x="17020" y="59051"/>
                  <a:pt x="22482" y="60980"/>
                  <a:pt x="28114" y="61782"/>
                </a:cubicBezTo>
                <a:lnTo>
                  <a:pt x="28114" y="48235"/>
                </a:lnTo>
                <a:cubicBezTo>
                  <a:pt x="24457" y="48065"/>
                  <a:pt x="20924" y="46892"/>
                  <a:pt x="17899" y="44840"/>
                </a:cubicBezTo>
                <a:cubicBezTo>
                  <a:pt x="13702" y="41970"/>
                  <a:pt x="10632" y="37063"/>
                  <a:pt x="11064" y="31987"/>
                </a:cubicBezTo>
                <a:cubicBezTo>
                  <a:pt x="11511" y="26972"/>
                  <a:pt x="15261" y="22760"/>
                  <a:pt x="19674" y="20337"/>
                </a:cubicBezTo>
                <a:cubicBezTo>
                  <a:pt x="22312" y="18871"/>
                  <a:pt x="25182" y="17946"/>
                  <a:pt x="28114" y="17205"/>
                </a:cubicBezTo>
                <a:lnTo>
                  <a:pt x="28114" y="0"/>
                </a:lnTo>
                <a:close/>
              </a:path>
            </a:pathLst>
          </a:custGeom>
          <a:solidFill>
            <a:srgbClr val="0067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0"/>
          <p:cNvSpPr/>
          <p:nvPr/>
        </p:nvSpPr>
        <p:spPr>
          <a:xfrm rot="9899957">
            <a:off x="108395" y="5723706"/>
            <a:ext cx="1365800" cy="1361901"/>
          </a:xfrm>
          <a:custGeom>
            <a:avLst/>
            <a:gdLst/>
            <a:ahLst/>
            <a:cxnLst/>
            <a:rect l="l" t="t" r="r" b="b"/>
            <a:pathLst>
              <a:path w="17329" h="17220" extrusionOk="0">
                <a:moveTo>
                  <a:pt x="1" y="0"/>
                </a:moveTo>
                <a:cubicBezTo>
                  <a:pt x="294" y="2685"/>
                  <a:pt x="850" y="5308"/>
                  <a:pt x="1930" y="7761"/>
                </a:cubicBezTo>
                <a:cubicBezTo>
                  <a:pt x="2933" y="10060"/>
                  <a:pt x="4537" y="12066"/>
                  <a:pt x="6559" y="13563"/>
                </a:cubicBezTo>
                <a:cubicBezTo>
                  <a:pt x="9074" y="15384"/>
                  <a:pt x="12175" y="16186"/>
                  <a:pt x="15169" y="16803"/>
                </a:cubicBezTo>
                <a:cubicBezTo>
                  <a:pt x="15879" y="16958"/>
                  <a:pt x="16604" y="17096"/>
                  <a:pt x="17329" y="17220"/>
                </a:cubicBezTo>
                <a:lnTo>
                  <a:pt x="17329" y="15924"/>
                </a:lnTo>
                <a:lnTo>
                  <a:pt x="16835" y="15831"/>
                </a:lnTo>
                <a:cubicBezTo>
                  <a:pt x="13888" y="15245"/>
                  <a:pt x="10848" y="14612"/>
                  <a:pt x="8225" y="13054"/>
                </a:cubicBezTo>
                <a:cubicBezTo>
                  <a:pt x="3889" y="10477"/>
                  <a:pt x="1991" y="5647"/>
                  <a:pt x="1251" y="864"/>
                </a:cubicBezTo>
                <a:cubicBezTo>
                  <a:pt x="1205" y="586"/>
                  <a:pt x="1174" y="293"/>
                  <a:pt x="11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6" Type="http://schemas.openxmlformats.org/officeDocument/2006/relationships/theme" Target="../theme/theme1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BA58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6"/>
              </a:buClr>
              <a:buSzPts val="2800"/>
              <a:buFont typeface="Quando"/>
              <a:buNone/>
              <a:defRPr sz="2800" b="0" i="0" u="none" strike="noStrike" cap="none">
                <a:solidFill>
                  <a:srgbClr val="000096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41E"/>
              </a:buClr>
              <a:buSzPts val="1800"/>
              <a:buFont typeface="Kulim Park"/>
              <a:buChar char="●"/>
              <a:defRPr sz="1800" b="0" i="0" u="none" strike="noStrike" cap="none">
                <a:solidFill>
                  <a:srgbClr val="00741E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41E"/>
              </a:buClr>
              <a:buSzPts val="1400"/>
              <a:buFont typeface="Kulim Park"/>
              <a:buChar char="○"/>
              <a:defRPr sz="1865" b="0" i="0" u="none" strike="noStrike" cap="none">
                <a:solidFill>
                  <a:srgbClr val="00741E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41E"/>
              </a:buClr>
              <a:buSzPts val="1400"/>
              <a:buFont typeface="Kulim Park"/>
              <a:buChar char="■"/>
              <a:defRPr sz="1865" b="0" i="0" u="none" strike="noStrike" cap="none">
                <a:solidFill>
                  <a:srgbClr val="00741E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41E"/>
              </a:buClr>
              <a:buSzPts val="1400"/>
              <a:buFont typeface="Kulim Park"/>
              <a:buChar char="●"/>
              <a:defRPr sz="1865" b="0" i="0" u="none" strike="noStrike" cap="none">
                <a:solidFill>
                  <a:srgbClr val="00741E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41E"/>
              </a:buClr>
              <a:buSzPts val="1400"/>
              <a:buFont typeface="Kulim Park"/>
              <a:buChar char="○"/>
              <a:defRPr sz="1865" b="0" i="0" u="none" strike="noStrike" cap="none">
                <a:solidFill>
                  <a:srgbClr val="00741E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41E"/>
              </a:buClr>
              <a:buSzPts val="1400"/>
              <a:buFont typeface="Kulim Park"/>
              <a:buChar char="■"/>
              <a:defRPr sz="1865" b="0" i="0" u="none" strike="noStrike" cap="none">
                <a:solidFill>
                  <a:srgbClr val="00741E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41E"/>
              </a:buClr>
              <a:buSzPts val="1400"/>
              <a:buFont typeface="Kulim Park"/>
              <a:buChar char="●"/>
              <a:defRPr sz="1865" b="0" i="0" u="none" strike="noStrike" cap="none">
                <a:solidFill>
                  <a:srgbClr val="00741E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41E"/>
              </a:buClr>
              <a:buSzPts val="1400"/>
              <a:buFont typeface="Kulim Park"/>
              <a:buChar char="○"/>
              <a:defRPr sz="1865" b="0" i="0" u="none" strike="noStrike" cap="none">
                <a:solidFill>
                  <a:srgbClr val="00741E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41E"/>
              </a:buClr>
              <a:buSzPts val="1400"/>
              <a:buFont typeface="Kulim Park"/>
              <a:buChar char="■"/>
              <a:defRPr sz="1865" b="0" i="0" u="none" strike="noStrike" cap="none">
                <a:solidFill>
                  <a:srgbClr val="00741E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p3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468709">
            <a:off x="1687465" y="-61858"/>
            <a:ext cx="8817067" cy="6981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2" name="Google Shape;2332;p37" descr="Hansa Language Centr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665060" y="1828788"/>
            <a:ext cx="6861880" cy="320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50"/>
          <p:cNvSpPr txBox="1"/>
          <p:nvPr>
            <p:ph type="title"/>
          </p:nvPr>
        </p:nvSpPr>
        <p:spPr>
          <a:xfrm>
            <a:off x="950967" y="593367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>
                <a:latin typeface="Ubuntu" charset="0"/>
                <a:ea typeface="Be Vietnam Pro"/>
                <a:cs typeface="Ubuntu" charset="0"/>
                <a:sym typeface="Be Vietnam Pro"/>
              </a:rPr>
              <a:t>Unidade de medida</a:t>
            </a:r>
            <a:endParaRPr lang="pt-PT"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7510" y="1639570"/>
            <a:ext cx="116751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5400"/>
              <a:t>kg - quilo</a:t>
            </a:r>
            <a:endParaRPr lang="pt-PT" altLang="en-US" sz="5400"/>
          </a:p>
          <a:p>
            <a:r>
              <a:rPr lang="pt-PT" altLang="en-US" sz="5400"/>
              <a:t>g - gramas</a:t>
            </a:r>
            <a:endParaRPr lang="pt-PT" altLang="en-US" sz="5400"/>
          </a:p>
          <a:p>
            <a:r>
              <a:rPr lang="pt-PT" altLang="en-US" sz="5400"/>
              <a:t>fatia</a:t>
            </a:r>
            <a:endParaRPr lang="pt-PT" altLang="en-US" sz="5400"/>
          </a:p>
          <a:p>
            <a:r>
              <a:rPr lang="pt-PT" altLang="en-US" sz="5400"/>
              <a:t>colheres</a:t>
            </a:r>
            <a:endParaRPr lang="pt-PT" altLang="en-US" sz="5400"/>
          </a:p>
          <a:p>
            <a:r>
              <a:rPr lang="pt-PT" altLang="en-US" sz="5400"/>
              <a:t>pedaços</a:t>
            </a:r>
            <a:endParaRPr lang="pt-PT" altLang="en-US" sz="5400"/>
          </a:p>
          <a:p>
            <a:r>
              <a:rPr lang="pt-PT" altLang="en-US" sz="5400"/>
              <a:t>quadrados</a:t>
            </a:r>
            <a:endParaRPr lang="pt-PT" altLang="en-US" sz="5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50"/>
          <p:cNvSpPr txBox="1"/>
          <p:nvPr>
            <p:ph type="title"/>
          </p:nvPr>
        </p:nvSpPr>
        <p:spPr>
          <a:xfrm>
            <a:off x="950967" y="-124183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 sz="8000">
                <a:latin typeface="Ubuntu" charset="0"/>
                <a:ea typeface="Be Vietnam Pro"/>
                <a:cs typeface="Ubuntu" charset="0"/>
                <a:sym typeface="Be Vietnam Pro"/>
              </a:rPr>
              <a:t>Em um restaurante</a:t>
            </a:r>
            <a:endParaRPr lang="pt-PT" sz="8000"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8895" y="1178560"/>
            <a:ext cx="5615305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/>
              <a:t>Garçom: Olá, bem-vindo! Você já sabe o que vai querer?</a:t>
            </a:r>
            <a:endParaRPr lang="en-US" sz="1500"/>
          </a:p>
          <a:p>
            <a:endParaRPr lang="en-US" sz="1500"/>
          </a:p>
          <a:p>
            <a:r>
              <a:rPr lang="en-US" sz="1500"/>
              <a:t>Cliente: Olá! Ainda não. O que você recomenda?</a:t>
            </a:r>
            <a:endParaRPr lang="en-US" sz="1500"/>
          </a:p>
          <a:p>
            <a:endParaRPr lang="en-US" sz="1500"/>
          </a:p>
          <a:p>
            <a:r>
              <a:rPr lang="en-US" sz="1500"/>
              <a:t>Garçom: Temos um prato especial hoje: feijoada com arroz, couve e laranja.</a:t>
            </a:r>
            <a:endParaRPr lang="en-US" sz="1500"/>
          </a:p>
          <a:p>
            <a:endParaRPr lang="en-US" sz="1500"/>
          </a:p>
          <a:p>
            <a:r>
              <a:rPr lang="en-US" sz="1500"/>
              <a:t>Cliente: Parece bom! Eu vou querer uma feijoada.</a:t>
            </a:r>
            <a:endParaRPr lang="en-US" sz="1500"/>
          </a:p>
          <a:p>
            <a:endParaRPr lang="en-US" sz="1500"/>
          </a:p>
          <a:p>
            <a:r>
              <a:rPr lang="en-US" sz="1500"/>
              <a:t>Garçom: Perfeito! E para beber?</a:t>
            </a:r>
            <a:endParaRPr lang="en-US" sz="1500"/>
          </a:p>
          <a:p>
            <a:endParaRPr lang="en-US" sz="1500"/>
          </a:p>
          <a:p>
            <a:r>
              <a:rPr lang="en-US" sz="1500"/>
              <a:t>Cliente: Um suco de maracujá, por favor.</a:t>
            </a:r>
            <a:endParaRPr lang="en-US" sz="1500"/>
          </a:p>
          <a:p>
            <a:endParaRPr lang="en-US" sz="1500"/>
          </a:p>
          <a:p>
            <a:r>
              <a:rPr lang="en-US" sz="1500"/>
              <a:t>Garçom: Ótima escolha! Já volto com o seu pedido.</a:t>
            </a:r>
            <a:endParaRPr lang="en-US" sz="1500"/>
          </a:p>
          <a:p>
            <a:endParaRPr lang="en-US" sz="1500"/>
          </a:p>
          <a:p>
            <a:r>
              <a:rPr lang="en-US" sz="1500"/>
              <a:t>(Depois de servir a comida...)</a:t>
            </a:r>
            <a:endParaRPr lang="en-US" sz="1500"/>
          </a:p>
          <a:p>
            <a:endParaRPr lang="en-US" sz="1500"/>
          </a:p>
          <a:p>
            <a:r>
              <a:rPr lang="en-US" sz="1500"/>
              <a:t>Garçom: Aqui está sua feijoada. Precisa de mais alguma coisa?</a:t>
            </a:r>
            <a:endParaRPr lang="en-US" sz="1500"/>
          </a:p>
          <a:p>
            <a:endParaRPr lang="en-US" sz="1500"/>
          </a:p>
          <a:p>
            <a:r>
              <a:rPr lang="en-US" sz="1500"/>
              <a:t>Cliente: Não, obrigado.</a:t>
            </a:r>
            <a:endParaRPr lang="en-US" sz="1500"/>
          </a:p>
        </p:txBody>
      </p:sp>
      <p:sp>
        <p:nvSpPr>
          <p:cNvPr id="4" name="Text Box 3"/>
          <p:cNvSpPr txBox="1"/>
          <p:nvPr/>
        </p:nvSpPr>
        <p:spPr>
          <a:xfrm>
            <a:off x="5707380" y="1218565"/>
            <a:ext cx="636968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/>
              <a:t>(Depois de comer...)</a:t>
            </a:r>
            <a:endParaRPr lang="en-US" sz="1500"/>
          </a:p>
          <a:p>
            <a:endParaRPr lang="en-US" sz="1500"/>
          </a:p>
          <a:p>
            <a:r>
              <a:rPr lang="en-US" sz="1500"/>
              <a:t>Garçom: Tudo certo com a comida?</a:t>
            </a:r>
            <a:endParaRPr lang="en-US" sz="1500"/>
          </a:p>
          <a:p>
            <a:endParaRPr lang="en-US" sz="1500"/>
          </a:p>
          <a:p>
            <a:r>
              <a:rPr lang="en-US" sz="1500"/>
              <a:t>Cliente: Estava muito bom!</a:t>
            </a:r>
            <a:endParaRPr lang="en-US" sz="1500"/>
          </a:p>
          <a:p>
            <a:endParaRPr lang="en-US" sz="1500"/>
          </a:p>
          <a:p>
            <a:r>
              <a:rPr lang="en-US" sz="1500"/>
              <a:t>Garçom: Fico feliz! Gostaria de sobremesa? Temos pudim e brigadeiro.</a:t>
            </a:r>
            <a:endParaRPr lang="en-US" sz="1500"/>
          </a:p>
          <a:p>
            <a:endParaRPr lang="en-US" sz="1500"/>
          </a:p>
          <a:p>
            <a:r>
              <a:rPr lang="en-US" sz="1500"/>
              <a:t>Cliente: Vou querer um pudim.</a:t>
            </a:r>
            <a:endParaRPr lang="en-US" sz="1500"/>
          </a:p>
          <a:p>
            <a:endParaRPr lang="en-US" sz="1500"/>
          </a:p>
          <a:p>
            <a:r>
              <a:rPr lang="en-US" sz="1500"/>
              <a:t>(Depois da sobremesa...)</a:t>
            </a:r>
            <a:endParaRPr lang="en-US" sz="1500"/>
          </a:p>
          <a:p>
            <a:endParaRPr lang="en-US" sz="1500"/>
          </a:p>
          <a:p>
            <a:r>
              <a:rPr lang="en-US" sz="1500"/>
              <a:t>Garçom: Gostaria da conta agora?</a:t>
            </a:r>
            <a:endParaRPr lang="en-US" sz="1500"/>
          </a:p>
          <a:p>
            <a:endParaRPr lang="en-US" sz="1500"/>
          </a:p>
          <a:p>
            <a:r>
              <a:rPr lang="en-US" sz="1500"/>
              <a:t>Cliente: Sim, por favor. Quanto custa?</a:t>
            </a:r>
            <a:endParaRPr lang="en-US" sz="1500"/>
          </a:p>
          <a:p>
            <a:endParaRPr lang="en-US" sz="1500"/>
          </a:p>
          <a:p>
            <a:r>
              <a:rPr lang="en-US" sz="1500"/>
              <a:t>Garçom: O total é R$ 50,00.</a:t>
            </a:r>
            <a:endParaRPr lang="en-US" sz="1500"/>
          </a:p>
          <a:p>
            <a:endParaRPr lang="en-US" sz="1500"/>
          </a:p>
          <a:p>
            <a:r>
              <a:rPr lang="en-US" sz="1500"/>
              <a:t>Cliente: Eu pago no cartão.</a:t>
            </a:r>
            <a:endParaRPr lang="en-US" sz="1500"/>
          </a:p>
          <a:p>
            <a:endParaRPr lang="en-US" sz="1500"/>
          </a:p>
          <a:p>
            <a:r>
              <a:rPr lang="en-US" sz="1500"/>
              <a:t>Garçom: Certo! Aqui está. Muito obrigado e volte sempre!</a:t>
            </a:r>
            <a:endParaRPr lang="en-US" sz="1500"/>
          </a:p>
          <a:p>
            <a:endParaRPr lang="en-US" sz="1500"/>
          </a:p>
          <a:p>
            <a:r>
              <a:rPr lang="en-US" sz="1500"/>
              <a:t>Cliente: Obrigado! Até logo!</a:t>
            </a:r>
            <a:endParaRPr lang="en-US"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50"/>
          <p:cNvSpPr txBox="1"/>
          <p:nvPr>
            <p:ph type="title"/>
          </p:nvPr>
        </p:nvSpPr>
        <p:spPr>
          <a:xfrm>
            <a:off x="950967" y="-124183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 sz="8000">
                <a:latin typeface="Ubuntu" charset="0"/>
                <a:ea typeface="Be Vietnam Pro"/>
                <a:cs typeface="Ubuntu" charset="0"/>
                <a:sym typeface="Be Vietnam Pro"/>
              </a:rPr>
              <a:t>Em um restaurante</a:t>
            </a:r>
            <a:endParaRPr lang="pt-PT" sz="8000"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50"/>
          <p:cNvSpPr txBox="1"/>
          <p:nvPr>
            <p:ph type="title"/>
          </p:nvPr>
        </p:nvSpPr>
        <p:spPr>
          <a:xfrm>
            <a:off x="950967" y="593367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 sz="8000">
                <a:latin typeface="Ubuntu" charset="0"/>
                <a:ea typeface="Be Vietnam Pro"/>
                <a:cs typeface="Ubuntu" charset="0"/>
                <a:sym typeface="Be Vietnam Pro"/>
              </a:rPr>
              <a:t>Suco de Brasil</a:t>
            </a:r>
            <a:endParaRPr lang="pt-PT" sz="8000"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35305" y="1892300"/>
            <a:ext cx="113214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6000"/>
              <a:t>Imagine que você está em um restaurante. Peça algo ao garçom. </a:t>
            </a:r>
            <a:endParaRPr lang="pt-PT" altLang="en-US"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50"/>
          <p:cNvSpPr txBox="1"/>
          <p:nvPr>
            <p:ph type="title"/>
          </p:nvPr>
        </p:nvSpPr>
        <p:spPr>
          <a:xfrm>
            <a:off x="950967" y="593367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 sz="8000">
                <a:latin typeface="Ubuntu" charset="0"/>
                <a:ea typeface="Be Vietnam Pro"/>
                <a:cs typeface="Ubuntu" charset="0"/>
                <a:sym typeface="Be Vietnam Pro"/>
              </a:rPr>
              <a:t>Suco de Brasil</a:t>
            </a:r>
            <a:endParaRPr lang="pt-PT" sz="8000"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35305" y="2251075"/>
            <a:ext cx="113214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4800"/>
              <a:t>Oreo, Trakinas, Bono...</a:t>
            </a:r>
            <a:endParaRPr lang="pt-PT" altLang="en-US" sz="4800"/>
          </a:p>
          <a:p>
            <a:r>
              <a:rPr lang="pt-PT" altLang="en-US" sz="4800"/>
              <a:t>O nome disso é bolacha. Algumas pessoas preferem chamar de biscoito, mas sabemos qual é o correto.</a:t>
            </a:r>
            <a:endParaRPr lang="pt-PT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50"/>
          <p:cNvSpPr txBox="1"/>
          <p:nvPr>
            <p:ph type="title"/>
          </p:nvPr>
        </p:nvSpPr>
        <p:spPr>
          <a:xfrm>
            <a:off x="950967" y="593367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 sz="8000">
                <a:latin typeface="Ubuntu" charset="0"/>
                <a:ea typeface="Be Vietnam Pro"/>
                <a:cs typeface="Ubuntu" charset="0"/>
                <a:sym typeface="Be Vietnam Pro"/>
              </a:rPr>
              <a:t>Suco de Brasil</a:t>
            </a:r>
            <a:endParaRPr lang="pt-PT" sz="8000"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35305" y="2251075"/>
            <a:ext cx="113214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4800"/>
              <a:t>Seu professor agora é um comerciante bravo e vai te atender na barraquinha dele. Peça algo.</a:t>
            </a:r>
            <a:endParaRPr lang="pt-PT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10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p127"/>
          <p:cNvSpPr txBox="1"/>
          <p:nvPr>
            <p:ph type="body" idx="1"/>
          </p:nvPr>
        </p:nvSpPr>
        <p:spPr>
          <a:xfrm>
            <a:off x="950967" y="1536633"/>
            <a:ext cx="10311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03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PT" altLang="en-US" sz="5400">
                <a:latin typeface="Ubuntu" charset="0"/>
                <a:ea typeface="Be Vietnam Pro"/>
                <a:cs typeface="Ubuntu" charset="0"/>
                <a:sym typeface="Be Vietnam Pro"/>
              </a:rPr>
              <a:t>Salve!</a:t>
            </a:r>
            <a:br>
              <a:rPr lang="en-US" sz="3300">
                <a:solidFill>
                  <a:schemeClr val="accent3"/>
                </a:solidFill>
                <a:latin typeface="Ubuntu" charset="0"/>
                <a:ea typeface="Gloria Hallelujah"/>
                <a:cs typeface="Ubuntu" charset="0"/>
                <a:sym typeface="Gloria Hallelujah"/>
              </a:rPr>
            </a:br>
            <a:r>
              <a:rPr lang="pt-PT" altLang="en-US" sz="3300">
                <a:solidFill>
                  <a:schemeClr val="accent3"/>
                </a:solidFill>
                <a:latin typeface="Ubuntu" charset="0"/>
                <a:ea typeface="Gloria Hallelujah"/>
                <a:cs typeface="Ubuntu" charset="0"/>
                <a:sym typeface="Gloria Hallelujah"/>
              </a:rPr>
              <a:t>Save!</a:t>
            </a:r>
            <a:endParaRPr sz="3300">
              <a:solidFill>
                <a:schemeClr val="accent3"/>
              </a:solidFill>
              <a:latin typeface="Ubuntu" charset="0"/>
              <a:ea typeface="Gloria Hallelujah"/>
              <a:cs typeface="Ubuntu" charset="0"/>
              <a:sym typeface="Gloria Hallelujah"/>
            </a:endParaRPr>
          </a:p>
          <a:p>
            <a:pPr marL="203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PT" altLang="en-US" sz="4400">
                <a:solidFill>
                  <a:srgbClr val="141414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Salve salve, meu querido!</a:t>
            </a:r>
            <a:endParaRPr lang="pt-PT" altLang="en-US" sz="4400">
              <a:solidFill>
                <a:srgbClr val="141414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203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PT" altLang="en-US" sz="4400">
                <a:solidFill>
                  <a:srgbClr val="141414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Salve, mano!</a:t>
            </a:r>
            <a:endParaRPr lang="pt-PT" altLang="en-US" sz="4400">
              <a:solidFill>
                <a:srgbClr val="141414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3112" name="Google Shape;3112;p127"/>
          <p:cNvSpPr txBox="1"/>
          <p:nvPr>
            <p:ph type="title"/>
          </p:nvPr>
        </p:nvSpPr>
        <p:spPr>
          <a:xfrm>
            <a:off x="950967" y="593367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Ubuntu" charset="0"/>
                <a:ea typeface="Be Vietnam Pro"/>
                <a:cs typeface="Ubuntu" charset="0"/>
                <a:sym typeface="Be Vietnam Pro"/>
              </a:rPr>
              <a:t>Expressões brasileiras</a:t>
            </a:r>
            <a:endParaRPr lang="en-US"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41"/>
          <p:cNvSpPr txBox="1"/>
          <p:nvPr>
            <p:ph type="title"/>
          </p:nvPr>
        </p:nvSpPr>
        <p:spPr>
          <a:xfrm>
            <a:off x="940200" y="119718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 sz="8800">
                <a:latin typeface="Ubuntu" charset="0"/>
                <a:ea typeface="Be Vietnam Pro"/>
                <a:cs typeface="Ubuntu" charset="0"/>
                <a:sym typeface="Be Vietnam Pro"/>
              </a:rPr>
              <a:t>Pão na chapa</a:t>
            </a:r>
            <a:endParaRPr lang="pt-PT" sz="8800"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pic>
        <p:nvPicPr>
          <p:cNvPr id="2" name="Picture 1" descr="lyri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60" y="1700530"/>
            <a:ext cx="9184005" cy="48215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10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p127"/>
          <p:cNvSpPr txBox="1"/>
          <p:nvPr>
            <p:ph type="body" idx="1"/>
          </p:nvPr>
        </p:nvSpPr>
        <p:spPr>
          <a:xfrm>
            <a:off x="950967" y="1536633"/>
            <a:ext cx="10311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03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5400">
                <a:latin typeface="Ubuntu" charset="0"/>
                <a:ea typeface="Be Vietnam Pro"/>
                <a:cs typeface="Ubuntu" charset="0"/>
                <a:sym typeface="Be Vietnam Pro"/>
              </a:rPr>
              <a:t>da hora</a:t>
            </a:r>
            <a:br>
              <a:rPr lang="en-US" sz="3300">
                <a:solidFill>
                  <a:schemeClr val="accent3"/>
                </a:solidFill>
                <a:latin typeface="Ubuntu" charset="0"/>
                <a:ea typeface="Gloria Hallelujah"/>
                <a:cs typeface="Ubuntu" charset="0"/>
                <a:sym typeface="Gloria Hallelujah"/>
              </a:rPr>
            </a:br>
            <a:r>
              <a:rPr lang="en-US" sz="3300">
                <a:solidFill>
                  <a:schemeClr val="accent3"/>
                </a:solidFill>
                <a:latin typeface="Ubuntu" charset="0"/>
                <a:ea typeface="Gloria Hallelujah"/>
                <a:cs typeface="Ubuntu" charset="0"/>
                <a:sym typeface="Gloria Hallelujah"/>
              </a:rPr>
              <a:t>of the hour (cool)</a:t>
            </a:r>
            <a:endParaRPr sz="3300">
              <a:solidFill>
                <a:schemeClr val="accent3"/>
              </a:solidFill>
              <a:latin typeface="Ubuntu" charset="0"/>
              <a:ea typeface="Gloria Hallelujah"/>
              <a:cs typeface="Ubuntu" charset="0"/>
              <a:sym typeface="Gloria Hallelujah"/>
            </a:endParaRPr>
          </a:p>
          <a:p>
            <a:pPr marL="203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4400">
                <a:solidFill>
                  <a:srgbClr val="141414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Você é da hora!</a:t>
            </a:r>
            <a:endParaRPr lang="en-US" sz="4400">
              <a:solidFill>
                <a:srgbClr val="141414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3112" name="Google Shape;3112;p127"/>
          <p:cNvSpPr txBox="1"/>
          <p:nvPr>
            <p:ph type="title"/>
          </p:nvPr>
        </p:nvSpPr>
        <p:spPr>
          <a:xfrm>
            <a:off x="950967" y="593367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Ubuntu" charset="0"/>
                <a:ea typeface="Be Vietnam Pro"/>
                <a:cs typeface="Ubuntu" charset="0"/>
                <a:sym typeface="Be Vietnam Pro"/>
              </a:rPr>
              <a:t>Expressões brasileiras</a:t>
            </a:r>
            <a:endParaRPr lang="en-US"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41"/>
          <p:cNvSpPr txBox="1"/>
          <p:nvPr>
            <p:ph type="title"/>
          </p:nvPr>
        </p:nvSpPr>
        <p:spPr>
          <a:xfrm>
            <a:off x="940200" y="1573868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8000">
                <a:latin typeface="Ubuntu" charset="0"/>
                <a:ea typeface="Be Vietnam Pro"/>
                <a:cs typeface="Ubuntu" charset="0"/>
                <a:sym typeface="Be Vietnam Pro"/>
              </a:rPr>
              <a:t>As cores</a:t>
            </a:r>
            <a:endParaRPr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42"/>
          <p:cNvSpPr txBox="1"/>
          <p:nvPr>
            <p:ph type="title"/>
          </p:nvPr>
        </p:nvSpPr>
        <p:spPr>
          <a:xfrm>
            <a:off x="950967" y="593367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Ubuntu" charset="0"/>
                <a:ea typeface="Be Vietnam Pro"/>
                <a:cs typeface="Ubuntu" charset="0"/>
                <a:sym typeface="Be Vietnam Pro"/>
              </a:rPr>
              <a:t>As cores</a:t>
            </a:r>
            <a:endParaRPr lang="en-US"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pic>
        <p:nvPicPr>
          <p:cNvPr id="2363" name="Google Shape;2363;p42"/>
          <p:cNvPicPr preferRelativeResize="0"/>
          <p:nvPr/>
        </p:nvPicPr>
        <p:blipFill rotWithShape="1">
          <a:blip r:embed="rId1"/>
          <a:srcRect t="9638" b="10175"/>
          <a:stretch>
            <a:fillRect/>
          </a:stretch>
        </p:blipFill>
        <p:spPr>
          <a:xfrm>
            <a:off x="2951175" y="1548700"/>
            <a:ext cx="6289650" cy="50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p47"/>
          <p:cNvSpPr txBox="1"/>
          <p:nvPr>
            <p:ph type="title"/>
          </p:nvPr>
        </p:nvSpPr>
        <p:spPr>
          <a:xfrm>
            <a:off x="940200" y="259357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latin typeface="Ubuntu" charset="0"/>
                <a:ea typeface="Be Vietnam Pro"/>
                <a:cs typeface="Ubuntu" charset="0"/>
                <a:sym typeface="Be Vietnam Pro"/>
              </a:rPr>
              <a:t>Os alimentos</a:t>
            </a:r>
            <a:endParaRPr sz="6000"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pic>
        <p:nvPicPr>
          <p:cNvPr id="2" name="Picture 1" descr="feijo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5640" y="692150"/>
            <a:ext cx="53968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p48"/>
          <p:cNvSpPr txBox="1"/>
          <p:nvPr>
            <p:ph type="title"/>
          </p:nvPr>
        </p:nvSpPr>
        <p:spPr>
          <a:xfrm>
            <a:off x="950967" y="593367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Ubuntu" charset="0"/>
                <a:ea typeface="Be Vietnam Pro"/>
                <a:cs typeface="Ubuntu" charset="0"/>
                <a:sym typeface="Be Vietnam Pro"/>
              </a:rPr>
              <a:t>Os vegetais</a:t>
            </a:r>
            <a:endParaRPr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pic>
        <p:nvPicPr>
          <p:cNvPr id="2429" name="Google Shape;2429;p48" descr="Carrot Png Illustration - Twinkl"/>
          <p:cNvPicPr preferRelativeResize="0"/>
          <p:nvPr/>
        </p:nvPicPr>
        <p:blipFill rotWithShape="1">
          <a:blip r:embed="rId1"/>
          <a:srcRect l="25000" r="25000"/>
          <a:stretch>
            <a:fillRect/>
          </a:stretch>
        </p:blipFill>
        <p:spPr>
          <a:xfrm>
            <a:off x="836667" y="1989000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0" name="Google Shape;2430;p48"/>
          <p:cNvPicPr preferRelativeResize="0"/>
          <p:nvPr/>
        </p:nvPicPr>
        <p:blipFill rotWithShape="1">
          <a:blip r:embed="rId2"/>
          <a:srcRect l="25000" r="25000"/>
          <a:stretch>
            <a:fillRect/>
          </a:stretch>
        </p:blipFill>
        <p:spPr>
          <a:xfrm>
            <a:off x="3617967" y="1629000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1" name="Google Shape;2431;p48"/>
          <p:cNvPicPr preferRelativeResize="0"/>
          <p:nvPr/>
        </p:nvPicPr>
        <p:blipFill rotWithShape="1">
          <a:blip r:embed="rId3"/>
          <a:srcRect l="25000" r="25000"/>
          <a:stretch>
            <a:fillRect/>
          </a:stretch>
        </p:blipFill>
        <p:spPr>
          <a:xfrm>
            <a:off x="6399267" y="1989000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2" name="Google Shape;2432;p48"/>
          <p:cNvPicPr preferRelativeResize="0"/>
          <p:nvPr/>
        </p:nvPicPr>
        <p:blipFill rotWithShape="1">
          <a:blip r:embed="rId4"/>
          <a:srcRect l="18269" r="17165"/>
          <a:stretch>
            <a:fillRect/>
          </a:stretch>
        </p:blipFill>
        <p:spPr>
          <a:xfrm>
            <a:off x="8938260" y="1629000"/>
            <a:ext cx="2324307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3" name="Google Shape;2433;p48"/>
          <p:cNvPicPr preferRelativeResize="0"/>
          <p:nvPr/>
        </p:nvPicPr>
        <p:blipFill rotWithShape="1">
          <a:blip r:embed="rId5"/>
          <a:srcRect l="25000" r="25000"/>
          <a:stretch>
            <a:fillRect/>
          </a:stretch>
        </p:blipFill>
        <p:spPr>
          <a:xfrm>
            <a:off x="2984492" y="4403716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4" name="Google Shape;2434;p48"/>
          <p:cNvPicPr preferRelativeResize="0"/>
          <p:nvPr/>
        </p:nvPicPr>
        <p:blipFill rotWithShape="1">
          <a:blip r:embed="rId6"/>
          <a:srcRect l="8108" r="8707"/>
          <a:stretch>
            <a:fillRect/>
          </a:stretch>
        </p:blipFill>
        <p:spPr>
          <a:xfrm>
            <a:off x="5943600" y="4329000"/>
            <a:ext cx="299466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p48"/>
          <p:cNvSpPr txBox="1"/>
          <p:nvPr/>
        </p:nvSpPr>
        <p:spPr>
          <a:xfrm>
            <a:off x="1843727" y="2160450"/>
            <a:ext cx="1404600" cy="38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41414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a cenoura</a:t>
            </a:r>
            <a:endParaRPr lang="en-US" sz="1900">
              <a:solidFill>
                <a:srgbClr val="141414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2436" name="Google Shape;2436;p48"/>
          <p:cNvSpPr txBox="1"/>
          <p:nvPr/>
        </p:nvSpPr>
        <p:spPr>
          <a:xfrm>
            <a:off x="3884492" y="3417334"/>
            <a:ext cx="1266900" cy="38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41414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a cebola</a:t>
            </a:r>
            <a:endParaRPr lang="en-US" sz="1900">
              <a:solidFill>
                <a:srgbClr val="141414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2437" name="Google Shape;2437;p48"/>
          <p:cNvSpPr txBox="1"/>
          <p:nvPr/>
        </p:nvSpPr>
        <p:spPr>
          <a:xfrm>
            <a:off x="6575224" y="1488168"/>
            <a:ext cx="1205700" cy="38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41414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o</a:t>
            </a:r>
            <a:r>
              <a:rPr lang="en-US" sz="1900">
                <a:solidFill>
                  <a:srgbClr val="141414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 alface</a:t>
            </a:r>
            <a:endParaRPr sz="900"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2438" name="Google Shape;2438;p48"/>
          <p:cNvSpPr txBox="1"/>
          <p:nvPr/>
        </p:nvSpPr>
        <p:spPr>
          <a:xfrm>
            <a:off x="8713559" y="1657800"/>
            <a:ext cx="1285800" cy="38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41414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a batata</a:t>
            </a:r>
            <a:endParaRPr sz="1900">
              <a:solidFill>
                <a:srgbClr val="141414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2439" name="Google Shape;2439;p48"/>
          <p:cNvSpPr txBox="1"/>
          <p:nvPr/>
        </p:nvSpPr>
        <p:spPr>
          <a:xfrm>
            <a:off x="1806293" y="4235886"/>
            <a:ext cx="1359600" cy="38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41414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o brócolis</a:t>
            </a:r>
            <a:endParaRPr sz="1900">
              <a:solidFill>
                <a:srgbClr val="141414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2440" name="Google Shape;2440;p48"/>
          <p:cNvSpPr txBox="1"/>
          <p:nvPr/>
        </p:nvSpPr>
        <p:spPr>
          <a:xfrm>
            <a:off x="5438972" y="4317334"/>
            <a:ext cx="1138500" cy="38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41414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o feijão</a:t>
            </a:r>
            <a:endParaRPr sz="1900">
              <a:solidFill>
                <a:srgbClr val="141414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p49"/>
          <p:cNvSpPr txBox="1"/>
          <p:nvPr>
            <p:ph type="title"/>
          </p:nvPr>
        </p:nvSpPr>
        <p:spPr>
          <a:xfrm>
            <a:off x="950967" y="593367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Ubuntu" charset="0"/>
                <a:ea typeface="Be Vietnam Pro"/>
                <a:cs typeface="Ubuntu" charset="0"/>
                <a:sym typeface="Be Vietnam Pro"/>
              </a:rPr>
              <a:t>As frutas</a:t>
            </a:r>
            <a:endParaRPr lang="en-US"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pic>
        <p:nvPicPr>
          <p:cNvPr id="2446" name="Google Shape;2446;p49"/>
          <p:cNvPicPr preferRelativeResize="0"/>
          <p:nvPr/>
        </p:nvPicPr>
        <p:blipFill rotWithShape="1">
          <a:blip r:embed="rId1"/>
          <a:srcRect l="25000" r="25000"/>
          <a:stretch>
            <a:fillRect/>
          </a:stretch>
        </p:blipFill>
        <p:spPr>
          <a:xfrm>
            <a:off x="836667" y="1989000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7" name="Google Shape;2447;p49"/>
          <p:cNvPicPr preferRelativeResize="0"/>
          <p:nvPr/>
        </p:nvPicPr>
        <p:blipFill rotWithShape="1">
          <a:blip r:embed="rId2"/>
          <a:srcRect l="25000" r="25000"/>
          <a:stretch>
            <a:fillRect/>
          </a:stretch>
        </p:blipFill>
        <p:spPr>
          <a:xfrm>
            <a:off x="3617967" y="1629000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8" name="Google Shape;2448;p49"/>
          <p:cNvPicPr preferRelativeResize="0"/>
          <p:nvPr/>
        </p:nvPicPr>
        <p:blipFill rotWithShape="1">
          <a:blip r:embed="rId3"/>
          <a:srcRect l="25000" r="25000"/>
          <a:stretch>
            <a:fillRect/>
          </a:stretch>
        </p:blipFill>
        <p:spPr>
          <a:xfrm>
            <a:off x="6096000" y="1685733"/>
            <a:ext cx="2103267" cy="210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9" name="Google Shape;2449;p49"/>
          <p:cNvPicPr preferRelativeResize="0"/>
          <p:nvPr/>
        </p:nvPicPr>
        <p:blipFill rotWithShape="1">
          <a:blip r:embed="rId4"/>
          <a:srcRect l="2159" r="1955"/>
          <a:stretch>
            <a:fillRect/>
          </a:stretch>
        </p:blipFill>
        <p:spPr>
          <a:xfrm>
            <a:off x="8378190" y="1629000"/>
            <a:ext cx="345186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0" name="Google Shape;2450;p49"/>
          <p:cNvPicPr preferRelativeResize="0"/>
          <p:nvPr/>
        </p:nvPicPr>
        <p:blipFill rotWithShape="1">
          <a:blip r:embed="rId5"/>
          <a:srcRect l="5718" r="6969"/>
          <a:stretch>
            <a:fillRect/>
          </a:stretch>
        </p:blipFill>
        <p:spPr>
          <a:xfrm>
            <a:off x="1143000" y="4172883"/>
            <a:ext cx="314325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1" name="Google Shape;2451;p49"/>
          <p:cNvPicPr preferRelativeResize="0"/>
          <p:nvPr/>
        </p:nvPicPr>
        <p:blipFill rotWithShape="1">
          <a:blip r:embed="rId6"/>
          <a:srcRect l="25235" r="28821"/>
          <a:stretch>
            <a:fillRect/>
          </a:stretch>
        </p:blipFill>
        <p:spPr>
          <a:xfrm>
            <a:off x="5373827" y="4329000"/>
            <a:ext cx="1653915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2" name="Google Shape;2452;p49"/>
          <p:cNvPicPr preferRelativeResize="0"/>
          <p:nvPr/>
        </p:nvPicPr>
        <p:blipFill rotWithShape="1">
          <a:blip r:embed="rId7"/>
          <a:srcRect l="16504" r="16504"/>
          <a:stretch>
            <a:fillRect/>
          </a:stretch>
        </p:blipFill>
        <p:spPr>
          <a:xfrm>
            <a:off x="8378190" y="4172883"/>
            <a:ext cx="241173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3" name="Google Shape;2453;p49"/>
          <p:cNvSpPr txBox="1"/>
          <p:nvPr/>
        </p:nvSpPr>
        <p:spPr>
          <a:xfrm>
            <a:off x="639179" y="1800450"/>
            <a:ext cx="1318200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41414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a laranja</a:t>
            </a:r>
            <a:endParaRPr lang="en-US" sz="2000">
              <a:solidFill>
                <a:srgbClr val="141414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2454" name="Google Shape;2454;p49"/>
          <p:cNvSpPr txBox="1"/>
          <p:nvPr/>
        </p:nvSpPr>
        <p:spPr>
          <a:xfrm>
            <a:off x="4599700" y="3038844"/>
            <a:ext cx="87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41414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a uva</a:t>
            </a:r>
            <a:endParaRPr lang="en-US" sz="2000">
              <a:solidFill>
                <a:srgbClr val="141414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2455" name="Google Shape;2455;p49"/>
          <p:cNvSpPr txBox="1"/>
          <p:nvPr/>
        </p:nvSpPr>
        <p:spPr>
          <a:xfrm>
            <a:off x="6306230" y="1291951"/>
            <a:ext cx="14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41414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o abacaxi</a:t>
            </a:r>
            <a:endParaRPr lang="en-US" sz="2000">
              <a:solidFill>
                <a:srgbClr val="141414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2456" name="Google Shape;2456;p49"/>
          <p:cNvSpPr txBox="1"/>
          <p:nvPr/>
        </p:nvSpPr>
        <p:spPr>
          <a:xfrm>
            <a:off x="8713559" y="1657800"/>
            <a:ext cx="128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41414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a manga</a:t>
            </a:r>
            <a:endParaRPr lang="en-US" sz="2000">
              <a:solidFill>
                <a:srgbClr val="141414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2457" name="Google Shape;2457;p49"/>
          <p:cNvSpPr txBox="1"/>
          <p:nvPr/>
        </p:nvSpPr>
        <p:spPr>
          <a:xfrm>
            <a:off x="501546" y="4098175"/>
            <a:ext cx="151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41414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o limão</a:t>
            </a:r>
            <a:endParaRPr lang="en-US" sz="2000">
              <a:solidFill>
                <a:srgbClr val="141414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2458" name="Google Shape;2458;p49"/>
          <p:cNvSpPr txBox="1"/>
          <p:nvPr/>
        </p:nvSpPr>
        <p:spPr>
          <a:xfrm>
            <a:off x="6708925" y="4230400"/>
            <a:ext cx="200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41414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o morango</a:t>
            </a:r>
            <a:endParaRPr lang="en-US" sz="2000">
              <a:solidFill>
                <a:srgbClr val="141414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2459" name="Google Shape;2459;p49"/>
          <p:cNvSpPr txBox="1"/>
          <p:nvPr/>
        </p:nvSpPr>
        <p:spPr>
          <a:xfrm>
            <a:off x="9945831" y="4230400"/>
            <a:ext cx="165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41414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a maçã</a:t>
            </a:r>
            <a:endParaRPr lang="en-US" sz="2000">
              <a:solidFill>
                <a:srgbClr val="141414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50"/>
          <p:cNvSpPr txBox="1"/>
          <p:nvPr>
            <p:ph type="title"/>
          </p:nvPr>
        </p:nvSpPr>
        <p:spPr>
          <a:xfrm>
            <a:off x="950967" y="593367"/>
            <a:ext cx="103116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Ubuntu" charset="0"/>
                <a:ea typeface="Be Vietnam Pro"/>
                <a:cs typeface="Ubuntu" charset="0"/>
                <a:sym typeface="Be Vietnam Pro"/>
              </a:rPr>
              <a:t>Os carboidratos</a:t>
            </a:r>
            <a:endParaRPr lang="en-US"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pic>
        <p:nvPicPr>
          <p:cNvPr id="2465" name="Google Shape;2465;p50"/>
          <p:cNvPicPr preferRelativeResize="0"/>
          <p:nvPr/>
        </p:nvPicPr>
        <p:blipFill rotWithShape="1">
          <a:blip r:embed="rId1"/>
          <a:srcRect l="4298" r="4624"/>
          <a:stretch>
            <a:fillRect/>
          </a:stretch>
        </p:blipFill>
        <p:spPr>
          <a:xfrm>
            <a:off x="91440" y="1989000"/>
            <a:ext cx="327876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6" name="Google Shape;2466;p5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27389" y="1488168"/>
            <a:ext cx="1800000" cy="18000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2467" name="Google Shape;2467;p50"/>
          <p:cNvPicPr preferRelativeResize="0"/>
          <p:nvPr/>
        </p:nvPicPr>
        <p:blipFill rotWithShape="1">
          <a:blip r:embed="rId3"/>
          <a:srcRect l="6756" r="7707"/>
          <a:stretch>
            <a:fillRect/>
          </a:stretch>
        </p:blipFill>
        <p:spPr>
          <a:xfrm>
            <a:off x="5742532" y="1989000"/>
            <a:ext cx="3079269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8" name="Google Shape;2468;p50"/>
          <p:cNvPicPr preferRelativeResize="0"/>
          <p:nvPr/>
        </p:nvPicPr>
        <p:blipFill rotWithShape="1">
          <a:blip r:embed="rId4"/>
          <a:srcRect l="17718" r="17718"/>
          <a:stretch>
            <a:fillRect/>
          </a:stretch>
        </p:blipFill>
        <p:spPr>
          <a:xfrm>
            <a:off x="9212580" y="1800450"/>
            <a:ext cx="2324307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9" name="Google Shape;2469;p50"/>
          <p:cNvPicPr preferRelativeResize="0"/>
          <p:nvPr/>
        </p:nvPicPr>
        <p:blipFill rotWithShape="1">
          <a:blip r:embed="rId5"/>
          <a:srcRect l="16292" r="18128"/>
          <a:stretch>
            <a:fillRect/>
          </a:stretch>
        </p:blipFill>
        <p:spPr>
          <a:xfrm>
            <a:off x="1523656" y="4172883"/>
            <a:ext cx="2360835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0" name="Google Shape;2470;p50"/>
          <p:cNvPicPr preferRelativeResize="0"/>
          <p:nvPr/>
        </p:nvPicPr>
        <p:blipFill rotWithShape="1">
          <a:blip r:embed="rId6"/>
          <a:srcRect l="8407" r="8406"/>
          <a:stretch>
            <a:fillRect/>
          </a:stretch>
        </p:blipFill>
        <p:spPr>
          <a:xfrm>
            <a:off x="4796367" y="4361433"/>
            <a:ext cx="299466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0"/>
          <p:cNvPicPr preferRelativeResize="0"/>
          <p:nvPr/>
        </p:nvPicPr>
        <p:blipFill rotWithShape="1">
          <a:blip r:embed="rId7"/>
          <a:srcRect l="17063" r="15943"/>
          <a:stretch>
            <a:fillRect/>
          </a:stretch>
        </p:blipFill>
        <p:spPr>
          <a:xfrm>
            <a:off x="8378190" y="4172883"/>
            <a:ext cx="241173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2" name="Google Shape;2472;p50"/>
          <p:cNvSpPr txBox="1"/>
          <p:nvPr/>
        </p:nvSpPr>
        <p:spPr>
          <a:xfrm>
            <a:off x="1398501" y="1497960"/>
            <a:ext cx="91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41414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o pão</a:t>
            </a:r>
            <a:endParaRPr lang="en-US" sz="2000">
              <a:solidFill>
                <a:srgbClr val="141414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2473" name="Google Shape;2473;p50"/>
          <p:cNvSpPr txBox="1"/>
          <p:nvPr/>
        </p:nvSpPr>
        <p:spPr>
          <a:xfrm>
            <a:off x="3843351" y="3198175"/>
            <a:ext cx="222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41414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o pão francês</a:t>
            </a:r>
            <a:endParaRPr lang="en-US" sz="2000">
              <a:solidFill>
                <a:srgbClr val="141414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2474" name="Google Shape;2474;p50"/>
          <p:cNvSpPr txBox="1"/>
          <p:nvPr/>
        </p:nvSpPr>
        <p:spPr>
          <a:xfrm>
            <a:off x="6575225" y="1488175"/>
            <a:ext cx="206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41414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o macarrão</a:t>
            </a:r>
            <a:endParaRPr lang="en-US" sz="2000">
              <a:solidFill>
                <a:srgbClr val="141414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2475" name="Google Shape;2475;p50"/>
          <p:cNvSpPr txBox="1"/>
          <p:nvPr/>
        </p:nvSpPr>
        <p:spPr>
          <a:xfrm>
            <a:off x="8899905" y="1408325"/>
            <a:ext cx="129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41414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o bolo</a:t>
            </a:r>
            <a:endParaRPr lang="en-US" sz="2000">
              <a:solidFill>
                <a:srgbClr val="141414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2476" name="Google Shape;2476;p50"/>
          <p:cNvSpPr txBox="1"/>
          <p:nvPr/>
        </p:nvSpPr>
        <p:spPr>
          <a:xfrm>
            <a:off x="658927" y="4005050"/>
            <a:ext cx="188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41414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o chocolate</a:t>
            </a:r>
            <a:endParaRPr lang="en-US" sz="2000">
              <a:solidFill>
                <a:srgbClr val="141414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2477" name="Google Shape;2477;p50"/>
          <p:cNvSpPr txBox="1"/>
          <p:nvPr/>
        </p:nvSpPr>
        <p:spPr>
          <a:xfrm>
            <a:off x="4336602" y="4461900"/>
            <a:ext cx="161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41414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o açúcar</a:t>
            </a:r>
            <a:endParaRPr lang="en-US" sz="2000">
              <a:solidFill>
                <a:srgbClr val="141414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2478" name="Google Shape;2478;p50"/>
          <p:cNvSpPr txBox="1"/>
          <p:nvPr/>
        </p:nvSpPr>
        <p:spPr>
          <a:xfrm>
            <a:off x="10198524" y="3942050"/>
            <a:ext cx="108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41414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o arroz</a:t>
            </a:r>
            <a:endParaRPr lang="en-US" sz="2000">
              <a:solidFill>
                <a:srgbClr val="141414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ek Of The Inconfidência by Slidesgo">
  <a:themeElements>
    <a:clrScheme name="Simple Light">
      <a:dk1>
        <a:srgbClr val="FFDD1E"/>
      </a:dk1>
      <a:lt1>
        <a:srgbClr val="36BA58"/>
      </a:lt1>
      <a:dk2>
        <a:srgbClr val="00741E"/>
      </a:dk2>
      <a:lt2>
        <a:srgbClr val="0067EF"/>
      </a:lt2>
      <a:accent1>
        <a:srgbClr val="000096"/>
      </a:accent1>
      <a:accent2>
        <a:srgbClr val="FFDD1E"/>
      </a:accent2>
      <a:accent3>
        <a:srgbClr val="36BA58"/>
      </a:accent3>
      <a:accent4>
        <a:srgbClr val="00741E"/>
      </a:accent4>
      <a:accent5>
        <a:srgbClr val="D1D1D1"/>
      </a:accent5>
      <a:accent6>
        <a:srgbClr val="F0ECE3"/>
      </a:accent6>
      <a:hlink>
        <a:srgbClr val="00009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1651</Words>
  <Application>WPS Presentation</Application>
  <PresentationFormat/>
  <Paragraphs>135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7" baseType="lpstr">
      <vt:lpstr>Arial</vt:lpstr>
      <vt:lpstr>SimSun</vt:lpstr>
      <vt:lpstr>Wingdings</vt:lpstr>
      <vt:lpstr>Arial</vt:lpstr>
      <vt:lpstr>DejaVu Sans</vt:lpstr>
      <vt:lpstr>Quando</vt:lpstr>
      <vt:lpstr>C059</vt:lpstr>
      <vt:lpstr>Kulim Park</vt:lpstr>
      <vt:lpstr>Twentieth Century</vt:lpstr>
      <vt:lpstr>Anaheim</vt:lpstr>
      <vt:lpstr>Roboto Condensed Light</vt:lpstr>
      <vt:lpstr>Pathway Gothic One</vt:lpstr>
      <vt:lpstr>Euphoria Script</vt:lpstr>
      <vt:lpstr>Passion One</vt:lpstr>
      <vt:lpstr>Ubuntu</vt:lpstr>
      <vt:lpstr>Be Vietnam Pro</vt:lpstr>
      <vt:lpstr>Gloria Hallelujah</vt:lpstr>
      <vt:lpstr>Microsoft YaHei</vt:lpstr>
      <vt:lpstr>Droid Sans Fallback</vt:lpstr>
      <vt:lpstr>Arial Unicode MS</vt:lpstr>
      <vt:lpstr>Week Of The Inconfidência by Slidesgo</vt:lpstr>
      <vt:lpstr>PowerPoint 演示文稿</vt:lpstr>
      <vt:lpstr>Pão na chapa</vt:lpstr>
      <vt:lpstr>Expressões brasileiras</vt:lpstr>
      <vt:lpstr>As cores</vt:lpstr>
      <vt:lpstr>As cores</vt:lpstr>
      <vt:lpstr>Os alimentos</vt:lpstr>
      <vt:lpstr>Os vegetais</vt:lpstr>
      <vt:lpstr>As frutas</vt:lpstr>
      <vt:lpstr>Os carboidratos</vt:lpstr>
      <vt:lpstr>Unidade de medida</vt:lpstr>
      <vt:lpstr>Em um restaurante</vt:lpstr>
      <vt:lpstr>Em um restaurante</vt:lpstr>
      <vt:lpstr>Suco de Brasil</vt:lpstr>
      <vt:lpstr>Suco de Brasil</vt:lpstr>
      <vt:lpstr>Suco de Brasil</vt:lpstr>
      <vt:lpstr>Expressões brasileiras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28</cp:revision>
  <dcterms:created xsi:type="dcterms:W3CDTF">2025-02-05T18:33:04Z</dcterms:created>
  <dcterms:modified xsi:type="dcterms:W3CDTF">2025-02-05T18:33:04Z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