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98" r:id="rId6"/>
    <p:sldId id="282" r:id="rId7"/>
    <p:sldId id="266" r:id="rId8"/>
    <p:sldId id="267" r:id="rId9"/>
    <p:sldId id="314" r:id="rId10"/>
    <p:sldId id="268" r:id="rId11"/>
    <p:sldId id="315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0" r:id="rId21"/>
    <p:sldId id="279" r:id="rId22"/>
  </p:sldIdLst>
  <p:sldSz cx="12192000" cy="6858000"/>
  <p:notesSz cx="6858000" cy="9144000"/>
  <p:embeddedFontLst>
    <p:embeddedFont>
      <p:font typeface="Arvo" charset="0"/>
      <p:regular r:id="rId26"/>
      <p:bold r:id="rId27"/>
      <p:italic r:id="rId28"/>
      <p:boldItalic r:id="rId29"/>
    </p:embeddedFont>
    <p:embeddedFont>
      <p:font typeface="Bebas Neue" charset="0"/>
      <p:regular r:id="rId30"/>
    </p:embeddedFont>
    <p:embeddedFont>
      <p:font typeface="Short Stack" charset="0"/>
      <p:regular r:id="rId31"/>
    </p:embeddedFont>
    <p:embeddedFont>
      <p:font typeface="Be Vietnam Pro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5FFC450-A144-4DC1-AC20-B77040F3D305}" styleName="Table_0">
    <a:wholeTbl>
      <a:tcTxStyle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lastCol>
    <a:firstCol>
      <a:tcTxStyle b="on"/>
      <a:tcStyle>
        <a:tcBdr>
          <a:right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firstCol>
    <a:lastRow>
      <a:tcTxStyle b="on"/>
      <a:tcStyle>
        <a:tcBdr>
          <a:top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eCell>
    <a:swCell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swCell>
    <a:firstRow>
      <a:tcTxStyle b="on"/>
      <a:tcStyle>
        <a:tcBdr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Style>
        <a:tcBdr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neCell>
    <a:nwCell>
      <a:tcStyle>
        <a:tcBdr/>
      </a:tcStyle>
    </a:nwCell>
  </a:tblStyle>
  <a:tblStyle styleId="{884544ED-C644-4143-986E-C941B8C226FD}" styleName="Table_1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/>
          </a:solidFill>
        </a:fill>
      </a:tcStyle>
    </a:band1V>
    <a:band2V>
      <a:tcStyle>
        <a:tcBdr/>
      </a:tcStyle>
    </a:band2V>
    <a:la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3" name="Google Shape;243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0" name="Google Shape;350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63" name="Google Shape;363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72" name="Google Shape;372;p1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8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78" name="Google Shape;378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84" name="Google Shape;384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1" name="Google Shape;391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7" name="Google Shape;397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04" name="Google Shape;404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04" name="Google Shape;404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18" name="Google Shape;418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18" name="Google Shape;418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6" name="Google Shape;306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2" name="Google Shape;312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8" name="Google Shape;318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9152667" y="5783300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821700" y="-420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950967" y="1406299"/>
            <a:ext cx="58672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950967" y="4432667"/>
            <a:ext cx="4324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19" name="Google Shape;19;p2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82668" y="4898067"/>
            <a:ext cx="1336597" cy="1786296"/>
            <a:chOff x="4840266" y="1805378"/>
            <a:chExt cx="278058" cy="371589"/>
          </a:xfrm>
        </p:grpSpPr>
        <p:sp>
          <p:nvSpPr>
            <p:cNvPr id="27" name="Google Shape;27;p2"/>
            <p:cNvSpPr/>
            <p:nvPr/>
          </p:nvSpPr>
          <p:spPr>
            <a:xfrm>
              <a:off x="4840266" y="1805378"/>
              <a:ext cx="278058" cy="371589"/>
            </a:xfrm>
            <a:custGeom>
              <a:avLst/>
              <a:gdLst/>
              <a:ahLst/>
              <a:cxnLst/>
              <a:rect l="l" t="t" r="r" b="b"/>
              <a:pathLst>
                <a:path w="7905" h="10564" extrusionOk="0">
                  <a:moveTo>
                    <a:pt x="3961" y="536"/>
                  </a:moveTo>
                  <a:cubicBezTo>
                    <a:pt x="4140" y="785"/>
                    <a:pt x="4247" y="1107"/>
                    <a:pt x="4247" y="1428"/>
                  </a:cubicBezTo>
                  <a:lnTo>
                    <a:pt x="4247" y="2266"/>
                  </a:lnTo>
                  <a:cubicBezTo>
                    <a:pt x="4158" y="2266"/>
                    <a:pt x="4051" y="2248"/>
                    <a:pt x="3961" y="2248"/>
                  </a:cubicBezTo>
                  <a:cubicBezTo>
                    <a:pt x="3854" y="2248"/>
                    <a:pt x="3765" y="2266"/>
                    <a:pt x="3676" y="2266"/>
                  </a:cubicBezTo>
                  <a:lnTo>
                    <a:pt x="3676" y="1428"/>
                  </a:lnTo>
                  <a:cubicBezTo>
                    <a:pt x="3676" y="1089"/>
                    <a:pt x="3765" y="785"/>
                    <a:pt x="3961" y="536"/>
                  </a:cubicBezTo>
                  <a:close/>
                  <a:moveTo>
                    <a:pt x="1927" y="1017"/>
                  </a:moveTo>
                  <a:lnTo>
                    <a:pt x="1927" y="1017"/>
                  </a:lnTo>
                  <a:cubicBezTo>
                    <a:pt x="2231" y="1124"/>
                    <a:pt x="2498" y="1321"/>
                    <a:pt x="2695" y="1570"/>
                  </a:cubicBezTo>
                  <a:lnTo>
                    <a:pt x="3105" y="2159"/>
                  </a:lnTo>
                  <a:cubicBezTo>
                    <a:pt x="3159" y="2231"/>
                    <a:pt x="3194" y="2302"/>
                    <a:pt x="3212" y="2373"/>
                  </a:cubicBezTo>
                  <a:cubicBezTo>
                    <a:pt x="3051" y="2427"/>
                    <a:pt x="2891" y="2516"/>
                    <a:pt x="2730" y="2605"/>
                  </a:cubicBezTo>
                  <a:cubicBezTo>
                    <a:pt x="2695" y="2570"/>
                    <a:pt x="2659" y="2534"/>
                    <a:pt x="2641" y="2498"/>
                  </a:cubicBezTo>
                  <a:lnTo>
                    <a:pt x="2213" y="1909"/>
                  </a:lnTo>
                  <a:cubicBezTo>
                    <a:pt x="2034" y="1660"/>
                    <a:pt x="1927" y="1338"/>
                    <a:pt x="1927" y="1017"/>
                  </a:cubicBezTo>
                  <a:close/>
                  <a:moveTo>
                    <a:pt x="5960" y="1017"/>
                  </a:moveTo>
                  <a:cubicBezTo>
                    <a:pt x="5960" y="1338"/>
                    <a:pt x="5871" y="1660"/>
                    <a:pt x="5674" y="1909"/>
                  </a:cubicBezTo>
                  <a:lnTo>
                    <a:pt x="5264" y="2498"/>
                  </a:lnTo>
                  <a:cubicBezTo>
                    <a:pt x="5228" y="2534"/>
                    <a:pt x="5193" y="2570"/>
                    <a:pt x="5157" y="2605"/>
                  </a:cubicBezTo>
                  <a:cubicBezTo>
                    <a:pt x="5014" y="2516"/>
                    <a:pt x="4854" y="2427"/>
                    <a:pt x="4675" y="2373"/>
                  </a:cubicBezTo>
                  <a:cubicBezTo>
                    <a:pt x="4711" y="2302"/>
                    <a:pt x="4747" y="2231"/>
                    <a:pt x="4800" y="2159"/>
                  </a:cubicBezTo>
                  <a:lnTo>
                    <a:pt x="5210" y="1570"/>
                  </a:lnTo>
                  <a:cubicBezTo>
                    <a:pt x="5407" y="1321"/>
                    <a:pt x="5656" y="1124"/>
                    <a:pt x="5960" y="1017"/>
                  </a:cubicBezTo>
                  <a:close/>
                  <a:moveTo>
                    <a:pt x="3944" y="2659"/>
                  </a:moveTo>
                  <a:cubicBezTo>
                    <a:pt x="4978" y="2659"/>
                    <a:pt x="5817" y="3515"/>
                    <a:pt x="5817" y="4550"/>
                  </a:cubicBezTo>
                  <a:cubicBezTo>
                    <a:pt x="5817" y="4675"/>
                    <a:pt x="5710" y="4782"/>
                    <a:pt x="5585" y="4782"/>
                  </a:cubicBezTo>
                  <a:cubicBezTo>
                    <a:pt x="5442" y="4782"/>
                    <a:pt x="5335" y="4675"/>
                    <a:pt x="5335" y="4550"/>
                  </a:cubicBezTo>
                  <a:cubicBezTo>
                    <a:pt x="5335" y="3783"/>
                    <a:pt x="4711" y="3158"/>
                    <a:pt x="3944" y="3158"/>
                  </a:cubicBezTo>
                  <a:cubicBezTo>
                    <a:pt x="3194" y="3158"/>
                    <a:pt x="2570" y="3783"/>
                    <a:pt x="2570" y="4550"/>
                  </a:cubicBezTo>
                  <a:cubicBezTo>
                    <a:pt x="2570" y="4675"/>
                    <a:pt x="2463" y="4782"/>
                    <a:pt x="2320" y="4782"/>
                  </a:cubicBezTo>
                  <a:cubicBezTo>
                    <a:pt x="2177" y="4782"/>
                    <a:pt x="2070" y="4675"/>
                    <a:pt x="2070" y="4550"/>
                  </a:cubicBezTo>
                  <a:cubicBezTo>
                    <a:pt x="2070" y="3515"/>
                    <a:pt x="2909" y="2659"/>
                    <a:pt x="3944" y="2659"/>
                  </a:cubicBezTo>
                  <a:close/>
                  <a:moveTo>
                    <a:pt x="1963" y="5139"/>
                  </a:moveTo>
                  <a:cubicBezTo>
                    <a:pt x="2088" y="5139"/>
                    <a:pt x="2177" y="5228"/>
                    <a:pt x="2177" y="5353"/>
                  </a:cubicBezTo>
                  <a:cubicBezTo>
                    <a:pt x="2177" y="5460"/>
                    <a:pt x="2088" y="5567"/>
                    <a:pt x="1963" y="5567"/>
                  </a:cubicBezTo>
                  <a:cubicBezTo>
                    <a:pt x="1856" y="5567"/>
                    <a:pt x="1749" y="5460"/>
                    <a:pt x="1749" y="5353"/>
                  </a:cubicBezTo>
                  <a:cubicBezTo>
                    <a:pt x="1749" y="5228"/>
                    <a:pt x="1856" y="5139"/>
                    <a:pt x="1963" y="5139"/>
                  </a:cubicBezTo>
                  <a:close/>
                  <a:moveTo>
                    <a:pt x="5924" y="5139"/>
                  </a:moveTo>
                  <a:cubicBezTo>
                    <a:pt x="6049" y="5139"/>
                    <a:pt x="6138" y="5228"/>
                    <a:pt x="6138" y="5353"/>
                  </a:cubicBezTo>
                  <a:cubicBezTo>
                    <a:pt x="6138" y="5460"/>
                    <a:pt x="6049" y="5567"/>
                    <a:pt x="5924" y="5567"/>
                  </a:cubicBezTo>
                  <a:cubicBezTo>
                    <a:pt x="5817" y="5567"/>
                    <a:pt x="5710" y="5460"/>
                    <a:pt x="5710" y="5353"/>
                  </a:cubicBezTo>
                  <a:cubicBezTo>
                    <a:pt x="5710" y="5228"/>
                    <a:pt x="5817" y="5139"/>
                    <a:pt x="5924" y="5139"/>
                  </a:cubicBezTo>
                  <a:close/>
                  <a:moveTo>
                    <a:pt x="3944" y="3569"/>
                  </a:moveTo>
                  <a:cubicBezTo>
                    <a:pt x="4479" y="3569"/>
                    <a:pt x="4907" y="4015"/>
                    <a:pt x="4907" y="4532"/>
                  </a:cubicBezTo>
                  <a:cubicBezTo>
                    <a:pt x="4907" y="4818"/>
                    <a:pt x="5068" y="5032"/>
                    <a:pt x="5300" y="5139"/>
                  </a:cubicBezTo>
                  <a:lnTo>
                    <a:pt x="5300" y="5157"/>
                  </a:lnTo>
                  <a:cubicBezTo>
                    <a:pt x="5300" y="5763"/>
                    <a:pt x="4818" y="6245"/>
                    <a:pt x="4211" y="6245"/>
                  </a:cubicBezTo>
                  <a:lnTo>
                    <a:pt x="3676" y="6245"/>
                  </a:lnTo>
                  <a:cubicBezTo>
                    <a:pt x="3069" y="6245"/>
                    <a:pt x="2570" y="5763"/>
                    <a:pt x="2570" y="5157"/>
                  </a:cubicBezTo>
                  <a:lnTo>
                    <a:pt x="2570" y="5139"/>
                  </a:lnTo>
                  <a:cubicBezTo>
                    <a:pt x="2802" y="5032"/>
                    <a:pt x="2962" y="4818"/>
                    <a:pt x="2962" y="4532"/>
                  </a:cubicBezTo>
                  <a:cubicBezTo>
                    <a:pt x="2962" y="4015"/>
                    <a:pt x="3408" y="3569"/>
                    <a:pt x="3944" y="3569"/>
                  </a:cubicBezTo>
                  <a:close/>
                  <a:moveTo>
                    <a:pt x="4407" y="6656"/>
                  </a:moveTo>
                  <a:lnTo>
                    <a:pt x="4407" y="6905"/>
                  </a:lnTo>
                  <a:cubicBezTo>
                    <a:pt x="4407" y="7120"/>
                    <a:pt x="4586" y="7298"/>
                    <a:pt x="4818" y="7298"/>
                  </a:cubicBezTo>
                  <a:lnTo>
                    <a:pt x="5335" y="7298"/>
                  </a:lnTo>
                  <a:cubicBezTo>
                    <a:pt x="6459" y="7298"/>
                    <a:pt x="7369" y="8154"/>
                    <a:pt x="7476" y="9243"/>
                  </a:cubicBezTo>
                  <a:lnTo>
                    <a:pt x="6334" y="9243"/>
                  </a:lnTo>
                  <a:lnTo>
                    <a:pt x="6334" y="8797"/>
                  </a:lnTo>
                  <a:cubicBezTo>
                    <a:pt x="6334" y="8690"/>
                    <a:pt x="6263" y="8600"/>
                    <a:pt x="6156" y="8583"/>
                  </a:cubicBezTo>
                  <a:cubicBezTo>
                    <a:pt x="6147" y="8581"/>
                    <a:pt x="6138" y="8581"/>
                    <a:pt x="6129" y="8581"/>
                  </a:cubicBezTo>
                  <a:cubicBezTo>
                    <a:pt x="6016" y="8581"/>
                    <a:pt x="5924" y="8681"/>
                    <a:pt x="5924" y="8797"/>
                  </a:cubicBezTo>
                  <a:lnTo>
                    <a:pt x="5924" y="9635"/>
                  </a:lnTo>
                  <a:lnTo>
                    <a:pt x="3408" y="7120"/>
                  </a:lnTo>
                  <a:cubicBezTo>
                    <a:pt x="3462" y="7066"/>
                    <a:pt x="3480" y="6977"/>
                    <a:pt x="3480" y="6888"/>
                  </a:cubicBezTo>
                  <a:lnTo>
                    <a:pt x="3480" y="6656"/>
                  </a:lnTo>
                  <a:close/>
                  <a:moveTo>
                    <a:pt x="1571" y="9653"/>
                  </a:moveTo>
                  <a:lnTo>
                    <a:pt x="1571" y="10153"/>
                  </a:lnTo>
                  <a:lnTo>
                    <a:pt x="411" y="10153"/>
                  </a:lnTo>
                  <a:lnTo>
                    <a:pt x="411" y="9653"/>
                  </a:lnTo>
                  <a:close/>
                  <a:moveTo>
                    <a:pt x="7494" y="9653"/>
                  </a:moveTo>
                  <a:lnTo>
                    <a:pt x="7494" y="10153"/>
                  </a:lnTo>
                  <a:lnTo>
                    <a:pt x="6334" y="10153"/>
                  </a:lnTo>
                  <a:lnTo>
                    <a:pt x="6334" y="10135"/>
                  </a:lnTo>
                  <a:lnTo>
                    <a:pt x="6334" y="9653"/>
                  </a:lnTo>
                  <a:close/>
                  <a:moveTo>
                    <a:pt x="3944" y="0"/>
                  </a:moveTo>
                  <a:cubicBezTo>
                    <a:pt x="3944" y="0"/>
                    <a:pt x="3837" y="36"/>
                    <a:pt x="3801" y="72"/>
                  </a:cubicBezTo>
                  <a:cubicBezTo>
                    <a:pt x="3444" y="429"/>
                    <a:pt x="3248" y="910"/>
                    <a:pt x="3266" y="1428"/>
                  </a:cubicBezTo>
                  <a:lnTo>
                    <a:pt x="3266" y="1642"/>
                  </a:lnTo>
                  <a:lnTo>
                    <a:pt x="3016" y="1338"/>
                  </a:lnTo>
                  <a:cubicBezTo>
                    <a:pt x="2730" y="928"/>
                    <a:pt x="2284" y="643"/>
                    <a:pt x="1785" y="553"/>
                  </a:cubicBezTo>
                  <a:cubicBezTo>
                    <a:pt x="1731" y="553"/>
                    <a:pt x="1678" y="571"/>
                    <a:pt x="1624" y="589"/>
                  </a:cubicBezTo>
                  <a:cubicBezTo>
                    <a:pt x="1588" y="625"/>
                    <a:pt x="1553" y="678"/>
                    <a:pt x="1535" y="732"/>
                  </a:cubicBezTo>
                  <a:cubicBezTo>
                    <a:pt x="1463" y="1231"/>
                    <a:pt x="1588" y="1749"/>
                    <a:pt x="1892" y="2159"/>
                  </a:cubicBezTo>
                  <a:lnTo>
                    <a:pt x="2302" y="2730"/>
                  </a:lnTo>
                  <a:cubicBezTo>
                    <a:pt x="2338" y="2784"/>
                    <a:pt x="2373" y="2819"/>
                    <a:pt x="2409" y="2855"/>
                  </a:cubicBezTo>
                  <a:cubicBezTo>
                    <a:pt x="1945" y="3265"/>
                    <a:pt x="1660" y="3872"/>
                    <a:pt x="1660" y="4550"/>
                  </a:cubicBezTo>
                  <a:cubicBezTo>
                    <a:pt x="1660" y="4622"/>
                    <a:pt x="1678" y="4711"/>
                    <a:pt x="1695" y="4782"/>
                  </a:cubicBezTo>
                  <a:cubicBezTo>
                    <a:pt x="1481" y="4871"/>
                    <a:pt x="1339" y="5103"/>
                    <a:pt x="1339" y="5353"/>
                  </a:cubicBezTo>
                  <a:cubicBezTo>
                    <a:pt x="1339" y="5692"/>
                    <a:pt x="1624" y="5978"/>
                    <a:pt x="1963" y="5978"/>
                  </a:cubicBezTo>
                  <a:cubicBezTo>
                    <a:pt x="2106" y="5978"/>
                    <a:pt x="2231" y="5924"/>
                    <a:pt x="2338" y="5853"/>
                  </a:cubicBezTo>
                  <a:cubicBezTo>
                    <a:pt x="2498" y="6156"/>
                    <a:pt x="2766" y="6406"/>
                    <a:pt x="3069" y="6531"/>
                  </a:cubicBezTo>
                  <a:lnTo>
                    <a:pt x="3069" y="6888"/>
                  </a:lnTo>
                  <a:lnTo>
                    <a:pt x="2552" y="6888"/>
                  </a:lnTo>
                  <a:cubicBezTo>
                    <a:pt x="1142" y="6888"/>
                    <a:pt x="0" y="8029"/>
                    <a:pt x="0" y="9457"/>
                  </a:cubicBezTo>
                  <a:lnTo>
                    <a:pt x="0" y="10349"/>
                  </a:lnTo>
                  <a:cubicBezTo>
                    <a:pt x="0" y="10474"/>
                    <a:pt x="90" y="10563"/>
                    <a:pt x="214" y="10563"/>
                  </a:cubicBezTo>
                  <a:lnTo>
                    <a:pt x="1767" y="10563"/>
                  </a:lnTo>
                  <a:cubicBezTo>
                    <a:pt x="1892" y="10563"/>
                    <a:pt x="1981" y="10474"/>
                    <a:pt x="1981" y="10349"/>
                  </a:cubicBezTo>
                  <a:lnTo>
                    <a:pt x="1981" y="8797"/>
                  </a:lnTo>
                  <a:cubicBezTo>
                    <a:pt x="1981" y="8690"/>
                    <a:pt x="1910" y="8600"/>
                    <a:pt x="1802" y="8583"/>
                  </a:cubicBezTo>
                  <a:cubicBezTo>
                    <a:pt x="1793" y="8581"/>
                    <a:pt x="1784" y="8581"/>
                    <a:pt x="1775" y="8581"/>
                  </a:cubicBezTo>
                  <a:cubicBezTo>
                    <a:pt x="1662" y="8581"/>
                    <a:pt x="1571" y="8681"/>
                    <a:pt x="1571" y="8797"/>
                  </a:cubicBezTo>
                  <a:lnTo>
                    <a:pt x="1571" y="9243"/>
                  </a:lnTo>
                  <a:lnTo>
                    <a:pt x="411" y="9243"/>
                  </a:lnTo>
                  <a:cubicBezTo>
                    <a:pt x="500" y="8386"/>
                    <a:pt x="1089" y="7690"/>
                    <a:pt x="1856" y="7423"/>
                  </a:cubicBezTo>
                  <a:lnTo>
                    <a:pt x="2748" y="8297"/>
                  </a:lnTo>
                  <a:cubicBezTo>
                    <a:pt x="2784" y="8333"/>
                    <a:pt x="2837" y="8351"/>
                    <a:pt x="2891" y="8351"/>
                  </a:cubicBezTo>
                  <a:cubicBezTo>
                    <a:pt x="2944" y="8351"/>
                    <a:pt x="2998" y="8333"/>
                    <a:pt x="3034" y="8297"/>
                  </a:cubicBezTo>
                  <a:cubicBezTo>
                    <a:pt x="3105" y="8208"/>
                    <a:pt x="3105" y="8083"/>
                    <a:pt x="3034" y="7994"/>
                  </a:cubicBezTo>
                  <a:lnTo>
                    <a:pt x="2338" y="7316"/>
                  </a:lnTo>
                  <a:cubicBezTo>
                    <a:pt x="2409" y="7298"/>
                    <a:pt x="2480" y="7298"/>
                    <a:pt x="2552" y="7298"/>
                  </a:cubicBezTo>
                  <a:lnTo>
                    <a:pt x="2998" y="7298"/>
                  </a:lnTo>
                  <a:lnTo>
                    <a:pt x="5853" y="10153"/>
                  </a:lnTo>
                  <a:lnTo>
                    <a:pt x="5175" y="10153"/>
                  </a:lnTo>
                  <a:lnTo>
                    <a:pt x="4336" y="9314"/>
                  </a:lnTo>
                  <a:cubicBezTo>
                    <a:pt x="4300" y="9270"/>
                    <a:pt x="4247" y="9247"/>
                    <a:pt x="4193" y="9247"/>
                  </a:cubicBezTo>
                  <a:cubicBezTo>
                    <a:pt x="4140" y="9247"/>
                    <a:pt x="4086" y="9270"/>
                    <a:pt x="4051" y="9314"/>
                  </a:cubicBezTo>
                  <a:cubicBezTo>
                    <a:pt x="3961" y="9386"/>
                    <a:pt x="3961" y="9510"/>
                    <a:pt x="4051" y="9600"/>
                  </a:cubicBezTo>
                  <a:lnTo>
                    <a:pt x="4943" y="10510"/>
                  </a:lnTo>
                  <a:cubicBezTo>
                    <a:pt x="4978" y="10545"/>
                    <a:pt x="5032" y="10563"/>
                    <a:pt x="5086" y="10563"/>
                  </a:cubicBezTo>
                  <a:lnTo>
                    <a:pt x="7691" y="10563"/>
                  </a:lnTo>
                  <a:cubicBezTo>
                    <a:pt x="7815" y="10563"/>
                    <a:pt x="7905" y="10474"/>
                    <a:pt x="7905" y="10349"/>
                  </a:cubicBezTo>
                  <a:lnTo>
                    <a:pt x="7905" y="9457"/>
                  </a:lnTo>
                  <a:lnTo>
                    <a:pt x="7905" y="9439"/>
                  </a:lnTo>
                  <a:cubicBezTo>
                    <a:pt x="7905" y="8029"/>
                    <a:pt x="6745" y="6888"/>
                    <a:pt x="5335" y="6888"/>
                  </a:cubicBezTo>
                  <a:lnTo>
                    <a:pt x="4818" y="6888"/>
                  </a:lnTo>
                  <a:lnTo>
                    <a:pt x="4818" y="6531"/>
                  </a:lnTo>
                  <a:cubicBezTo>
                    <a:pt x="5139" y="6406"/>
                    <a:pt x="5389" y="6156"/>
                    <a:pt x="5549" y="5853"/>
                  </a:cubicBezTo>
                  <a:cubicBezTo>
                    <a:pt x="5656" y="5924"/>
                    <a:pt x="5781" y="5978"/>
                    <a:pt x="5924" y="5978"/>
                  </a:cubicBezTo>
                  <a:cubicBezTo>
                    <a:pt x="6281" y="5978"/>
                    <a:pt x="6566" y="5692"/>
                    <a:pt x="6566" y="5353"/>
                  </a:cubicBezTo>
                  <a:cubicBezTo>
                    <a:pt x="6566" y="5103"/>
                    <a:pt x="6406" y="4871"/>
                    <a:pt x="6192" y="4782"/>
                  </a:cubicBezTo>
                  <a:cubicBezTo>
                    <a:pt x="6227" y="4711"/>
                    <a:pt x="6245" y="4622"/>
                    <a:pt x="6245" y="4550"/>
                  </a:cubicBezTo>
                  <a:cubicBezTo>
                    <a:pt x="6245" y="3872"/>
                    <a:pt x="5942" y="3283"/>
                    <a:pt x="5496" y="2855"/>
                  </a:cubicBezTo>
                  <a:cubicBezTo>
                    <a:pt x="5532" y="2819"/>
                    <a:pt x="5567" y="2784"/>
                    <a:pt x="5603" y="2730"/>
                  </a:cubicBezTo>
                  <a:lnTo>
                    <a:pt x="6013" y="2159"/>
                  </a:lnTo>
                  <a:cubicBezTo>
                    <a:pt x="6317" y="1749"/>
                    <a:pt x="6442" y="1231"/>
                    <a:pt x="6352" y="732"/>
                  </a:cubicBezTo>
                  <a:cubicBezTo>
                    <a:pt x="6352" y="678"/>
                    <a:pt x="6317" y="625"/>
                    <a:pt x="6281" y="607"/>
                  </a:cubicBezTo>
                  <a:cubicBezTo>
                    <a:pt x="6227" y="571"/>
                    <a:pt x="6174" y="553"/>
                    <a:pt x="6120" y="553"/>
                  </a:cubicBezTo>
                  <a:cubicBezTo>
                    <a:pt x="5621" y="643"/>
                    <a:pt x="5175" y="928"/>
                    <a:pt x="4871" y="1338"/>
                  </a:cubicBezTo>
                  <a:lnTo>
                    <a:pt x="4657" y="1642"/>
                  </a:lnTo>
                  <a:lnTo>
                    <a:pt x="4657" y="1428"/>
                  </a:lnTo>
                  <a:cubicBezTo>
                    <a:pt x="4657" y="910"/>
                    <a:pt x="4461" y="429"/>
                    <a:pt x="4104" y="72"/>
                  </a:cubicBezTo>
                  <a:cubicBezTo>
                    <a:pt x="4051" y="36"/>
                    <a:pt x="3944" y="0"/>
                    <a:pt x="3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57610" y="2107883"/>
              <a:ext cx="14492" cy="14457"/>
            </a:xfrm>
            <a:custGeom>
              <a:avLst/>
              <a:gdLst/>
              <a:ahLst/>
              <a:cxnLst/>
              <a:rect l="l" t="t" r="r" b="b"/>
              <a:pathLst>
                <a:path w="412" h="411" extrusionOk="0">
                  <a:moveTo>
                    <a:pt x="197" y="0"/>
                  </a:moveTo>
                  <a:cubicBezTo>
                    <a:pt x="144" y="0"/>
                    <a:pt x="90" y="18"/>
                    <a:pt x="54" y="54"/>
                  </a:cubicBezTo>
                  <a:cubicBezTo>
                    <a:pt x="19" y="90"/>
                    <a:pt x="1" y="143"/>
                    <a:pt x="1" y="197"/>
                  </a:cubicBezTo>
                  <a:cubicBezTo>
                    <a:pt x="1" y="250"/>
                    <a:pt x="19" y="304"/>
                    <a:pt x="54" y="339"/>
                  </a:cubicBezTo>
                  <a:cubicBezTo>
                    <a:pt x="90" y="393"/>
                    <a:pt x="144" y="411"/>
                    <a:pt x="197" y="411"/>
                  </a:cubicBezTo>
                  <a:cubicBezTo>
                    <a:pt x="251" y="411"/>
                    <a:pt x="304" y="393"/>
                    <a:pt x="340" y="339"/>
                  </a:cubicBezTo>
                  <a:cubicBezTo>
                    <a:pt x="376" y="304"/>
                    <a:pt x="411" y="250"/>
                    <a:pt x="411" y="197"/>
                  </a:cubicBezTo>
                  <a:cubicBezTo>
                    <a:pt x="411" y="143"/>
                    <a:pt x="376" y="90"/>
                    <a:pt x="340" y="54"/>
                  </a:cubicBezTo>
                  <a:cubicBezTo>
                    <a:pt x="304" y="18"/>
                    <a:pt x="251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>
            <a:off x="-569034" y="658292"/>
            <a:ext cx="1607195" cy="528432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 rot="10800000">
            <a:off x="75872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 rot="10800000">
            <a:off x="10782739" y="-4204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032017" y="4795904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11032017" y="53818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>
            <p:ph type="subTitle" idx="1"/>
          </p:nvPr>
        </p:nvSpPr>
        <p:spPr>
          <a:xfrm>
            <a:off x="6722433" y="3499865"/>
            <a:ext cx="3596400" cy="1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4" name="Google Shape;154;p11"/>
          <p:cNvSpPr txBox="1"/>
          <p:nvPr>
            <p:ph type="ctrTitle"/>
          </p:nvPr>
        </p:nvSpPr>
        <p:spPr>
          <a:xfrm>
            <a:off x="6722417" y="1892333"/>
            <a:ext cx="3596400" cy="1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type="body" idx="1"/>
          </p:nvPr>
        </p:nvSpPr>
        <p:spPr>
          <a:xfrm>
            <a:off x="960000" y="1841433"/>
            <a:ext cx="10272000" cy="2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11219634" y="510333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 rot="-5400000">
            <a:off x="11032024" y="15485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 rot="10800000">
            <a:off x="752051" y="1105349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 rot="10800000">
            <a:off x="752051" y="519383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type="subTitle" idx="1"/>
          </p:nvPr>
        </p:nvSpPr>
        <p:spPr>
          <a:xfrm>
            <a:off x="1318679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type="subTitle" idx="2"/>
          </p:nvPr>
        </p:nvSpPr>
        <p:spPr>
          <a:xfrm>
            <a:off x="1318512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type="subTitle" idx="3"/>
          </p:nvPr>
        </p:nvSpPr>
        <p:spPr>
          <a:xfrm>
            <a:off x="4805077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type="subTitle" idx="4"/>
          </p:nvPr>
        </p:nvSpPr>
        <p:spPr>
          <a:xfrm>
            <a:off x="4804923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type="subTitle" idx="5"/>
          </p:nvPr>
        </p:nvSpPr>
        <p:spPr>
          <a:xfrm>
            <a:off x="8291488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type="subTitle" idx="6"/>
          </p:nvPr>
        </p:nvSpPr>
        <p:spPr>
          <a:xfrm>
            <a:off x="8291345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type="subTitle" idx="7"/>
          </p:nvPr>
        </p:nvSpPr>
        <p:spPr>
          <a:xfrm>
            <a:off x="1318679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type="subTitle" idx="8"/>
          </p:nvPr>
        </p:nvSpPr>
        <p:spPr>
          <a:xfrm>
            <a:off x="1318512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type="subTitle" idx="9"/>
          </p:nvPr>
        </p:nvSpPr>
        <p:spPr>
          <a:xfrm>
            <a:off x="4805077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type="subTitle" idx="13"/>
          </p:nvPr>
        </p:nvSpPr>
        <p:spPr>
          <a:xfrm>
            <a:off x="4804923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type="subTitle" idx="14"/>
          </p:nvPr>
        </p:nvSpPr>
        <p:spPr>
          <a:xfrm>
            <a:off x="8291488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type="subTitle" idx="15"/>
          </p:nvPr>
        </p:nvSpPr>
        <p:spPr>
          <a:xfrm>
            <a:off x="8291345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1159833" y="-211483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1032033" y="13792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/>
          <p:nvPr/>
        </p:nvSpPr>
        <p:spPr>
          <a:xfrm rot="10800000">
            <a:off x="741845" y="2822355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 rot="10800000">
            <a:off x="741845" y="22363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578175" y="5503703"/>
            <a:ext cx="745567" cy="901863"/>
            <a:chOff x="3803756" y="3758006"/>
            <a:chExt cx="724038" cy="875822"/>
          </a:xfrm>
        </p:grpSpPr>
        <p:sp>
          <p:nvSpPr>
            <p:cNvPr id="183" name="Google Shape;183;p14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14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4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4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4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4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4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4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4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2" name="Google Shape;192;p14"/>
          <p:cNvSpPr txBox="1"/>
          <p:nvPr>
            <p:ph type="ctrTitle"/>
          </p:nvPr>
        </p:nvSpPr>
        <p:spPr>
          <a:xfrm>
            <a:off x="3039400" y="719333"/>
            <a:ext cx="6113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3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type="subTitle" idx="1"/>
          </p:nvPr>
        </p:nvSpPr>
        <p:spPr>
          <a:xfrm>
            <a:off x="3039333" y="2038700"/>
            <a:ext cx="6113200" cy="1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4" name="Google Shape;194;p14"/>
          <p:cNvSpPr txBox="1"/>
          <p:nvPr/>
        </p:nvSpPr>
        <p:spPr>
          <a:xfrm>
            <a:off x="2009633" y="5117731"/>
            <a:ext cx="817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vo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This presentation template was created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/>
              </a:rPr>
              <a:t>Slidesgo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includes icons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/>
              </a:rPr>
              <a:t>Flaticon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infographics &amp; images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/>
              </a:rPr>
              <a:t>Freepik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1004800" y="2446533"/>
            <a:ext cx="3948400" cy="1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/>
        </p:txBody>
      </p:sp>
      <p:sp>
        <p:nvSpPr>
          <p:cNvPr id="197" name="Google Shape;197;p15"/>
          <p:cNvSpPr txBox="1"/>
          <p:nvPr>
            <p:ph type="subTitle" idx="1"/>
          </p:nvPr>
        </p:nvSpPr>
        <p:spPr>
          <a:xfrm>
            <a:off x="990600" y="3251200"/>
            <a:ext cx="3962400" cy="2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82818" y="6327041"/>
            <a:ext cx="2226364" cy="33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matchingName="Title, Text and Clip Art">
  <p:cSld name="TEXT_AND_CLIPAR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18"/>
          <p:cNvSpPr/>
          <p:nvPr>
            <p:ph type="clipArt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8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type="body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body" idx="1"/>
          </p:nvPr>
        </p:nvSpPr>
        <p:spPr>
          <a:xfrm>
            <a:off x="960000" y="2140233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 rot="-5400000">
            <a:off x="10452663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>
            <a:off x="11038629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205100" y="1061467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>
            <a:off x="10986007" y="5841688"/>
            <a:ext cx="941243" cy="764698"/>
            <a:chOff x="713676" y="3053704"/>
            <a:chExt cx="371589" cy="301907"/>
          </a:xfrm>
        </p:grpSpPr>
        <p:sp>
          <p:nvSpPr>
            <p:cNvPr id="36" name="Google Shape;36;p3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58927" y="5255150"/>
            <a:ext cx="1519463" cy="1470408"/>
            <a:chOff x="5600292" y="3018986"/>
            <a:chExt cx="383513" cy="371131"/>
          </a:xfrm>
        </p:grpSpPr>
        <p:sp>
          <p:nvSpPr>
            <p:cNvPr id="44" name="Google Shape;44;p3"/>
            <p:cNvSpPr/>
            <p:nvPr/>
          </p:nvSpPr>
          <p:spPr>
            <a:xfrm>
              <a:off x="5600292" y="3018986"/>
              <a:ext cx="383513" cy="371131"/>
            </a:xfrm>
            <a:custGeom>
              <a:avLst/>
              <a:gdLst/>
              <a:ahLst/>
              <a:cxnLst/>
              <a:rect l="l" t="t" r="r" b="b"/>
              <a:pathLst>
                <a:path w="10903" h="10551" extrusionOk="0">
                  <a:moveTo>
                    <a:pt x="8119" y="416"/>
                  </a:moveTo>
                  <a:cubicBezTo>
                    <a:pt x="8423" y="416"/>
                    <a:pt x="8708" y="452"/>
                    <a:pt x="8958" y="541"/>
                  </a:cubicBezTo>
                  <a:cubicBezTo>
                    <a:pt x="9243" y="1701"/>
                    <a:pt x="8530" y="2879"/>
                    <a:pt x="7370" y="3182"/>
                  </a:cubicBezTo>
                  <a:cubicBezTo>
                    <a:pt x="6692" y="3360"/>
                    <a:pt x="6121" y="3789"/>
                    <a:pt x="5782" y="4395"/>
                  </a:cubicBezTo>
                  <a:cubicBezTo>
                    <a:pt x="5478" y="4895"/>
                    <a:pt x="5371" y="5448"/>
                    <a:pt x="5425" y="6001"/>
                  </a:cubicBezTo>
                  <a:cubicBezTo>
                    <a:pt x="5300" y="5930"/>
                    <a:pt x="5193" y="5840"/>
                    <a:pt x="5086" y="5733"/>
                  </a:cubicBezTo>
                  <a:cubicBezTo>
                    <a:pt x="4069" y="4716"/>
                    <a:pt x="4283" y="2825"/>
                    <a:pt x="5586" y="1540"/>
                  </a:cubicBezTo>
                  <a:cubicBezTo>
                    <a:pt x="6317" y="791"/>
                    <a:pt x="7263" y="416"/>
                    <a:pt x="8119" y="416"/>
                  </a:cubicBezTo>
                  <a:close/>
                  <a:moveTo>
                    <a:pt x="9422" y="773"/>
                  </a:moveTo>
                  <a:lnTo>
                    <a:pt x="9422" y="773"/>
                  </a:lnTo>
                  <a:cubicBezTo>
                    <a:pt x="9547" y="845"/>
                    <a:pt x="9654" y="934"/>
                    <a:pt x="9761" y="1041"/>
                  </a:cubicBezTo>
                  <a:cubicBezTo>
                    <a:pt x="10778" y="2058"/>
                    <a:pt x="10564" y="3949"/>
                    <a:pt x="9279" y="5234"/>
                  </a:cubicBezTo>
                  <a:cubicBezTo>
                    <a:pt x="8637" y="5858"/>
                    <a:pt x="7852" y="6269"/>
                    <a:pt x="7049" y="6358"/>
                  </a:cubicBezTo>
                  <a:cubicBezTo>
                    <a:pt x="6949" y="6367"/>
                    <a:pt x="6851" y="6371"/>
                    <a:pt x="6753" y="6371"/>
                  </a:cubicBezTo>
                  <a:cubicBezTo>
                    <a:pt x="6450" y="6371"/>
                    <a:pt x="6159" y="6328"/>
                    <a:pt x="5889" y="6233"/>
                  </a:cubicBezTo>
                  <a:cubicBezTo>
                    <a:pt x="5603" y="5073"/>
                    <a:pt x="6317" y="3896"/>
                    <a:pt x="7477" y="3592"/>
                  </a:cubicBezTo>
                  <a:cubicBezTo>
                    <a:pt x="8744" y="3253"/>
                    <a:pt x="9564" y="2040"/>
                    <a:pt x="9422" y="773"/>
                  </a:cubicBezTo>
                  <a:close/>
                  <a:moveTo>
                    <a:pt x="2955" y="4179"/>
                  </a:moveTo>
                  <a:cubicBezTo>
                    <a:pt x="3308" y="4179"/>
                    <a:pt x="3678" y="4245"/>
                    <a:pt x="4051" y="4377"/>
                  </a:cubicBezTo>
                  <a:cubicBezTo>
                    <a:pt x="4105" y="5020"/>
                    <a:pt x="4354" y="5591"/>
                    <a:pt x="4800" y="6019"/>
                  </a:cubicBezTo>
                  <a:cubicBezTo>
                    <a:pt x="5229" y="6447"/>
                    <a:pt x="5782" y="6715"/>
                    <a:pt x="6424" y="6768"/>
                  </a:cubicBezTo>
                  <a:cubicBezTo>
                    <a:pt x="6674" y="7446"/>
                    <a:pt x="6692" y="8124"/>
                    <a:pt x="6496" y="8695"/>
                  </a:cubicBezTo>
                  <a:cubicBezTo>
                    <a:pt x="6321" y="8740"/>
                    <a:pt x="6143" y="8762"/>
                    <a:pt x="5966" y="8762"/>
                  </a:cubicBezTo>
                  <a:cubicBezTo>
                    <a:pt x="5582" y="8762"/>
                    <a:pt x="5202" y="8659"/>
                    <a:pt x="4872" y="8463"/>
                  </a:cubicBezTo>
                  <a:cubicBezTo>
                    <a:pt x="4354" y="8160"/>
                    <a:pt x="3998" y="7678"/>
                    <a:pt x="3855" y="7107"/>
                  </a:cubicBezTo>
                  <a:cubicBezTo>
                    <a:pt x="3676" y="6429"/>
                    <a:pt x="3248" y="5876"/>
                    <a:pt x="2642" y="5519"/>
                  </a:cubicBezTo>
                  <a:cubicBezTo>
                    <a:pt x="2224" y="5266"/>
                    <a:pt x="1768" y="5149"/>
                    <a:pt x="1307" y="5149"/>
                  </a:cubicBezTo>
                  <a:cubicBezTo>
                    <a:pt x="1217" y="5149"/>
                    <a:pt x="1126" y="5154"/>
                    <a:pt x="1036" y="5162"/>
                  </a:cubicBezTo>
                  <a:cubicBezTo>
                    <a:pt x="1107" y="5038"/>
                    <a:pt x="1196" y="4931"/>
                    <a:pt x="1303" y="4823"/>
                  </a:cubicBezTo>
                  <a:cubicBezTo>
                    <a:pt x="1730" y="4397"/>
                    <a:pt x="2312" y="4179"/>
                    <a:pt x="2955" y="4179"/>
                  </a:cubicBezTo>
                  <a:close/>
                  <a:moveTo>
                    <a:pt x="8134" y="1"/>
                  </a:moveTo>
                  <a:cubicBezTo>
                    <a:pt x="8006" y="1"/>
                    <a:pt x="7876" y="8"/>
                    <a:pt x="7745" y="24"/>
                  </a:cubicBezTo>
                  <a:cubicBezTo>
                    <a:pt x="6852" y="113"/>
                    <a:pt x="5978" y="559"/>
                    <a:pt x="5282" y="1255"/>
                  </a:cubicBezTo>
                  <a:cubicBezTo>
                    <a:pt x="4586" y="1951"/>
                    <a:pt x="4158" y="2825"/>
                    <a:pt x="4051" y="3717"/>
                  </a:cubicBezTo>
                  <a:cubicBezTo>
                    <a:pt x="4051" y="3789"/>
                    <a:pt x="4033" y="3878"/>
                    <a:pt x="4033" y="3949"/>
                  </a:cubicBezTo>
                  <a:cubicBezTo>
                    <a:pt x="3664" y="3828"/>
                    <a:pt x="3296" y="3769"/>
                    <a:pt x="2941" y="3769"/>
                  </a:cubicBezTo>
                  <a:cubicBezTo>
                    <a:pt x="2197" y="3769"/>
                    <a:pt x="1513" y="4031"/>
                    <a:pt x="1018" y="4538"/>
                  </a:cubicBezTo>
                  <a:cubicBezTo>
                    <a:pt x="54" y="5501"/>
                    <a:pt x="1" y="7143"/>
                    <a:pt x="893" y="8553"/>
                  </a:cubicBezTo>
                  <a:cubicBezTo>
                    <a:pt x="946" y="8606"/>
                    <a:pt x="1000" y="8642"/>
                    <a:pt x="1071" y="8642"/>
                  </a:cubicBezTo>
                  <a:cubicBezTo>
                    <a:pt x="1107" y="8642"/>
                    <a:pt x="1143" y="8624"/>
                    <a:pt x="1178" y="8606"/>
                  </a:cubicBezTo>
                  <a:cubicBezTo>
                    <a:pt x="1285" y="8553"/>
                    <a:pt x="1303" y="8428"/>
                    <a:pt x="1250" y="8321"/>
                  </a:cubicBezTo>
                  <a:cubicBezTo>
                    <a:pt x="679" y="7428"/>
                    <a:pt x="536" y="6429"/>
                    <a:pt x="804" y="5626"/>
                  </a:cubicBezTo>
                  <a:cubicBezTo>
                    <a:pt x="975" y="5588"/>
                    <a:pt x="1149" y="5568"/>
                    <a:pt x="1323" y="5568"/>
                  </a:cubicBezTo>
                  <a:cubicBezTo>
                    <a:pt x="1711" y="5568"/>
                    <a:pt x="2095" y="5667"/>
                    <a:pt x="2427" y="5876"/>
                  </a:cubicBezTo>
                  <a:cubicBezTo>
                    <a:pt x="2945" y="6162"/>
                    <a:pt x="3302" y="6643"/>
                    <a:pt x="3444" y="7214"/>
                  </a:cubicBezTo>
                  <a:cubicBezTo>
                    <a:pt x="3748" y="8392"/>
                    <a:pt x="4818" y="9177"/>
                    <a:pt x="5978" y="9177"/>
                  </a:cubicBezTo>
                  <a:cubicBezTo>
                    <a:pt x="6085" y="9177"/>
                    <a:pt x="6174" y="9177"/>
                    <a:pt x="6264" y="9159"/>
                  </a:cubicBezTo>
                  <a:lnTo>
                    <a:pt x="6264" y="9159"/>
                  </a:lnTo>
                  <a:cubicBezTo>
                    <a:pt x="6192" y="9284"/>
                    <a:pt x="6103" y="9391"/>
                    <a:pt x="5996" y="9498"/>
                  </a:cubicBezTo>
                  <a:cubicBezTo>
                    <a:pt x="5565" y="9929"/>
                    <a:pt x="4979" y="10143"/>
                    <a:pt x="4344" y="10143"/>
                  </a:cubicBezTo>
                  <a:cubicBezTo>
                    <a:pt x="3742" y="10143"/>
                    <a:pt x="3097" y="9951"/>
                    <a:pt x="2499" y="9570"/>
                  </a:cubicBezTo>
                  <a:cubicBezTo>
                    <a:pt x="2459" y="9543"/>
                    <a:pt x="2418" y="9532"/>
                    <a:pt x="2378" y="9532"/>
                  </a:cubicBezTo>
                  <a:cubicBezTo>
                    <a:pt x="2310" y="9532"/>
                    <a:pt x="2247" y="9567"/>
                    <a:pt x="2213" y="9623"/>
                  </a:cubicBezTo>
                  <a:cubicBezTo>
                    <a:pt x="2142" y="9730"/>
                    <a:pt x="2178" y="9855"/>
                    <a:pt x="2267" y="9909"/>
                  </a:cubicBezTo>
                  <a:cubicBezTo>
                    <a:pt x="2927" y="10337"/>
                    <a:pt x="3659" y="10551"/>
                    <a:pt x="4337" y="10551"/>
                  </a:cubicBezTo>
                  <a:cubicBezTo>
                    <a:pt x="5086" y="10551"/>
                    <a:pt x="5782" y="10301"/>
                    <a:pt x="6281" y="9802"/>
                  </a:cubicBezTo>
                  <a:cubicBezTo>
                    <a:pt x="7013" y="9052"/>
                    <a:pt x="7227" y="7928"/>
                    <a:pt x="6870" y="6786"/>
                  </a:cubicBezTo>
                  <a:cubicBezTo>
                    <a:pt x="6942" y="6768"/>
                    <a:pt x="7013" y="6768"/>
                    <a:pt x="7102" y="6768"/>
                  </a:cubicBezTo>
                  <a:cubicBezTo>
                    <a:pt x="7994" y="6661"/>
                    <a:pt x="8869" y="6215"/>
                    <a:pt x="9564" y="5519"/>
                  </a:cubicBezTo>
                  <a:cubicBezTo>
                    <a:pt x="10260" y="4823"/>
                    <a:pt x="10706" y="3949"/>
                    <a:pt x="10796" y="3057"/>
                  </a:cubicBezTo>
                  <a:cubicBezTo>
                    <a:pt x="10903" y="2147"/>
                    <a:pt x="10635" y="1326"/>
                    <a:pt x="10064" y="755"/>
                  </a:cubicBezTo>
                  <a:cubicBezTo>
                    <a:pt x="9561" y="267"/>
                    <a:pt x="8887" y="1"/>
                    <a:pt x="8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651155" y="3333626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36"/>
                    <a:pt x="71" y="71"/>
                  </a:cubicBezTo>
                  <a:cubicBezTo>
                    <a:pt x="18" y="107"/>
                    <a:pt x="0" y="161"/>
                    <a:pt x="0" y="214"/>
                  </a:cubicBezTo>
                  <a:cubicBezTo>
                    <a:pt x="0" y="268"/>
                    <a:pt x="18" y="321"/>
                    <a:pt x="71" y="357"/>
                  </a:cubicBezTo>
                  <a:cubicBezTo>
                    <a:pt x="107" y="393"/>
                    <a:pt x="161" y="410"/>
                    <a:pt x="214" y="410"/>
                  </a:cubicBezTo>
                  <a:cubicBezTo>
                    <a:pt x="268" y="410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1"/>
                  </a:cubicBezTo>
                  <a:cubicBezTo>
                    <a:pt x="321" y="36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EE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888EE3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EE3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3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 rot="-5400000">
            <a:off x="10452663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"/>
          <p:cNvSpPr/>
          <p:nvPr/>
        </p:nvSpPr>
        <p:spPr>
          <a:xfrm rot="-5400000">
            <a:off x="11038629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-205100" y="1061467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type="subTitle" idx="1"/>
          </p:nvPr>
        </p:nvSpPr>
        <p:spPr>
          <a:xfrm>
            <a:off x="3250815" y="2662433"/>
            <a:ext cx="7084400" cy="1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type="subTitle" idx="2"/>
          </p:nvPr>
        </p:nvSpPr>
        <p:spPr>
          <a:xfrm>
            <a:off x="3250348" y="2118600"/>
            <a:ext cx="7084400" cy="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type="subTitle" idx="3"/>
          </p:nvPr>
        </p:nvSpPr>
        <p:spPr>
          <a:xfrm>
            <a:off x="3250591" y="4751433"/>
            <a:ext cx="7084400" cy="1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type="subTitle" idx="4"/>
          </p:nvPr>
        </p:nvSpPr>
        <p:spPr>
          <a:xfrm>
            <a:off x="3250133" y="4207600"/>
            <a:ext cx="7084400" cy="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5" name="Google Shape;55;p4"/>
          <p:cNvGrpSpPr/>
          <p:nvPr/>
        </p:nvGrpSpPr>
        <p:grpSpPr>
          <a:xfrm>
            <a:off x="280595" y="4353116"/>
            <a:ext cx="2259404" cy="2322436"/>
            <a:chOff x="3982313" y="1805378"/>
            <a:chExt cx="361529" cy="371589"/>
          </a:xfrm>
        </p:grpSpPr>
        <p:sp>
          <p:nvSpPr>
            <p:cNvPr id="56" name="Google Shape;56;p4"/>
            <p:cNvSpPr/>
            <p:nvPr/>
          </p:nvSpPr>
          <p:spPr>
            <a:xfrm>
              <a:off x="4127902" y="1865000"/>
              <a:ext cx="14492" cy="14457"/>
            </a:xfrm>
            <a:custGeom>
              <a:avLst/>
              <a:gdLst/>
              <a:ahLst/>
              <a:cxnLst/>
              <a:rect l="l" t="t" r="r" b="b"/>
              <a:pathLst>
                <a:path w="412" h="411" extrusionOk="0">
                  <a:moveTo>
                    <a:pt x="215" y="0"/>
                  </a:moveTo>
                  <a:cubicBezTo>
                    <a:pt x="144" y="0"/>
                    <a:pt x="90" y="18"/>
                    <a:pt x="54" y="54"/>
                  </a:cubicBezTo>
                  <a:cubicBezTo>
                    <a:pt x="19" y="90"/>
                    <a:pt x="1" y="143"/>
                    <a:pt x="1" y="197"/>
                  </a:cubicBezTo>
                  <a:cubicBezTo>
                    <a:pt x="1" y="268"/>
                    <a:pt x="19" y="322"/>
                    <a:pt x="54" y="357"/>
                  </a:cubicBezTo>
                  <a:cubicBezTo>
                    <a:pt x="90" y="393"/>
                    <a:pt x="144" y="411"/>
                    <a:pt x="215" y="411"/>
                  </a:cubicBezTo>
                  <a:cubicBezTo>
                    <a:pt x="269" y="411"/>
                    <a:pt x="322" y="393"/>
                    <a:pt x="358" y="357"/>
                  </a:cubicBezTo>
                  <a:cubicBezTo>
                    <a:pt x="393" y="322"/>
                    <a:pt x="411" y="268"/>
                    <a:pt x="411" y="197"/>
                  </a:cubicBezTo>
                  <a:cubicBezTo>
                    <a:pt x="411" y="143"/>
                    <a:pt x="393" y="90"/>
                    <a:pt x="358" y="54"/>
                  </a:cubicBez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3982313" y="1805378"/>
              <a:ext cx="361529" cy="371589"/>
            </a:xfrm>
            <a:custGeom>
              <a:avLst/>
              <a:gdLst/>
              <a:ahLst/>
              <a:cxnLst/>
              <a:rect l="l" t="t" r="r" b="b"/>
              <a:pathLst>
                <a:path w="10278" h="10564" extrusionOk="0">
                  <a:moveTo>
                    <a:pt x="7298" y="1035"/>
                  </a:moveTo>
                  <a:cubicBezTo>
                    <a:pt x="7619" y="1035"/>
                    <a:pt x="7905" y="1124"/>
                    <a:pt x="8155" y="1285"/>
                  </a:cubicBezTo>
                  <a:cubicBezTo>
                    <a:pt x="7833" y="1499"/>
                    <a:pt x="7601" y="1820"/>
                    <a:pt x="7494" y="2213"/>
                  </a:cubicBezTo>
                  <a:lnTo>
                    <a:pt x="5514" y="2213"/>
                  </a:lnTo>
                  <a:cubicBezTo>
                    <a:pt x="5442" y="2213"/>
                    <a:pt x="5389" y="2141"/>
                    <a:pt x="5389" y="2070"/>
                  </a:cubicBezTo>
                  <a:lnTo>
                    <a:pt x="5389" y="1035"/>
                  </a:lnTo>
                  <a:close/>
                  <a:moveTo>
                    <a:pt x="8476" y="1553"/>
                  </a:moveTo>
                  <a:cubicBezTo>
                    <a:pt x="8654" y="1749"/>
                    <a:pt x="8797" y="1999"/>
                    <a:pt x="8868" y="2284"/>
                  </a:cubicBezTo>
                  <a:cubicBezTo>
                    <a:pt x="8726" y="2231"/>
                    <a:pt x="8565" y="2213"/>
                    <a:pt x="8422" y="2213"/>
                  </a:cubicBezTo>
                  <a:lnTo>
                    <a:pt x="7923" y="2213"/>
                  </a:lnTo>
                  <a:cubicBezTo>
                    <a:pt x="8030" y="1927"/>
                    <a:pt x="8226" y="1695"/>
                    <a:pt x="8476" y="1553"/>
                  </a:cubicBezTo>
                  <a:close/>
                  <a:moveTo>
                    <a:pt x="4979" y="1231"/>
                  </a:moveTo>
                  <a:lnTo>
                    <a:pt x="4979" y="2052"/>
                  </a:lnTo>
                  <a:cubicBezTo>
                    <a:pt x="4979" y="2356"/>
                    <a:pt x="5211" y="2605"/>
                    <a:pt x="5514" y="2605"/>
                  </a:cubicBezTo>
                  <a:lnTo>
                    <a:pt x="5657" y="2605"/>
                  </a:lnTo>
                  <a:lnTo>
                    <a:pt x="5657" y="4247"/>
                  </a:lnTo>
                  <a:lnTo>
                    <a:pt x="5139" y="4247"/>
                  </a:lnTo>
                  <a:cubicBezTo>
                    <a:pt x="4372" y="4247"/>
                    <a:pt x="3730" y="3622"/>
                    <a:pt x="3730" y="2837"/>
                  </a:cubicBezTo>
                  <a:lnTo>
                    <a:pt x="3730" y="2088"/>
                  </a:lnTo>
                  <a:cubicBezTo>
                    <a:pt x="3730" y="1624"/>
                    <a:pt x="4104" y="1231"/>
                    <a:pt x="4586" y="1231"/>
                  </a:cubicBezTo>
                  <a:close/>
                  <a:moveTo>
                    <a:pt x="3319" y="3230"/>
                  </a:moveTo>
                  <a:lnTo>
                    <a:pt x="3319" y="4675"/>
                  </a:lnTo>
                  <a:cubicBezTo>
                    <a:pt x="3319" y="5871"/>
                    <a:pt x="2409" y="6852"/>
                    <a:pt x="1232" y="6959"/>
                  </a:cubicBezTo>
                  <a:lnTo>
                    <a:pt x="1232" y="6334"/>
                  </a:lnTo>
                  <a:cubicBezTo>
                    <a:pt x="1927" y="6049"/>
                    <a:pt x="2463" y="5496"/>
                    <a:pt x="2730" y="4800"/>
                  </a:cubicBezTo>
                  <a:cubicBezTo>
                    <a:pt x="2766" y="4693"/>
                    <a:pt x="2713" y="4568"/>
                    <a:pt x="2605" y="4532"/>
                  </a:cubicBezTo>
                  <a:cubicBezTo>
                    <a:pt x="2583" y="4525"/>
                    <a:pt x="2561" y="4521"/>
                    <a:pt x="2539" y="4521"/>
                  </a:cubicBezTo>
                  <a:cubicBezTo>
                    <a:pt x="2456" y="4521"/>
                    <a:pt x="2380" y="4573"/>
                    <a:pt x="2338" y="4657"/>
                  </a:cubicBezTo>
                  <a:cubicBezTo>
                    <a:pt x="2142" y="5193"/>
                    <a:pt x="1749" y="5639"/>
                    <a:pt x="1232" y="5888"/>
                  </a:cubicBezTo>
                  <a:lnTo>
                    <a:pt x="1232" y="5514"/>
                  </a:lnTo>
                  <a:cubicBezTo>
                    <a:pt x="1232" y="4318"/>
                    <a:pt x="2159" y="3337"/>
                    <a:pt x="3319" y="3230"/>
                  </a:cubicBezTo>
                  <a:close/>
                  <a:moveTo>
                    <a:pt x="3730" y="3997"/>
                  </a:moveTo>
                  <a:cubicBezTo>
                    <a:pt x="4069" y="4407"/>
                    <a:pt x="4586" y="4657"/>
                    <a:pt x="5139" y="4657"/>
                  </a:cubicBezTo>
                  <a:lnTo>
                    <a:pt x="5657" y="4657"/>
                  </a:lnTo>
                  <a:lnTo>
                    <a:pt x="5657" y="5728"/>
                  </a:lnTo>
                  <a:cubicBezTo>
                    <a:pt x="5657" y="6210"/>
                    <a:pt x="5442" y="6656"/>
                    <a:pt x="5086" y="6977"/>
                  </a:cubicBezTo>
                  <a:lnTo>
                    <a:pt x="2927" y="6977"/>
                  </a:lnTo>
                  <a:cubicBezTo>
                    <a:pt x="2855" y="6905"/>
                    <a:pt x="2802" y="6852"/>
                    <a:pt x="2748" y="6763"/>
                  </a:cubicBezTo>
                  <a:cubicBezTo>
                    <a:pt x="3355" y="6281"/>
                    <a:pt x="3730" y="5514"/>
                    <a:pt x="3730" y="4675"/>
                  </a:cubicBezTo>
                  <a:lnTo>
                    <a:pt x="3730" y="3997"/>
                  </a:lnTo>
                  <a:close/>
                  <a:moveTo>
                    <a:pt x="9653" y="7387"/>
                  </a:moveTo>
                  <a:cubicBezTo>
                    <a:pt x="9760" y="7387"/>
                    <a:pt x="9850" y="7459"/>
                    <a:pt x="9867" y="7566"/>
                  </a:cubicBezTo>
                  <a:cubicBezTo>
                    <a:pt x="9885" y="7690"/>
                    <a:pt x="9778" y="7798"/>
                    <a:pt x="9653" y="7798"/>
                  </a:cubicBezTo>
                  <a:lnTo>
                    <a:pt x="7994" y="7798"/>
                  </a:lnTo>
                  <a:cubicBezTo>
                    <a:pt x="7940" y="7798"/>
                    <a:pt x="7869" y="7815"/>
                    <a:pt x="7833" y="7869"/>
                  </a:cubicBezTo>
                  <a:cubicBezTo>
                    <a:pt x="7762" y="7958"/>
                    <a:pt x="7780" y="8083"/>
                    <a:pt x="7851" y="8154"/>
                  </a:cubicBezTo>
                  <a:lnTo>
                    <a:pt x="8529" y="8832"/>
                  </a:lnTo>
                  <a:cubicBezTo>
                    <a:pt x="8618" y="8922"/>
                    <a:pt x="8618" y="9047"/>
                    <a:pt x="8529" y="9136"/>
                  </a:cubicBezTo>
                  <a:cubicBezTo>
                    <a:pt x="8494" y="9171"/>
                    <a:pt x="8440" y="9189"/>
                    <a:pt x="8387" y="9189"/>
                  </a:cubicBezTo>
                  <a:cubicBezTo>
                    <a:pt x="8333" y="9189"/>
                    <a:pt x="8279" y="9171"/>
                    <a:pt x="8244" y="9136"/>
                  </a:cubicBezTo>
                  <a:lnTo>
                    <a:pt x="6977" y="7851"/>
                  </a:lnTo>
                  <a:cubicBezTo>
                    <a:pt x="6923" y="7815"/>
                    <a:pt x="6888" y="7798"/>
                    <a:pt x="6816" y="7798"/>
                  </a:cubicBezTo>
                  <a:lnTo>
                    <a:pt x="643" y="7798"/>
                  </a:lnTo>
                  <a:cubicBezTo>
                    <a:pt x="536" y="7798"/>
                    <a:pt x="447" y="7726"/>
                    <a:pt x="429" y="7619"/>
                  </a:cubicBezTo>
                  <a:cubicBezTo>
                    <a:pt x="411" y="7494"/>
                    <a:pt x="500" y="7387"/>
                    <a:pt x="625" y="7387"/>
                  </a:cubicBezTo>
                  <a:close/>
                  <a:moveTo>
                    <a:pt x="4372" y="8190"/>
                  </a:moveTo>
                  <a:lnTo>
                    <a:pt x="4069" y="10153"/>
                  </a:lnTo>
                  <a:lnTo>
                    <a:pt x="2142" y="10153"/>
                  </a:lnTo>
                  <a:lnTo>
                    <a:pt x="3034" y="8190"/>
                  </a:lnTo>
                  <a:close/>
                  <a:moveTo>
                    <a:pt x="4122" y="0"/>
                  </a:moveTo>
                  <a:cubicBezTo>
                    <a:pt x="3854" y="0"/>
                    <a:pt x="3569" y="54"/>
                    <a:pt x="3319" y="161"/>
                  </a:cubicBezTo>
                  <a:cubicBezTo>
                    <a:pt x="3212" y="197"/>
                    <a:pt x="3159" y="304"/>
                    <a:pt x="3176" y="411"/>
                  </a:cubicBezTo>
                  <a:cubicBezTo>
                    <a:pt x="3205" y="510"/>
                    <a:pt x="3301" y="564"/>
                    <a:pt x="3393" y="564"/>
                  </a:cubicBezTo>
                  <a:cubicBezTo>
                    <a:pt x="3417" y="564"/>
                    <a:pt x="3440" y="561"/>
                    <a:pt x="3462" y="553"/>
                  </a:cubicBezTo>
                  <a:cubicBezTo>
                    <a:pt x="3676" y="464"/>
                    <a:pt x="3890" y="411"/>
                    <a:pt x="4122" y="411"/>
                  </a:cubicBezTo>
                  <a:lnTo>
                    <a:pt x="4604" y="411"/>
                  </a:lnTo>
                  <a:cubicBezTo>
                    <a:pt x="4800" y="411"/>
                    <a:pt x="4979" y="589"/>
                    <a:pt x="4979" y="785"/>
                  </a:cubicBezTo>
                  <a:lnTo>
                    <a:pt x="4979" y="821"/>
                  </a:lnTo>
                  <a:lnTo>
                    <a:pt x="4568" y="821"/>
                  </a:lnTo>
                  <a:cubicBezTo>
                    <a:pt x="3890" y="821"/>
                    <a:pt x="3319" y="1392"/>
                    <a:pt x="3319" y="2088"/>
                  </a:cubicBezTo>
                  <a:lnTo>
                    <a:pt x="3319" y="2802"/>
                  </a:lnTo>
                  <a:cubicBezTo>
                    <a:pt x="2998" y="2837"/>
                    <a:pt x="2695" y="2909"/>
                    <a:pt x="2409" y="3034"/>
                  </a:cubicBezTo>
                  <a:lnTo>
                    <a:pt x="2409" y="2141"/>
                  </a:lnTo>
                  <a:cubicBezTo>
                    <a:pt x="2409" y="2034"/>
                    <a:pt x="2427" y="1909"/>
                    <a:pt x="2445" y="1802"/>
                  </a:cubicBezTo>
                  <a:cubicBezTo>
                    <a:pt x="2463" y="1695"/>
                    <a:pt x="2409" y="1588"/>
                    <a:pt x="2302" y="1553"/>
                  </a:cubicBezTo>
                  <a:cubicBezTo>
                    <a:pt x="2284" y="1546"/>
                    <a:pt x="2264" y="1543"/>
                    <a:pt x="2245" y="1543"/>
                  </a:cubicBezTo>
                  <a:cubicBezTo>
                    <a:pt x="2155" y="1543"/>
                    <a:pt x="2067" y="1610"/>
                    <a:pt x="2052" y="1713"/>
                  </a:cubicBezTo>
                  <a:cubicBezTo>
                    <a:pt x="2017" y="1856"/>
                    <a:pt x="1999" y="1999"/>
                    <a:pt x="1999" y="2141"/>
                  </a:cubicBezTo>
                  <a:lnTo>
                    <a:pt x="1999" y="3283"/>
                  </a:lnTo>
                  <a:cubicBezTo>
                    <a:pt x="1999" y="3283"/>
                    <a:pt x="821" y="4586"/>
                    <a:pt x="821" y="5514"/>
                  </a:cubicBezTo>
                  <a:lnTo>
                    <a:pt x="821" y="6977"/>
                  </a:lnTo>
                  <a:lnTo>
                    <a:pt x="625" y="6977"/>
                  </a:lnTo>
                  <a:cubicBezTo>
                    <a:pt x="615" y="6976"/>
                    <a:pt x="605" y="6976"/>
                    <a:pt x="595" y="6976"/>
                  </a:cubicBezTo>
                  <a:cubicBezTo>
                    <a:pt x="269" y="6976"/>
                    <a:pt x="0" y="7254"/>
                    <a:pt x="0" y="7583"/>
                  </a:cubicBezTo>
                  <a:cubicBezTo>
                    <a:pt x="0" y="7922"/>
                    <a:pt x="625" y="8190"/>
                    <a:pt x="625" y="8190"/>
                  </a:cubicBezTo>
                  <a:lnTo>
                    <a:pt x="2570" y="8190"/>
                  </a:lnTo>
                  <a:lnTo>
                    <a:pt x="1624" y="10278"/>
                  </a:lnTo>
                  <a:cubicBezTo>
                    <a:pt x="1588" y="10349"/>
                    <a:pt x="1606" y="10456"/>
                    <a:pt x="1696" y="10527"/>
                  </a:cubicBezTo>
                  <a:cubicBezTo>
                    <a:pt x="1731" y="10545"/>
                    <a:pt x="1767" y="10563"/>
                    <a:pt x="1820" y="10563"/>
                  </a:cubicBezTo>
                  <a:lnTo>
                    <a:pt x="4247" y="10563"/>
                  </a:lnTo>
                  <a:cubicBezTo>
                    <a:pt x="4336" y="10563"/>
                    <a:pt x="4425" y="10492"/>
                    <a:pt x="4443" y="10385"/>
                  </a:cubicBezTo>
                  <a:lnTo>
                    <a:pt x="4782" y="8190"/>
                  </a:lnTo>
                  <a:lnTo>
                    <a:pt x="6745" y="8190"/>
                  </a:lnTo>
                  <a:lnTo>
                    <a:pt x="7940" y="9403"/>
                  </a:lnTo>
                  <a:cubicBezTo>
                    <a:pt x="8065" y="9528"/>
                    <a:pt x="8226" y="9600"/>
                    <a:pt x="8387" y="9600"/>
                  </a:cubicBezTo>
                  <a:cubicBezTo>
                    <a:pt x="8547" y="9600"/>
                    <a:pt x="8708" y="9528"/>
                    <a:pt x="8815" y="9403"/>
                  </a:cubicBezTo>
                  <a:cubicBezTo>
                    <a:pt x="9065" y="9171"/>
                    <a:pt x="9065" y="8779"/>
                    <a:pt x="8815" y="8529"/>
                  </a:cubicBezTo>
                  <a:lnTo>
                    <a:pt x="8494" y="8190"/>
                  </a:lnTo>
                  <a:lnTo>
                    <a:pt x="9671" y="8190"/>
                  </a:lnTo>
                  <a:cubicBezTo>
                    <a:pt x="9681" y="8191"/>
                    <a:pt x="9691" y="8191"/>
                    <a:pt x="9701" y="8191"/>
                  </a:cubicBezTo>
                  <a:cubicBezTo>
                    <a:pt x="10026" y="8191"/>
                    <a:pt x="10278" y="7912"/>
                    <a:pt x="10278" y="7583"/>
                  </a:cubicBezTo>
                  <a:cubicBezTo>
                    <a:pt x="10278" y="7244"/>
                    <a:pt x="10010" y="6959"/>
                    <a:pt x="9671" y="6959"/>
                  </a:cubicBezTo>
                  <a:lnTo>
                    <a:pt x="9671" y="6977"/>
                  </a:lnTo>
                  <a:lnTo>
                    <a:pt x="5639" y="6977"/>
                  </a:lnTo>
                  <a:cubicBezTo>
                    <a:pt x="5906" y="6620"/>
                    <a:pt x="6049" y="5728"/>
                    <a:pt x="6049" y="5728"/>
                  </a:cubicBezTo>
                  <a:lnTo>
                    <a:pt x="6049" y="2623"/>
                  </a:lnTo>
                  <a:lnTo>
                    <a:pt x="8422" y="2623"/>
                  </a:lnTo>
                  <a:cubicBezTo>
                    <a:pt x="8636" y="2623"/>
                    <a:pt x="8833" y="2695"/>
                    <a:pt x="9011" y="2802"/>
                  </a:cubicBezTo>
                  <a:cubicBezTo>
                    <a:pt x="9047" y="2837"/>
                    <a:pt x="9082" y="2855"/>
                    <a:pt x="9136" y="2855"/>
                  </a:cubicBezTo>
                  <a:cubicBezTo>
                    <a:pt x="9189" y="2855"/>
                    <a:pt x="9243" y="2819"/>
                    <a:pt x="9279" y="2784"/>
                  </a:cubicBezTo>
                  <a:cubicBezTo>
                    <a:pt x="9314" y="2748"/>
                    <a:pt x="9332" y="2695"/>
                    <a:pt x="9332" y="2641"/>
                  </a:cubicBezTo>
                  <a:cubicBezTo>
                    <a:pt x="9332" y="1517"/>
                    <a:pt x="8422" y="607"/>
                    <a:pt x="7298" y="607"/>
                  </a:cubicBezTo>
                  <a:lnTo>
                    <a:pt x="5353" y="607"/>
                  </a:lnTo>
                  <a:cubicBezTo>
                    <a:pt x="5264" y="250"/>
                    <a:pt x="4961" y="0"/>
                    <a:pt x="4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067682" y="1830493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54"/>
                  </a:cubicBezTo>
                  <a:cubicBezTo>
                    <a:pt x="36" y="89"/>
                    <a:pt x="0" y="143"/>
                    <a:pt x="0" y="196"/>
                  </a:cubicBezTo>
                  <a:cubicBezTo>
                    <a:pt x="0" y="250"/>
                    <a:pt x="36" y="303"/>
                    <a:pt x="71" y="339"/>
                  </a:cubicBezTo>
                  <a:cubicBezTo>
                    <a:pt x="107" y="393"/>
                    <a:pt x="161" y="410"/>
                    <a:pt x="214" y="410"/>
                  </a:cubicBezTo>
                  <a:cubicBezTo>
                    <a:pt x="268" y="410"/>
                    <a:pt x="321" y="393"/>
                    <a:pt x="357" y="339"/>
                  </a:cubicBezTo>
                  <a:cubicBezTo>
                    <a:pt x="393" y="303"/>
                    <a:pt x="410" y="250"/>
                    <a:pt x="410" y="196"/>
                  </a:cubicBezTo>
                  <a:cubicBezTo>
                    <a:pt x="410" y="143"/>
                    <a:pt x="393" y="89"/>
                    <a:pt x="357" y="54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950917" y="6876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950917" y="127363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1032017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6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68" name="Google Shape;68;p6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Google Shape;69;p6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6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6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6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6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6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6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/>
          <p:nvPr/>
        </p:nvSpPr>
        <p:spPr>
          <a:xfrm>
            <a:off x="950917" y="6876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950917" y="127363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11032017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8884161" y="-10060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7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83" name="Google Shape;83;p7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" name="Google Shape;84;p7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7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7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7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7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7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7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2" name="Google Shape;92;p7"/>
          <p:cNvSpPr txBox="1"/>
          <p:nvPr>
            <p:ph type="title"/>
          </p:nvPr>
        </p:nvSpPr>
        <p:spPr>
          <a:xfrm>
            <a:off x="950933" y="1859200"/>
            <a:ext cx="4481200" cy="3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21335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type="ctrTitle" idx="2"/>
          </p:nvPr>
        </p:nvSpPr>
        <p:spPr>
          <a:xfrm>
            <a:off x="6096000" y="1859199"/>
            <a:ext cx="5145200" cy="2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type="subTitle" idx="1"/>
          </p:nvPr>
        </p:nvSpPr>
        <p:spPr>
          <a:xfrm>
            <a:off x="6096000" y="3979752"/>
            <a:ext cx="37920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95" name="Google Shape;95;p7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96" name="Google Shape;96;p7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>
            <p:ph type="pic" idx="2"/>
          </p:nvPr>
        </p:nvSpPr>
        <p:spPr>
          <a:xfrm>
            <a:off x="-20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type="ctrTitle"/>
          </p:nvPr>
        </p:nvSpPr>
        <p:spPr>
          <a:xfrm>
            <a:off x="950800" y="4636900"/>
            <a:ext cx="10290000" cy="15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108" name="Google Shape;108;p9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9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9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9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9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9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9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9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9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7" name="Google Shape;117;p9"/>
          <p:cNvSpPr/>
          <p:nvPr/>
        </p:nvSpPr>
        <p:spPr>
          <a:xfrm>
            <a:off x="74195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4461900" y="-211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>
            <p:ph type="subTitle" idx="1"/>
          </p:nvPr>
        </p:nvSpPr>
        <p:spPr>
          <a:xfrm>
            <a:off x="950967" y="4110951"/>
            <a:ext cx="425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950967" y="1729517"/>
            <a:ext cx="5894000" cy="2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rot="5400000" flipH="1">
            <a:off x="1314737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 rot="5400000" flipH="1">
            <a:off x="728771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0"/>
          <p:cNvGrpSpPr/>
          <p:nvPr/>
        </p:nvGrpSpPr>
        <p:grpSpPr>
          <a:xfrm flipH="1">
            <a:off x="10678063" y="459286"/>
            <a:ext cx="745567" cy="901863"/>
            <a:chOff x="3803756" y="3758006"/>
            <a:chExt cx="724038" cy="875822"/>
          </a:xfrm>
        </p:grpSpPr>
        <p:sp>
          <p:nvSpPr>
            <p:cNvPr id="125" name="Google Shape;125;p10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10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" name="Google Shape;127;p10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10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10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10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0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0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0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0"/>
          <p:cNvSpPr txBox="1"/>
          <p:nvPr>
            <p:ph type="subTitle" idx="1"/>
          </p:nvPr>
        </p:nvSpPr>
        <p:spPr>
          <a:xfrm>
            <a:off x="2805151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950967" y="2521133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10"/>
          <p:cNvSpPr txBox="1"/>
          <p:nvPr>
            <p:ph type="subTitle" idx="2"/>
          </p:nvPr>
        </p:nvSpPr>
        <p:spPr>
          <a:xfrm>
            <a:off x="2804951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type="ctrTitle" idx="3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8" name="Google Shape;138;p10"/>
          <p:cNvSpPr txBox="1"/>
          <p:nvPr>
            <p:ph type="subTitle" idx="4"/>
          </p:nvPr>
        </p:nvSpPr>
        <p:spPr>
          <a:xfrm>
            <a:off x="8110684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0"/>
          <p:cNvSpPr txBox="1"/>
          <p:nvPr>
            <p:ph type="title" idx="5"/>
          </p:nvPr>
        </p:nvSpPr>
        <p:spPr>
          <a:xfrm>
            <a:off x="6256367" y="25212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0"/>
          <p:cNvSpPr txBox="1"/>
          <p:nvPr>
            <p:ph type="subTitle" idx="6"/>
          </p:nvPr>
        </p:nvSpPr>
        <p:spPr>
          <a:xfrm>
            <a:off x="8110484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0"/>
          <p:cNvSpPr txBox="1"/>
          <p:nvPr>
            <p:ph type="subTitle" idx="7"/>
          </p:nvPr>
        </p:nvSpPr>
        <p:spPr>
          <a:xfrm>
            <a:off x="2805151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Google Shape;142;p10"/>
          <p:cNvSpPr txBox="1"/>
          <p:nvPr>
            <p:ph type="title" idx="8"/>
          </p:nvPr>
        </p:nvSpPr>
        <p:spPr>
          <a:xfrm>
            <a:off x="9509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type="subTitle" idx="9"/>
          </p:nvPr>
        </p:nvSpPr>
        <p:spPr>
          <a:xfrm>
            <a:off x="2804951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type="subTitle" idx="13"/>
          </p:nvPr>
        </p:nvSpPr>
        <p:spPr>
          <a:xfrm>
            <a:off x="8110684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type="title" idx="14"/>
          </p:nvPr>
        </p:nvSpPr>
        <p:spPr>
          <a:xfrm>
            <a:off x="62563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type="subTitle" idx="15"/>
          </p:nvPr>
        </p:nvSpPr>
        <p:spPr>
          <a:xfrm>
            <a:off x="8110484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468709">
            <a:off x="1687465" y="-61858"/>
            <a:ext cx="8817067" cy="698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 descr="Hansa Language Centr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65060" y="1828788"/>
            <a:ext cx="6861880" cy="32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body" idx="1"/>
          </p:nvPr>
        </p:nvSpPr>
        <p:spPr>
          <a:xfrm>
            <a:off x="960000" y="2140233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Pretérito perfeito 🡪 </a:t>
            </a:r>
            <a:r>
              <a:rPr lang="en-US" sz="3200" i="1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ação encerrada e imediata</a:t>
            </a:r>
            <a:endParaRPr i="1">
              <a:latin typeface="Ubuntu" charset="0"/>
              <a:cs typeface="Ubuntu" charset="0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2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Pretérito imperfeito 🡪 </a:t>
            </a:r>
            <a:r>
              <a:rPr lang="en-US" sz="3200" i="1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ação contínua ou hábito</a:t>
            </a:r>
            <a:endParaRPr sz="3200" i="1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353" name="Google Shape;353;p37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Pretérito perfeito ou imperfeito?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1219200" y="6361001"/>
            <a:ext cx="619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7DCC9"/>
                </a:solidFill>
                <a:latin typeface="Arial"/>
                <a:ea typeface="Arial"/>
                <a:cs typeface="Arial"/>
                <a:sym typeface="Arial"/>
              </a:rPr>
              <a:t>https://wordwall.net/pt/resource/15828558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A localização dos adjetivos</a:t>
            </a:r>
            <a:endParaRPr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366" name="Google Shape;366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251258" y="1438072"/>
            <a:ext cx="3689484" cy="530401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/>
          <p:nvPr/>
        </p:nvSpPr>
        <p:spPr>
          <a:xfrm>
            <a:off x="4251258" y="1438072"/>
            <a:ext cx="2162400" cy="530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9"/>
          <p:cNvSpPr txBox="1"/>
          <p:nvPr/>
        </p:nvSpPr>
        <p:spPr>
          <a:xfrm>
            <a:off x="8068181" y="3489915"/>
            <a:ext cx="376740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Kevin Hart é</a:t>
            </a:r>
            <a:br>
              <a:rPr lang="en-US" sz="280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</a:br>
            <a:r>
              <a:rPr lang="en-US" sz="360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um grande ator</a:t>
            </a:r>
            <a:endParaRPr sz="2800" i="0" u="none" strike="noStrike" cap="none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369" name="Google Shape;369;p39"/>
          <p:cNvSpPr txBox="1"/>
          <p:nvPr/>
        </p:nvSpPr>
        <p:spPr>
          <a:xfrm>
            <a:off x="356444" y="3127160"/>
            <a:ext cx="3767400" cy="1075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The Rock é</a:t>
            </a:r>
            <a:br>
              <a:rPr lang="en-US" sz="280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</a:br>
            <a:r>
              <a:rPr lang="en-US" sz="360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um ator grande</a:t>
            </a:r>
            <a:endParaRPr sz="2800" i="0" u="none" strike="noStrike" cap="none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" name="Google Shape;374;p40"/>
          <p:cNvGraphicFramePr/>
          <p:nvPr/>
        </p:nvGraphicFramePr>
        <p:xfrm>
          <a:off x="696000" y="1452875"/>
          <a:ext cx="10800000" cy="5040000"/>
        </p:xfrm>
        <a:graphic>
          <a:graphicData uri="http://schemas.openxmlformats.org/drawingml/2006/table">
            <a:tbl>
              <a:tblPr firstRow="1" bandRow="1">
                <a:noFill/>
                <a:tableStyleId>{884544ED-C644-4143-986E-C941B8C226FD}</a:tableStyleId>
              </a:tblPr>
              <a:tblGrid>
                <a:gridCol w="1800000"/>
                <a:gridCol w="4500000"/>
                <a:gridCol w="4500000"/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Adjetivo</a:t>
                      </a:r>
                      <a:endParaRPr lang="en-US" sz="16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0225" marB="202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Significado</a:t>
                      </a:r>
                      <a:br>
                        <a:rPr lang="en-US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</a:br>
                      <a:r>
                        <a:rPr lang="en-US" sz="1600" b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antes</a:t>
                      </a:r>
                      <a:r>
                        <a:rPr lang="en-US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do substantivo</a:t>
                      </a:r>
                      <a:endParaRPr sz="16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0225" marB="202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Significado</a:t>
                      </a:r>
                      <a:br>
                        <a:rPr lang="en-US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</a:br>
                      <a:r>
                        <a:rPr lang="en-US" sz="1600" b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depois</a:t>
                      </a:r>
                      <a:r>
                        <a:rPr lang="en-US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do substantivo</a:t>
                      </a:r>
                      <a:endParaRPr sz="16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0225" marB="20225" anchor="ctr"/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antigo</a:t>
                      </a:r>
                      <a:endParaRPr lang="en-US" sz="16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minha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antiga</a:t>
                      </a: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casa</a:t>
                      </a:r>
                      <a:endParaRPr sz="1400" u="none" strike="noStrike" cap="none">
                        <a:latin typeface="Ubuntu" charset="0"/>
                        <a:cs typeface="Ubuntu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hoje não é mais minha casa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uma casa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antiga</a:t>
                      </a:r>
                      <a:endParaRPr sz="1800" u="sng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uma casa velha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bravo</a:t>
                      </a:r>
                      <a:endParaRPr lang="en-US" sz="16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bravo</a:t>
                      </a: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homem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homem forte e corajoso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homem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bravo</a:t>
                      </a:r>
                      <a:endParaRPr sz="1400" u="none" strike="noStrike" cap="none">
                        <a:latin typeface="Ubuntu" charset="0"/>
                        <a:cs typeface="Ubuntu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homem estressado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certo</a:t>
                      </a:r>
                      <a:endParaRPr lang="en-US" sz="16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homem de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certa</a:t>
                      </a: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idade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idoso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eu estou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certo</a:t>
                      </a:r>
                      <a:endParaRPr sz="1800" u="sng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eu tenho certeza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caro</a:t>
                      </a:r>
                      <a:endParaRPr lang="en-US" sz="16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caro</a:t>
                      </a: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amigo</a:t>
                      </a:r>
                      <a:endParaRPr sz="1400" u="none" strike="noStrike" cap="none">
                        <a:latin typeface="Ubuntu" charset="0"/>
                        <a:cs typeface="Ubuntu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amigo querido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livro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caro</a:t>
                      </a:r>
                      <a:endParaRPr sz="1800" u="sng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livro de preço elevado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grande</a:t>
                      </a:r>
                      <a:endParaRPr lang="en-US" sz="16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grande</a:t>
                      </a: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homem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homem celébre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homem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grande</a:t>
                      </a:r>
                      <a:endParaRPr sz="1400" u="none" strike="noStrike" cap="none">
                        <a:latin typeface="Ubuntu" charset="0"/>
                        <a:cs typeface="Ubuntu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homem alto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pobre</a:t>
                      </a:r>
                      <a:endParaRPr lang="en-US" sz="16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pobre</a:t>
                      </a: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homem…</a:t>
                      </a:r>
                      <a:endParaRPr sz="1400" u="none" strike="noStrike" cap="none">
                        <a:latin typeface="Ubuntu" charset="0"/>
                        <a:cs typeface="Ubuntu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homem triste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homem </a:t>
                      </a:r>
                      <a:r>
                        <a:rPr lang="en-US" sz="180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pobre</a:t>
                      </a:r>
                      <a:endParaRPr sz="1800" u="sng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homem sem dinheiro</a:t>
                      </a:r>
                      <a:endParaRPr sz="180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3925" marR="53925" marT="26950" marB="269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5" name="Google Shape;375;p40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A localização dos adjetivos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Google Shape;380;p41"/>
          <p:cNvGraphicFramePr/>
          <p:nvPr/>
        </p:nvGraphicFramePr>
        <p:xfrm>
          <a:off x="92075" y="1640205"/>
          <a:ext cx="12018010" cy="3968115"/>
        </p:xfrm>
        <a:graphic>
          <a:graphicData uri="http://schemas.openxmlformats.org/drawingml/2006/table">
            <a:tbl>
              <a:tblPr bandRow="1">
                <a:noFill/>
                <a:tableStyleId>{884544ED-C644-4143-986E-C941B8C226FD}</a:tableStyleId>
              </a:tblPr>
              <a:tblGrid>
                <a:gridCol w="2003425"/>
                <a:gridCol w="5006975"/>
                <a:gridCol w="5007610"/>
              </a:tblGrid>
              <a:tr h="7505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puro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pura</a:t>
                      </a: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formalidade</a:t>
                      </a:r>
                      <a:endParaRPr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uma simples formalidade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ar </a:t>
                      </a:r>
                      <a:r>
                        <a:rPr lang="en-US" sz="2200" b="0" i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puro</a:t>
                      </a:r>
                      <a:endParaRPr sz="2200" u="none" strike="noStrike" cap="none">
                        <a:latin typeface="Ubuntu" charset="0"/>
                        <a:cs typeface="Ubuntu" charset="0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ar fresco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</a:tr>
              <a:tr h="1073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só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uma </a:t>
                      </a:r>
                      <a:r>
                        <a:rPr lang="en-US" sz="2200" b="0" i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só</a:t>
                      </a: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vez</a:t>
                      </a:r>
                      <a:endParaRPr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uma única vez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homem </a:t>
                      </a:r>
                      <a:r>
                        <a:rPr lang="en-US" sz="2200" b="0" i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só</a:t>
                      </a:r>
                      <a:endParaRPr sz="2200" b="0" i="0" u="sng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homem desacompanhado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</a:tr>
              <a:tr h="10718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simples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uma </a:t>
                      </a:r>
                      <a:r>
                        <a:rPr lang="en-US" sz="2200" b="0" i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simples</a:t>
                      </a: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cadeira </a:t>
                      </a:r>
                      <a:b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</a:b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apenas uma cadeira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uma pintura </a:t>
                      </a:r>
                      <a:r>
                        <a:rPr lang="en-US" sz="2200" b="0" i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simples</a:t>
                      </a:r>
                      <a:b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</a:b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uma pintura sem muitos detalhes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</a:tr>
              <a:tr h="10725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verdadeiro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</a:t>
                      </a:r>
                      <a:r>
                        <a:rPr lang="en-US" sz="2200" b="0" i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verdadeiro</a:t>
                      </a: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 problema</a:t>
                      </a:r>
                      <a:b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</a:b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grande problema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um problema </a:t>
                      </a:r>
                      <a:r>
                        <a:rPr lang="en-US" sz="2200" b="0" i="0" u="sng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verdadeiro</a:t>
                      </a:r>
                      <a:b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</a:br>
                      <a:r>
                        <a:rPr lang="en-US" sz="2200" b="0" i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= um problema que não é falso</a:t>
                      </a:r>
                      <a:endParaRPr lang="en-US" sz="2200" b="0" i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52900" marR="52900" marT="26450" marB="2645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1" name="Google Shape;381;p41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A localização dos adjetivos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09767" y="1394460"/>
            <a:ext cx="7772400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2"/>
          <p:cNvSpPr txBox="1"/>
          <p:nvPr>
            <p:ph type="ctrTitle"/>
          </p:nvPr>
        </p:nvSpPr>
        <p:spPr>
          <a:xfrm>
            <a:off x="950967" y="14529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Vamos jogar!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88" name="Google Shape;388;p42"/>
          <p:cNvSpPr txBox="1"/>
          <p:nvPr/>
        </p:nvSpPr>
        <p:spPr>
          <a:xfrm>
            <a:off x="1168718" y="6361001"/>
            <a:ext cx="620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E7DCC9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https://wordwall.net/pt/resource/58510764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>
            <p:ph type="ctrTitle"/>
          </p:nvPr>
        </p:nvSpPr>
        <p:spPr>
          <a:xfrm>
            <a:off x="951000" y="132372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5400" b="0">
                <a:solidFill>
                  <a:schemeClr val="lt2"/>
                </a:solidFill>
                <a:latin typeface="Ubuntu" charset="0"/>
                <a:cs typeface="Ubuntu" charset="0"/>
              </a:rPr>
              <a:t>A família</a:t>
            </a:r>
            <a:endParaRPr lang="en-US" sz="5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4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A família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400" name="Google Shape;400;p4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20202" y="1368752"/>
            <a:ext cx="5489248" cy="5489248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 txBox="1"/>
          <p:nvPr/>
        </p:nvSpPr>
        <p:spPr>
          <a:xfrm>
            <a:off x="7778661" y="1368750"/>
            <a:ext cx="3617700" cy="526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mãe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pai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filho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filha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irmão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irmã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tio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tia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prima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primo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sobrinha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sobrinho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avó / vó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avô / vô</a:t>
            </a:r>
            <a:endParaRPr sz="1400" b="0" i="0" u="none" strike="noStrike" cap="none">
              <a:solidFill>
                <a:srgbClr val="000000"/>
              </a:solidFill>
              <a:latin typeface="Ubuntu" charset="0"/>
              <a:ea typeface="Arial"/>
              <a:cs typeface="Ubuntu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8800" b="0">
                <a:solidFill>
                  <a:schemeClr val="lt2"/>
                </a:solidFill>
                <a:latin typeface="Ubuntu" charset="0"/>
                <a:cs typeface="Ubuntu" charset="0"/>
              </a:rPr>
              <a:t>Suco de Brasil</a:t>
            </a:r>
            <a:endParaRPr lang="pt-PT" altLang="en-US" sz="88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0" y="2348865"/>
            <a:ext cx="68580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type="body" idx="1"/>
          </p:nvPr>
        </p:nvSpPr>
        <p:spPr>
          <a:xfrm>
            <a:off x="960000" y="1789042"/>
            <a:ext cx="10272000" cy="44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Descreva sua família para seus colegas. Inclua todas as informações que puder.</a:t>
            </a:r>
            <a:endParaRPr lang="en-US"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609600" lvl="0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nome, sobrenome</a:t>
            </a:r>
            <a:endParaRPr lang="en-US"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609600" lvl="0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nacionalidade</a:t>
            </a:r>
            <a:endParaRPr lang="en-US"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609600" lvl="0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aparência</a:t>
            </a:r>
            <a:endParaRPr lang="en-US"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609600" lvl="0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idade</a:t>
            </a:r>
            <a:endParaRPr lang="en-US"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609600" lvl="0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hábitos</a:t>
            </a:r>
            <a:endParaRPr lang="en-US"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609600" lvl="0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gostos</a:t>
            </a:r>
            <a:endParaRPr lang="en-US"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609600" lvl="0" indent="-42354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Char char="●"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lembranças</a:t>
            </a:r>
            <a:endParaRPr lang="en-US"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</p:txBody>
      </p:sp>
      <p:sp>
        <p:nvSpPr>
          <p:cNvPr id="407" name="Google Shape;407;p45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Vamos conversar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Expressões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421" name="Google Shape;421;p47"/>
          <p:cNvSpPr txBox="1"/>
          <p:nvPr>
            <p:ph type="body" idx="1"/>
          </p:nvPr>
        </p:nvSpPr>
        <p:spPr>
          <a:xfrm>
            <a:off x="950967" y="1101439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sz="36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tankar</a:t>
            </a:r>
            <a:endParaRPr sz="3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</a:t>
            </a:r>
            <a:r>
              <a:rPr lang="pt-PT" altLang="en-US" sz="20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tank</a:t>
            </a:r>
            <a:endParaRPr sz="20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</a:t>
            </a:r>
            <a:r>
              <a:rPr lang="pt-PT" altLang="en-US" sz="28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face something/someone/difficult situation</a:t>
            </a:r>
            <a:endParaRPr sz="16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4000" i="1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“Eu acho que não vou tankar essa prova.”</a:t>
            </a:r>
            <a:endParaRPr lang="pt-PT" altLang="en-US" sz="4000" i="1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4000" i="1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“Tankei esse prefeito.”</a:t>
            </a:r>
            <a:endParaRPr lang="pt-PT" altLang="en-US" sz="4000" i="1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ctrTitle"/>
          </p:nvPr>
        </p:nvSpPr>
        <p:spPr>
          <a:xfrm>
            <a:off x="950967" y="14529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5400" b="0">
                <a:solidFill>
                  <a:schemeClr val="lt2"/>
                </a:solidFill>
                <a:latin typeface="Ubuntu" charset="0"/>
                <a:cs typeface="Ubuntu" charset="0"/>
              </a:rPr>
              <a:t>Pão na chapa</a:t>
            </a:r>
            <a:endParaRPr lang="pt-PT" altLang="en-US" sz="5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pic>
        <p:nvPicPr>
          <p:cNvPr id="2" name="Picture 1" descr="Snapshot_2025-02-06_15-55-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985" y="1628775"/>
            <a:ext cx="661035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ctrTitle"/>
          </p:nvPr>
        </p:nvSpPr>
        <p:spPr>
          <a:xfrm>
            <a:off x="950967" y="14529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b="0">
                <a:solidFill>
                  <a:schemeClr val="lt2"/>
                </a:solidFill>
                <a:latin typeface="Ubuntu" charset="0"/>
                <a:cs typeface="Ubuntu" charset="0"/>
              </a:rPr>
              <a:t>Expressões</a:t>
            </a:r>
            <a:endParaRPr lang="pt-PT" alt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421" name="Google Shape;421;p47"/>
          <p:cNvSpPr txBox="1"/>
          <p:nvPr>
            <p:ph type="body" idx="1"/>
          </p:nvPr>
        </p:nvSpPr>
        <p:spPr>
          <a:xfrm>
            <a:off x="271780" y="958215"/>
            <a:ext cx="11781155" cy="399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sz="40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foi de base</a:t>
            </a:r>
            <a:endParaRPr sz="40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sz="24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went of base</a:t>
            </a:r>
            <a:endParaRPr sz="24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32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describe something that does not work/exist anymore</a:t>
            </a:r>
            <a:br>
              <a:rPr lang="en-US" sz="32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</a:br>
            <a:r>
              <a:rPr lang="pt-PT" sz="32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to describe that someone died/is dead</a:t>
            </a:r>
            <a:endParaRPr sz="1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2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4400" i="1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”Esse cara foi de base.”</a:t>
            </a:r>
            <a:endParaRPr lang="pt-PT" altLang="en-US" sz="4400" i="1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4400" i="1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“Esse computador foi de base.”</a:t>
            </a:r>
            <a:endParaRPr lang="pt-PT" altLang="en-US" sz="4400" i="1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ctrTitle"/>
          </p:nvPr>
        </p:nvSpPr>
        <p:spPr>
          <a:xfrm>
            <a:off x="950967" y="14529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5400" b="0">
                <a:solidFill>
                  <a:schemeClr val="lt2"/>
                </a:solidFill>
                <a:latin typeface="Ubuntu" charset="0"/>
                <a:cs typeface="Ubuntu" charset="0"/>
              </a:rPr>
              <a:t>Correção</a:t>
            </a:r>
            <a:endParaRPr lang="pt-PT" altLang="en-US" sz="5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17980" y="1451610"/>
            <a:ext cx="95904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5400"/>
              <a:t>Compare suas respostas com as respostas do seu colega</a:t>
            </a:r>
            <a:endParaRPr lang="pt-PT" altLang="en-US"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body" idx="1"/>
          </p:nvPr>
        </p:nvSpPr>
        <p:spPr>
          <a:xfrm>
            <a:off x="960000" y="776888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None/>
            </a:pPr>
            <a:r>
              <a:rPr lang="en-US" sz="2800" i="1">
                <a:solidFill>
                  <a:srgbClr val="211A0E"/>
                </a:solidFill>
                <a:latin typeface="Ubuntu" charset="0"/>
                <a:cs typeface="Ubuntu" charset="0"/>
              </a:rPr>
              <a:t>Antigamente, eu bebia muito no verão.</a:t>
            </a:r>
            <a:endParaRPr lang="en-US" sz="2800" i="1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None/>
            </a:pPr>
            <a:endParaRPr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Ela estudava francês.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Eles moravam perto do centro.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Nós escrevíamos cartas para os amigos.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O avião para o Rio partia às 10 horas.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O senhor José fazia viagens para o Sul.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Os senhores liam os jornais da cidade?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Eu preferia viajar de ônibus.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As pessoas saíam nas procissões da Semana Santa.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5969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Font typeface="Arial"/>
              <a:buAutoNum type="alphaLcPeriod"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Os trens partiam na hora.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15" name="Google Shape;315;p34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b="0">
                <a:solidFill>
                  <a:schemeClr val="lt2"/>
                </a:solidFill>
                <a:latin typeface="Ubuntu" charset="0"/>
                <a:cs typeface="Ubuntu" charset="0"/>
              </a:rPr>
              <a:t>Pretérito imperfeito</a:t>
            </a:r>
            <a:endParaRPr lang="en-US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body" idx="1"/>
          </p:nvPr>
        </p:nvSpPr>
        <p:spPr>
          <a:xfrm>
            <a:off x="968814" y="1052843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Ação inacabada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Hábito</a:t>
            </a:r>
            <a:endParaRPr lang="en-US" sz="2800">
              <a:solidFill>
                <a:srgbClr val="211A0E"/>
              </a:solidFill>
            </a:endParaRPr>
          </a:p>
          <a:p>
            <a:pPr marL="13970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Ação simultânea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  <a:p>
            <a:pPr marL="139700" lvl="0" indent="0" algn="ctr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211A0E"/>
              </a:buClr>
              <a:buSzPts val="1400"/>
              <a:buNone/>
            </a:pPr>
            <a:r>
              <a:rPr lang="en-US" sz="2800">
                <a:solidFill>
                  <a:srgbClr val="211A0E"/>
                </a:solidFill>
                <a:latin typeface="Ubuntu" charset="0"/>
                <a:cs typeface="Ubuntu" charset="0"/>
              </a:rPr>
              <a:t>Descrições</a:t>
            </a:r>
            <a:endParaRPr lang="en-US" sz="2800">
              <a:solidFill>
                <a:srgbClr val="211A0E"/>
              </a:solidFill>
              <a:latin typeface="Ubuntu" charset="0"/>
              <a:cs typeface="Ubuntu" charset="0"/>
            </a:endParaRPr>
          </a:p>
        </p:txBody>
      </p:sp>
      <p:sp>
        <p:nvSpPr>
          <p:cNvPr id="321" name="Google Shape;321;p35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4400" b="0">
                <a:solidFill>
                  <a:schemeClr val="lt2"/>
                </a:solidFill>
                <a:latin typeface="Ubuntu" charset="0"/>
                <a:cs typeface="Ubuntu" charset="0"/>
              </a:rPr>
              <a:t>Emprego do imperfeito</a:t>
            </a:r>
            <a:endParaRPr lang="en-US" sz="44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cxnSp>
        <p:nvCxnSpPr>
          <p:cNvPr id="322" name="Google Shape;322;p35"/>
          <p:cNvCxnSpPr/>
          <p:nvPr/>
        </p:nvCxnSpPr>
        <p:spPr>
          <a:xfrm>
            <a:off x="3047494" y="2695073"/>
            <a:ext cx="6087979" cy="0"/>
          </a:xfrm>
          <a:prstGeom prst="straightConnector1">
            <a:avLst/>
          </a:prstGeom>
          <a:noFill/>
          <a:ln w="38100" cap="flat" cmpd="sng">
            <a:solidFill>
              <a:srgbClr val="211A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3" name="Google Shape;323;p35"/>
          <p:cNvCxnSpPr/>
          <p:nvPr/>
        </p:nvCxnSpPr>
        <p:spPr>
          <a:xfrm>
            <a:off x="3047494" y="3951705"/>
            <a:ext cx="6087979" cy="0"/>
          </a:xfrm>
          <a:prstGeom prst="straightConnector1">
            <a:avLst/>
          </a:prstGeom>
          <a:noFill/>
          <a:ln w="38100" cap="flat" cmpd="sng">
            <a:solidFill>
              <a:srgbClr val="211A0E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24" name="Google Shape;324;p35"/>
          <p:cNvCxnSpPr/>
          <p:nvPr/>
        </p:nvCxnSpPr>
        <p:spPr>
          <a:xfrm>
            <a:off x="3047494" y="5208337"/>
            <a:ext cx="6087979" cy="0"/>
          </a:xfrm>
          <a:prstGeom prst="straightConnector1">
            <a:avLst/>
          </a:prstGeom>
          <a:noFill/>
          <a:ln w="38100" cap="flat" cmpd="sng">
            <a:solidFill>
              <a:srgbClr val="211A0E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5" name="Google Shape;325;p35"/>
          <p:cNvSpPr/>
          <p:nvPr/>
        </p:nvSpPr>
        <p:spPr>
          <a:xfrm>
            <a:off x="3416968" y="2477829"/>
            <a:ext cx="2935706" cy="373810"/>
          </a:xfrm>
          <a:custGeom>
            <a:avLst/>
            <a:gdLst/>
            <a:ahLst/>
            <a:cxnLst/>
            <a:rect l="l" t="t" r="r" b="b"/>
            <a:pathLst>
              <a:path w="2935706" h="373810" extrusionOk="0">
                <a:moveTo>
                  <a:pt x="0" y="289434"/>
                </a:moveTo>
                <a:cubicBezTo>
                  <a:pt x="66174" y="139039"/>
                  <a:pt x="132348" y="-11356"/>
                  <a:pt x="252664" y="676"/>
                </a:cubicBezTo>
                <a:cubicBezTo>
                  <a:pt x="372980" y="12708"/>
                  <a:pt x="555458" y="357614"/>
                  <a:pt x="721895" y="361624"/>
                </a:cubicBezTo>
                <a:cubicBezTo>
                  <a:pt x="888332" y="365634"/>
                  <a:pt x="1084848" y="22734"/>
                  <a:pt x="1251285" y="24739"/>
                </a:cubicBezTo>
                <a:cubicBezTo>
                  <a:pt x="1417722" y="26744"/>
                  <a:pt x="1562100" y="365634"/>
                  <a:pt x="1720516" y="373655"/>
                </a:cubicBezTo>
                <a:cubicBezTo>
                  <a:pt x="1878932" y="381676"/>
                  <a:pt x="2071437" y="76876"/>
                  <a:pt x="2201779" y="72866"/>
                </a:cubicBezTo>
                <a:cubicBezTo>
                  <a:pt x="2332121" y="68856"/>
                  <a:pt x="2380248" y="337561"/>
                  <a:pt x="2502569" y="349592"/>
                </a:cubicBezTo>
                <a:cubicBezTo>
                  <a:pt x="2624890" y="361623"/>
                  <a:pt x="2893596" y="116981"/>
                  <a:pt x="2935706" y="145055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6105032" y="2270154"/>
            <a:ext cx="697832" cy="697832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5"/>
          <p:cNvSpPr/>
          <p:nvPr/>
        </p:nvSpPr>
        <p:spPr>
          <a:xfrm>
            <a:off x="4519862" y="3764799"/>
            <a:ext cx="2935706" cy="373810"/>
          </a:xfrm>
          <a:custGeom>
            <a:avLst/>
            <a:gdLst/>
            <a:ahLst/>
            <a:cxnLst/>
            <a:rect l="l" t="t" r="r" b="b"/>
            <a:pathLst>
              <a:path w="2935706" h="373810" extrusionOk="0">
                <a:moveTo>
                  <a:pt x="0" y="289434"/>
                </a:moveTo>
                <a:cubicBezTo>
                  <a:pt x="66174" y="139039"/>
                  <a:pt x="132348" y="-11356"/>
                  <a:pt x="252664" y="676"/>
                </a:cubicBezTo>
                <a:cubicBezTo>
                  <a:pt x="372980" y="12708"/>
                  <a:pt x="555458" y="357614"/>
                  <a:pt x="721895" y="361624"/>
                </a:cubicBezTo>
                <a:cubicBezTo>
                  <a:pt x="888332" y="365634"/>
                  <a:pt x="1084848" y="22734"/>
                  <a:pt x="1251285" y="24739"/>
                </a:cubicBezTo>
                <a:cubicBezTo>
                  <a:pt x="1417722" y="26744"/>
                  <a:pt x="1562100" y="365634"/>
                  <a:pt x="1720516" y="373655"/>
                </a:cubicBezTo>
                <a:cubicBezTo>
                  <a:pt x="1878932" y="381676"/>
                  <a:pt x="2071437" y="76876"/>
                  <a:pt x="2201779" y="72866"/>
                </a:cubicBezTo>
                <a:cubicBezTo>
                  <a:pt x="2332121" y="68856"/>
                  <a:pt x="2380248" y="337561"/>
                  <a:pt x="2502569" y="349592"/>
                </a:cubicBezTo>
                <a:cubicBezTo>
                  <a:pt x="2624890" y="361623"/>
                  <a:pt x="2893596" y="116981"/>
                  <a:pt x="2935706" y="145055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5"/>
          <p:cNvSpPr/>
          <p:nvPr/>
        </p:nvSpPr>
        <p:spPr>
          <a:xfrm>
            <a:off x="4519862" y="5003602"/>
            <a:ext cx="2935706" cy="373810"/>
          </a:xfrm>
          <a:custGeom>
            <a:avLst/>
            <a:gdLst/>
            <a:ahLst/>
            <a:cxnLst/>
            <a:rect l="l" t="t" r="r" b="b"/>
            <a:pathLst>
              <a:path w="2935706" h="373810" extrusionOk="0">
                <a:moveTo>
                  <a:pt x="0" y="289434"/>
                </a:moveTo>
                <a:cubicBezTo>
                  <a:pt x="66174" y="139039"/>
                  <a:pt x="132348" y="-11356"/>
                  <a:pt x="252664" y="676"/>
                </a:cubicBezTo>
                <a:cubicBezTo>
                  <a:pt x="372980" y="12708"/>
                  <a:pt x="555458" y="357614"/>
                  <a:pt x="721895" y="361624"/>
                </a:cubicBezTo>
                <a:cubicBezTo>
                  <a:pt x="888332" y="365634"/>
                  <a:pt x="1084848" y="22734"/>
                  <a:pt x="1251285" y="24739"/>
                </a:cubicBezTo>
                <a:cubicBezTo>
                  <a:pt x="1417722" y="26744"/>
                  <a:pt x="1562100" y="365634"/>
                  <a:pt x="1720516" y="373655"/>
                </a:cubicBezTo>
                <a:cubicBezTo>
                  <a:pt x="1878932" y="381676"/>
                  <a:pt x="2071437" y="76876"/>
                  <a:pt x="2201779" y="72866"/>
                </a:cubicBezTo>
                <a:cubicBezTo>
                  <a:pt x="2332121" y="68856"/>
                  <a:pt x="2380248" y="337561"/>
                  <a:pt x="2502569" y="349592"/>
                </a:cubicBezTo>
                <a:cubicBezTo>
                  <a:pt x="2624890" y="361623"/>
                  <a:pt x="2893596" y="116981"/>
                  <a:pt x="2935706" y="145055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5"/>
          <p:cNvSpPr/>
          <p:nvPr/>
        </p:nvSpPr>
        <p:spPr>
          <a:xfrm>
            <a:off x="4423404" y="4990272"/>
            <a:ext cx="2935706" cy="373810"/>
          </a:xfrm>
          <a:custGeom>
            <a:avLst/>
            <a:gdLst/>
            <a:ahLst/>
            <a:cxnLst/>
            <a:rect l="l" t="t" r="r" b="b"/>
            <a:pathLst>
              <a:path w="2935706" h="373810" extrusionOk="0">
                <a:moveTo>
                  <a:pt x="0" y="289434"/>
                </a:moveTo>
                <a:cubicBezTo>
                  <a:pt x="66174" y="139039"/>
                  <a:pt x="132348" y="-11356"/>
                  <a:pt x="252664" y="676"/>
                </a:cubicBezTo>
                <a:cubicBezTo>
                  <a:pt x="372980" y="12708"/>
                  <a:pt x="555458" y="357614"/>
                  <a:pt x="721895" y="361624"/>
                </a:cubicBezTo>
                <a:cubicBezTo>
                  <a:pt x="888332" y="365634"/>
                  <a:pt x="1084848" y="22734"/>
                  <a:pt x="1251285" y="24739"/>
                </a:cubicBezTo>
                <a:cubicBezTo>
                  <a:pt x="1417722" y="26744"/>
                  <a:pt x="1562100" y="365634"/>
                  <a:pt x="1720516" y="373655"/>
                </a:cubicBezTo>
                <a:cubicBezTo>
                  <a:pt x="1878932" y="381676"/>
                  <a:pt x="2071437" y="76876"/>
                  <a:pt x="2201779" y="72866"/>
                </a:cubicBezTo>
                <a:cubicBezTo>
                  <a:pt x="2332121" y="68856"/>
                  <a:pt x="2380248" y="337561"/>
                  <a:pt x="2502569" y="349592"/>
                </a:cubicBezTo>
                <a:cubicBezTo>
                  <a:pt x="2624890" y="361623"/>
                  <a:pt x="2893596" y="116981"/>
                  <a:pt x="2935706" y="145055"/>
                </a:cubicBezTo>
              </a:path>
            </a:pathLst>
          </a:custGeom>
          <a:noFill/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2870" y="68580"/>
            <a:ext cx="11988800" cy="6523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sz="2200"/>
              <a:t>Quando eu era criança, sempre __________ (brincar) no parque com meus amigos.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Nós __________ (morar) em uma casa pequena no interior.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Na escola, os alunos __________ (estudar) muito para as provas.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Você __________ (falar) com seu avô todos os dias?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Minha avó sempre __________ (preparar) um bolo delicioso aos domingos.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Aos sábados, meus pais __________ (assistir) filmes comigo.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Antigamente, você __________ (viajar) para a praia nas férias?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Ele __________ (trabalhar) em um escritório no centro da cidade.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Nós sempre __________ (chegar) cedo para a aula de música.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Quando eu era jovem, __________ (praticar) esportes todos os dias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ctrTitle"/>
          </p:nvPr>
        </p:nvSpPr>
        <p:spPr>
          <a:xfrm>
            <a:off x="950967" y="21704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3200" b="0">
                <a:solidFill>
                  <a:schemeClr val="lt2"/>
                </a:solidFill>
                <a:latin typeface="Ubuntu" charset="0"/>
                <a:cs typeface="Ubuntu" charset="0"/>
              </a:rPr>
              <a:t>Pretérito imperfeito: verbos irregulares</a:t>
            </a:r>
            <a:endParaRPr lang="en-US" sz="3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graphicFrame>
        <p:nvGraphicFramePr>
          <p:cNvPr id="335" name="Google Shape;335;p36"/>
          <p:cNvGraphicFramePr/>
          <p:nvPr/>
        </p:nvGraphicFramePr>
        <p:xfrm>
          <a:off x="753277" y="1998379"/>
          <a:ext cx="10685400" cy="41040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chemeClr val="accent1"/>
                    </a:gs>
                    <a:gs pos="100000">
                      <a:schemeClr val="accent1"/>
                    </a:gs>
                  </a:gsLst>
                  <a:lin ang="16200000" scaled="0"/>
                </a:gradFill>
                <a:tableStyleId>{15FFC450-A144-4DC1-AC20-B77040F3D305}</a:tableStyleId>
              </a:tblPr>
              <a:tblGrid>
                <a:gridCol w="2671350"/>
                <a:gridCol w="2671350"/>
                <a:gridCol w="2671350"/>
                <a:gridCol w="2671350"/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>
                    <a:solidFill>
                      <a:srgbClr val="F6F2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ser</a:t>
                      </a:r>
                      <a:endParaRPr lang="en-US" sz="20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ter</a:t>
                      </a:r>
                      <a:endParaRPr lang="en-US" sz="20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por</a:t>
                      </a:r>
                      <a:endParaRPr lang="en-US" sz="20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A5844A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eu</a:t>
                      </a:r>
                      <a:endParaRPr lang="en-US" sz="2000" u="none" strike="noStrike" cap="none">
                        <a:solidFill>
                          <a:srgbClr val="A5844A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era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tinha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punha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A5844A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você, ele, ela</a:t>
                      </a:r>
                      <a:endParaRPr lang="en-US" sz="2000" u="none" strike="noStrike" cap="none">
                        <a:solidFill>
                          <a:srgbClr val="A5844A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era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tinha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punha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A5844A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nós</a:t>
                      </a:r>
                      <a:endParaRPr lang="en-US" sz="2000" u="none" strike="noStrike" cap="none">
                        <a:solidFill>
                          <a:srgbClr val="A5844A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éramos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tínhamos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púnhamos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</a:tr>
              <a:tr h="9360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A5844A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vocês, eles, elas</a:t>
                      </a:r>
                      <a:endParaRPr lang="en-US" sz="2000" u="none" strike="noStrike" cap="none">
                        <a:solidFill>
                          <a:srgbClr val="A5844A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eram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tinham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211A0E"/>
                          </a:solidFill>
                          <a:latin typeface="Short Stack"/>
                          <a:ea typeface="Short Stack"/>
                          <a:cs typeface="Short Stack"/>
                          <a:sym typeface="Short Stack"/>
                        </a:rPr>
                        <a:t>punham</a:t>
                      </a:r>
                      <a:endParaRPr lang="en-US" sz="2800" u="none" strike="noStrike" cap="none">
                        <a:solidFill>
                          <a:srgbClr val="211A0E"/>
                        </a:solidFill>
                        <a:latin typeface="Short Stack"/>
                        <a:ea typeface="Short Stack"/>
                        <a:cs typeface="Short Stack"/>
                        <a:sym typeface="Short Stack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336" name="Google Shape;336;p36"/>
          <p:cNvSpPr/>
          <p:nvPr/>
        </p:nvSpPr>
        <p:spPr>
          <a:xfrm>
            <a:off x="4223084" y="2538663"/>
            <a:ext cx="1118937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4223084" y="3533274"/>
            <a:ext cx="1118937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6"/>
          <p:cNvSpPr/>
          <p:nvPr/>
        </p:nvSpPr>
        <p:spPr>
          <a:xfrm>
            <a:off x="3826042" y="4410857"/>
            <a:ext cx="1925053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6"/>
          <p:cNvSpPr/>
          <p:nvPr/>
        </p:nvSpPr>
        <p:spPr>
          <a:xfrm>
            <a:off x="4223084" y="5333276"/>
            <a:ext cx="1118937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6"/>
          <p:cNvSpPr/>
          <p:nvPr/>
        </p:nvSpPr>
        <p:spPr>
          <a:xfrm>
            <a:off x="6849981" y="2538663"/>
            <a:ext cx="1118937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6"/>
          <p:cNvSpPr/>
          <p:nvPr/>
        </p:nvSpPr>
        <p:spPr>
          <a:xfrm>
            <a:off x="6849981" y="3533274"/>
            <a:ext cx="1118937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6"/>
          <p:cNvSpPr/>
          <p:nvPr/>
        </p:nvSpPr>
        <p:spPr>
          <a:xfrm>
            <a:off x="6452939" y="4410857"/>
            <a:ext cx="1925053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6"/>
          <p:cNvSpPr/>
          <p:nvPr/>
        </p:nvSpPr>
        <p:spPr>
          <a:xfrm>
            <a:off x="6677527" y="5333276"/>
            <a:ext cx="1515978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9300411" y="2538663"/>
            <a:ext cx="1660357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/>
          <p:nvPr/>
        </p:nvSpPr>
        <p:spPr>
          <a:xfrm>
            <a:off x="9300411" y="3533274"/>
            <a:ext cx="1660357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6"/>
          <p:cNvSpPr/>
          <p:nvPr/>
        </p:nvSpPr>
        <p:spPr>
          <a:xfrm>
            <a:off x="8738679" y="4410857"/>
            <a:ext cx="2856528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/>
          <p:nvPr/>
        </p:nvSpPr>
        <p:spPr>
          <a:xfrm>
            <a:off x="9300411" y="5333276"/>
            <a:ext cx="1660357" cy="661737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02870" y="68580"/>
            <a:ext cx="11988800" cy="6523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US" sz="2200"/>
              <a:t>Eu sempre __________ (ser) muito curioso quando criança.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Quando éramos pequenos, __________ (ir) à casa da nossa avó todos os domingos.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Ele __________ (ter) um cachorro chamado Rex.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Nós __________ (vir) para a escola juntos todas as manhãs.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Você __________ (pôr) os brinquedos na caixa depois de brincar?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Antigamente, as pessoas __________ (dizer) que o mundo era plano.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Ela __________ (fazer) bolos deliciosos para a família.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Os alunos __________ (querer) aprender mais sobre a história do Brasil.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Meu pai __________ (saber) consertar qualquer coisa.</a:t>
            </a:r>
            <a:endParaRPr lang="en-US" sz="2200"/>
          </a:p>
          <a:p>
            <a:pPr marL="342900" indent="-342900">
              <a:buAutoNum type="arabicPeriod"/>
            </a:pPr>
            <a:endParaRPr lang="en-US" sz="2200"/>
          </a:p>
          <a:p>
            <a:pPr marL="342900" indent="-342900">
              <a:buAutoNum type="arabicPeriod"/>
            </a:pPr>
            <a:r>
              <a:rPr lang="en-US" sz="2200"/>
              <a:t>Vocês __________ (dar) presentes aos professores no final do ano?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tical System of Brazil Minitheme by Slidesgo">
  <a:themeElements>
    <a:clrScheme name="Simple Light">
      <a:dk1>
        <a:srgbClr val="0439D9"/>
      </a:dk1>
      <a:lt1>
        <a:srgbClr val="F6F2EB"/>
      </a:lt1>
      <a:dk2>
        <a:srgbClr val="F2E205"/>
      </a:dk2>
      <a:lt2>
        <a:srgbClr val="03BE8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3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3653</Words>
  <Application>WPS Presentation</Application>
  <PresentationFormat/>
  <Paragraphs>261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SimSun</vt:lpstr>
      <vt:lpstr>Wingdings</vt:lpstr>
      <vt:lpstr>Arial</vt:lpstr>
      <vt:lpstr>DejaVu Sans</vt:lpstr>
      <vt:lpstr>Be Vietnam Pro</vt:lpstr>
      <vt:lpstr>C059</vt:lpstr>
      <vt:lpstr>Arvo</vt:lpstr>
      <vt:lpstr>Darker Grotesque SemiBold</vt:lpstr>
      <vt:lpstr>Bebas Neue</vt:lpstr>
      <vt:lpstr>Twentieth Century</vt:lpstr>
      <vt:lpstr>Calibri</vt:lpstr>
      <vt:lpstr>Ubuntu</vt:lpstr>
      <vt:lpstr>Short Stack</vt:lpstr>
      <vt:lpstr>Microsoft YaHei</vt:lpstr>
      <vt:lpstr>Droid Sans Fallback</vt:lpstr>
      <vt:lpstr>Arial Unicode MS</vt:lpstr>
      <vt:lpstr>Noto Sans Symbols2</vt:lpstr>
      <vt:lpstr>OpenSymbol</vt:lpstr>
      <vt:lpstr>Political System of Brazil Minitheme by Slidesgo</vt:lpstr>
      <vt:lpstr>PowerPoint 演示文稿</vt:lpstr>
      <vt:lpstr>Pão na chapa</vt:lpstr>
      <vt:lpstr>Expressões</vt:lpstr>
      <vt:lpstr>Correção</vt:lpstr>
      <vt:lpstr>Pretérito imperfeito (página 91)</vt:lpstr>
      <vt:lpstr>Emprego do imperfeito (página 92)</vt:lpstr>
      <vt:lpstr>Emprego do imperfeito</vt:lpstr>
      <vt:lpstr>Pretérito imperfeito: verbos irregulares (página 93)</vt:lpstr>
      <vt:lpstr>PowerPoint 演示文稿</vt:lpstr>
      <vt:lpstr>Pretérito perfeito ou imperfeito?</vt:lpstr>
      <vt:lpstr>A localização dos adjetivos</vt:lpstr>
      <vt:lpstr>A localização dos adjetivos</vt:lpstr>
      <vt:lpstr>A localização dos adjetivos</vt:lpstr>
      <vt:lpstr>Vamos jogar!</vt:lpstr>
      <vt:lpstr>A família</vt:lpstr>
      <vt:lpstr>A família</vt:lpstr>
      <vt:lpstr>Suco de Brasil</vt:lpstr>
      <vt:lpstr>Vamos conversar</vt:lpstr>
      <vt:lpstr>Expressões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41</cp:revision>
  <dcterms:created xsi:type="dcterms:W3CDTF">2025-02-19T12:40:17Z</dcterms:created>
  <dcterms:modified xsi:type="dcterms:W3CDTF">2025-02-19T12:40:17Z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