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322" r:id="rId6"/>
    <p:sldId id="284" r:id="rId7"/>
    <p:sldId id="287" r:id="rId8"/>
    <p:sldId id="289" r:id="rId9"/>
    <p:sldId id="290" r:id="rId10"/>
    <p:sldId id="291" r:id="rId11"/>
    <p:sldId id="292" r:id="rId12"/>
    <p:sldId id="294" r:id="rId13"/>
    <p:sldId id="295" r:id="rId14"/>
    <p:sldId id="313" r:id="rId15"/>
    <p:sldId id="297" r:id="rId16"/>
    <p:sldId id="298" r:id="rId17"/>
    <p:sldId id="301" r:id="rId18"/>
    <p:sldId id="300" r:id="rId19"/>
    <p:sldId id="299" r:id="rId20"/>
    <p:sldId id="310" r:id="rId21"/>
    <p:sldId id="311" r:id="rId22"/>
    <p:sldId id="286" r:id="rId23"/>
  </p:sldIdLst>
  <p:sldSz cx="12192000" cy="6858000"/>
  <p:notesSz cx="6858000" cy="9144000"/>
  <p:embeddedFontLst>
    <p:embeddedFont>
      <p:font typeface="Arvo" charset="0"/>
      <p:regular r:id="rId27"/>
      <p:bold r:id="rId28"/>
      <p:italic r:id="rId29"/>
      <p:boldItalic r:id="rId30"/>
    </p:embeddedFont>
    <p:embeddedFont>
      <p:font typeface="Bebas Neue" charset="0"/>
      <p:regular r:id="rId31"/>
    </p:embeddedFont>
    <p:embeddedFont>
      <p:font typeface="Short Stack" charset="0"/>
      <p:regular r:id="rId32"/>
    </p:embeddedFont>
    <p:embeddedFont>
      <p:font typeface="Be Vietnam Pr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0.fntdata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3" name="Google Shape;243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7" name="Google Shape;277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426ce12c24_0_9013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g2426ce12c24_0_90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9152667" y="5783300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821700" y="-420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950967" y="1406299"/>
            <a:ext cx="58672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950967" y="4432667"/>
            <a:ext cx="4324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18" name="Google Shape;18;p2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19" name="Google Shape;19;p2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282668" y="4898067"/>
            <a:ext cx="1336597" cy="1786296"/>
            <a:chOff x="4840266" y="1805378"/>
            <a:chExt cx="278058" cy="371589"/>
          </a:xfrm>
        </p:grpSpPr>
        <p:sp>
          <p:nvSpPr>
            <p:cNvPr id="27" name="Google Shape;27;p2"/>
            <p:cNvSpPr/>
            <p:nvPr/>
          </p:nvSpPr>
          <p:spPr>
            <a:xfrm>
              <a:off x="4840266" y="1805378"/>
              <a:ext cx="278058" cy="371589"/>
            </a:xfrm>
            <a:custGeom>
              <a:avLst/>
              <a:gdLst/>
              <a:ahLst/>
              <a:cxnLst/>
              <a:rect l="l" t="t" r="r" b="b"/>
              <a:pathLst>
                <a:path w="7905" h="10564" extrusionOk="0">
                  <a:moveTo>
                    <a:pt x="3961" y="536"/>
                  </a:moveTo>
                  <a:cubicBezTo>
                    <a:pt x="4140" y="785"/>
                    <a:pt x="4247" y="1107"/>
                    <a:pt x="4247" y="1428"/>
                  </a:cubicBezTo>
                  <a:lnTo>
                    <a:pt x="4247" y="2266"/>
                  </a:lnTo>
                  <a:cubicBezTo>
                    <a:pt x="4158" y="2266"/>
                    <a:pt x="4051" y="2248"/>
                    <a:pt x="3961" y="2248"/>
                  </a:cubicBezTo>
                  <a:cubicBezTo>
                    <a:pt x="3854" y="2248"/>
                    <a:pt x="3765" y="2266"/>
                    <a:pt x="3676" y="2266"/>
                  </a:cubicBezTo>
                  <a:lnTo>
                    <a:pt x="3676" y="1428"/>
                  </a:lnTo>
                  <a:cubicBezTo>
                    <a:pt x="3676" y="1089"/>
                    <a:pt x="3765" y="785"/>
                    <a:pt x="3961" y="536"/>
                  </a:cubicBezTo>
                  <a:close/>
                  <a:moveTo>
                    <a:pt x="1927" y="1017"/>
                  </a:moveTo>
                  <a:lnTo>
                    <a:pt x="1927" y="1017"/>
                  </a:lnTo>
                  <a:cubicBezTo>
                    <a:pt x="2231" y="1124"/>
                    <a:pt x="2498" y="1321"/>
                    <a:pt x="2695" y="1570"/>
                  </a:cubicBezTo>
                  <a:lnTo>
                    <a:pt x="3105" y="2159"/>
                  </a:lnTo>
                  <a:cubicBezTo>
                    <a:pt x="3159" y="2231"/>
                    <a:pt x="3194" y="2302"/>
                    <a:pt x="3212" y="2373"/>
                  </a:cubicBezTo>
                  <a:cubicBezTo>
                    <a:pt x="3051" y="2427"/>
                    <a:pt x="2891" y="2516"/>
                    <a:pt x="2730" y="2605"/>
                  </a:cubicBezTo>
                  <a:cubicBezTo>
                    <a:pt x="2695" y="2570"/>
                    <a:pt x="2659" y="2534"/>
                    <a:pt x="2641" y="2498"/>
                  </a:cubicBezTo>
                  <a:lnTo>
                    <a:pt x="2213" y="1909"/>
                  </a:lnTo>
                  <a:cubicBezTo>
                    <a:pt x="2034" y="1660"/>
                    <a:pt x="1927" y="1338"/>
                    <a:pt x="1927" y="1017"/>
                  </a:cubicBezTo>
                  <a:close/>
                  <a:moveTo>
                    <a:pt x="5960" y="1017"/>
                  </a:moveTo>
                  <a:cubicBezTo>
                    <a:pt x="5960" y="1338"/>
                    <a:pt x="5871" y="1660"/>
                    <a:pt x="5674" y="1909"/>
                  </a:cubicBezTo>
                  <a:lnTo>
                    <a:pt x="5264" y="2498"/>
                  </a:lnTo>
                  <a:cubicBezTo>
                    <a:pt x="5228" y="2534"/>
                    <a:pt x="5193" y="2570"/>
                    <a:pt x="5157" y="2605"/>
                  </a:cubicBezTo>
                  <a:cubicBezTo>
                    <a:pt x="5014" y="2516"/>
                    <a:pt x="4854" y="2427"/>
                    <a:pt x="4675" y="2373"/>
                  </a:cubicBezTo>
                  <a:cubicBezTo>
                    <a:pt x="4711" y="2302"/>
                    <a:pt x="4747" y="2231"/>
                    <a:pt x="4800" y="2159"/>
                  </a:cubicBezTo>
                  <a:lnTo>
                    <a:pt x="5210" y="1570"/>
                  </a:lnTo>
                  <a:cubicBezTo>
                    <a:pt x="5407" y="1321"/>
                    <a:pt x="5656" y="1124"/>
                    <a:pt x="5960" y="1017"/>
                  </a:cubicBezTo>
                  <a:close/>
                  <a:moveTo>
                    <a:pt x="3944" y="2659"/>
                  </a:moveTo>
                  <a:cubicBezTo>
                    <a:pt x="4978" y="2659"/>
                    <a:pt x="5817" y="3515"/>
                    <a:pt x="5817" y="4550"/>
                  </a:cubicBezTo>
                  <a:cubicBezTo>
                    <a:pt x="5817" y="4675"/>
                    <a:pt x="5710" y="4782"/>
                    <a:pt x="5585" y="4782"/>
                  </a:cubicBezTo>
                  <a:cubicBezTo>
                    <a:pt x="5442" y="4782"/>
                    <a:pt x="5335" y="4675"/>
                    <a:pt x="5335" y="4550"/>
                  </a:cubicBezTo>
                  <a:cubicBezTo>
                    <a:pt x="5335" y="3783"/>
                    <a:pt x="4711" y="3158"/>
                    <a:pt x="3944" y="3158"/>
                  </a:cubicBezTo>
                  <a:cubicBezTo>
                    <a:pt x="3194" y="3158"/>
                    <a:pt x="2570" y="3783"/>
                    <a:pt x="2570" y="4550"/>
                  </a:cubicBezTo>
                  <a:cubicBezTo>
                    <a:pt x="2570" y="4675"/>
                    <a:pt x="2463" y="4782"/>
                    <a:pt x="2320" y="4782"/>
                  </a:cubicBezTo>
                  <a:cubicBezTo>
                    <a:pt x="2177" y="4782"/>
                    <a:pt x="2070" y="4675"/>
                    <a:pt x="2070" y="4550"/>
                  </a:cubicBezTo>
                  <a:cubicBezTo>
                    <a:pt x="2070" y="3515"/>
                    <a:pt x="2909" y="2659"/>
                    <a:pt x="3944" y="2659"/>
                  </a:cubicBezTo>
                  <a:close/>
                  <a:moveTo>
                    <a:pt x="1963" y="5139"/>
                  </a:moveTo>
                  <a:cubicBezTo>
                    <a:pt x="2088" y="5139"/>
                    <a:pt x="2177" y="5228"/>
                    <a:pt x="2177" y="5353"/>
                  </a:cubicBezTo>
                  <a:cubicBezTo>
                    <a:pt x="2177" y="5460"/>
                    <a:pt x="2088" y="5567"/>
                    <a:pt x="1963" y="5567"/>
                  </a:cubicBezTo>
                  <a:cubicBezTo>
                    <a:pt x="1856" y="5567"/>
                    <a:pt x="1749" y="5460"/>
                    <a:pt x="1749" y="5353"/>
                  </a:cubicBezTo>
                  <a:cubicBezTo>
                    <a:pt x="1749" y="5228"/>
                    <a:pt x="1856" y="5139"/>
                    <a:pt x="1963" y="5139"/>
                  </a:cubicBezTo>
                  <a:close/>
                  <a:moveTo>
                    <a:pt x="5924" y="5139"/>
                  </a:moveTo>
                  <a:cubicBezTo>
                    <a:pt x="6049" y="5139"/>
                    <a:pt x="6138" y="5228"/>
                    <a:pt x="6138" y="5353"/>
                  </a:cubicBezTo>
                  <a:cubicBezTo>
                    <a:pt x="6138" y="5460"/>
                    <a:pt x="6049" y="5567"/>
                    <a:pt x="5924" y="5567"/>
                  </a:cubicBezTo>
                  <a:cubicBezTo>
                    <a:pt x="5817" y="5567"/>
                    <a:pt x="5710" y="5460"/>
                    <a:pt x="5710" y="5353"/>
                  </a:cubicBezTo>
                  <a:cubicBezTo>
                    <a:pt x="5710" y="5228"/>
                    <a:pt x="5817" y="5139"/>
                    <a:pt x="5924" y="5139"/>
                  </a:cubicBezTo>
                  <a:close/>
                  <a:moveTo>
                    <a:pt x="3944" y="3569"/>
                  </a:moveTo>
                  <a:cubicBezTo>
                    <a:pt x="4479" y="3569"/>
                    <a:pt x="4907" y="4015"/>
                    <a:pt x="4907" y="4532"/>
                  </a:cubicBezTo>
                  <a:cubicBezTo>
                    <a:pt x="4907" y="4818"/>
                    <a:pt x="5068" y="5032"/>
                    <a:pt x="5300" y="5139"/>
                  </a:cubicBezTo>
                  <a:lnTo>
                    <a:pt x="5300" y="5157"/>
                  </a:lnTo>
                  <a:cubicBezTo>
                    <a:pt x="5300" y="5763"/>
                    <a:pt x="4818" y="6245"/>
                    <a:pt x="4211" y="6245"/>
                  </a:cubicBezTo>
                  <a:lnTo>
                    <a:pt x="3676" y="6245"/>
                  </a:lnTo>
                  <a:cubicBezTo>
                    <a:pt x="3069" y="6245"/>
                    <a:pt x="2570" y="5763"/>
                    <a:pt x="2570" y="5157"/>
                  </a:cubicBezTo>
                  <a:lnTo>
                    <a:pt x="2570" y="5139"/>
                  </a:lnTo>
                  <a:cubicBezTo>
                    <a:pt x="2802" y="5032"/>
                    <a:pt x="2962" y="4818"/>
                    <a:pt x="2962" y="4532"/>
                  </a:cubicBezTo>
                  <a:cubicBezTo>
                    <a:pt x="2962" y="4015"/>
                    <a:pt x="3408" y="3569"/>
                    <a:pt x="3944" y="3569"/>
                  </a:cubicBezTo>
                  <a:close/>
                  <a:moveTo>
                    <a:pt x="4407" y="6656"/>
                  </a:moveTo>
                  <a:lnTo>
                    <a:pt x="4407" y="6905"/>
                  </a:lnTo>
                  <a:cubicBezTo>
                    <a:pt x="4407" y="7120"/>
                    <a:pt x="4586" y="7298"/>
                    <a:pt x="4818" y="7298"/>
                  </a:cubicBezTo>
                  <a:lnTo>
                    <a:pt x="5335" y="7298"/>
                  </a:lnTo>
                  <a:cubicBezTo>
                    <a:pt x="6459" y="7298"/>
                    <a:pt x="7369" y="8154"/>
                    <a:pt x="7476" y="9243"/>
                  </a:cubicBezTo>
                  <a:lnTo>
                    <a:pt x="6334" y="9243"/>
                  </a:lnTo>
                  <a:lnTo>
                    <a:pt x="6334" y="8797"/>
                  </a:lnTo>
                  <a:cubicBezTo>
                    <a:pt x="6334" y="8690"/>
                    <a:pt x="6263" y="8600"/>
                    <a:pt x="6156" y="8583"/>
                  </a:cubicBezTo>
                  <a:cubicBezTo>
                    <a:pt x="6147" y="8581"/>
                    <a:pt x="6138" y="8581"/>
                    <a:pt x="6129" y="8581"/>
                  </a:cubicBezTo>
                  <a:cubicBezTo>
                    <a:pt x="6016" y="8581"/>
                    <a:pt x="5924" y="8681"/>
                    <a:pt x="5924" y="8797"/>
                  </a:cubicBezTo>
                  <a:lnTo>
                    <a:pt x="5924" y="9635"/>
                  </a:lnTo>
                  <a:lnTo>
                    <a:pt x="3408" y="7120"/>
                  </a:lnTo>
                  <a:cubicBezTo>
                    <a:pt x="3462" y="7066"/>
                    <a:pt x="3480" y="6977"/>
                    <a:pt x="3480" y="6888"/>
                  </a:cubicBezTo>
                  <a:lnTo>
                    <a:pt x="3480" y="6656"/>
                  </a:lnTo>
                  <a:close/>
                  <a:moveTo>
                    <a:pt x="1571" y="9653"/>
                  </a:moveTo>
                  <a:lnTo>
                    <a:pt x="1571" y="10153"/>
                  </a:lnTo>
                  <a:lnTo>
                    <a:pt x="411" y="10153"/>
                  </a:lnTo>
                  <a:lnTo>
                    <a:pt x="411" y="9653"/>
                  </a:lnTo>
                  <a:close/>
                  <a:moveTo>
                    <a:pt x="7494" y="9653"/>
                  </a:moveTo>
                  <a:lnTo>
                    <a:pt x="7494" y="10153"/>
                  </a:lnTo>
                  <a:lnTo>
                    <a:pt x="6334" y="10153"/>
                  </a:lnTo>
                  <a:lnTo>
                    <a:pt x="6334" y="10135"/>
                  </a:lnTo>
                  <a:lnTo>
                    <a:pt x="6334" y="9653"/>
                  </a:lnTo>
                  <a:close/>
                  <a:moveTo>
                    <a:pt x="3944" y="0"/>
                  </a:moveTo>
                  <a:cubicBezTo>
                    <a:pt x="3944" y="0"/>
                    <a:pt x="3837" y="36"/>
                    <a:pt x="3801" y="72"/>
                  </a:cubicBezTo>
                  <a:cubicBezTo>
                    <a:pt x="3444" y="429"/>
                    <a:pt x="3248" y="910"/>
                    <a:pt x="3266" y="1428"/>
                  </a:cubicBezTo>
                  <a:lnTo>
                    <a:pt x="3266" y="1642"/>
                  </a:lnTo>
                  <a:lnTo>
                    <a:pt x="3016" y="1338"/>
                  </a:lnTo>
                  <a:cubicBezTo>
                    <a:pt x="2730" y="928"/>
                    <a:pt x="2284" y="643"/>
                    <a:pt x="1785" y="553"/>
                  </a:cubicBezTo>
                  <a:cubicBezTo>
                    <a:pt x="1731" y="553"/>
                    <a:pt x="1678" y="571"/>
                    <a:pt x="1624" y="589"/>
                  </a:cubicBezTo>
                  <a:cubicBezTo>
                    <a:pt x="1588" y="625"/>
                    <a:pt x="1553" y="678"/>
                    <a:pt x="1535" y="732"/>
                  </a:cubicBezTo>
                  <a:cubicBezTo>
                    <a:pt x="1463" y="1231"/>
                    <a:pt x="1588" y="1749"/>
                    <a:pt x="1892" y="2159"/>
                  </a:cubicBezTo>
                  <a:lnTo>
                    <a:pt x="2302" y="2730"/>
                  </a:lnTo>
                  <a:cubicBezTo>
                    <a:pt x="2338" y="2784"/>
                    <a:pt x="2373" y="2819"/>
                    <a:pt x="2409" y="2855"/>
                  </a:cubicBezTo>
                  <a:cubicBezTo>
                    <a:pt x="1945" y="3265"/>
                    <a:pt x="1660" y="3872"/>
                    <a:pt x="1660" y="4550"/>
                  </a:cubicBezTo>
                  <a:cubicBezTo>
                    <a:pt x="1660" y="4622"/>
                    <a:pt x="1678" y="4711"/>
                    <a:pt x="1695" y="4782"/>
                  </a:cubicBezTo>
                  <a:cubicBezTo>
                    <a:pt x="1481" y="4871"/>
                    <a:pt x="1339" y="5103"/>
                    <a:pt x="1339" y="5353"/>
                  </a:cubicBezTo>
                  <a:cubicBezTo>
                    <a:pt x="1339" y="5692"/>
                    <a:pt x="1624" y="5978"/>
                    <a:pt x="1963" y="5978"/>
                  </a:cubicBezTo>
                  <a:cubicBezTo>
                    <a:pt x="2106" y="5978"/>
                    <a:pt x="2231" y="5924"/>
                    <a:pt x="2338" y="5853"/>
                  </a:cubicBezTo>
                  <a:cubicBezTo>
                    <a:pt x="2498" y="6156"/>
                    <a:pt x="2766" y="6406"/>
                    <a:pt x="3069" y="6531"/>
                  </a:cubicBezTo>
                  <a:lnTo>
                    <a:pt x="3069" y="6888"/>
                  </a:lnTo>
                  <a:lnTo>
                    <a:pt x="2552" y="6888"/>
                  </a:lnTo>
                  <a:cubicBezTo>
                    <a:pt x="1142" y="6888"/>
                    <a:pt x="0" y="8029"/>
                    <a:pt x="0" y="9457"/>
                  </a:cubicBezTo>
                  <a:lnTo>
                    <a:pt x="0" y="10349"/>
                  </a:lnTo>
                  <a:cubicBezTo>
                    <a:pt x="0" y="10474"/>
                    <a:pt x="90" y="10563"/>
                    <a:pt x="214" y="10563"/>
                  </a:cubicBezTo>
                  <a:lnTo>
                    <a:pt x="1767" y="10563"/>
                  </a:lnTo>
                  <a:cubicBezTo>
                    <a:pt x="1892" y="10563"/>
                    <a:pt x="1981" y="10474"/>
                    <a:pt x="1981" y="10349"/>
                  </a:cubicBezTo>
                  <a:lnTo>
                    <a:pt x="1981" y="8797"/>
                  </a:lnTo>
                  <a:cubicBezTo>
                    <a:pt x="1981" y="8690"/>
                    <a:pt x="1910" y="8600"/>
                    <a:pt x="1802" y="8583"/>
                  </a:cubicBezTo>
                  <a:cubicBezTo>
                    <a:pt x="1793" y="8581"/>
                    <a:pt x="1784" y="8581"/>
                    <a:pt x="1775" y="8581"/>
                  </a:cubicBezTo>
                  <a:cubicBezTo>
                    <a:pt x="1662" y="8581"/>
                    <a:pt x="1571" y="8681"/>
                    <a:pt x="1571" y="8797"/>
                  </a:cubicBezTo>
                  <a:lnTo>
                    <a:pt x="1571" y="9243"/>
                  </a:lnTo>
                  <a:lnTo>
                    <a:pt x="411" y="9243"/>
                  </a:lnTo>
                  <a:cubicBezTo>
                    <a:pt x="500" y="8386"/>
                    <a:pt x="1089" y="7690"/>
                    <a:pt x="1856" y="7423"/>
                  </a:cubicBezTo>
                  <a:lnTo>
                    <a:pt x="2748" y="8297"/>
                  </a:lnTo>
                  <a:cubicBezTo>
                    <a:pt x="2784" y="8333"/>
                    <a:pt x="2837" y="8351"/>
                    <a:pt x="2891" y="8351"/>
                  </a:cubicBezTo>
                  <a:cubicBezTo>
                    <a:pt x="2944" y="8351"/>
                    <a:pt x="2998" y="8333"/>
                    <a:pt x="3034" y="8297"/>
                  </a:cubicBezTo>
                  <a:cubicBezTo>
                    <a:pt x="3105" y="8208"/>
                    <a:pt x="3105" y="8083"/>
                    <a:pt x="3034" y="7994"/>
                  </a:cubicBezTo>
                  <a:lnTo>
                    <a:pt x="2338" y="7316"/>
                  </a:lnTo>
                  <a:cubicBezTo>
                    <a:pt x="2409" y="7298"/>
                    <a:pt x="2480" y="7298"/>
                    <a:pt x="2552" y="7298"/>
                  </a:cubicBezTo>
                  <a:lnTo>
                    <a:pt x="2998" y="7298"/>
                  </a:lnTo>
                  <a:lnTo>
                    <a:pt x="5853" y="10153"/>
                  </a:lnTo>
                  <a:lnTo>
                    <a:pt x="5175" y="10153"/>
                  </a:lnTo>
                  <a:lnTo>
                    <a:pt x="4336" y="9314"/>
                  </a:lnTo>
                  <a:cubicBezTo>
                    <a:pt x="4300" y="9270"/>
                    <a:pt x="4247" y="9247"/>
                    <a:pt x="4193" y="9247"/>
                  </a:cubicBezTo>
                  <a:cubicBezTo>
                    <a:pt x="4140" y="9247"/>
                    <a:pt x="4086" y="9270"/>
                    <a:pt x="4051" y="9314"/>
                  </a:cubicBezTo>
                  <a:cubicBezTo>
                    <a:pt x="3961" y="9386"/>
                    <a:pt x="3961" y="9510"/>
                    <a:pt x="4051" y="9600"/>
                  </a:cubicBezTo>
                  <a:lnTo>
                    <a:pt x="4943" y="10510"/>
                  </a:lnTo>
                  <a:cubicBezTo>
                    <a:pt x="4978" y="10545"/>
                    <a:pt x="5032" y="10563"/>
                    <a:pt x="5086" y="10563"/>
                  </a:cubicBezTo>
                  <a:lnTo>
                    <a:pt x="7691" y="10563"/>
                  </a:lnTo>
                  <a:cubicBezTo>
                    <a:pt x="7815" y="10563"/>
                    <a:pt x="7905" y="10474"/>
                    <a:pt x="7905" y="10349"/>
                  </a:cubicBezTo>
                  <a:lnTo>
                    <a:pt x="7905" y="9457"/>
                  </a:lnTo>
                  <a:lnTo>
                    <a:pt x="7905" y="9439"/>
                  </a:lnTo>
                  <a:cubicBezTo>
                    <a:pt x="7905" y="8029"/>
                    <a:pt x="6745" y="6888"/>
                    <a:pt x="5335" y="6888"/>
                  </a:cubicBezTo>
                  <a:lnTo>
                    <a:pt x="4818" y="6888"/>
                  </a:lnTo>
                  <a:lnTo>
                    <a:pt x="4818" y="6531"/>
                  </a:lnTo>
                  <a:cubicBezTo>
                    <a:pt x="5139" y="6406"/>
                    <a:pt x="5389" y="6156"/>
                    <a:pt x="5549" y="5853"/>
                  </a:cubicBezTo>
                  <a:cubicBezTo>
                    <a:pt x="5656" y="5924"/>
                    <a:pt x="5781" y="5978"/>
                    <a:pt x="5924" y="5978"/>
                  </a:cubicBezTo>
                  <a:cubicBezTo>
                    <a:pt x="6281" y="5978"/>
                    <a:pt x="6566" y="5692"/>
                    <a:pt x="6566" y="5353"/>
                  </a:cubicBezTo>
                  <a:cubicBezTo>
                    <a:pt x="6566" y="5103"/>
                    <a:pt x="6406" y="4871"/>
                    <a:pt x="6192" y="4782"/>
                  </a:cubicBezTo>
                  <a:cubicBezTo>
                    <a:pt x="6227" y="4711"/>
                    <a:pt x="6245" y="4622"/>
                    <a:pt x="6245" y="4550"/>
                  </a:cubicBezTo>
                  <a:cubicBezTo>
                    <a:pt x="6245" y="3872"/>
                    <a:pt x="5942" y="3283"/>
                    <a:pt x="5496" y="2855"/>
                  </a:cubicBezTo>
                  <a:cubicBezTo>
                    <a:pt x="5532" y="2819"/>
                    <a:pt x="5567" y="2784"/>
                    <a:pt x="5603" y="2730"/>
                  </a:cubicBezTo>
                  <a:lnTo>
                    <a:pt x="6013" y="2159"/>
                  </a:lnTo>
                  <a:cubicBezTo>
                    <a:pt x="6317" y="1749"/>
                    <a:pt x="6442" y="1231"/>
                    <a:pt x="6352" y="732"/>
                  </a:cubicBezTo>
                  <a:cubicBezTo>
                    <a:pt x="6352" y="678"/>
                    <a:pt x="6317" y="625"/>
                    <a:pt x="6281" y="607"/>
                  </a:cubicBezTo>
                  <a:cubicBezTo>
                    <a:pt x="6227" y="571"/>
                    <a:pt x="6174" y="553"/>
                    <a:pt x="6120" y="553"/>
                  </a:cubicBezTo>
                  <a:cubicBezTo>
                    <a:pt x="5621" y="643"/>
                    <a:pt x="5175" y="928"/>
                    <a:pt x="4871" y="1338"/>
                  </a:cubicBezTo>
                  <a:lnTo>
                    <a:pt x="4657" y="1642"/>
                  </a:lnTo>
                  <a:lnTo>
                    <a:pt x="4657" y="1428"/>
                  </a:lnTo>
                  <a:cubicBezTo>
                    <a:pt x="4657" y="910"/>
                    <a:pt x="4461" y="429"/>
                    <a:pt x="4104" y="72"/>
                  </a:cubicBezTo>
                  <a:cubicBezTo>
                    <a:pt x="4051" y="36"/>
                    <a:pt x="3944" y="0"/>
                    <a:pt x="3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57610" y="2107883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197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50"/>
                    <a:pt x="19" y="304"/>
                    <a:pt x="54" y="339"/>
                  </a:cubicBezTo>
                  <a:cubicBezTo>
                    <a:pt x="90" y="393"/>
                    <a:pt x="144" y="411"/>
                    <a:pt x="197" y="411"/>
                  </a:cubicBezTo>
                  <a:cubicBezTo>
                    <a:pt x="251" y="411"/>
                    <a:pt x="304" y="393"/>
                    <a:pt x="340" y="339"/>
                  </a:cubicBezTo>
                  <a:cubicBezTo>
                    <a:pt x="376" y="304"/>
                    <a:pt x="411" y="250"/>
                    <a:pt x="411" y="197"/>
                  </a:cubicBezTo>
                  <a:cubicBezTo>
                    <a:pt x="411" y="143"/>
                    <a:pt x="376" y="90"/>
                    <a:pt x="340" y="54"/>
                  </a:cubicBezTo>
                  <a:cubicBezTo>
                    <a:pt x="304" y="18"/>
                    <a:pt x="251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/>
          <p:nvPr/>
        </p:nvSpPr>
        <p:spPr>
          <a:xfrm>
            <a:off x="-569034" y="658292"/>
            <a:ext cx="1607195" cy="528432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 rot="10800000">
            <a:off x="75872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 rot="10800000">
            <a:off x="10782739" y="-4204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11032017" y="4795904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11032017" y="53818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>
            <p:ph type="subTitle" idx="1"/>
          </p:nvPr>
        </p:nvSpPr>
        <p:spPr>
          <a:xfrm>
            <a:off x="6722433" y="3499865"/>
            <a:ext cx="3596400" cy="1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type="ctrTitle"/>
          </p:nvPr>
        </p:nvSpPr>
        <p:spPr>
          <a:xfrm>
            <a:off x="6722417" y="1892333"/>
            <a:ext cx="3596400" cy="14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7" name="Google Shape;157;p12"/>
          <p:cNvSpPr txBox="1"/>
          <p:nvPr>
            <p:ph type="body" idx="1"/>
          </p:nvPr>
        </p:nvSpPr>
        <p:spPr>
          <a:xfrm>
            <a:off x="960000" y="1841433"/>
            <a:ext cx="10272000" cy="21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11219634" y="510333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 rot="-5400000">
            <a:off x="11032024" y="15485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 rot="10800000">
            <a:off x="752051" y="1105349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3"/>
          <p:cNvSpPr/>
          <p:nvPr/>
        </p:nvSpPr>
        <p:spPr>
          <a:xfrm rot="10800000">
            <a:off x="752051" y="519383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64" name="Google Shape;164;p13"/>
          <p:cNvSpPr txBox="1"/>
          <p:nvPr>
            <p:ph type="subTitle" idx="1"/>
          </p:nvPr>
        </p:nvSpPr>
        <p:spPr>
          <a:xfrm>
            <a:off x="1318679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13"/>
          <p:cNvSpPr txBox="1"/>
          <p:nvPr>
            <p:ph type="subTitle" idx="2"/>
          </p:nvPr>
        </p:nvSpPr>
        <p:spPr>
          <a:xfrm>
            <a:off x="1318512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3"/>
          <p:cNvSpPr txBox="1"/>
          <p:nvPr>
            <p:ph type="subTitle" idx="3"/>
          </p:nvPr>
        </p:nvSpPr>
        <p:spPr>
          <a:xfrm>
            <a:off x="4805077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3"/>
          <p:cNvSpPr txBox="1"/>
          <p:nvPr>
            <p:ph type="subTitle" idx="4"/>
          </p:nvPr>
        </p:nvSpPr>
        <p:spPr>
          <a:xfrm>
            <a:off x="4804923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type="subTitle" idx="5"/>
          </p:nvPr>
        </p:nvSpPr>
        <p:spPr>
          <a:xfrm>
            <a:off x="8291488" y="4635467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type="subTitle" idx="6"/>
          </p:nvPr>
        </p:nvSpPr>
        <p:spPr>
          <a:xfrm>
            <a:off x="8291345" y="4256600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type="subTitle" idx="7"/>
          </p:nvPr>
        </p:nvSpPr>
        <p:spPr>
          <a:xfrm>
            <a:off x="1318679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1" name="Google Shape;171;p13"/>
          <p:cNvSpPr txBox="1"/>
          <p:nvPr>
            <p:ph type="subTitle" idx="8"/>
          </p:nvPr>
        </p:nvSpPr>
        <p:spPr>
          <a:xfrm>
            <a:off x="1318512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13"/>
          <p:cNvSpPr txBox="1"/>
          <p:nvPr>
            <p:ph type="subTitle" idx="9"/>
          </p:nvPr>
        </p:nvSpPr>
        <p:spPr>
          <a:xfrm>
            <a:off x="4805077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3" name="Google Shape;173;p13"/>
          <p:cNvSpPr txBox="1"/>
          <p:nvPr>
            <p:ph type="subTitle" idx="13"/>
          </p:nvPr>
        </p:nvSpPr>
        <p:spPr>
          <a:xfrm>
            <a:off x="4804923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13"/>
          <p:cNvSpPr txBox="1"/>
          <p:nvPr>
            <p:ph type="subTitle" idx="14"/>
          </p:nvPr>
        </p:nvSpPr>
        <p:spPr>
          <a:xfrm>
            <a:off x="8291488" y="2812009"/>
            <a:ext cx="2582000" cy="1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5" name="Google Shape;175;p13"/>
          <p:cNvSpPr txBox="1"/>
          <p:nvPr>
            <p:ph type="subTitle" idx="15"/>
          </p:nvPr>
        </p:nvSpPr>
        <p:spPr>
          <a:xfrm>
            <a:off x="8291345" y="2433143"/>
            <a:ext cx="25820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"/>
          <p:cNvSpPr/>
          <p:nvPr/>
        </p:nvSpPr>
        <p:spPr>
          <a:xfrm>
            <a:off x="1159833" y="-211483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11032017" y="51031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1032033" y="13792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4"/>
          <p:cNvSpPr/>
          <p:nvPr/>
        </p:nvSpPr>
        <p:spPr>
          <a:xfrm rot="10800000">
            <a:off x="741845" y="2822355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/>
          <p:nvPr/>
        </p:nvSpPr>
        <p:spPr>
          <a:xfrm rot="10800000">
            <a:off x="741845" y="22363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4"/>
          <p:cNvGrpSpPr/>
          <p:nvPr/>
        </p:nvGrpSpPr>
        <p:grpSpPr>
          <a:xfrm flipH="1">
            <a:off x="578175" y="5503703"/>
            <a:ext cx="745567" cy="901863"/>
            <a:chOff x="3803756" y="3758006"/>
            <a:chExt cx="724038" cy="875822"/>
          </a:xfrm>
        </p:grpSpPr>
        <p:sp>
          <p:nvSpPr>
            <p:cNvPr id="183" name="Google Shape;183;p14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4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4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4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4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4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4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14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4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92" name="Google Shape;192;p14"/>
          <p:cNvSpPr txBox="1"/>
          <p:nvPr>
            <p:ph type="ctrTitle"/>
          </p:nvPr>
        </p:nvSpPr>
        <p:spPr>
          <a:xfrm>
            <a:off x="3039400" y="719333"/>
            <a:ext cx="61132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93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3" name="Google Shape;193;p14"/>
          <p:cNvSpPr txBox="1"/>
          <p:nvPr>
            <p:ph type="subTitle" idx="1"/>
          </p:nvPr>
        </p:nvSpPr>
        <p:spPr>
          <a:xfrm>
            <a:off x="3039333" y="2038700"/>
            <a:ext cx="6113200" cy="18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sp>
        <p:nvSpPr>
          <p:cNvPr id="194" name="Google Shape;194;p14"/>
          <p:cNvSpPr txBox="1"/>
          <p:nvPr/>
        </p:nvSpPr>
        <p:spPr>
          <a:xfrm>
            <a:off x="2009633" y="5117731"/>
            <a:ext cx="817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vo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This presentation template was created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/>
              </a:rPr>
              <a:t>Slidesgo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includes icons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/>
              </a:rPr>
              <a:t>Flaticon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and infographics &amp; images by </a:t>
            </a:r>
            <a:r>
              <a:rPr lang="en-US" sz="1600" b="1" i="0" u="none" strike="noStrike" cap="none">
                <a:solidFill>
                  <a:schemeClr val="hlink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/>
              </a:rPr>
              <a:t>Freepik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 </a:t>
            </a:r>
            <a:endParaRPr sz="1600" b="1" i="0" u="none" strike="noStrike" cap="none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"/>
          <p:cNvSpPr txBox="1"/>
          <p:nvPr>
            <p:ph type="title"/>
          </p:nvPr>
        </p:nvSpPr>
        <p:spPr>
          <a:xfrm>
            <a:off x="1004800" y="2446533"/>
            <a:ext cx="3948400" cy="1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5065"/>
            </a:lvl9pPr>
          </a:lstStyle>
          <a:p/>
        </p:txBody>
      </p:sp>
      <p:sp>
        <p:nvSpPr>
          <p:cNvPr id="197" name="Google Shape;197;p15"/>
          <p:cNvSpPr txBox="1"/>
          <p:nvPr>
            <p:ph type="subTitle" idx="1"/>
          </p:nvPr>
        </p:nvSpPr>
        <p:spPr>
          <a:xfrm>
            <a:off x="990600" y="3251200"/>
            <a:ext cx="3962400" cy="2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5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17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206" name="Google Shape;20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82818" y="6327041"/>
            <a:ext cx="2226364" cy="331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matchingName="Title, Text and Clip Art">
  <p:cSld name="TEXT_AND_CLIPAR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0" name="Google Shape;210;p18"/>
          <p:cNvSpPr/>
          <p:nvPr>
            <p:ph type="clipArt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8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type="body" idx="1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type="body" idx="2"/>
          </p:nvPr>
        </p:nvSpPr>
        <p:spPr>
          <a:xfrm>
            <a:off x="61976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20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4" name="Google Shape;224;p20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5" name="Google Shape;225;p20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0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20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body" idx="1"/>
          </p:nvPr>
        </p:nvSpPr>
        <p:spPr>
          <a:xfrm>
            <a:off x="960000" y="2140233"/>
            <a:ext cx="10272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31" name="Google Shape;31;p3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35" name="Google Shape;35;p3"/>
          <p:cNvGrpSpPr/>
          <p:nvPr/>
        </p:nvGrpSpPr>
        <p:grpSpPr>
          <a:xfrm>
            <a:off x="10986007" y="5841688"/>
            <a:ext cx="941243" cy="764698"/>
            <a:chOff x="713676" y="3053704"/>
            <a:chExt cx="371589" cy="301907"/>
          </a:xfrm>
        </p:grpSpPr>
        <p:sp>
          <p:nvSpPr>
            <p:cNvPr id="36" name="Google Shape;36;p3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58927" y="5255150"/>
            <a:ext cx="1519463" cy="1470408"/>
            <a:chOff x="5600292" y="3018986"/>
            <a:chExt cx="383513" cy="371131"/>
          </a:xfrm>
        </p:grpSpPr>
        <p:sp>
          <p:nvSpPr>
            <p:cNvPr id="44" name="Google Shape;44;p3"/>
            <p:cNvSpPr/>
            <p:nvPr/>
          </p:nvSpPr>
          <p:spPr>
            <a:xfrm>
              <a:off x="5600292" y="3018986"/>
              <a:ext cx="383513" cy="371131"/>
            </a:xfrm>
            <a:custGeom>
              <a:avLst/>
              <a:gdLst/>
              <a:ahLst/>
              <a:cxnLst/>
              <a:rect l="l" t="t" r="r" b="b"/>
              <a:pathLst>
                <a:path w="10903" h="10551" extrusionOk="0">
                  <a:moveTo>
                    <a:pt x="8119" y="416"/>
                  </a:moveTo>
                  <a:cubicBezTo>
                    <a:pt x="8423" y="416"/>
                    <a:pt x="8708" y="452"/>
                    <a:pt x="8958" y="541"/>
                  </a:cubicBezTo>
                  <a:cubicBezTo>
                    <a:pt x="9243" y="1701"/>
                    <a:pt x="8530" y="2879"/>
                    <a:pt x="7370" y="3182"/>
                  </a:cubicBezTo>
                  <a:cubicBezTo>
                    <a:pt x="6692" y="3360"/>
                    <a:pt x="6121" y="3789"/>
                    <a:pt x="5782" y="4395"/>
                  </a:cubicBezTo>
                  <a:cubicBezTo>
                    <a:pt x="5478" y="4895"/>
                    <a:pt x="5371" y="5448"/>
                    <a:pt x="5425" y="6001"/>
                  </a:cubicBezTo>
                  <a:cubicBezTo>
                    <a:pt x="5300" y="5930"/>
                    <a:pt x="5193" y="5840"/>
                    <a:pt x="5086" y="5733"/>
                  </a:cubicBezTo>
                  <a:cubicBezTo>
                    <a:pt x="4069" y="4716"/>
                    <a:pt x="4283" y="2825"/>
                    <a:pt x="5586" y="1540"/>
                  </a:cubicBezTo>
                  <a:cubicBezTo>
                    <a:pt x="6317" y="791"/>
                    <a:pt x="7263" y="416"/>
                    <a:pt x="8119" y="416"/>
                  </a:cubicBezTo>
                  <a:close/>
                  <a:moveTo>
                    <a:pt x="9422" y="773"/>
                  </a:moveTo>
                  <a:lnTo>
                    <a:pt x="9422" y="773"/>
                  </a:lnTo>
                  <a:cubicBezTo>
                    <a:pt x="9547" y="845"/>
                    <a:pt x="9654" y="934"/>
                    <a:pt x="9761" y="1041"/>
                  </a:cubicBezTo>
                  <a:cubicBezTo>
                    <a:pt x="10778" y="2058"/>
                    <a:pt x="10564" y="3949"/>
                    <a:pt x="9279" y="5234"/>
                  </a:cubicBezTo>
                  <a:cubicBezTo>
                    <a:pt x="8637" y="5858"/>
                    <a:pt x="7852" y="6269"/>
                    <a:pt x="7049" y="6358"/>
                  </a:cubicBezTo>
                  <a:cubicBezTo>
                    <a:pt x="6949" y="6367"/>
                    <a:pt x="6851" y="6371"/>
                    <a:pt x="6753" y="6371"/>
                  </a:cubicBezTo>
                  <a:cubicBezTo>
                    <a:pt x="6450" y="6371"/>
                    <a:pt x="6159" y="6328"/>
                    <a:pt x="5889" y="6233"/>
                  </a:cubicBezTo>
                  <a:cubicBezTo>
                    <a:pt x="5603" y="5073"/>
                    <a:pt x="6317" y="3896"/>
                    <a:pt x="7477" y="3592"/>
                  </a:cubicBezTo>
                  <a:cubicBezTo>
                    <a:pt x="8744" y="3253"/>
                    <a:pt x="9564" y="2040"/>
                    <a:pt x="9422" y="773"/>
                  </a:cubicBezTo>
                  <a:close/>
                  <a:moveTo>
                    <a:pt x="2955" y="4179"/>
                  </a:moveTo>
                  <a:cubicBezTo>
                    <a:pt x="3308" y="4179"/>
                    <a:pt x="3678" y="4245"/>
                    <a:pt x="4051" y="4377"/>
                  </a:cubicBezTo>
                  <a:cubicBezTo>
                    <a:pt x="4105" y="5020"/>
                    <a:pt x="4354" y="5591"/>
                    <a:pt x="4800" y="6019"/>
                  </a:cubicBezTo>
                  <a:cubicBezTo>
                    <a:pt x="5229" y="6447"/>
                    <a:pt x="5782" y="6715"/>
                    <a:pt x="6424" y="6768"/>
                  </a:cubicBezTo>
                  <a:cubicBezTo>
                    <a:pt x="6674" y="7446"/>
                    <a:pt x="6692" y="8124"/>
                    <a:pt x="6496" y="8695"/>
                  </a:cubicBezTo>
                  <a:cubicBezTo>
                    <a:pt x="6321" y="8740"/>
                    <a:pt x="6143" y="8762"/>
                    <a:pt x="5966" y="8762"/>
                  </a:cubicBezTo>
                  <a:cubicBezTo>
                    <a:pt x="5582" y="8762"/>
                    <a:pt x="5202" y="8659"/>
                    <a:pt x="4872" y="8463"/>
                  </a:cubicBezTo>
                  <a:cubicBezTo>
                    <a:pt x="4354" y="8160"/>
                    <a:pt x="3998" y="7678"/>
                    <a:pt x="3855" y="7107"/>
                  </a:cubicBezTo>
                  <a:cubicBezTo>
                    <a:pt x="3676" y="6429"/>
                    <a:pt x="3248" y="5876"/>
                    <a:pt x="2642" y="5519"/>
                  </a:cubicBezTo>
                  <a:cubicBezTo>
                    <a:pt x="2224" y="5266"/>
                    <a:pt x="1768" y="5149"/>
                    <a:pt x="1307" y="5149"/>
                  </a:cubicBezTo>
                  <a:cubicBezTo>
                    <a:pt x="1217" y="5149"/>
                    <a:pt x="1126" y="5154"/>
                    <a:pt x="1036" y="5162"/>
                  </a:cubicBezTo>
                  <a:cubicBezTo>
                    <a:pt x="1107" y="5038"/>
                    <a:pt x="1196" y="4931"/>
                    <a:pt x="1303" y="4823"/>
                  </a:cubicBezTo>
                  <a:cubicBezTo>
                    <a:pt x="1730" y="4397"/>
                    <a:pt x="2312" y="4179"/>
                    <a:pt x="2955" y="4179"/>
                  </a:cubicBezTo>
                  <a:close/>
                  <a:moveTo>
                    <a:pt x="8134" y="1"/>
                  </a:moveTo>
                  <a:cubicBezTo>
                    <a:pt x="8006" y="1"/>
                    <a:pt x="7876" y="8"/>
                    <a:pt x="7745" y="24"/>
                  </a:cubicBezTo>
                  <a:cubicBezTo>
                    <a:pt x="6852" y="113"/>
                    <a:pt x="5978" y="559"/>
                    <a:pt x="5282" y="1255"/>
                  </a:cubicBezTo>
                  <a:cubicBezTo>
                    <a:pt x="4586" y="1951"/>
                    <a:pt x="4158" y="2825"/>
                    <a:pt x="4051" y="3717"/>
                  </a:cubicBezTo>
                  <a:cubicBezTo>
                    <a:pt x="4051" y="3789"/>
                    <a:pt x="4033" y="3878"/>
                    <a:pt x="4033" y="3949"/>
                  </a:cubicBezTo>
                  <a:cubicBezTo>
                    <a:pt x="3664" y="3828"/>
                    <a:pt x="3296" y="3769"/>
                    <a:pt x="2941" y="3769"/>
                  </a:cubicBezTo>
                  <a:cubicBezTo>
                    <a:pt x="2197" y="3769"/>
                    <a:pt x="1513" y="4031"/>
                    <a:pt x="1018" y="4538"/>
                  </a:cubicBezTo>
                  <a:cubicBezTo>
                    <a:pt x="54" y="5501"/>
                    <a:pt x="1" y="7143"/>
                    <a:pt x="893" y="8553"/>
                  </a:cubicBezTo>
                  <a:cubicBezTo>
                    <a:pt x="946" y="8606"/>
                    <a:pt x="1000" y="8642"/>
                    <a:pt x="1071" y="8642"/>
                  </a:cubicBezTo>
                  <a:cubicBezTo>
                    <a:pt x="1107" y="8642"/>
                    <a:pt x="1143" y="8624"/>
                    <a:pt x="1178" y="8606"/>
                  </a:cubicBezTo>
                  <a:cubicBezTo>
                    <a:pt x="1285" y="8553"/>
                    <a:pt x="1303" y="8428"/>
                    <a:pt x="1250" y="8321"/>
                  </a:cubicBezTo>
                  <a:cubicBezTo>
                    <a:pt x="679" y="7428"/>
                    <a:pt x="536" y="6429"/>
                    <a:pt x="804" y="5626"/>
                  </a:cubicBezTo>
                  <a:cubicBezTo>
                    <a:pt x="975" y="5588"/>
                    <a:pt x="1149" y="5568"/>
                    <a:pt x="1323" y="5568"/>
                  </a:cubicBezTo>
                  <a:cubicBezTo>
                    <a:pt x="1711" y="5568"/>
                    <a:pt x="2095" y="5667"/>
                    <a:pt x="2427" y="5876"/>
                  </a:cubicBezTo>
                  <a:cubicBezTo>
                    <a:pt x="2945" y="6162"/>
                    <a:pt x="3302" y="6643"/>
                    <a:pt x="3444" y="7214"/>
                  </a:cubicBezTo>
                  <a:cubicBezTo>
                    <a:pt x="3748" y="8392"/>
                    <a:pt x="4818" y="9177"/>
                    <a:pt x="5978" y="9177"/>
                  </a:cubicBezTo>
                  <a:cubicBezTo>
                    <a:pt x="6085" y="9177"/>
                    <a:pt x="6174" y="9177"/>
                    <a:pt x="6264" y="9159"/>
                  </a:cubicBezTo>
                  <a:lnTo>
                    <a:pt x="6264" y="9159"/>
                  </a:lnTo>
                  <a:cubicBezTo>
                    <a:pt x="6192" y="9284"/>
                    <a:pt x="6103" y="9391"/>
                    <a:pt x="5996" y="9498"/>
                  </a:cubicBezTo>
                  <a:cubicBezTo>
                    <a:pt x="5565" y="9929"/>
                    <a:pt x="4979" y="10143"/>
                    <a:pt x="4344" y="10143"/>
                  </a:cubicBezTo>
                  <a:cubicBezTo>
                    <a:pt x="3742" y="10143"/>
                    <a:pt x="3097" y="9951"/>
                    <a:pt x="2499" y="9570"/>
                  </a:cubicBezTo>
                  <a:cubicBezTo>
                    <a:pt x="2459" y="9543"/>
                    <a:pt x="2418" y="9532"/>
                    <a:pt x="2378" y="9532"/>
                  </a:cubicBezTo>
                  <a:cubicBezTo>
                    <a:pt x="2310" y="9532"/>
                    <a:pt x="2247" y="9567"/>
                    <a:pt x="2213" y="9623"/>
                  </a:cubicBezTo>
                  <a:cubicBezTo>
                    <a:pt x="2142" y="9730"/>
                    <a:pt x="2178" y="9855"/>
                    <a:pt x="2267" y="9909"/>
                  </a:cubicBezTo>
                  <a:cubicBezTo>
                    <a:pt x="2927" y="10337"/>
                    <a:pt x="3659" y="10551"/>
                    <a:pt x="4337" y="10551"/>
                  </a:cubicBezTo>
                  <a:cubicBezTo>
                    <a:pt x="5086" y="10551"/>
                    <a:pt x="5782" y="10301"/>
                    <a:pt x="6281" y="9802"/>
                  </a:cubicBezTo>
                  <a:cubicBezTo>
                    <a:pt x="7013" y="9052"/>
                    <a:pt x="7227" y="7928"/>
                    <a:pt x="6870" y="6786"/>
                  </a:cubicBezTo>
                  <a:cubicBezTo>
                    <a:pt x="6942" y="6768"/>
                    <a:pt x="7013" y="6768"/>
                    <a:pt x="7102" y="6768"/>
                  </a:cubicBezTo>
                  <a:cubicBezTo>
                    <a:pt x="7994" y="6661"/>
                    <a:pt x="8869" y="6215"/>
                    <a:pt x="9564" y="5519"/>
                  </a:cubicBezTo>
                  <a:cubicBezTo>
                    <a:pt x="10260" y="4823"/>
                    <a:pt x="10706" y="3949"/>
                    <a:pt x="10796" y="3057"/>
                  </a:cubicBezTo>
                  <a:cubicBezTo>
                    <a:pt x="10903" y="2147"/>
                    <a:pt x="10635" y="1326"/>
                    <a:pt x="10064" y="755"/>
                  </a:cubicBezTo>
                  <a:cubicBezTo>
                    <a:pt x="9561" y="267"/>
                    <a:pt x="8887" y="1"/>
                    <a:pt x="8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5651155" y="3333626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36"/>
                    <a:pt x="71" y="71"/>
                  </a:cubicBezTo>
                  <a:cubicBezTo>
                    <a:pt x="18" y="107"/>
                    <a:pt x="0" y="161"/>
                    <a:pt x="0" y="214"/>
                  </a:cubicBezTo>
                  <a:cubicBezTo>
                    <a:pt x="0" y="268"/>
                    <a:pt x="18" y="321"/>
                    <a:pt x="71" y="357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1"/>
                  </a:cubicBezTo>
                  <a:cubicBezTo>
                    <a:pt x="321" y="36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888EE3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888EE3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EE3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888EE3"/>
                </a:solidFill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8" name="Google Shape;238;p23"/>
          <p:cNvSpPr txBox="1"/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9" name="Google Shape;239;p23"/>
          <p:cNvSpPr txBox="1"/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23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5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55" name="Google Shape;55;p5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" name="Google Shape;56;p5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7" name="Google Shape;57;p5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8" name="Google Shape;58;p5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5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5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5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5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5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>
            <a:off x="950917" y="68767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950917" y="1273637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11032017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8884161" y="-1006067"/>
            <a:ext cx="1607200" cy="160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6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70" name="Google Shape;70;p6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" name="Google Shape;71;p6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6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6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6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" name="Google Shape;75;p6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" name="Google Shape;77;p6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8" name="Google Shape;78;p6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9" name="Google Shape;79;p6"/>
          <p:cNvSpPr txBox="1"/>
          <p:nvPr>
            <p:ph type="title"/>
          </p:nvPr>
        </p:nvSpPr>
        <p:spPr>
          <a:xfrm>
            <a:off x="950933" y="1859200"/>
            <a:ext cx="4481200" cy="3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21335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type="ctrTitle" idx="2"/>
          </p:nvPr>
        </p:nvSpPr>
        <p:spPr>
          <a:xfrm>
            <a:off x="6096000" y="1859199"/>
            <a:ext cx="51452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5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type="subTitle" idx="1"/>
          </p:nvPr>
        </p:nvSpPr>
        <p:spPr>
          <a:xfrm>
            <a:off x="6096000" y="3979752"/>
            <a:ext cx="37920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5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/>
        </p:txBody>
      </p:sp>
      <p:grpSp>
        <p:nvGrpSpPr>
          <p:cNvPr id="82" name="Google Shape;82;p6"/>
          <p:cNvGrpSpPr/>
          <p:nvPr/>
        </p:nvGrpSpPr>
        <p:grpSpPr>
          <a:xfrm rot="725288">
            <a:off x="9471771" y="3395473"/>
            <a:ext cx="2167072" cy="1760603"/>
            <a:chOff x="713676" y="3053704"/>
            <a:chExt cx="371589" cy="301907"/>
          </a:xfrm>
        </p:grpSpPr>
        <p:sp>
          <p:nvSpPr>
            <p:cNvPr id="83" name="Google Shape;83;p6"/>
            <p:cNvSpPr/>
            <p:nvPr/>
          </p:nvSpPr>
          <p:spPr>
            <a:xfrm>
              <a:off x="713676" y="3053704"/>
              <a:ext cx="371589" cy="301907"/>
            </a:xfrm>
            <a:custGeom>
              <a:avLst/>
              <a:gdLst/>
              <a:ahLst/>
              <a:cxnLst/>
              <a:rect l="l" t="t" r="r" b="b"/>
              <a:pathLst>
                <a:path w="10564" h="8583" extrusionOk="0">
                  <a:moveTo>
                    <a:pt x="215" y="0"/>
                  </a:moveTo>
                  <a:cubicBezTo>
                    <a:pt x="108" y="0"/>
                    <a:pt x="1" y="89"/>
                    <a:pt x="1" y="197"/>
                  </a:cubicBezTo>
                  <a:lnTo>
                    <a:pt x="1" y="8368"/>
                  </a:lnTo>
                  <a:cubicBezTo>
                    <a:pt x="1" y="8493"/>
                    <a:pt x="108" y="8583"/>
                    <a:pt x="215" y="8583"/>
                  </a:cubicBezTo>
                  <a:lnTo>
                    <a:pt x="10368" y="8583"/>
                  </a:lnTo>
                  <a:cubicBezTo>
                    <a:pt x="10475" y="8583"/>
                    <a:pt x="10564" y="8493"/>
                    <a:pt x="10564" y="8368"/>
                  </a:cubicBezTo>
                  <a:lnTo>
                    <a:pt x="10564" y="197"/>
                  </a:lnTo>
                  <a:cubicBezTo>
                    <a:pt x="10564" y="89"/>
                    <a:pt x="10475" y="0"/>
                    <a:pt x="10368" y="0"/>
                  </a:cubicBezTo>
                  <a:lnTo>
                    <a:pt x="6228" y="0"/>
                  </a:lnTo>
                  <a:cubicBezTo>
                    <a:pt x="6121" y="0"/>
                    <a:pt x="6032" y="72"/>
                    <a:pt x="6014" y="179"/>
                  </a:cubicBezTo>
                  <a:cubicBezTo>
                    <a:pt x="5996" y="304"/>
                    <a:pt x="6103" y="411"/>
                    <a:pt x="6228" y="411"/>
                  </a:cubicBezTo>
                  <a:lnTo>
                    <a:pt x="10153" y="411"/>
                  </a:lnTo>
                  <a:lnTo>
                    <a:pt x="10153" y="8172"/>
                  </a:lnTo>
                  <a:lnTo>
                    <a:pt x="429" y="8172"/>
                  </a:lnTo>
                  <a:lnTo>
                    <a:pt x="429" y="411"/>
                  </a:lnTo>
                  <a:lnTo>
                    <a:pt x="4355" y="411"/>
                  </a:lnTo>
                  <a:cubicBezTo>
                    <a:pt x="4462" y="411"/>
                    <a:pt x="4551" y="339"/>
                    <a:pt x="4569" y="232"/>
                  </a:cubicBezTo>
                  <a:cubicBezTo>
                    <a:pt x="4587" y="107"/>
                    <a:pt x="4479" y="0"/>
                    <a:pt x="4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743821" y="3089301"/>
              <a:ext cx="312600" cy="231170"/>
            </a:xfrm>
            <a:custGeom>
              <a:avLst/>
              <a:gdLst/>
              <a:ahLst/>
              <a:cxnLst/>
              <a:rect l="l" t="t" r="r" b="b"/>
              <a:pathLst>
                <a:path w="8887" h="6572" extrusionOk="0">
                  <a:moveTo>
                    <a:pt x="4443" y="451"/>
                  </a:moveTo>
                  <a:lnTo>
                    <a:pt x="8315" y="3288"/>
                  </a:lnTo>
                  <a:lnTo>
                    <a:pt x="4443" y="6107"/>
                  </a:lnTo>
                  <a:lnTo>
                    <a:pt x="554" y="3288"/>
                  </a:lnTo>
                  <a:lnTo>
                    <a:pt x="4443" y="451"/>
                  </a:lnTo>
                  <a:close/>
                  <a:moveTo>
                    <a:pt x="4443" y="1"/>
                  </a:moveTo>
                  <a:cubicBezTo>
                    <a:pt x="4399" y="1"/>
                    <a:pt x="4354" y="14"/>
                    <a:pt x="4318" y="41"/>
                  </a:cubicBezTo>
                  <a:lnTo>
                    <a:pt x="90" y="3110"/>
                  </a:lnTo>
                  <a:cubicBezTo>
                    <a:pt x="36" y="3146"/>
                    <a:pt x="0" y="3217"/>
                    <a:pt x="0" y="3288"/>
                  </a:cubicBezTo>
                  <a:cubicBezTo>
                    <a:pt x="0" y="3342"/>
                    <a:pt x="36" y="3413"/>
                    <a:pt x="90" y="3449"/>
                  </a:cubicBezTo>
                  <a:lnTo>
                    <a:pt x="4318" y="6536"/>
                  </a:lnTo>
                  <a:cubicBezTo>
                    <a:pt x="4354" y="6554"/>
                    <a:pt x="4390" y="6571"/>
                    <a:pt x="4443" y="6571"/>
                  </a:cubicBezTo>
                  <a:cubicBezTo>
                    <a:pt x="4479" y="6571"/>
                    <a:pt x="4532" y="6554"/>
                    <a:pt x="4568" y="6536"/>
                  </a:cubicBezTo>
                  <a:lnTo>
                    <a:pt x="8797" y="3449"/>
                  </a:lnTo>
                  <a:cubicBezTo>
                    <a:pt x="8850" y="3413"/>
                    <a:pt x="8886" y="3342"/>
                    <a:pt x="8886" y="3288"/>
                  </a:cubicBezTo>
                  <a:cubicBezTo>
                    <a:pt x="8886" y="3217"/>
                    <a:pt x="8850" y="3146"/>
                    <a:pt x="8797" y="3110"/>
                  </a:cubicBezTo>
                  <a:lnTo>
                    <a:pt x="4568" y="41"/>
                  </a:lnTo>
                  <a:cubicBezTo>
                    <a:pt x="4532" y="14"/>
                    <a:pt x="4488" y="1"/>
                    <a:pt x="4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37949" y="3142204"/>
              <a:ext cx="124308" cy="124906"/>
            </a:xfrm>
            <a:custGeom>
              <a:avLst/>
              <a:gdLst/>
              <a:ahLst/>
              <a:cxnLst/>
              <a:rect l="l" t="t" r="r" b="b"/>
              <a:pathLst>
                <a:path w="3534" h="3551" extrusionOk="0">
                  <a:moveTo>
                    <a:pt x="1767" y="428"/>
                  </a:moveTo>
                  <a:cubicBezTo>
                    <a:pt x="2463" y="428"/>
                    <a:pt x="3052" y="964"/>
                    <a:pt x="3105" y="1642"/>
                  </a:cubicBezTo>
                  <a:cubicBezTo>
                    <a:pt x="2499" y="1088"/>
                    <a:pt x="1714" y="767"/>
                    <a:pt x="893" y="749"/>
                  </a:cubicBezTo>
                  <a:cubicBezTo>
                    <a:pt x="1125" y="535"/>
                    <a:pt x="1428" y="428"/>
                    <a:pt x="1767" y="428"/>
                  </a:cubicBezTo>
                  <a:close/>
                  <a:moveTo>
                    <a:pt x="783" y="1151"/>
                  </a:moveTo>
                  <a:cubicBezTo>
                    <a:pt x="1648" y="1151"/>
                    <a:pt x="2479" y="1521"/>
                    <a:pt x="3070" y="2177"/>
                  </a:cubicBezTo>
                  <a:cubicBezTo>
                    <a:pt x="2891" y="2730"/>
                    <a:pt x="2374" y="3140"/>
                    <a:pt x="1767" y="3140"/>
                  </a:cubicBezTo>
                  <a:cubicBezTo>
                    <a:pt x="1018" y="3140"/>
                    <a:pt x="411" y="2534"/>
                    <a:pt x="411" y="1784"/>
                  </a:cubicBezTo>
                  <a:cubicBezTo>
                    <a:pt x="411" y="1552"/>
                    <a:pt x="465" y="1338"/>
                    <a:pt x="554" y="1160"/>
                  </a:cubicBezTo>
                  <a:cubicBezTo>
                    <a:pt x="630" y="1154"/>
                    <a:pt x="707" y="1151"/>
                    <a:pt x="783" y="1151"/>
                  </a:cubicBezTo>
                  <a:close/>
                  <a:moveTo>
                    <a:pt x="1767" y="0"/>
                  </a:moveTo>
                  <a:cubicBezTo>
                    <a:pt x="786" y="0"/>
                    <a:pt x="1" y="803"/>
                    <a:pt x="1" y="1784"/>
                  </a:cubicBezTo>
                  <a:cubicBezTo>
                    <a:pt x="1" y="2748"/>
                    <a:pt x="786" y="3551"/>
                    <a:pt x="1767" y="3551"/>
                  </a:cubicBezTo>
                  <a:cubicBezTo>
                    <a:pt x="2731" y="3551"/>
                    <a:pt x="3534" y="2748"/>
                    <a:pt x="3534" y="1784"/>
                  </a:cubicBezTo>
                  <a:cubicBezTo>
                    <a:pt x="3534" y="803"/>
                    <a:pt x="2731" y="0"/>
                    <a:pt x="17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70591" y="3197429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5" y="0"/>
                  </a:moveTo>
                  <a:cubicBezTo>
                    <a:pt x="161" y="0"/>
                    <a:pt x="108" y="18"/>
                    <a:pt x="54" y="72"/>
                  </a:cubicBezTo>
                  <a:cubicBezTo>
                    <a:pt x="18" y="107"/>
                    <a:pt x="1" y="161"/>
                    <a:pt x="1" y="214"/>
                  </a:cubicBezTo>
                  <a:cubicBezTo>
                    <a:pt x="1" y="268"/>
                    <a:pt x="18" y="321"/>
                    <a:pt x="54" y="357"/>
                  </a:cubicBezTo>
                  <a:cubicBezTo>
                    <a:pt x="108" y="393"/>
                    <a:pt x="161" y="411"/>
                    <a:pt x="215" y="411"/>
                  </a:cubicBezTo>
                  <a:cubicBezTo>
                    <a:pt x="268" y="411"/>
                    <a:pt x="322" y="393"/>
                    <a:pt x="357" y="357"/>
                  </a:cubicBezTo>
                  <a:cubicBezTo>
                    <a:pt x="393" y="321"/>
                    <a:pt x="411" y="268"/>
                    <a:pt x="411" y="214"/>
                  </a:cubicBezTo>
                  <a:cubicBezTo>
                    <a:pt x="411" y="161"/>
                    <a:pt x="393" y="107"/>
                    <a:pt x="357" y="72"/>
                  </a:cubicBezTo>
                  <a:cubicBezTo>
                    <a:pt x="322" y="18"/>
                    <a:pt x="268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85013" y="3221910"/>
              <a:ext cx="15125" cy="14457"/>
            </a:xfrm>
            <a:custGeom>
              <a:avLst/>
              <a:gdLst/>
              <a:ahLst/>
              <a:cxnLst/>
              <a:rect l="l" t="t" r="r" b="b"/>
              <a:pathLst>
                <a:path w="430" h="411" extrusionOk="0">
                  <a:moveTo>
                    <a:pt x="215" y="0"/>
                  </a:moveTo>
                  <a:cubicBezTo>
                    <a:pt x="162" y="0"/>
                    <a:pt x="108" y="36"/>
                    <a:pt x="72" y="71"/>
                  </a:cubicBezTo>
                  <a:cubicBezTo>
                    <a:pt x="37" y="107"/>
                    <a:pt x="1" y="161"/>
                    <a:pt x="1" y="214"/>
                  </a:cubicBezTo>
                  <a:cubicBezTo>
                    <a:pt x="1" y="268"/>
                    <a:pt x="37" y="321"/>
                    <a:pt x="72" y="357"/>
                  </a:cubicBezTo>
                  <a:cubicBezTo>
                    <a:pt x="108" y="393"/>
                    <a:pt x="162" y="410"/>
                    <a:pt x="215" y="410"/>
                  </a:cubicBezTo>
                  <a:cubicBezTo>
                    <a:pt x="269" y="410"/>
                    <a:pt x="322" y="393"/>
                    <a:pt x="358" y="357"/>
                  </a:cubicBezTo>
                  <a:cubicBezTo>
                    <a:pt x="394" y="321"/>
                    <a:pt x="429" y="268"/>
                    <a:pt x="429" y="214"/>
                  </a:cubicBezTo>
                  <a:cubicBezTo>
                    <a:pt x="429" y="161"/>
                    <a:pt x="394" y="107"/>
                    <a:pt x="358" y="71"/>
                  </a:cubicBezTo>
                  <a:cubicBezTo>
                    <a:pt x="322" y="36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913259" y="3214981"/>
              <a:ext cx="14492" cy="14492"/>
            </a:xfrm>
            <a:custGeom>
              <a:avLst/>
              <a:gdLst/>
              <a:ahLst/>
              <a:cxnLst/>
              <a:rect l="l" t="t" r="r" b="b"/>
              <a:pathLst>
                <a:path w="412" h="412" extrusionOk="0">
                  <a:moveTo>
                    <a:pt x="197" y="1"/>
                  </a:moveTo>
                  <a:cubicBezTo>
                    <a:pt x="144" y="1"/>
                    <a:pt x="90" y="19"/>
                    <a:pt x="54" y="54"/>
                  </a:cubicBezTo>
                  <a:cubicBezTo>
                    <a:pt x="19" y="90"/>
                    <a:pt x="1" y="144"/>
                    <a:pt x="1" y="197"/>
                  </a:cubicBezTo>
                  <a:cubicBezTo>
                    <a:pt x="1" y="251"/>
                    <a:pt x="19" y="304"/>
                    <a:pt x="54" y="340"/>
                  </a:cubicBezTo>
                  <a:cubicBezTo>
                    <a:pt x="90" y="376"/>
                    <a:pt x="144" y="411"/>
                    <a:pt x="197" y="411"/>
                  </a:cubicBezTo>
                  <a:cubicBezTo>
                    <a:pt x="269" y="411"/>
                    <a:pt x="322" y="376"/>
                    <a:pt x="358" y="340"/>
                  </a:cubicBezTo>
                  <a:cubicBezTo>
                    <a:pt x="393" y="304"/>
                    <a:pt x="411" y="251"/>
                    <a:pt x="411" y="197"/>
                  </a:cubicBezTo>
                  <a:cubicBezTo>
                    <a:pt x="411" y="144"/>
                    <a:pt x="393" y="90"/>
                    <a:pt x="358" y="54"/>
                  </a:cubicBezTo>
                  <a:cubicBezTo>
                    <a:pt x="322" y="19"/>
                    <a:pt x="269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92576" y="3053704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72"/>
                  </a:cubicBezTo>
                  <a:cubicBezTo>
                    <a:pt x="36" y="107"/>
                    <a:pt x="0" y="161"/>
                    <a:pt x="0" y="214"/>
                  </a:cubicBezTo>
                  <a:cubicBezTo>
                    <a:pt x="0" y="268"/>
                    <a:pt x="36" y="321"/>
                    <a:pt x="71" y="357"/>
                  </a:cubicBezTo>
                  <a:cubicBezTo>
                    <a:pt x="107" y="393"/>
                    <a:pt x="161" y="411"/>
                    <a:pt x="214" y="411"/>
                  </a:cubicBezTo>
                  <a:cubicBezTo>
                    <a:pt x="268" y="411"/>
                    <a:pt x="321" y="393"/>
                    <a:pt x="357" y="357"/>
                  </a:cubicBezTo>
                  <a:cubicBezTo>
                    <a:pt x="393" y="321"/>
                    <a:pt x="410" y="268"/>
                    <a:pt x="410" y="214"/>
                  </a:cubicBezTo>
                  <a:cubicBezTo>
                    <a:pt x="410" y="161"/>
                    <a:pt x="393" y="107"/>
                    <a:pt x="357" y="72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 rot="-5400000">
            <a:off x="10452663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/>
          <p:nvPr/>
        </p:nvSpPr>
        <p:spPr>
          <a:xfrm rot="-5400000">
            <a:off x="11038629" y="51032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-205100" y="1061467"/>
            <a:ext cx="1519463" cy="499608"/>
          </a:xfrm>
          <a:custGeom>
            <a:avLst/>
            <a:gdLst/>
            <a:ahLst/>
            <a:cxnLst/>
            <a:rect l="l" t="t" r="r" b="b"/>
            <a:pathLst>
              <a:path w="20246" h="6657" extrusionOk="0">
                <a:moveTo>
                  <a:pt x="10339" y="711"/>
                </a:moveTo>
                <a:cubicBezTo>
                  <a:pt x="11063" y="711"/>
                  <a:pt x="11804" y="908"/>
                  <a:pt x="12486" y="1326"/>
                </a:cubicBezTo>
                <a:cubicBezTo>
                  <a:pt x="13338" y="1850"/>
                  <a:pt x="13734" y="2605"/>
                  <a:pt x="14063" y="3450"/>
                </a:cubicBezTo>
                <a:cubicBezTo>
                  <a:pt x="14211" y="3822"/>
                  <a:pt x="14300" y="3987"/>
                  <a:pt x="14471" y="3987"/>
                </a:cubicBezTo>
                <a:cubicBezTo>
                  <a:pt x="14586" y="3987"/>
                  <a:pt x="14737" y="3913"/>
                  <a:pt x="14968" y="3779"/>
                </a:cubicBezTo>
                <a:cubicBezTo>
                  <a:pt x="15456" y="3498"/>
                  <a:pt x="15979" y="3365"/>
                  <a:pt x="16489" y="3365"/>
                </a:cubicBezTo>
                <a:cubicBezTo>
                  <a:pt x="17649" y="3365"/>
                  <a:pt x="18744" y="4050"/>
                  <a:pt x="19222" y="5229"/>
                </a:cubicBezTo>
                <a:cubicBezTo>
                  <a:pt x="19483" y="5872"/>
                  <a:pt x="19364" y="6066"/>
                  <a:pt x="18676" y="6066"/>
                </a:cubicBezTo>
                <a:cubicBezTo>
                  <a:pt x="15812" y="6074"/>
                  <a:pt x="12942" y="6074"/>
                  <a:pt x="10078" y="6074"/>
                </a:cubicBezTo>
                <a:cubicBezTo>
                  <a:pt x="7252" y="6074"/>
                  <a:pt x="4426" y="6074"/>
                  <a:pt x="1593" y="6066"/>
                </a:cubicBezTo>
                <a:cubicBezTo>
                  <a:pt x="867" y="6066"/>
                  <a:pt x="778" y="5909"/>
                  <a:pt x="995" y="5214"/>
                </a:cubicBezTo>
                <a:cubicBezTo>
                  <a:pt x="1436" y="3809"/>
                  <a:pt x="2742" y="3175"/>
                  <a:pt x="3963" y="3175"/>
                </a:cubicBezTo>
                <a:cubicBezTo>
                  <a:pt x="4581" y="3175"/>
                  <a:pt x="5178" y="3338"/>
                  <a:pt x="5630" y="3644"/>
                </a:cubicBezTo>
                <a:cubicBezTo>
                  <a:pt x="5902" y="3830"/>
                  <a:pt x="6080" y="3930"/>
                  <a:pt x="6214" y="3930"/>
                </a:cubicBezTo>
                <a:cubicBezTo>
                  <a:pt x="6404" y="3930"/>
                  <a:pt x="6507" y="3730"/>
                  <a:pt x="6669" y="3293"/>
                </a:cubicBezTo>
                <a:cubicBezTo>
                  <a:pt x="7264" y="1652"/>
                  <a:pt x="8759" y="711"/>
                  <a:pt x="10339" y="711"/>
                </a:cubicBezTo>
                <a:close/>
                <a:moveTo>
                  <a:pt x="10365" y="0"/>
                </a:moveTo>
                <a:cubicBezTo>
                  <a:pt x="8519" y="0"/>
                  <a:pt x="7109" y="811"/>
                  <a:pt x="6243" y="2515"/>
                </a:cubicBezTo>
                <a:cubicBezTo>
                  <a:pt x="6132" y="2737"/>
                  <a:pt x="6018" y="2846"/>
                  <a:pt x="5843" y="2846"/>
                </a:cubicBezTo>
                <a:cubicBezTo>
                  <a:pt x="5759" y="2846"/>
                  <a:pt x="5660" y="2821"/>
                  <a:pt x="5540" y="2769"/>
                </a:cubicBezTo>
                <a:cubicBezTo>
                  <a:pt x="4984" y="2538"/>
                  <a:pt x="4428" y="2429"/>
                  <a:pt x="3893" y="2429"/>
                </a:cubicBezTo>
                <a:cubicBezTo>
                  <a:pt x="2011" y="2429"/>
                  <a:pt x="406" y="3779"/>
                  <a:pt x="97" y="5887"/>
                </a:cubicBezTo>
                <a:cubicBezTo>
                  <a:pt x="0" y="6545"/>
                  <a:pt x="97" y="6657"/>
                  <a:pt x="778" y="6657"/>
                </a:cubicBezTo>
                <a:cubicBezTo>
                  <a:pt x="7013" y="6657"/>
                  <a:pt x="13248" y="6657"/>
                  <a:pt x="19483" y="6642"/>
                </a:cubicBezTo>
                <a:cubicBezTo>
                  <a:pt x="19737" y="6642"/>
                  <a:pt x="19992" y="6478"/>
                  <a:pt x="20246" y="6388"/>
                </a:cubicBezTo>
                <a:lnTo>
                  <a:pt x="20246" y="6171"/>
                </a:lnTo>
                <a:cubicBezTo>
                  <a:pt x="20201" y="6044"/>
                  <a:pt x="20134" y="5917"/>
                  <a:pt x="20111" y="5775"/>
                </a:cubicBezTo>
                <a:cubicBezTo>
                  <a:pt x="19791" y="3871"/>
                  <a:pt x="18283" y="2627"/>
                  <a:pt x="16517" y="2627"/>
                </a:cubicBezTo>
                <a:cubicBezTo>
                  <a:pt x="16098" y="2627"/>
                  <a:pt x="15665" y="2697"/>
                  <a:pt x="15229" y="2844"/>
                </a:cubicBezTo>
                <a:cubicBezTo>
                  <a:pt x="15106" y="2887"/>
                  <a:pt x="15004" y="2912"/>
                  <a:pt x="14917" y="2912"/>
                </a:cubicBezTo>
                <a:cubicBezTo>
                  <a:pt x="14744" y="2912"/>
                  <a:pt x="14625" y="2815"/>
                  <a:pt x="14497" y="2567"/>
                </a:cubicBezTo>
                <a:cubicBezTo>
                  <a:pt x="13674" y="982"/>
                  <a:pt x="12381" y="55"/>
                  <a:pt x="10564" y="3"/>
                </a:cubicBezTo>
                <a:cubicBezTo>
                  <a:pt x="10497" y="1"/>
                  <a:pt x="10431" y="0"/>
                  <a:pt x="103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7"/>
          <p:cNvSpPr txBox="1"/>
          <p:nvPr>
            <p:ph type="subTitle" idx="1"/>
          </p:nvPr>
        </p:nvSpPr>
        <p:spPr>
          <a:xfrm>
            <a:off x="3250815" y="2662433"/>
            <a:ext cx="7084400" cy="1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5" name="Google Shape;95;p7"/>
          <p:cNvSpPr txBox="1"/>
          <p:nvPr>
            <p:ph type="subTitle" idx="2"/>
          </p:nvPr>
        </p:nvSpPr>
        <p:spPr>
          <a:xfrm>
            <a:off x="3250348" y="2118600"/>
            <a:ext cx="7084400" cy="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type="subTitle" idx="3"/>
          </p:nvPr>
        </p:nvSpPr>
        <p:spPr>
          <a:xfrm>
            <a:off x="3250591" y="4751433"/>
            <a:ext cx="7084400" cy="1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8" name="Google Shape;98;p7"/>
          <p:cNvSpPr txBox="1"/>
          <p:nvPr>
            <p:ph type="subTitle" idx="4"/>
          </p:nvPr>
        </p:nvSpPr>
        <p:spPr>
          <a:xfrm>
            <a:off x="3250133" y="4207600"/>
            <a:ext cx="7084400" cy="6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9" name="Google Shape;99;p7"/>
          <p:cNvGrpSpPr/>
          <p:nvPr/>
        </p:nvGrpSpPr>
        <p:grpSpPr>
          <a:xfrm>
            <a:off x="280595" y="4353116"/>
            <a:ext cx="2259404" cy="2322436"/>
            <a:chOff x="3982313" y="1805378"/>
            <a:chExt cx="361529" cy="371589"/>
          </a:xfrm>
        </p:grpSpPr>
        <p:sp>
          <p:nvSpPr>
            <p:cNvPr id="100" name="Google Shape;100;p7"/>
            <p:cNvSpPr/>
            <p:nvPr/>
          </p:nvSpPr>
          <p:spPr>
            <a:xfrm>
              <a:off x="4127902" y="1865000"/>
              <a:ext cx="14492" cy="14457"/>
            </a:xfrm>
            <a:custGeom>
              <a:avLst/>
              <a:gdLst/>
              <a:ahLst/>
              <a:cxnLst/>
              <a:rect l="l" t="t" r="r" b="b"/>
              <a:pathLst>
                <a:path w="412" h="411" extrusionOk="0">
                  <a:moveTo>
                    <a:pt x="215" y="0"/>
                  </a:moveTo>
                  <a:cubicBezTo>
                    <a:pt x="144" y="0"/>
                    <a:pt x="90" y="18"/>
                    <a:pt x="54" y="54"/>
                  </a:cubicBezTo>
                  <a:cubicBezTo>
                    <a:pt x="19" y="90"/>
                    <a:pt x="1" y="143"/>
                    <a:pt x="1" y="197"/>
                  </a:cubicBezTo>
                  <a:cubicBezTo>
                    <a:pt x="1" y="268"/>
                    <a:pt x="19" y="322"/>
                    <a:pt x="54" y="357"/>
                  </a:cubicBezTo>
                  <a:cubicBezTo>
                    <a:pt x="90" y="393"/>
                    <a:pt x="144" y="411"/>
                    <a:pt x="215" y="411"/>
                  </a:cubicBezTo>
                  <a:cubicBezTo>
                    <a:pt x="269" y="411"/>
                    <a:pt x="322" y="393"/>
                    <a:pt x="358" y="357"/>
                  </a:cubicBezTo>
                  <a:cubicBezTo>
                    <a:pt x="393" y="322"/>
                    <a:pt x="411" y="268"/>
                    <a:pt x="411" y="197"/>
                  </a:cubicBezTo>
                  <a:cubicBezTo>
                    <a:pt x="411" y="143"/>
                    <a:pt x="393" y="90"/>
                    <a:pt x="358" y="54"/>
                  </a:cubicBezTo>
                  <a:cubicBezTo>
                    <a:pt x="322" y="18"/>
                    <a:pt x="269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3982313" y="1805378"/>
              <a:ext cx="361529" cy="371589"/>
            </a:xfrm>
            <a:custGeom>
              <a:avLst/>
              <a:gdLst/>
              <a:ahLst/>
              <a:cxnLst/>
              <a:rect l="l" t="t" r="r" b="b"/>
              <a:pathLst>
                <a:path w="10278" h="10564" extrusionOk="0">
                  <a:moveTo>
                    <a:pt x="7298" y="1035"/>
                  </a:moveTo>
                  <a:cubicBezTo>
                    <a:pt x="7619" y="1035"/>
                    <a:pt x="7905" y="1124"/>
                    <a:pt x="8155" y="1285"/>
                  </a:cubicBezTo>
                  <a:cubicBezTo>
                    <a:pt x="7833" y="1499"/>
                    <a:pt x="7601" y="1820"/>
                    <a:pt x="7494" y="2213"/>
                  </a:cubicBezTo>
                  <a:lnTo>
                    <a:pt x="5514" y="2213"/>
                  </a:lnTo>
                  <a:cubicBezTo>
                    <a:pt x="5442" y="2213"/>
                    <a:pt x="5389" y="2141"/>
                    <a:pt x="5389" y="2070"/>
                  </a:cubicBezTo>
                  <a:lnTo>
                    <a:pt x="5389" y="1035"/>
                  </a:lnTo>
                  <a:close/>
                  <a:moveTo>
                    <a:pt x="8476" y="1553"/>
                  </a:moveTo>
                  <a:cubicBezTo>
                    <a:pt x="8654" y="1749"/>
                    <a:pt x="8797" y="1999"/>
                    <a:pt x="8868" y="2284"/>
                  </a:cubicBezTo>
                  <a:cubicBezTo>
                    <a:pt x="8726" y="2231"/>
                    <a:pt x="8565" y="2213"/>
                    <a:pt x="8422" y="2213"/>
                  </a:cubicBezTo>
                  <a:lnTo>
                    <a:pt x="7923" y="2213"/>
                  </a:lnTo>
                  <a:cubicBezTo>
                    <a:pt x="8030" y="1927"/>
                    <a:pt x="8226" y="1695"/>
                    <a:pt x="8476" y="1553"/>
                  </a:cubicBezTo>
                  <a:close/>
                  <a:moveTo>
                    <a:pt x="4979" y="1231"/>
                  </a:moveTo>
                  <a:lnTo>
                    <a:pt x="4979" y="2052"/>
                  </a:lnTo>
                  <a:cubicBezTo>
                    <a:pt x="4979" y="2356"/>
                    <a:pt x="5211" y="2605"/>
                    <a:pt x="5514" y="2605"/>
                  </a:cubicBezTo>
                  <a:lnTo>
                    <a:pt x="5657" y="2605"/>
                  </a:lnTo>
                  <a:lnTo>
                    <a:pt x="5657" y="4247"/>
                  </a:lnTo>
                  <a:lnTo>
                    <a:pt x="5139" y="4247"/>
                  </a:lnTo>
                  <a:cubicBezTo>
                    <a:pt x="4372" y="4247"/>
                    <a:pt x="3730" y="3622"/>
                    <a:pt x="3730" y="2837"/>
                  </a:cubicBezTo>
                  <a:lnTo>
                    <a:pt x="3730" y="2088"/>
                  </a:lnTo>
                  <a:cubicBezTo>
                    <a:pt x="3730" y="1624"/>
                    <a:pt x="4104" y="1231"/>
                    <a:pt x="4586" y="1231"/>
                  </a:cubicBezTo>
                  <a:close/>
                  <a:moveTo>
                    <a:pt x="3319" y="3230"/>
                  </a:moveTo>
                  <a:lnTo>
                    <a:pt x="3319" y="4675"/>
                  </a:lnTo>
                  <a:cubicBezTo>
                    <a:pt x="3319" y="5871"/>
                    <a:pt x="2409" y="6852"/>
                    <a:pt x="1232" y="6959"/>
                  </a:cubicBezTo>
                  <a:lnTo>
                    <a:pt x="1232" y="6334"/>
                  </a:lnTo>
                  <a:cubicBezTo>
                    <a:pt x="1927" y="6049"/>
                    <a:pt x="2463" y="5496"/>
                    <a:pt x="2730" y="4800"/>
                  </a:cubicBezTo>
                  <a:cubicBezTo>
                    <a:pt x="2766" y="4693"/>
                    <a:pt x="2713" y="4568"/>
                    <a:pt x="2605" y="4532"/>
                  </a:cubicBezTo>
                  <a:cubicBezTo>
                    <a:pt x="2583" y="4525"/>
                    <a:pt x="2561" y="4521"/>
                    <a:pt x="2539" y="4521"/>
                  </a:cubicBezTo>
                  <a:cubicBezTo>
                    <a:pt x="2456" y="4521"/>
                    <a:pt x="2380" y="4573"/>
                    <a:pt x="2338" y="4657"/>
                  </a:cubicBezTo>
                  <a:cubicBezTo>
                    <a:pt x="2142" y="5193"/>
                    <a:pt x="1749" y="5639"/>
                    <a:pt x="1232" y="5888"/>
                  </a:cubicBezTo>
                  <a:lnTo>
                    <a:pt x="1232" y="5514"/>
                  </a:lnTo>
                  <a:cubicBezTo>
                    <a:pt x="1232" y="4318"/>
                    <a:pt x="2159" y="3337"/>
                    <a:pt x="3319" y="3230"/>
                  </a:cubicBezTo>
                  <a:close/>
                  <a:moveTo>
                    <a:pt x="3730" y="3997"/>
                  </a:moveTo>
                  <a:cubicBezTo>
                    <a:pt x="4069" y="4407"/>
                    <a:pt x="4586" y="4657"/>
                    <a:pt x="5139" y="4657"/>
                  </a:cubicBezTo>
                  <a:lnTo>
                    <a:pt x="5657" y="4657"/>
                  </a:lnTo>
                  <a:lnTo>
                    <a:pt x="5657" y="5728"/>
                  </a:lnTo>
                  <a:cubicBezTo>
                    <a:pt x="5657" y="6210"/>
                    <a:pt x="5442" y="6656"/>
                    <a:pt x="5086" y="6977"/>
                  </a:cubicBezTo>
                  <a:lnTo>
                    <a:pt x="2927" y="6977"/>
                  </a:lnTo>
                  <a:cubicBezTo>
                    <a:pt x="2855" y="6905"/>
                    <a:pt x="2802" y="6852"/>
                    <a:pt x="2748" y="6763"/>
                  </a:cubicBezTo>
                  <a:cubicBezTo>
                    <a:pt x="3355" y="6281"/>
                    <a:pt x="3730" y="5514"/>
                    <a:pt x="3730" y="4675"/>
                  </a:cubicBezTo>
                  <a:lnTo>
                    <a:pt x="3730" y="3997"/>
                  </a:lnTo>
                  <a:close/>
                  <a:moveTo>
                    <a:pt x="9653" y="7387"/>
                  </a:moveTo>
                  <a:cubicBezTo>
                    <a:pt x="9760" y="7387"/>
                    <a:pt x="9850" y="7459"/>
                    <a:pt x="9867" y="7566"/>
                  </a:cubicBezTo>
                  <a:cubicBezTo>
                    <a:pt x="9885" y="7690"/>
                    <a:pt x="9778" y="7798"/>
                    <a:pt x="9653" y="7798"/>
                  </a:cubicBezTo>
                  <a:lnTo>
                    <a:pt x="7994" y="7798"/>
                  </a:lnTo>
                  <a:cubicBezTo>
                    <a:pt x="7940" y="7798"/>
                    <a:pt x="7869" y="7815"/>
                    <a:pt x="7833" y="7869"/>
                  </a:cubicBezTo>
                  <a:cubicBezTo>
                    <a:pt x="7762" y="7958"/>
                    <a:pt x="7780" y="8083"/>
                    <a:pt x="7851" y="8154"/>
                  </a:cubicBezTo>
                  <a:lnTo>
                    <a:pt x="8529" y="8832"/>
                  </a:lnTo>
                  <a:cubicBezTo>
                    <a:pt x="8618" y="8922"/>
                    <a:pt x="8618" y="9047"/>
                    <a:pt x="8529" y="9136"/>
                  </a:cubicBezTo>
                  <a:cubicBezTo>
                    <a:pt x="8494" y="9171"/>
                    <a:pt x="8440" y="9189"/>
                    <a:pt x="8387" y="9189"/>
                  </a:cubicBezTo>
                  <a:cubicBezTo>
                    <a:pt x="8333" y="9189"/>
                    <a:pt x="8279" y="9171"/>
                    <a:pt x="8244" y="9136"/>
                  </a:cubicBezTo>
                  <a:lnTo>
                    <a:pt x="6977" y="7851"/>
                  </a:lnTo>
                  <a:cubicBezTo>
                    <a:pt x="6923" y="7815"/>
                    <a:pt x="6888" y="7798"/>
                    <a:pt x="6816" y="7798"/>
                  </a:cubicBezTo>
                  <a:lnTo>
                    <a:pt x="643" y="7798"/>
                  </a:lnTo>
                  <a:cubicBezTo>
                    <a:pt x="536" y="7798"/>
                    <a:pt x="447" y="7726"/>
                    <a:pt x="429" y="7619"/>
                  </a:cubicBezTo>
                  <a:cubicBezTo>
                    <a:pt x="411" y="7494"/>
                    <a:pt x="500" y="7387"/>
                    <a:pt x="625" y="7387"/>
                  </a:cubicBezTo>
                  <a:close/>
                  <a:moveTo>
                    <a:pt x="4372" y="8190"/>
                  </a:moveTo>
                  <a:lnTo>
                    <a:pt x="4069" y="10153"/>
                  </a:lnTo>
                  <a:lnTo>
                    <a:pt x="2142" y="10153"/>
                  </a:lnTo>
                  <a:lnTo>
                    <a:pt x="3034" y="8190"/>
                  </a:lnTo>
                  <a:close/>
                  <a:moveTo>
                    <a:pt x="4122" y="0"/>
                  </a:moveTo>
                  <a:cubicBezTo>
                    <a:pt x="3854" y="0"/>
                    <a:pt x="3569" y="54"/>
                    <a:pt x="3319" y="161"/>
                  </a:cubicBezTo>
                  <a:cubicBezTo>
                    <a:pt x="3212" y="197"/>
                    <a:pt x="3159" y="304"/>
                    <a:pt x="3176" y="411"/>
                  </a:cubicBezTo>
                  <a:cubicBezTo>
                    <a:pt x="3205" y="510"/>
                    <a:pt x="3301" y="564"/>
                    <a:pt x="3393" y="564"/>
                  </a:cubicBezTo>
                  <a:cubicBezTo>
                    <a:pt x="3417" y="564"/>
                    <a:pt x="3440" y="561"/>
                    <a:pt x="3462" y="553"/>
                  </a:cubicBezTo>
                  <a:cubicBezTo>
                    <a:pt x="3676" y="464"/>
                    <a:pt x="3890" y="411"/>
                    <a:pt x="4122" y="411"/>
                  </a:cubicBezTo>
                  <a:lnTo>
                    <a:pt x="4604" y="411"/>
                  </a:lnTo>
                  <a:cubicBezTo>
                    <a:pt x="4800" y="411"/>
                    <a:pt x="4979" y="589"/>
                    <a:pt x="4979" y="785"/>
                  </a:cubicBezTo>
                  <a:lnTo>
                    <a:pt x="4979" y="821"/>
                  </a:lnTo>
                  <a:lnTo>
                    <a:pt x="4568" y="821"/>
                  </a:lnTo>
                  <a:cubicBezTo>
                    <a:pt x="3890" y="821"/>
                    <a:pt x="3319" y="1392"/>
                    <a:pt x="3319" y="2088"/>
                  </a:cubicBezTo>
                  <a:lnTo>
                    <a:pt x="3319" y="2802"/>
                  </a:lnTo>
                  <a:cubicBezTo>
                    <a:pt x="2998" y="2837"/>
                    <a:pt x="2695" y="2909"/>
                    <a:pt x="2409" y="3034"/>
                  </a:cubicBezTo>
                  <a:lnTo>
                    <a:pt x="2409" y="2141"/>
                  </a:lnTo>
                  <a:cubicBezTo>
                    <a:pt x="2409" y="2034"/>
                    <a:pt x="2427" y="1909"/>
                    <a:pt x="2445" y="1802"/>
                  </a:cubicBezTo>
                  <a:cubicBezTo>
                    <a:pt x="2463" y="1695"/>
                    <a:pt x="2409" y="1588"/>
                    <a:pt x="2302" y="1553"/>
                  </a:cubicBezTo>
                  <a:cubicBezTo>
                    <a:pt x="2284" y="1546"/>
                    <a:pt x="2264" y="1543"/>
                    <a:pt x="2245" y="1543"/>
                  </a:cubicBezTo>
                  <a:cubicBezTo>
                    <a:pt x="2155" y="1543"/>
                    <a:pt x="2067" y="1610"/>
                    <a:pt x="2052" y="1713"/>
                  </a:cubicBezTo>
                  <a:cubicBezTo>
                    <a:pt x="2017" y="1856"/>
                    <a:pt x="1999" y="1999"/>
                    <a:pt x="1999" y="2141"/>
                  </a:cubicBezTo>
                  <a:lnTo>
                    <a:pt x="1999" y="3283"/>
                  </a:lnTo>
                  <a:cubicBezTo>
                    <a:pt x="1999" y="3283"/>
                    <a:pt x="821" y="4586"/>
                    <a:pt x="821" y="5514"/>
                  </a:cubicBezTo>
                  <a:lnTo>
                    <a:pt x="821" y="6977"/>
                  </a:lnTo>
                  <a:lnTo>
                    <a:pt x="625" y="6977"/>
                  </a:lnTo>
                  <a:cubicBezTo>
                    <a:pt x="615" y="6976"/>
                    <a:pt x="605" y="6976"/>
                    <a:pt x="595" y="6976"/>
                  </a:cubicBezTo>
                  <a:cubicBezTo>
                    <a:pt x="269" y="6976"/>
                    <a:pt x="0" y="7254"/>
                    <a:pt x="0" y="7583"/>
                  </a:cubicBezTo>
                  <a:cubicBezTo>
                    <a:pt x="0" y="7922"/>
                    <a:pt x="625" y="8190"/>
                    <a:pt x="625" y="8190"/>
                  </a:cubicBezTo>
                  <a:lnTo>
                    <a:pt x="2570" y="8190"/>
                  </a:lnTo>
                  <a:lnTo>
                    <a:pt x="1624" y="10278"/>
                  </a:lnTo>
                  <a:cubicBezTo>
                    <a:pt x="1588" y="10349"/>
                    <a:pt x="1606" y="10456"/>
                    <a:pt x="1696" y="10527"/>
                  </a:cubicBezTo>
                  <a:cubicBezTo>
                    <a:pt x="1731" y="10545"/>
                    <a:pt x="1767" y="10563"/>
                    <a:pt x="1820" y="10563"/>
                  </a:cubicBezTo>
                  <a:lnTo>
                    <a:pt x="4247" y="10563"/>
                  </a:lnTo>
                  <a:cubicBezTo>
                    <a:pt x="4336" y="10563"/>
                    <a:pt x="4425" y="10492"/>
                    <a:pt x="4443" y="10385"/>
                  </a:cubicBezTo>
                  <a:lnTo>
                    <a:pt x="4782" y="8190"/>
                  </a:lnTo>
                  <a:lnTo>
                    <a:pt x="6745" y="8190"/>
                  </a:lnTo>
                  <a:lnTo>
                    <a:pt x="7940" y="9403"/>
                  </a:lnTo>
                  <a:cubicBezTo>
                    <a:pt x="8065" y="9528"/>
                    <a:pt x="8226" y="9600"/>
                    <a:pt x="8387" y="9600"/>
                  </a:cubicBezTo>
                  <a:cubicBezTo>
                    <a:pt x="8547" y="9600"/>
                    <a:pt x="8708" y="9528"/>
                    <a:pt x="8815" y="9403"/>
                  </a:cubicBezTo>
                  <a:cubicBezTo>
                    <a:pt x="9065" y="9171"/>
                    <a:pt x="9065" y="8779"/>
                    <a:pt x="8815" y="8529"/>
                  </a:cubicBezTo>
                  <a:lnTo>
                    <a:pt x="8494" y="8190"/>
                  </a:lnTo>
                  <a:lnTo>
                    <a:pt x="9671" y="8190"/>
                  </a:lnTo>
                  <a:cubicBezTo>
                    <a:pt x="9681" y="8191"/>
                    <a:pt x="9691" y="8191"/>
                    <a:pt x="9701" y="8191"/>
                  </a:cubicBezTo>
                  <a:cubicBezTo>
                    <a:pt x="10026" y="8191"/>
                    <a:pt x="10278" y="7912"/>
                    <a:pt x="10278" y="7583"/>
                  </a:cubicBezTo>
                  <a:cubicBezTo>
                    <a:pt x="10278" y="7244"/>
                    <a:pt x="10010" y="6959"/>
                    <a:pt x="9671" y="6959"/>
                  </a:cubicBezTo>
                  <a:lnTo>
                    <a:pt x="9671" y="6977"/>
                  </a:lnTo>
                  <a:lnTo>
                    <a:pt x="5639" y="6977"/>
                  </a:lnTo>
                  <a:cubicBezTo>
                    <a:pt x="5906" y="6620"/>
                    <a:pt x="6049" y="5728"/>
                    <a:pt x="6049" y="5728"/>
                  </a:cubicBezTo>
                  <a:lnTo>
                    <a:pt x="6049" y="2623"/>
                  </a:lnTo>
                  <a:lnTo>
                    <a:pt x="8422" y="2623"/>
                  </a:lnTo>
                  <a:cubicBezTo>
                    <a:pt x="8636" y="2623"/>
                    <a:pt x="8833" y="2695"/>
                    <a:pt x="9011" y="2802"/>
                  </a:cubicBezTo>
                  <a:cubicBezTo>
                    <a:pt x="9047" y="2837"/>
                    <a:pt x="9082" y="2855"/>
                    <a:pt x="9136" y="2855"/>
                  </a:cubicBezTo>
                  <a:cubicBezTo>
                    <a:pt x="9189" y="2855"/>
                    <a:pt x="9243" y="2819"/>
                    <a:pt x="9279" y="2784"/>
                  </a:cubicBezTo>
                  <a:cubicBezTo>
                    <a:pt x="9314" y="2748"/>
                    <a:pt x="9332" y="2695"/>
                    <a:pt x="9332" y="2641"/>
                  </a:cubicBezTo>
                  <a:cubicBezTo>
                    <a:pt x="9332" y="1517"/>
                    <a:pt x="8422" y="607"/>
                    <a:pt x="7298" y="607"/>
                  </a:cubicBezTo>
                  <a:lnTo>
                    <a:pt x="5353" y="607"/>
                  </a:lnTo>
                  <a:cubicBezTo>
                    <a:pt x="5264" y="250"/>
                    <a:pt x="4961" y="0"/>
                    <a:pt x="46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4067682" y="1830493"/>
              <a:ext cx="14457" cy="14457"/>
            </a:xfrm>
            <a:custGeom>
              <a:avLst/>
              <a:gdLst/>
              <a:ahLst/>
              <a:cxnLst/>
              <a:rect l="l" t="t" r="r" b="b"/>
              <a:pathLst>
                <a:path w="411" h="411" extrusionOk="0">
                  <a:moveTo>
                    <a:pt x="214" y="0"/>
                  </a:moveTo>
                  <a:cubicBezTo>
                    <a:pt x="161" y="0"/>
                    <a:pt x="107" y="18"/>
                    <a:pt x="71" y="54"/>
                  </a:cubicBezTo>
                  <a:cubicBezTo>
                    <a:pt x="36" y="89"/>
                    <a:pt x="0" y="143"/>
                    <a:pt x="0" y="196"/>
                  </a:cubicBezTo>
                  <a:cubicBezTo>
                    <a:pt x="0" y="250"/>
                    <a:pt x="36" y="303"/>
                    <a:pt x="71" y="339"/>
                  </a:cubicBezTo>
                  <a:cubicBezTo>
                    <a:pt x="107" y="393"/>
                    <a:pt x="161" y="410"/>
                    <a:pt x="214" y="410"/>
                  </a:cubicBezTo>
                  <a:cubicBezTo>
                    <a:pt x="268" y="410"/>
                    <a:pt x="321" y="393"/>
                    <a:pt x="357" y="339"/>
                  </a:cubicBezTo>
                  <a:cubicBezTo>
                    <a:pt x="393" y="303"/>
                    <a:pt x="410" y="250"/>
                    <a:pt x="410" y="196"/>
                  </a:cubicBezTo>
                  <a:cubicBezTo>
                    <a:pt x="410" y="143"/>
                    <a:pt x="393" y="89"/>
                    <a:pt x="357" y="54"/>
                  </a:cubicBezTo>
                  <a:cubicBezTo>
                    <a:pt x="321" y="18"/>
                    <a:pt x="268" y="0"/>
                    <a:pt x="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/>
          <p:nvPr>
            <p:ph type="pic" idx="2"/>
          </p:nvPr>
        </p:nvSpPr>
        <p:spPr>
          <a:xfrm>
            <a:off x="-20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8"/>
          <p:cNvSpPr txBox="1"/>
          <p:nvPr>
            <p:ph type="ctrTitle"/>
          </p:nvPr>
        </p:nvSpPr>
        <p:spPr>
          <a:xfrm>
            <a:off x="950800" y="4636900"/>
            <a:ext cx="10290000" cy="15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 flipH="1">
            <a:off x="10812225" y="371786"/>
            <a:ext cx="745567" cy="901863"/>
            <a:chOff x="3803756" y="3758006"/>
            <a:chExt cx="724038" cy="875822"/>
          </a:xfrm>
        </p:grpSpPr>
        <p:sp>
          <p:nvSpPr>
            <p:cNvPr id="108" name="Google Shape;108;p9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" name="Google Shape;109;p9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9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9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9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9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9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9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6" name="Google Shape;116;p9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7" name="Google Shape;117;p9"/>
          <p:cNvSpPr/>
          <p:nvPr/>
        </p:nvSpPr>
        <p:spPr>
          <a:xfrm>
            <a:off x="741951" y="5929651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4461900" y="-211467"/>
            <a:ext cx="930800" cy="93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9"/>
          <p:cNvSpPr txBox="1"/>
          <p:nvPr>
            <p:ph type="subTitle" idx="1"/>
          </p:nvPr>
        </p:nvSpPr>
        <p:spPr>
          <a:xfrm>
            <a:off x="950967" y="4110951"/>
            <a:ext cx="42508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21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0" name="Google Shape;120;p9"/>
          <p:cNvSpPr txBox="1"/>
          <p:nvPr>
            <p:ph type="title"/>
          </p:nvPr>
        </p:nvSpPr>
        <p:spPr>
          <a:xfrm>
            <a:off x="950967" y="1729517"/>
            <a:ext cx="5894000" cy="23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8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 rot="5400000" flipH="1">
            <a:off x="1314737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0"/>
          <p:cNvSpPr/>
          <p:nvPr/>
        </p:nvSpPr>
        <p:spPr>
          <a:xfrm rot="5400000" flipH="1">
            <a:off x="728771" y="1507288"/>
            <a:ext cx="418000" cy="418000"/>
          </a:xfrm>
          <a:prstGeom prst="mathPlus">
            <a:avLst>
              <a:gd name="adj1" fmla="val 1182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" name="Google Shape;124;p10"/>
          <p:cNvGrpSpPr/>
          <p:nvPr/>
        </p:nvGrpSpPr>
        <p:grpSpPr>
          <a:xfrm flipH="1">
            <a:off x="10678063" y="459286"/>
            <a:ext cx="745567" cy="901863"/>
            <a:chOff x="3803756" y="3758006"/>
            <a:chExt cx="724038" cy="875822"/>
          </a:xfrm>
        </p:grpSpPr>
        <p:sp>
          <p:nvSpPr>
            <p:cNvPr id="125" name="Google Shape;125;p10"/>
            <p:cNvSpPr/>
            <p:nvPr/>
          </p:nvSpPr>
          <p:spPr>
            <a:xfrm>
              <a:off x="4107275" y="4129525"/>
              <a:ext cx="117000" cy="117000"/>
            </a:xfrm>
            <a:prstGeom prst="ellipse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10"/>
            <p:cNvCxnSpPr/>
            <p:nvPr/>
          </p:nvCxnSpPr>
          <p:spPr>
            <a:xfrm>
              <a:off x="3803756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" name="Google Shape;127;p10"/>
            <p:cNvCxnSpPr/>
            <p:nvPr/>
          </p:nvCxnSpPr>
          <p:spPr>
            <a:xfrm>
              <a:off x="4304294" y="4188025"/>
              <a:ext cx="223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8" name="Google Shape;128;p10"/>
            <p:cNvCxnSpPr/>
            <p:nvPr/>
          </p:nvCxnSpPr>
          <p:spPr>
            <a:xfrm>
              <a:off x="4165775" y="3758006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9" name="Google Shape;129;p10"/>
            <p:cNvCxnSpPr/>
            <p:nvPr/>
          </p:nvCxnSpPr>
          <p:spPr>
            <a:xfrm flipH="1">
              <a:off x="42575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0"/>
            <p:cNvCxnSpPr/>
            <p:nvPr/>
          </p:nvCxnSpPr>
          <p:spPr>
            <a:xfrm>
              <a:off x="3846925" y="3877456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0"/>
            <p:cNvCxnSpPr/>
            <p:nvPr/>
          </p:nvCxnSpPr>
          <p:spPr>
            <a:xfrm rot="10800000">
              <a:off x="4165775" y="4332328"/>
              <a:ext cx="0" cy="301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0"/>
            <p:cNvCxnSpPr/>
            <p:nvPr/>
          </p:nvCxnSpPr>
          <p:spPr>
            <a:xfrm rot="10800000" flipH="1">
              <a:off x="38469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10"/>
            <p:cNvCxnSpPr/>
            <p:nvPr/>
          </p:nvCxnSpPr>
          <p:spPr>
            <a:xfrm rot="10800000">
              <a:off x="4257525" y="4287278"/>
              <a:ext cx="227100" cy="227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4" name="Google Shape;134;p10"/>
          <p:cNvSpPr txBox="1"/>
          <p:nvPr>
            <p:ph type="subTitle" idx="1"/>
          </p:nvPr>
        </p:nvSpPr>
        <p:spPr>
          <a:xfrm>
            <a:off x="2805151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10"/>
          <p:cNvSpPr txBox="1"/>
          <p:nvPr>
            <p:ph type="title"/>
          </p:nvPr>
        </p:nvSpPr>
        <p:spPr>
          <a:xfrm>
            <a:off x="950967" y="2521133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type="subTitle" idx="2"/>
          </p:nvPr>
        </p:nvSpPr>
        <p:spPr>
          <a:xfrm>
            <a:off x="2804951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type="ctrTitle" idx="3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5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8" name="Google Shape;138;p10"/>
          <p:cNvSpPr txBox="1"/>
          <p:nvPr>
            <p:ph type="subTitle" idx="4"/>
          </p:nvPr>
        </p:nvSpPr>
        <p:spPr>
          <a:xfrm>
            <a:off x="8110684" y="31852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0"/>
          <p:cNvSpPr txBox="1"/>
          <p:nvPr>
            <p:ph type="title" idx="5"/>
          </p:nvPr>
        </p:nvSpPr>
        <p:spPr>
          <a:xfrm>
            <a:off x="6256367" y="25212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10"/>
          <p:cNvSpPr txBox="1"/>
          <p:nvPr>
            <p:ph type="subTitle" idx="6"/>
          </p:nvPr>
        </p:nvSpPr>
        <p:spPr>
          <a:xfrm>
            <a:off x="8110484" y="2521133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1" name="Google Shape;141;p10"/>
          <p:cNvSpPr txBox="1"/>
          <p:nvPr>
            <p:ph type="subTitle" idx="7"/>
          </p:nvPr>
        </p:nvSpPr>
        <p:spPr>
          <a:xfrm>
            <a:off x="2805151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2" name="Google Shape;142;p10"/>
          <p:cNvSpPr txBox="1"/>
          <p:nvPr>
            <p:ph type="title" idx="8"/>
          </p:nvPr>
        </p:nvSpPr>
        <p:spPr>
          <a:xfrm>
            <a:off x="9509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3" name="Google Shape;143;p10"/>
          <p:cNvSpPr txBox="1"/>
          <p:nvPr>
            <p:ph type="subTitle" idx="9"/>
          </p:nvPr>
        </p:nvSpPr>
        <p:spPr>
          <a:xfrm>
            <a:off x="2804951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type="subTitle" idx="13"/>
          </p:nvPr>
        </p:nvSpPr>
        <p:spPr>
          <a:xfrm>
            <a:off x="8110684" y="5049865"/>
            <a:ext cx="3130000" cy="6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86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5" name="Google Shape;145;p10"/>
          <p:cNvSpPr txBox="1"/>
          <p:nvPr>
            <p:ph type="title" idx="14"/>
          </p:nvPr>
        </p:nvSpPr>
        <p:spPr>
          <a:xfrm>
            <a:off x="6256367" y="4385667"/>
            <a:ext cx="1854000" cy="13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8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 b="1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6" name="Google Shape;146;p10"/>
          <p:cNvSpPr txBox="1"/>
          <p:nvPr>
            <p:ph type="subTitle" idx="15"/>
          </p:nvPr>
        </p:nvSpPr>
        <p:spPr>
          <a:xfrm>
            <a:off x="8110484" y="4385667"/>
            <a:ext cx="31300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665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●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○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vo"/>
              <a:buChar char="■"/>
              <a:defRPr sz="1865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 rot="468709">
            <a:off x="1687465" y="-61858"/>
            <a:ext cx="8817067" cy="6981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4" descr="Hansa Language Centr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665060" y="1828788"/>
            <a:ext cx="6861880" cy="320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de tempo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FUTURO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3" name="Picture 2" descr="foto-si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0925" y="2564765"/>
            <a:ext cx="7550150" cy="2701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de tempo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FUTURO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No futuro, _________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Daqui um tempo, 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Daqui (x) anos, 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ctrTitle"/>
          </p:nvPr>
        </p:nvSpPr>
        <p:spPr>
          <a:xfrm>
            <a:off x="950967" y="719333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CA" b="0">
                <a:solidFill>
                  <a:schemeClr val="lt2"/>
                </a:solidFill>
                <a:latin typeface="Ubuntu" charset="0"/>
                <a:cs typeface="Ubuntu" charset="0"/>
              </a:rPr>
              <a:t>Vamos falar!</a:t>
            </a:r>
            <a:endParaRPr lang="en-CA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graphicFrame>
        <p:nvGraphicFramePr>
          <p:cNvPr id="280" name="Google Shape;280;p31"/>
          <p:cNvGraphicFramePr/>
          <p:nvPr/>
        </p:nvGraphicFramePr>
        <p:xfrm>
          <a:off x="722131" y="1985211"/>
          <a:ext cx="10747700" cy="3260525"/>
        </p:xfrm>
        <a:graphic>
          <a:graphicData uri="http://schemas.openxmlformats.org/drawingml/2006/table">
            <a:tbl>
              <a:tblPr firstRow="1" bandRow="1">
                <a:noFill/>
                <a:tableStyleId>{3AEE9ED2-BFC2-4459-8971-DA7A8EED08C5}</a:tableStyleId>
              </a:tblPr>
              <a:tblGrid>
                <a:gridCol w="2686925"/>
                <a:gridCol w="2686925"/>
                <a:gridCol w="2686925"/>
                <a:gridCol w="2686925"/>
              </a:tblGrid>
              <a:tr h="46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Antigamente</a:t>
                      </a:r>
                      <a:endParaRPr lang="en-CA"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Atualmente</a:t>
                      </a:r>
                      <a:endParaRPr lang="en-CA"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Semana passada</a:t>
                      </a:r>
                      <a:endParaRPr lang="en-CA"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CA" sz="18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No futuro</a:t>
                      </a:r>
                      <a:endParaRPr lang="en-CA"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4D3FF"/>
                    </a:solidFill>
                  </a:tcPr>
                </a:tc>
              </a:tr>
              <a:tr h="69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CA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Eu praticava esportes quando era mais jovem</a:t>
                      </a:r>
                      <a:endParaRPr lang="en-CA"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CA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Eu não tenho praticado muitos esportes</a:t>
                      </a:r>
                      <a:endParaRPr lang="en-CA"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CA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Eu joguei futebol no sábado</a:t>
                      </a:r>
                      <a:endParaRPr lang="en-CA"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CA" sz="1600" b="0" u="none" strike="noStrike" cap="none">
                          <a:solidFill>
                            <a:srgbClr val="211A0E"/>
                          </a:solidFill>
                          <a:latin typeface="Ubuntu" charset="0"/>
                          <a:ea typeface="Be Vietnam Pro"/>
                          <a:cs typeface="Ubuntu" charset="0"/>
                          <a:sym typeface="Be Vietnam Pro"/>
                        </a:rPr>
                        <a:t>Eu vou andar de bicicleta</a:t>
                      </a:r>
                      <a:endParaRPr lang="en-CA" sz="16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</a:tr>
              <a:tr h="69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</a:tr>
              <a:tr h="69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</a:tr>
              <a:tr h="69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>
                        <a:solidFill>
                          <a:srgbClr val="211A0E"/>
                        </a:solidFill>
                        <a:latin typeface="Ubuntu" charset="0"/>
                        <a:ea typeface="Be Vietnam Pro"/>
                        <a:cs typeface="Ubuntu" charset="0"/>
                        <a:sym typeface="Be Vietnam Pro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Trocar uma ideia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Com seu colega, compartilhe as coisas que você fazia, faz e pretende fazer no futuro.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Trocar uma ideia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 aí? O que você tem a dizer?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Trocar uma ideia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Agora, fale sobre os costumes aqui no Canadá. Passado, presente e futuro de modo geral sobre a vida canadense.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Video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Veja o vídeo e responda as perguntas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Suco de Brasil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l">
              <a:buNone/>
            </a:pPr>
            <a:r>
              <a:rPr lang="pt-PT" altLang="en-US" sz="48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Quando um brasileiro ou uma brasileira te convida para uma visita em casa, é ideal que você leve um prato, seja comprado ou preparado por você.</a:t>
            </a:r>
            <a:endParaRPr lang="pt-PT" altLang="en-US" sz="48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Suco de Brasil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l">
              <a:buNone/>
            </a:pPr>
            <a:r>
              <a:rPr lang="pt-PT" altLang="en-US" sz="48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Especule sobre o futuro. O que você espera? O que você imagina?</a:t>
            </a:r>
            <a:endParaRPr lang="pt-PT" altLang="en-US" sz="48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3" name="Picture 2" descr="Snapshot_2025-02-04_13-33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3795" y="3429000"/>
            <a:ext cx="8048625" cy="2409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Lição de casa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l">
              <a:buNone/>
            </a:pPr>
            <a:r>
              <a:rPr lang="pt-PT" altLang="en-US" sz="48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Escreva um </a:t>
            </a:r>
            <a:r>
              <a:rPr lang="pt-PT" altLang="en-US" sz="4800" u="sng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pequeno</a:t>
            </a:r>
            <a:r>
              <a:rPr lang="pt-PT" altLang="en-US" sz="48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 parágrafo sobre a sua vida. Não precisa falar coisas verdadeiras, apenas pratique. Use passado, presente e futuro.</a:t>
            </a:r>
            <a:endParaRPr lang="pt-PT" altLang="en-US" sz="48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11500" b="0">
                <a:solidFill>
                  <a:schemeClr val="lt2"/>
                </a:solidFill>
                <a:latin typeface="Ubuntu" charset="0"/>
                <a:cs typeface="Ubuntu" charset="0"/>
              </a:rPr>
              <a:t>Pão na chapa</a:t>
            </a:r>
            <a:endParaRPr lang="pt-PT" altLang="en-US" sz="115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Converse com seu colega sobre o que </a:t>
            </a:r>
            <a:r>
              <a:rPr lang="pt-PT" altLang="en-US" sz="4400" u="sng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você gosta</a:t>
            </a: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 de fazer em seu </a:t>
            </a:r>
            <a:r>
              <a:rPr lang="pt-PT" altLang="en-US" sz="4400" u="sng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tempo livre</a:t>
            </a: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.</a:t>
            </a: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>
              <a:buNone/>
            </a:pP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>
              <a:buNone/>
            </a:pP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Exemplo: </a:t>
            </a:r>
            <a:r>
              <a:rPr lang="pt-PT" altLang="en-US" sz="4400" i="1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Eu gosto de assistir séries</a:t>
            </a: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.</a:t>
            </a: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50967" y="7353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</a:t>
            </a: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ão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441" name="Google Shape;441;p52"/>
          <p:cNvSpPr txBox="1"/>
          <p:nvPr>
            <p:ph type="body" idx="1"/>
          </p:nvPr>
        </p:nvSpPr>
        <p:spPr>
          <a:xfrm>
            <a:off x="950967" y="1890744"/>
            <a:ext cx="10290000" cy="39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4400">
                <a:solidFill>
                  <a:srgbClr val="211A0E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Fechou!</a:t>
            </a:r>
            <a:endParaRPr sz="44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28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Deal!</a:t>
            </a:r>
            <a:endParaRPr lang="pt-PT" sz="28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sz="2800">
                <a:solidFill>
                  <a:srgbClr val="A5844A"/>
                </a:solidFill>
                <a:latin typeface="Ubuntu" charset="0"/>
                <a:ea typeface="Be Vietnam Pro"/>
                <a:cs typeface="Ubuntu" charset="0"/>
                <a:sym typeface="Be Vietnam Pro"/>
              </a:rPr>
              <a:t>Agreed!</a:t>
            </a:r>
            <a:endParaRPr lang="pt-PT" sz="2800">
              <a:solidFill>
                <a:srgbClr val="A5844A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4800">
              <a:solidFill>
                <a:srgbClr val="211A0E"/>
              </a:solidFill>
              <a:latin typeface="Ubuntu" charset="0"/>
              <a:ea typeface="Be Vietnam Pro"/>
              <a:cs typeface="Ubuntu" charset="0"/>
              <a:sym typeface="Be Vietnam Pro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8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A: Quer tomar um café amanhã?</a:t>
            </a:r>
            <a:endParaRPr lang="pt-PT" altLang="en-US" sz="48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  <a:p>
            <a:pPr marL="186055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PT" altLang="en-US" sz="4800">
                <a:solidFill>
                  <a:srgbClr val="524225"/>
                </a:solidFill>
                <a:latin typeface="Ubuntu" charset="0"/>
                <a:ea typeface="Short Stack"/>
                <a:cs typeface="Ubuntu" charset="0"/>
                <a:sym typeface="Short Stack"/>
              </a:rPr>
              <a:t>B: Fechou!</a:t>
            </a:r>
            <a:endParaRPr lang="pt-PT" altLang="en-US" sz="4800">
              <a:solidFill>
                <a:srgbClr val="524225"/>
              </a:solidFill>
              <a:latin typeface="Ubuntu" charset="0"/>
              <a:ea typeface="Short Stack"/>
              <a:cs typeface="Ubuntu" charset="0"/>
              <a:sym typeface="Short St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brasileiras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pPr marL="139700" indent="0" algn="ctr">
              <a:buNone/>
            </a:pPr>
            <a:r>
              <a:rPr lang="pt-PT" altLang="en-US" sz="7200" i="1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 aí?!</a:t>
            </a: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ctr">
              <a:buNone/>
            </a:pP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ctr">
              <a:buNone/>
            </a:pP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Exemplo: E aí, tudo bem?</a:t>
            </a: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ctr">
              <a:buNone/>
            </a:pP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Exemplo: E aí, tudo bem.</a:t>
            </a: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8800" b="0">
                <a:solidFill>
                  <a:schemeClr val="lt2"/>
                </a:solidFill>
                <a:latin typeface="Ubuntu" charset="0"/>
                <a:cs typeface="Ubuntu" charset="0"/>
              </a:rPr>
              <a:t>Correção</a:t>
            </a:r>
            <a:endParaRPr lang="pt-PT" altLang="en-US" sz="88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120" y="3862070"/>
            <a:ext cx="10271760" cy="1932305"/>
          </a:xfrm>
        </p:spPr>
        <p:txBody>
          <a:bodyPr/>
          <a:p>
            <a:pPr marL="139700" indent="0" algn="ctr">
              <a:buNone/>
            </a:pPr>
            <a:r>
              <a:rPr lang="pt-PT" altLang="en-US" sz="44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  <a:sym typeface="+mn-ea"/>
              </a:rPr>
              <a:t>Troque sua lição de casa com a de seu colega e leia.</a:t>
            </a:r>
            <a:endParaRPr lang="pt-PT" altLang="en-US" sz="44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16600" b="0">
                <a:solidFill>
                  <a:schemeClr val="lt2"/>
                </a:solidFill>
                <a:latin typeface="Ubuntu" charset="0"/>
                <a:cs typeface="Ubuntu" charset="0"/>
              </a:rPr>
              <a:t>Atividades</a:t>
            </a:r>
            <a:endParaRPr lang="pt-PT" altLang="en-US" sz="166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/>
        <p:txBody>
          <a:bodyPr/>
          <a:p>
            <a:pPr marL="139700" indent="0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Diga ao seu professor as atividades que você </a:t>
            </a:r>
            <a:r>
              <a:rPr lang="pt-PT" altLang="en-US" sz="6000" u="sng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gostava</a:t>
            </a: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 de fazer quando era criança.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de tempo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PASSADO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2" name="Picture 1" descr="maxres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7985" y="2708910"/>
            <a:ext cx="6502402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de tempo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PASSADO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Antigamente, __________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Há uns anos atrás, 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Há (x) anos atrás, _________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de tempo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PRESENTE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2" name="Picture 1" descr="giph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5695" y="2708910"/>
            <a:ext cx="4800600" cy="3067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ctrTitle"/>
          </p:nvPr>
        </p:nvSpPr>
        <p:spPr>
          <a:xfrm>
            <a:off x="910962" y="116718"/>
            <a:ext cx="102900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</a:pPr>
            <a:r>
              <a:rPr lang="pt-PT" altLang="en-US" sz="7200" b="0">
                <a:solidFill>
                  <a:schemeClr val="lt2"/>
                </a:solidFill>
                <a:latin typeface="Ubuntu" charset="0"/>
                <a:cs typeface="Ubuntu" charset="0"/>
              </a:rPr>
              <a:t>Expressões de tempo</a:t>
            </a:r>
            <a:endParaRPr lang="pt-PT" altLang="en-US" sz="7200" b="0">
              <a:solidFill>
                <a:schemeClr val="lt2"/>
              </a:solidFill>
              <a:latin typeface="Ubuntu" charset="0"/>
              <a:cs typeface="Ubuntu" charset="0"/>
            </a:endParaRPr>
          </a:p>
        </p:txBody>
      </p:sp>
      <p:sp>
        <p:nvSpPr>
          <p:cNvPr id="2" name="Text Placeholder 1"/>
          <p:cNvSpPr/>
          <p:nvPr>
            <p:ph type="body" idx="1"/>
          </p:nvPr>
        </p:nvSpPr>
        <p:spPr>
          <a:xfrm>
            <a:off x="960000" y="1207418"/>
            <a:ext cx="10272000" cy="3998400"/>
          </a:xfrm>
        </p:spPr>
        <p:txBody>
          <a:bodyPr/>
          <a:p>
            <a:pPr marL="139700" indent="0" algn="ctr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PRESENTE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Atualmente, __________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Hoje em dia, ___________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  <a:p>
            <a:pPr marL="139700" indent="0" algn="l">
              <a:buNone/>
            </a:pPr>
            <a:r>
              <a:rPr lang="pt-PT" altLang="en-US" sz="6000">
                <a:solidFill>
                  <a:schemeClr val="bg1">
                    <a:lumMod val="10000"/>
                  </a:schemeClr>
                </a:solidFill>
                <a:latin typeface="Ubuntu" charset="0"/>
                <a:cs typeface="Ubuntu" charset="0"/>
              </a:rPr>
              <a:t>Agora, ________</a:t>
            </a:r>
            <a:endParaRPr lang="pt-PT" altLang="en-US" sz="6000">
              <a:solidFill>
                <a:schemeClr val="bg1">
                  <a:lumMod val="1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tical System of Brazil Minitheme by Slidesgo">
  <a:themeElements>
    <a:clrScheme name="Simple Light">
      <a:dk1>
        <a:srgbClr val="0439D9"/>
      </a:dk1>
      <a:lt1>
        <a:srgbClr val="F6F2EB"/>
      </a:lt1>
      <a:dk2>
        <a:srgbClr val="F2E205"/>
      </a:dk2>
      <a:lt2>
        <a:srgbClr val="03BE8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43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Presentation</Application>
  <PresentationFormat/>
  <Paragraphs>109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SimSun</vt:lpstr>
      <vt:lpstr>Wingdings</vt:lpstr>
      <vt:lpstr>Arial</vt:lpstr>
      <vt:lpstr>DejaVu Sans</vt:lpstr>
      <vt:lpstr>Be Vietnam Pro</vt:lpstr>
      <vt:lpstr>C059</vt:lpstr>
      <vt:lpstr>Arvo</vt:lpstr>
      <vt:lpstr>Darker Grotesque SemiBold</vt:lpstr>
      <vt:lpstr>Bebas Neue</vt:lpstr>
      <vt:lpstr>Twentieth Century</vt:lpstr>
      <vt:lpstr>Calibri</vt:lpstr>
      <vt:lpstr>Ubuntu</vt:lpstr>
      <vt:lpstr>Microsoft YaHei</vt:lpstr>
      <vt:lpstr>Droid Sans Fallback</vt:lpstr>
      <vt:lpstr>Arial Unicode MS</vt:lpstr>
      <vt:lpstr>Short Stack</vt:lpstr>
      <vt:lpstr>OpenSymbol</vt:lpstr>
      <vt:lpstr>Political System of Brazil Minitheme by Slidesgo</vt:lpstr>
      <vt:lpstr>PowerPoint 演示文稿</vt:lpstr>
      <vt:lpstr>Pão na chapa</vt:lpstr>
      <vt:lpstr>Expressão de início</vt:lpstr>
      <vt:lpstr>Expressão de início</vt:lpstr>
      <vt:lpstr>Atividades</vt:lpstr>
      <vt:lpstr>Expressões de tempo</vt:lpstr>
      <vt:lpstr>Expressões de tempo</vt:lpstr>
      <vt:lpstr>Expressões de tempo</vt:lpstr>
      <vt:lpstr>Expressões de tempo</vt:lpstr>
      <vt:lpstr>Expressões de tempo</vt:lpstr>
      <vt:lpstr>Expressões de tempo</vt:lpstr>
      <vt:lpstr>Vamos falar!</vt:lpstr>
      <vt:lpstr>Trocar uma ideia</vt:lpstr>
      <vt:lpstr>Trocar uma ideia</vt:lpstr>
      <vt:lpstr>Trocar uma ideia</vt:lpstr>
      <vt:lpstr>Video</vt:lpstr>
      <vt:lpstr>Suco de Brasil</vt:lpstr>
      <vt:lpstr>Suco de Brasil</vt:lpstr>
      <vt:lpstr>Lição de casa</vt:lpstr>
      <vt:lpstr>Expressão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28</cp:revision>
  <dcterms:created xsi:type="dcterms:W3CDTF">2025-02-05T15:08:57Z</dcterms:created>
  <dcterms:modified xsi:type="dcterms:W3CDTF">2025-02-05T15:08:57Z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