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71" r:id="rId5"/>
    <p:sldId id="281" r:id="rId6"/>
    <p:sldId id="283" r:id="rId7"/>
    <p:sldId id="272" r:id="rId8"/>
    <p:sldId id="267" r:id="rId9"/>
    <p:sldId id="273" r:id="rId10"/>
    <p:sldId id="274" r:id="rId11"/>
    <p:sldId id="275" r:id="rId12"/>
    <p:sldId id="276" r:id="rId13"/>
    <p:sldId id="279" r:id="rId14"/>
    <p:sldId id="282" r:id="rId15"/>
  </p:sldIdLst>
  <p:sldSz cx="12192000" cy="6858000"/>
  <p:notesSz cx="6858000" cy="9144000"/>
  <p:embeddedFontLst>
    <p:embeddedFont>
      <p:font typeface="Arvo" charset="0"/>
      <p:regular r:id="rId19"/>
      <p:bold r:id="rId20"/>
      <p:italic r:id="rId21"/>
      <p:boldItalic r:id="rId22"/>
    </p:embeddedFont>
    <p:embeddedFont>
      <p:font typeface="Bebas Neue" charset="0"/>
      <p:regular r:id="rId23"/>
    </p:embeddedFont>
    <p:embeddedFont>
      <p:font typeface="Short Stack" charset="0"/>
      <p:regular r:id="rId24"/>
    </p:embeddedFont>
    <p:embeddedFont>
      <p:font typeface="Be Vietnam Pro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font" Target="fonts/font10.fntdata"/><Relationship Id="rId27" Type="http://schemas.openxmlformats.org/officeDocument/2006/relationships/font" Target="fonts/font9.fntdata"/><Relationship Id="rId26" Type="http://schemas.openxmlformats.org/officeDocument/2006/relationships/font" Target="fonts/font8.fntdata"/><Relationship Id="rId25" Type="http://schemas.openxmlformats.org/officeDocument/2006/relationships/font" Target="fonts/font7.fntdata"/><Relationship Id="rId24" Type="http://schemas.openxmlformats.org/officeDocument/2006/relationships/font" Target="fonts/font6.fntdata"/><Relationship Id="rId23" Type="http://schemas.openxmlformats.org/officeDocument/2006/relationships/font" Target="fonts/font5.fntdata"/><Relationship Id="rId22" Type="http://schemas.openxmlformats.org/officeDocument/2006/relationships/font" Target="fonts/font4.fntdata"/><Relationship Id="rId21" Type="http://schemas.openxmlformats.org/officeDocument/2006/relationships/font" Target="fonts/font3.fntdata"/><Relationship Id="rId20" Type="http://schemas.openxmlformats.org/officeDocument/2006/relationships/font" Target="fonts/font2.fntdata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16" name="Google Shape;216;p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7" name="Google Shape;377;p2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4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9" name="Google Shape;399;p2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6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418" name="Google Shape;418;p2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6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4" name="Google Shape;324;p1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4741690c32_0_0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412" name="Google Shape;412;g24741690c32_0_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6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4" name="Google Shape;324;p1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7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0" name="Google Shape;330;p1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0" name="Google Shape;290;p1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8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6" name="Google Shape;336;p1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9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2" name="Google Shape;352;p19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0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8" name="Google Shape;368;p2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11032017" y="510317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9152667" y="5783300"/>
            <a:ext cx="1607200" cy="1607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821700" y="-420467"/>
            <a:ext cx="930800" cy="930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>
            <p:ph type="ctrTitle"/>
          </p:nvPr>
        </p:nvSpPr>
        <p:spPr>
          <a:xfrm>
            <a:off x="950967" y="1406299"/>
            <a:ext cx="5867200" cy="29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665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type="subTitle" idx="1"/>
          </p:nvPr>
        </p:nvSpPr>
        <p:spPr>
          <a:xfrm>
            <a:off x="950967" y="4432667"/>
            <a:ext cx="4324400" cy="9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grpSp>
        <p:nvGrpSpPr>
          <p:cNvPr id="18" name="Google Shape;18;p2"/>
          <p:cNvGrpSpPr/>
          <p:nvPr/>
        </p:nvGrpSpPr>
        <p:grpSpPr>
          <a:xfrm rot="725288">
            <a:off x="9471771" y="3395473"/>
            <a:ext cx="2167072" cy="1760603"/>
            <a:chOff x="713676" y="3053704"/>
            <a:chExt cx="371589" cy="301907"/>
          </a:xfrm>
        </p:grpSpPr>
        <p:sp>
          <p:nvSpPr>
            <p:cNvPr id="19" name="Google Shape;19;p2"/>
            <p:cNvSpPr/>
            <p:nvPr/>
          </p:nvSpPr>
          <p:spPr>
            <a:xfrm>
              <a:off x="713676" y="3053704"/>
              <a:ext cx="371589" cy="301907"/>
            </a:xfrm>
            <a:custGeom>
              <a:avLst/>
              <a:gdLst/>
              <a:ahLst/>
              <a:cxnLst/>
              <a:rect l="l" t="t" r="r" b="b"/>
              <a:pathLst>
                <a:path w="10564" h="8583" extrusionOk="0">
                  <a:moveTo>
                    <a:pt x="215" y="0"/>
                  </a:moveTo>
                  <a:cubicBezTo>
                    <a:pt x="108" y="0"/>
                    <a:pt x="1" y="89"/>
                    <a:pt x="1" y="197"/>
                  </a:cubicBezTo>
                  <a:lnTo>
                    <a:pt x="1" y="8368"/>
                  </a:lnTo>
                  <a:cubicBezTo>
                    <a:pt x="1" y="8493"/>
                    <a:pt x="108" y="8583"/>
                    <a:pt x="215" y="8583"/>
                  </a:cubicBezTo>
                  <a:lnTo>
                    <a:pt x="10368" y="8583"/>
                  </a:lnTo>
                  <a:cubicBezTo>
                    <a:pt x="10475" y="8583"/>
                    <a:pt x="10564" y="8493"/>
                    <a:pt x="10564" y="8368"/>
                  </a:cubicBezTo>
                  <a:lnTo>
                    <a:pt x="10564" y="197"/>
                  </a:lnTo>
                  <a:cubicBezTo>
                    <a:pt x="10564" y="89"/>
                    <a:pt x="10475" y="0"/>
                    <a:pt x="10368" y="0"/>
                  </a:cubicBezTo>
                  <a:lnTo>
                    <a:pt x="6228" y="0"/>
                  </a:lnTo>
                  <a:cubicBezTo>
                    <a:pt x="6121" y="0"/>
                    <a:pt x="6032" y="72"/>
                    <a:pt x="6014" y="179"/>
                  </a:cubicBezTo>
                  <a:cubicBezTo>
                    <a:pt x="5996" y="304"/>
                    <a:pt x="6103" y="411"/>
                    <a:pt x="6228" y="411"/>
                  </a:cubicBezTo>
                  <a:lnTo>
                    <a:pt x="10153" y="411"/>
                  </a:lnTo>
                  <a:lnTo>
                    <a:pt x="10153" y="8172"/>
                  </a:lnTo>
                  <a:lnTo>
                    <a:pt x="429" y="8172"/>
                  </a:lnTo>
                  <a:lnTo>
                    <a:pt x="429" y="411"/>
                  </a:lnTo>
                  <a:lnTo>
                    <a:pt x="4355" y="411"/>
                  </a:lnTo>
                  <a:cubicBezTo>
                    <a:pt x="4462" y="411"/>
                    <a:pt x="4551" y="339"/>
                    <a:pt x="4569" y="232"/>
                  </a:cubicBezTo>
                  <a:cubicBezTo>
                    <a:pt x="4587" y="107"/>
                    <a:pt x="4479" y="0"/>
                    <a:pt x="43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43821" y="3089301"/>
              <a:ext cx="312600" cy="231170"/>
            </a:xfrm>
            <a:custGeom>
              <a:avLst/>
              <a:gdLst/>
              <a:ahLst/>
              <a:cxnLst/>
              <a:rect l="l" t="t" r="r" b="b"/>
              <a:pathLst>
                <a:path w="8887" h="6572" extrusionOk="0">
                  <a:moveTo>
                    <a:pt x="4443" y="451"/>
                  </a:moveTo>
                  <a:lnTo>
                    <a:pt x="8315" y="3288"/>
                  </a:lnTo>
                  <a:lnTo>
                    <a:pt x="4443" y="6107"/>
                  </a:lnTo>
                  <a:lnTo>
                    <a:pt x="554" y="3288"/>
                  </a:lnTo>
                  <a:lnTo>
                    <a:pt x="4443" y="451"/>
                  </a:lnTo>
                  <a:close/>
                  <a:moveTo>
                    <a:pt x="4443" y="1"/>
                  </a:moveTo>
                  <a:cubicBezTo>
                    <a:pt x="4399" y="1"/>
                    <a:pt x="4354" y="14"/>
                    <a:pt x="4318" y="41"/>
                  </a:cubicBezTo>
                  <a:lnTo>
                    <a:pt x="90" y="3110"/>
                  </a:lnTo>
                  <a:cubicBezTo>
                    <a:pt x="36" y="3146"/>
                    <a:pt x="0" y="3217"/>
                    <a:pt x="0" y="3288"/>
                  </a:cubicBezTo>
                  <a:cubicBezTo>
                    <a:pt x="0" y="3342"/>
                    <a:pt x="36" y="3413"/>
                    <a:pt x="90" y="3449"/>
                  </a:cubicBezTo>
                  <a:lnTo>
                    <a:pt x="4318" y="6536"/>
                  </a:lnTo>
                  <a:cubicBezTo>
                    <a:pt x="4354" y="6554"/>
                    <a:pt x="4390" y="6571"/>
                    <a:pt x="4443" y="6571"/>
                  </a:cubicBezTo>
                  <a:cubicBezTo>
                    <a:pt x="4479" y="6571"/>
                    <a:pt x="4532" y="6554"/>
                    <a:pt x="4568" y="6536"/>
                  </a:cubicBezTo>
                  <a:lnTo>
                    <a:pt x="8797" y="3449"/>
                  </a:lnTo>
                  <a:cubicBezTo>
                    <a:pt x="8850" y="3413"/>
                    <a:pt x="8886" y="3342"/>
                    <a:pt x="8886" y="3288"/>
                  </a:cubicBezTo>
                  <a:cubicBezTo>
                    <a:pt x="8886" y="3217"/>
                    <a:pt x="8850" y="3146"/>
                    <a:pt x="8797" y="3110"/>
                  </a:cubicBezTo>
                  <a:lnTo>
                    <a:pt x="4568" y="41"/>
                  </a:lnTo>
                  <a:cubicBezTo>
                    <a:pt x="4532" y="14"/>
                    <a:pt x="4488" y="1"/>
                    <a:pt x="44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7949" y="3142204"/>
              <a:ext cx="124308" cy="124906"/>
            </a:xfrm>
            <a:custGeom>
              <a:avLst/>
              <a:gdLst/>
              <a:ahLst/>
              <a:cxnLst/>
              <a:rect l="l" t="t" r="r" b="b"/>
              <a:pathLst>
                <a:path w="3534" h="3551" extrusionOk="0">
                  <a:moveTo>
                    <a:pt x="1767" y="428"/>
                  </a:moveTo>
                  <a:cubicBezTo>
                    <a:pt x="2463" y="428"/>
                    <a:pt x="3052" y="964"/>
                    <a:pt x="3105" y="1642"/>
                  </a:cubicBezTo>
                  <a:cubicBezTo>
                    <a:pt x="2499" y="1088"/>
                    <a:pt x="1714" y="767"/>
                    <a:pt x="893" y="749"/>
                  </a:cubicBezTo>
                  <a:cubicBezTo>
                    <a:pt x="1125" y="535"/>
                    <a:pt x="1428" y="428"/>
                    <a:pt x="1767" y="428"/>
                  </a:cubicBezTo>
                  <a:close/>
                  <a:moveTo>
                    <a:pt x="783" y="1151"/>
                  </a:moveTo>
                  <a:cubicBezTo>
                    <a:pt x="1648" y="1151"/>
                    <a:pt x="2479" y="1521"/>
                    <a:pt x="3070" y="2177"/>
                  </a:cubicBezTo>
                  <a:cubicBezTo>
                    <a:pt x="2891" y="2730"/>
                    <a:pt x="2374" y="3140"/>
                    <a:pt x="1767" y="3140"/>
                  </a:cubicBezTo>
                  <a:cubicBezTo>
                    <a:pt x="1018" y="3140"/>
                    <a:pt x="411" y="2534"/>
                    <a:pt x="411" y="1784"/>
                  </a:cubicBezTo>
                  <a:cubicBezTo>
                    <a:pt x="411" y="1552"/>
                    <a:pt x="465" y="1338"/>
                    <a:pt x="554" y="1160"/>
                  </a:cubicBezTo>
                  <a:cubicBezTo>
                    <a:pt x="630" y="1154"/>
                    <a:pt x="707" y="1151"/>
                    <a:pt x="783" y="1151"/>
                  </a:cubicBezTo>
                  <a:close/>
                  <a:moveTo>
                    <a:pt x="1767" y="0"/>
                  </a:moveTo>
                  <a:cubicBezTo>
                    <a:pt x="786" y="0"/>
                    <a:pt x="1" y="803"/>
                    <a:pt x="1" y="1784"/>
                  </a:cubicBezTo>
                  <a:cubicBezTo>
                    <a:pt x="1" y="2748"/>
                    <a:pt x="786" y="3551"/>
                    <a:pt x="1767" y="3551"/>
                  </a:cubicBezTo>
                  <a:cubicBezTo>
                    <a:pt x="2731" y="3551"/>
                    <a:pt x="3534" y="2748"/>
                    <a:pt x="3534" y="1784"/>
                  </a:cubicBezTo>
                  <a:cubicBezTo>
                    <a:pt x="3534" y="803"/>
                    <a:pt x="2731" y="0"/>
                    <a:pt x="1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70591" y="3197429"/>
              <a:ext cx="14457" cy="14457"/>
            </a:xfrm>
            <a:custGeom>
              <a:avLst/>
              <a:gdLst/>
              <a:ahLst/>
              <a:cxnLst/>
              <a:rect l="l" t="t" r="r" b="b"/>
              <a:pathLst>
                <a:path w="411" h="411" extrusionOk="0">
                  <a:moveTo>
                    <a:pt x="215" y="0"/>
                  </a:moveTo>
                  <a:cubicBezTo>
                    <a:pt x="161" y="0"/>
                    <a:pt x="108" y="18"/>
                    <a:pt x="54" y="72"/>
                  </a:cubicBezTo>
                  <a:cubicBezTo>
                    <a:pt x="18" y="107"/>
                    <a:pt x="1" y="161"/>
                    <a:pt x="1" y="214"/>
                  </a:cubicBezTo>
                  <a:cubicBezTo>
                    <a:pt x="1" y="268"/>
                    <a:pt x="18" y="321"/>
                    <a:pt x="54" y="357"/>
                  </a:cubicBezTo>
                  <a:cubicBezTo>
                    <a:pt x="108" y="393"/>
                    <a:pt x="161" y="411"/>
                    <a:pt x="215" y="411"/>
                  </a:cubicBezTo>
                  <a:cubicBezTo>
                    <a:pt x="268" y="411"/>
                    <a:pt x="322" y="393"/>
                    <a:pt x="357" y="357"/>
                  </a:cubicBezTo>
                  <a:cubicBezTo>
                    <a:pt x="393" y="321"/>
                    <a:pt x="411" y="268"/>
                    <a:pt x="411" y="214"/>
                  </a:cubicBezTo>
                  <a:cubicBezTo>
                    <a:pt x="411" y="161"/>
                    <a:pt x="393" y="107"/>
                    <a:pt x="357" y="72"/>
                  </a:cubicBezTo>
                  <a:cubicBezTo>
                    <a:pt x="322" y="18"/>
                    <a:pt x="268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85013" y="3221910"/>
              <a:ext cx="15125" cy="14457"/>
            </a:xfrm>
            <a:custGeom>
              <a:avLst/>
              <a:gdLst/>
              <a:ahLst/>
              <a:cxnLst/>
              <a:rect l="l" t="t" r="r" b="b"/>
              <a:pathLst>
                <a:path w="430" h="411" extrusionOk="0">
                  <a:moveTo>
                    <a:pt x="215" y="0"/>
                  </a:moveTo>
                  <a:cubicBezTo>
                    <a:pt x="162" y="0"/>
                    <a:pt x="108" y="36"/>
                    <a:pt x="72" y="71"/>
                  </a:cubicBezTo>
                  <a:cubicBezTo>
                    <a:pt x="37" y="107"/>
                    <a:pt x="1" y="161"/>
                    <a:pt x="1" y="214"/>
                  </a:cubicBezTo>
                  <a:cubicBezTo>
                    <a:pt x="1" y="268"/>
                    <a:pt x="37" y="321"/>
                    <a:pt x="72" y="357"/>
                  </a:cubicBezTo>
                  <a:cubicBezTo>
                    <a:pt x="108" y="393"/>
                    <a:pt x="162" y="410"/>
                    <a:pt x="215" y="410"/>
                  </a:cubicBezTo>
                  <a:cubicBezTo>
                    <a:pt x="269" y="410"/>
                    <a:pt x="322" y="393"/>
                    <a:pt x="358" y="357"/>
                  </a:cubicBezTo>
                  <a:cubicBezTo>
                    <a:pt x="394" y="321"/>
                    <a:pt x="429" y="268"/>
                    <a:pt x="429" y="214"/>
                  </a:cubicBezTo>
                  <a:cubicBezTo>
                    <a:pt x="429" y="161"/>
                    <a:pt x="394" y="107"/>
                    <a:pt x="358" y="71"/>
                  </a:cubicBezTo>
                  <a:cubicBezTo>
                    <a:pt x="322" y="36"/>
                    <a:pt x="269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913259" y="3214981"/>
              <a:ext cx="14492" cy="14492"/>
            </a:xfrm>
            <a:custGeom>
              <a:avLst/>
              <a:gdLst/>
              <a:ahLst/>
              <a:cxnLst/>
              <a:rect l="l" t="t" r="r" b="b"/>
              <a:pathLst>
                <a:path w="412" h="412" extrusionOk="0">
                  <a:moveTo>
                    <a:pt x="197" y="1"/>
                  </a:moveTo>
                  <a:cubicBezTo>
                    <a:pt x="144" y="1"/>
                    <a:pt x="90" y="19"/>
                    <a:pt x="54" y="54"/>
                  </a:cubicBezTo>
                  <a:cubicBezTo>
                    <a:pt x="19" y="90"/>
                    <a:pt x="1" y="144"/>
                    <a:pt x="1" y="197"/>
                  </a:cubicBezTo>
                  <a:cubicBezTo>
                    <a:pt x="1" y="251"/>
                    <a:pt x="19" y="304"/>
                    <a:pt x="54" y="340"/>
                  </a:cubicBezTo>
                  <a:cubicBezTo>
                    <a:pt x="90" y="376"/>
                    <a:pt x="144" y="411"/>
                    <a:pt x="197" y="411"/>
                  </a:cubicBezTo>
                  <a:cubicBezTo>
                    <a:pt x="269" y="411"/>
                    <a:pt x="322" y="376"/>
                    <a:pt x="358" y="340"/>
                  </a:cubicBezTo>
                  <a:cubicBezTo>
                    <a:pt x="393" y="304"/>
                    <a:pt x="411" y="251"/>
                    <a:pt x="411" y="197"/>
                  </a:cubicBezTo>
                  <a:cubicBezTo>
                    <a:pt x="411" y="144"/>
                    <a:pt x="393" y="90"/>
                    <a:pt x="358" y="54"/>
                  </a:cubicBezTo>
                  <a:cubicBezTo>
                    <a:pt x="322" y="19"/>
                    <a:pt x="269" y="1"/>
                    <a:pt x="1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92576" y="3053704"/>
              <a:ext cx="14457" cy="14457"/>
            </a:xfrm>
            <a:custGeom>
              <a:avLst/>
              <a:gdLst/>
              <a:ahLst/>
              <a:cxnLst/>
              <a:rect l="l" t="t" r="r" b="b"/>
              <a:pathLst>
                <a:path w="411" h="411" extrusionOk="0">
                  <a:moveTo>
                    <a:pt x="214" y="0"/>
                  </a:moveTo>
                  <a:cubicBezTo>
                    <a:pt x="161" y="0"/>
                    <a:pt x="107" y="18"/>
                    <a:pt x="71" y="72"/>
                  </a:cubicBezTo>
                  <a:cubicBezTo>
                    <a:pt x="36" y="107"/>
                    <a:pt x="0" y="161"/>
                    <a:pt x="0" y="214"/>
                  </a:cubicBezTo>
                  <a:cubicBezTo>
                    <a:pt x="0" y="268"/>
                    <a:pt x="36" y="321"/>
                    <a:pt x="71" y="357"/>
                  </a:cubicBezTo>
                  <a:cubicBezTo>
                    <a:pt x="107" y="393"/>
                    <a:pt x="161" y="411"/>
                    <a:pt x="214" y="411"/>
                  </a:cubicBezTo>
                  <a:cubicBezTo>
                    <a:pt x="268" y="411"/>
                    <a:pt x="321" y="393"/>
                    <a:pt x="357" y="357"/>
                  </a:cubicBezTo>
                  <a:cubicBezTo>
                    <a:pt x="393" y="321"/>
                    <a:pt x="410" y="268"/>
                    <a:pt x="410" y="214"/>
                  </a:cubicBezTo>
                  <a:cubicBezTo>
                    <a:pt x="410" y="161"/>
                    <a:pt x="393" y="107"/>
                    <a:pt x="357" y="72"/>
                  </a:cubicBezTo>
                  <a:cubicBezTo>
                    <a:pt x="321" y="18"/>
                    <a:pt x="268" y="0"/>
                    <a:pt x="2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282668" y="4898067"/>
            <a:ext cx="1336597" cy="1786296"/>
            <a:chOff x="4840266" y="1805378"/>
            <a:chExt cx="278058" cy="371589"/>
          </a:xfrm>
        </p:grpSpPr>
        <p:sp>
          <p:nvSpPr>
            <p:cNvPr id="27" name="Google Shape;27;p2"/>
            <p:cNvSpPr/>
            <p:nvPr/>
          </p:nvSpPr>
          <p:spPr>
            <a:xfrm>
              <a:off x="4840266" y="1805378"/>
              <a:ext cx="278058" cy="371589"/>
            </a:xfrm>
            <a:custGeom>
              <a:avLst/>
              <a:gdLst/>
              <a:ahLst/>
              <a:cxnLst/>
              <a:rect l="l" t="t" r="r" b="b"/>
              <a:pathLst>
                <a:path w="7905" h="10564" extrusionOk="0">
                  <a:moveTo>
                    <a:pt x="3961" y="536"/>
                  </a:moveTo>
                  <a:cubicBezTo>
                    <a:pt x="4140" y="785"/>
                    <a:pt x="4247" y="1107"/>
                    <a:pt x="4247" y="1428"/>
                  </a:cubicBezTo>
                  <a:lnTo>
                    <a:pt x="4247" y="2266"/>
                  </a:lnTo>
                  <a:cubicBezTo>
                    <a:pt x="4158" y="2266"/>
                    <a:pt x="4051" y="2248"/>
                    <a:pt x="3961" y="2248"/>
                  </a:cubicBezTo>
                  <a:cubicBezTo>
                    <a:pt x="3854" y="2248"/>
                    <a:pt x="3765" y="2266"/>
                    <a:pt x="3676" y="2266"/>
                  </a:cubicBezTo>
                  <a:lnTo>
                    <a:pt x="3676" y="1428"/>
                  </a:lnTo>
                  <a:cubicBezTo>
                    <a:pt x="3676" y="1089"/>
                    <a:pt x="3765" y="785"/>
                    <a:pt x="3961" y="536"/>
                  </a:cubicBezTo>
                  <a:close/>
                  <a:moveTo>
                    <a:pt x="1927" y="1017"/>
                  </a:moveTo>
                  <a:lnTo>
                    <a:pt x="1927" y="1017"/>
                  </a:lnTo>
                  <a:cubicBezTo>
                    <a:pt x="2231" y="1124"/>
                    <a:pt x="2498" y="1321"/>
                    <a:pt x="2695" y="1570"/>
                  </a:cubicBezTo>
                  <a:lnTo>
                    <a:pt x="3105" y="2159"/>
                  </a:lnTo>
                  <a:cubicBezTo>
                    <a:pt x="3159" y="2231"/>
                    <a:pt x="3194" y="2302"/>
                    <a:pt x="3212" y="2373"/>
                  </a:cubicBezTo>
                  <a:cubicBezTo>
                    <a:pt x="3051" y="2427"/>
                    <a:pt x="2891" y="2516"/>
                    <a:pt x="2730" y="2605"/>
                  </a:cubicBezTo>
                  <a:cubicBezTo>
                    <a:pt x="2695" y="2570"/>
                    <a:pt x="2659" y="2534"/>
                    <a:pt x="2641" y="2498"/>
                  </a:cubicBezTo>
                  <a:lnTo>
                    <a:pt x="2213" y="1909"/>
                  </a:lnTo>
                  <a:cubicBezTo>
                    <a:pt x="2034" y="1660"/>
                    <a:pt x="1927" y="1338"/>
                    <a:pt x="1927" y="1017"/>
                  </a:cubicBezTo>
                  <a:close/>
                  <a:moveTo>
                    <a:pt x="5960" y="1017"/>
                  </a:moveTo>
                  <a:cubicBezTo>
                    <a:pt x="5960" y="1338"/>
                    <a:pt x="5871" y="1660"/>
                    <a:pt x="5674" y="1909"/>
                  </a:cubicBezTo>
                  <a:lnTo>
                    <a:pt x="5264" y="2498"/>
                  </a:lnTo>
                  <a:cubicBezTo>
                    <a:pt x="5228" y="2534"/>
                    <a:pt x="5193" y="2570"/>
                    <a:pt x="5157" y="2605"/>
                  </a:cubicBezTo>
                  <a:cubicBezTo>
                    <a:pt x="5014" y="2516"/>
                    <a:pt x="4854" y="2427"/>
                    <a:pt x="4675" y="2373"/>
                  </a:cubicBezTo>
                  <a:cubicBezTo>
                    <a:pt x="4711" y="2302"/>
                    <a:pt x="4747" y="2231"/>
                    <a:pt x="4800" y="2159"/>
                  </a:cubicBezTo>
                  <a:lnTo>
                    <a:pt x="5210" y="1570"/>
                  </a:lnTo>
                  <a:cubicBezTo>
                    <a:pt x="5407" y="1321"/>
                    <a:pt x="5656" y="1124"/>
                    <a:pt x="5960" y="1017"/>
                  </a:cubicBezTo>
                  <a:close/>
                  <a:moveTo>
                    <a:pt x="3944" y="2659"/>
                  </a:moveTo>
                  <a:cubicBezTo>
                    <a:pt x="4978" y="2659"/>
                    <a:pt x="5817" y="3515"/>
                    <a:pt x="5817" y="4550"/>
                  </a:cubicBezTo>
                  <a:cubicBezTo>
                    <a:pt x="5817" y="4675"/>
                    <a:pt x="5710" y="4782"/>
                    <a:pt x="5585" y="4782"/>
                  </a:cubicBezTo>
                  <a:cubicBezTo>
                    <a:pt x="5442" y="4782"/>
                    <a:pt x="5335" y="4675"/>
                    <a:pt x="5335" y="4550"/>
                  </a:cubicBezTo>
                  <a:cubicBezTo>
                    <a:pt x="5335" y="3783"/>
                    <a:pt x="4711" y="3158"/>
                    <a:pt x="3944" y="3158"/>
                  </a:cubicBezTo>
                  <a:cubicBezTo>
                    <a:pt x="3194" y="3158"/>
                    <a:pt x="2570" y="3783"/>
                    <a:pt x="2570" y="4550"/>
                  </a:cubicBezTo>
                  <a:cubicBezTo>
                    <a:pt x="2570" y="4675"/>
                    <a:pt x="2463" y="4782"/>
                    <a:pt x="2320" y="4782"/>
                  </a:cubicBezTo>
                  <a:cubicBezTo>
                    <a:pt x="2177" y="4782"/>
                    <a:pt x="2070" y="4675"/>
                    <a:pt x="2070" y="4550"/>
                  </a:cubicBezTo>
                  <a:cubicBezTo>
                    <a:pt x="2070" y="3515"/>
                    <a:pt x="2909" y="2659"/>
                    <a:pt x="3944" y="2659"/>
                  </a:cubicBezTo>
                  <a:close/>
                  <a:moveTo>
                    <a:pt x="1963" y="5139"/>
                  </a:moveTo>
                  <a:cubicBezTo>
                    <a:pt x="2088" y="5139"/>
                    <a:pt x="2177" y="5228"/>
                    <a:pt x="2177" y="5353"/>
                  </a:cubicBezTo>
                  <a:cubicBezTo>
                    <a:pt x="2177" y="5460"/>
                    <a:pt x="2088" y="5567"/>
                    <a:pt x="1963" y="5567"/>
                  </a:cubicBezTo>
                  <a:cubicBezTo>
                    <a:pt x="1856" y="5567"/>
                    <a:pt x="1749" y="5460"/>
                    <a:pt x="1749" y="5353"/>
                  </a:cubicBezTo>
                  <a:cubicBezTo>
                    <a:pt x="1749" y="5228"/>
                    <a:pt x="1856" y="5139"/>
                    <a:pt x="1963" y="5139"/>
                  </a:cubicBezTo>
                  <a:close/>
                  <a:moveTo>
                    <a:pt x="5924" y="5139"/>
                  </a:moveTo>
                  <a:cubicBezTo>
                    <a:pt x="6049" y="5139"/>
                    <a:pt x="6138" y="5228"/>
                    <a:pt x="6138" y="5353"/>
                  </a:cubicBezTo>
                  <a:cubicBezTo>
                    <a:pt x="6138" y="5460"/>
                    <a:pt x="6049" y="5567"/>
                    <a:pt x="5924" y="5567"/>
                  </a:cubicBezTo>
                  <a:cubicBezTo>
                    <a:pt x="5817" y="5567"/>
                    <a:pt x="5710" y="5460"/>
                    <a:pt x="5710" y="5353"/>
                  </a:cubicBezTo>
                  <a:cubicBezTo>
                    <a:pt x="5710" y="5228"/>
                    <a:pt x="5817" y="5139"/>
                    <a:pt x="5924" y="5139"/>
                  </a:cubicBezTo>
                  <a:close/>
                  <a:moveTo>
                    <a:pt x="3944" y="3569"/>
                  </a:moveTo>
                  <a:cubicBezTo>
                    <a:pt x="4479" y="3569"/>
                    <a:pt x="4907" y="4015"/>
                    <a:pt x="4907" y="4532"/>
                  </a:cubicBezTo>
                  <a:cubicBezTo>
                    <a:pt x="4907" y="4818"/>
                    <a:pt x="5068" y="5032"/>
                    <a:pt x="5300" y="5139"/>
                  </a:cubicBezTo>
                  <a:lnTo>
                    <a:pt x="5300" y="5157"/>
                  </a:lnTo>
                  <a:cubicBezTo>
                    <a:pt x="5300" y="5763"/>
                    <a:pt x="4818" y="6245"/>
                    <a:pt x="4211" y="6245"/>
                  </a:cubicBezTo>
                  <a:lnTo>
                    <a:pt x="3676" y="6245"/>
                  </a:lnTo>
                  <a:cubicBezTo>
                    <a:pt x="3069" y="6245"/>
                    <a:pt x="2570" y="5763"/>
                    <a:pt x="2570" y="5157"/>
                  </a:cubicBezTo>
                  <a:lnTo>
                    <a:pt x="2570" y="5139"/>
                  </a:lnTo>
                  <a:cubicBezTo>
                    <a:pt x="2802" y="5032"/>
                    <a:pt x="2962" y="4818"/>
                    <a:pt x="2962" y="4532"/>
                  </a:cubicBezTo>
                  <a:cubicBezTo>
                    <a:pt x="2962" y="4015"/>
                    <a:pt x="3408" y="3569"/>
                    <a:pt x="3944" y="3569"/>
                  </a:cubicBezTo>
                  <a:close/>
                  <a:moveTo>
                    <a:pt x="4407" y="6656"/>
                  </a:moveTo>
                  <a:lnTo>
                    <a:pt x="4407" y="6905"/>
                  </a:lnTo>
                  <a:cubicBezTo>
                    <a:pt x="4407" y="7120"/>
                    <a:pt x="4586" y="7298"/>
                    <a:pt x="4818" y="7298"/>
                  </a:cubicBezTo>
                  <a:lnTo>
                    <a:pt x="5335" y="7298"/>
                  </a:lnTo>
                  <a:cubicBezTo>
                    <a:pt x="6459" y="7298"/>
                    <a:pt x="7369" y="8154"/>
                    <a:pt x="7476" y="9243"/>
                  </a:cubicBezTo>
                  <a:lnTo>
                    <a:pt x="6334" y="9243"/>
                  </a:lnTo>
                  <a:lnTo>
                    <a:pt x="6334" y="8797"/>
                  </a:lnTo>
                  <a:cubicBezTo>
                    <a:pt x="6334" y="8690"/>
                    <a:pt x="6263" y="8600"/>
                    <a:pt x="6156" y="8583"/>
                  </a:cubicBezTo>
                  <a:cubicBezTo>
                    <a:pt x="6147" y="8581"/>
                    <a:pt x="6138" y="8581"/>
                    <a:pt x="6129" y="8581"/>
                  </a:cubicBezTo>
                  <a:cubicBezTo>
                    <a:pt x="6016" y="8581"/>
                    <a:pt x="5924" y="8681"/>
                    <a:pt x="5924" y="8797"/>
                  </a:cubicBezTo>
                  <a:lnTo>
                    <a:pt x="5924" y="9635"/>
                  </a:lnTo>
                  <a:lnTo>
                    <a:pt x="3408" y="7120"/>
                  </a:lnTo>
                  <a:cubicBezTo>
                    <a:pt x="3462" y="7066"/>
                    <a:pt x="3480" y="6977"/>
                    <a:pt x="3480" y="6888"/>
                  </a:cubicBezTo>
                  <a:lnTo>
                    <a:pt x="3480" y="6656"/>
                  </a:lnTo>
                  <a:close/>
                  <a:moveTo>
                    <a:pt x="1571" y="9653"/>
                  </a:moveTo>
                  <a:lnTo>
                    <a:pt x="1571" y="10153"/>
                  </a:lnTo>
                  <a:lnTo>
                    <a:pt x="411" y="10153"/>
                  </a:lnTo>
                  <a:lnTo>
                    <a:pt x="411" y="9653"/>
                  </a:lnTo>
                  <a:close/>
                  <a:moveTo>
                    <a:pt x="7494" y="9653"/>
                  </a:moveTo>
                  <a:lnTo>
                    <a:pt x="7494" y="10153"/>
                  </a:lnTo>
                  <a:lnTo>
                    <a:pt x="6334" y="10153"/>
                  </a:lnTo>
                  <a:lnTo>
                    <a:pt x="6334" y="10135"/>
                  </a:lnTo>
                  <a:lnTo>
                    <a:pt x="6334" y="9653"/>
                  </a:lnTo>
                  <a:close/>
                  <a:moveTo>
                    <a:pt x="3944" y="0"/>
                  </a:moveTo>
                  <a:cubicBezTo>
                    <a:pt x="3944" y="0"/>
                    <a:pt x="3837" y="36"/>
                    <a:pt x="3801" y="72"/>
                  </a:cubicBezTo>
                  <a:cubicBezTo>
                    <a:pt x="3444" y="429"/>
                    <a:pt x="3248" y="910"/>
                    <a:pt x="3266" y="1428"/>
                  </a:cubicBezTo>
                  <a:lnTo>
                    <a:pt x="3266" y="1642"/>
                  </a:lnTo>
                  <a:lnTo>
                    <a:pt x="3016" y="1338"/>
                  </a:lnTo>
                  <a:cubicBezTo>
                    <a:pt x="2730" y="928"/>
                    <a:pt x="2284" y="643"/>
                    <a:pt x="1785" y="553"/>
                  </a:cubicBezTo>
                  <a:cubicBezTo>
                    <a:pt x="1731" y="553"/>
                    <a:pt x="1678" y="571"/>
                    <a:pt x="1624" y="589"/>
                  </a:cubicBezTo>
                  <a:cubicBezTo>
                    <a:pt x="1588" y="625"/>
                    <a:pt x="1553" y="678"/>
                    <a:pt x="1535" y="732"/>
                  </a:cubicBezTo>
                  <a:cubicBezTo>
                    <a:pt x="1463" y="1231"/>
                    <a:pt x="1588" y="1749"/>
                    <a:pt x="1892" y="2159"/>
                  </a:cubicBezTo>
                  <a:lnTo>
                    <a:pt x="2302" y="2730"/>
                  </a:lnTo>
                  <a:cubicBezTo>
                    <a:pt x="2338" y="2784"/>
                    <a:pt x="2373" y="2819"/>
                    <a:pt x="2409" y="2855"/>
                  </a:cubicBezTo>
                  <a:cubicBezTo>
                    <a:pt x="1945" y="3265"/>
                    <a:pt x="1660" y="3872"/>
                    <a:pt x="1660" y="4550"/>
                  </a:cubicBezTo>
                  <a:cubicBezTo>
                    <a:pt x="1660" y="4622"/>
                    <a:pt x="1678" y="4711"/>
                    <a:pt x="1695" y="4782"/>
                  </a:cubicBezTo>
                  <a:cubicBezTo>
                    <a:pt x="1481" y="4871"/>
                    <a:pt x="1339" y="5103"/>
                    <a:pt x="1339" y="5353"/>
                  </a:cubicBezTo>
                  <a:cubicBezTo>
                    <a:pt x="1339" y="5692"/>
                    <a:pt x="1624" y="5978"/>
                    <a:pt x="1963" y="5978"/>
                  </a:cubicBezTo>
                  <a:cubicBezTo>
                    <a:pt x="2106" y="5978"/>
                    <a:pt x="2231" y="5924"/>
                    <a:pt x="2338" y="5853"/>
                  </a:cubicBezTo>
                  <a:cubicBezTo>
                    <a:pt x="2498" y="6156"/>
                    <a:pt x="2766" y="6406"/>
                    <a:pt x="3069" y="6531"/>
                  </a:cubicBezTo>
                  <a:lnTo>
                    <a:pt x="3069" y="6888"/>
                  </a:lnTo>
                  <a:lnTo>
                    <a:pt x="2552" y="6888"/>
                  </a:lnTo>
                  <a:cubicBezTo>
                    <a:pt x="1142" y="6888"/>
                    <a:pt x="0" y="8029"/>
                    <a:pt x="0" y="9457"/>
                  </a:cubicBezTo>
                  <a:lnTo>
                    <a:pt x="0" y="10349"/>
                  </a:lnTo>
                  <a:cubicBezTo>
                    <a:pt x="0" y="10474"/>
                    <a:pt x="90" y="10563"/>
                    <a:pt x="214" y="10563"/>
                  </a:cubicBezTo>
                  <a:lnTo>
                    <a:pt x="1767" y="10563"/>
                  </a:lnTo>
                  <a:cubicBezTo>
                    <a:pt x="1892" y="10563"/>
                    <a:pt x="1981" y="10474"/>
                    <a:pt x="1981" y="10349"/>
                  </a:cubicBezTo>
                  <a:lnTo>
                    <a:pt x="1981" y="8797"/>
                  </a:lnTo>
                  <a:cubicBezTo>
                    <a:pt x="1981" y="8690"/>
                    <a:pt x="1910" y="8600"/>
                    <a:pt x="1802" y="8583"/>
                  </a:cubicBezTo>
                  <a:cubicBezTo>
                    <a:pt x="1793" y="8581"/>
                    <a:pt x="1784" y="8581"/>
                    <a:pt x="1775" y="8581"/>
                  </a:cubicBezTo>
                  <a:cubicBezTo>
                    <a:pt x="1662" y="8581"/>
                    <a:pt x="1571" y="8681"/>
                    <a:pt x="1571" y="8797"/>
                  </a:cubicBezTo>
                  <a:lnTo>
                    <a:pt x="1571" y="9243"/>
                  </a:lnTo>
                  <a:lnTo>
                    <a:pt x="411" y="9243"/>
                  </a:lnTo>
                  <a:cubicBezTo>
                    <a:pt x="500" y="8386"/>
                    <a:pt x="1089" y="7690"/>
                    <a:pt x="1856" y="7423"/>
                  </a:cubicBezTo>
                  <a:lnTo>
                    <a:pt x="2748" y="8297"/>
                  </a:lnTo>
                  <a:cubicBezTo>
                    <a:pt x="2784" y="8333"/>
                    <a:pt x="2837" y="8351"/>
                    <a:pt x="2891" y="8351"/>
                  </a:cubicBezTo>
                  <a:cubicBezTo>
                    <a:pt x="2944" y="8351"/>
                    <a:pt x="2998" y="8333"/>
                    <a:pt x="3034" y="8297"/>
                  </a:cubicBezTo>
                  <a:cubicBezTo>
                    <a:pt x="3105" y="8208"/>
                    <a:pt x="3105" y="8083"/>
                    <a:pt x="3034" y="7994"/>
                  </a:cubicBezTo>
                  <a:lnTo>
                    <a:pt x="2338" y="7316"/>
                  </a:lnTo>
                  <a:cubicBezTo>
                    <a:pt x="2409" y="7298"/>
                    <a:pt x="2480" y="7298"/>
                    <a:pt x="2552" y="7298"/>
                  </a:cubicBezTo>
                  <a:lnTo>
                    <a:pt x="2998" y="7298"/>
                  </a:lnTo>
                  <a:lnTo>
                    <a:pt x="5853" y="10153"/>
                  </a:lnTo>
                  <a:lnTo>
                    <a:pt x="5175" y="10153"/>
                  </a:lnTo>
                  <a:lnTo>
                    <a:pt x="4336" y="9314"/>
                  </a:lnTo>
                  <a:cubicBezTo>
                    <a:pt x="4300" y="9270"/>
                    <a:pt x="4247" y="9247"/>
                    <a:pt x="4193" y="9247"/>
                  </a:cubicBezTo>
                  <a:cubicBezTo>
                    <a:pt x="4140" y="9247"/>
                    <a:pt x="4086" y="9270"/>
                    <a:pt x="4051" y="9314"/>
                  </a:cubicBezTo>
                  <a:cubicBezTo>
                    <a:pt x="3961" y="9386"/>
                    <a:pt x="3961" y="9510"/>
                    <a:pt x="4051" y="9600"/>
                  </a:cubicBezTo>
                  <a:lnTo>
                    <a:pt x="4943" y="10510"/>
                  </a:lnTo>
                  <a:cubicBezTo>
                    <a:pt x="4978" y="10545"/>
                    <a:pt x="5032" y="10563"/>
                    <a:pt x="5086" y="10563"/>
                  </a:cubicBezTo>
                  <a:lnTo>
                    <a:pt x="7691" y="10563"/>
                  </a:lnTo>
                  <a:cubicBezTo>
                    <a:pt x="7815" y="10563"/>
                    <a:pt x="7905" y="10474"/>
                    <a:pt x="7905" y="10349"/>
                  </a:cubicBezTo>
                  <a:lnTo>
                    <a:pt x="7905" y="9457"/>
                  </a:lnTo>
                  <a:lnTo>
                    <a:pt x="7905" y="9439"/>
                  </a:lnTo>
                  <a:cubicBezTo>
                    <a:pt x="7905" y="8029"/>
                    <a:pt x="6745" y="6888"/>
                    <a:pt x="5335" y="6888"/>
                  </a:cubicBezTo>
                  <a:lnTo>
                    <a:pt x="4818" y="6888"/>
                  </a:lnTo>
                  <a:lnTo>
                    <a:pt x="4818" y="6531"/>
                  </a:lnTo>
                  <a:cubicBezTo>
                    <a:pt x="5139" y="6406"/>
                    <a:pt x="5389" y="6156"/>
                    <a:pt x="5549" y="5853"/>
                  </a:cubicBezTo>
                  <a:cubicBezTo>
                    <a:pt x="5656" y="5924"/>
                    <a:pt x="5781" y="5978"/>
                    <a:pt x="5924" y="5978"/>
                  </a:cubicBezTo>
                  <a:cubicBezTo>
                    <a:pt x="6281" y="5978"/>
                    <a:pt x="6566" y="5692"/>
                    <a:pt x="6566" y="5353"/>
                  </a:cubicBezTo>
                  <a:cubicBezTo>
                    <a:pt x="6566" y="5103"/>
                    <a:pt x="6406" y="4871"/>
                    <a:pt x="6192" y="4782"/>
                  </a:cubicBezTo>
                  <a:cubicBezTo>
                    <a:pt x="6227" y="4711"/>
                    <a:pt x="6245" y="4622"/>
                    <a:pt x="6245" y="4550"/>
                  </a:cubicBezTo>
                  <a:cubicBezTo>
                    <a:pt x="6245" y="3872"/>
                    <a:pt x="5942" y="3283"/>
                    <a:pt x="5496" y="2855"/>
                  </a:cubicBezTo>
                  <a:cubicBezTo>
                    <a:pt x="5532" y="2819"/>
                    <a:pt x="5567" y="2784"/>
                    <a:pt x="5603" y="2730"/>
                  </a:cubicBezTo>
                  <a:lnTo>
                    <a:pt x="6013" y="2159"/>
                  </a:lnTo>
                  <a:cubicBezTo>
                    <a:pt x="6317" y="1749"/>
                    <a:pt x="6442" y="1231"/>
                    <a:pt x="6352" y="732"/>
                  </a:cubicBezTo>
                  <a:cubicBezTo>
                    <a:pt x="6352" y="678"/>
                    <a:pt x="6317" y="625"/>
                    <a:pt x="6281" y="607"/>
                  </a:cubicBezTo>
                  <a:cubicBezTo>
                    <a:pt x="6227" y="571"/>
                    <a:pt x="6174" y="553"/>
                    <a:pt x="6120" y="553"/>
                  </a:cubicBezTo>
                  <a:cubicBezTo>
                    <a:pt x="5621" y="643"/>
                    <a:pt x="5175" y="928"/>
                    <a:pt x="4871" y="1338"/>
                  </a:cubicBezTo>
                  <a:lnTo>
                    <a:pt x="4657" y="1642"/>
                  </a:lnTo>
                  <a:lnTo>
                    <a:pt x="4657" y="1428"/>
                  </a:lnTo>
                  <a:cubicBezTo>
                    <a:pt x="4657" y="910"/>
                    <a:pt x="4461" y="429"/>
                    <a:pt x="4104" y="72"/>
                  </a:cubicBezTo>
                  <a:cubicBezTo>
                    <a:pt x="4051" y="36"/>
                    <a:pt x="3944" y="0"/>
                    <a:pt x="39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957610" y="2107883"/>
              <a:ext cx="14492" cy="14457"/>
            </a:xfrm>
            <a:custGeom>
              <a:avLst/>
              <a:gdLst/>
              <a:ahLst/>
              <a:cxnLst/>
              <a:rect l="l" t="t" r="r" b="b"/>
              <a:pathLst>
                <a:path w="412" h="411" extrusionOk="0">
                  <a:moveTo>
                    <a:pt x="197" y="0"/>
                  </a:moveTo>
                  <a:cubicBezTo>
                    <a:pt x="144" y="0"/>
                    <a:pt x="90" y="18"/>
                    <a:pt x="54" y="54"/>
                  </a:cubicBezTo>
                  <a:cubicBezTo>
                    <a:pt x="19" y="90"/>
                    <a:pt x="1" y="143"/>
                    <a:pt x="1" y="197"/>
                  </a:cubicBezTo>
                  <a:cubicBezTo>
                    <a:pt x="1" y="250"/>
                    <a:pt x="19" y="304"/>
                    <a:pt x="54" y="339"/>
                  </a:cubicBezTo>
                  <a:cubicBezTo>
                    <a:pt x="90" y="393"/>
                    <a:pt x="144" y="411"/>
                    <a:pt x="197" y="411"/>
                  </a:cubicBezTo>
                  <a:cubicBezTo>
                    <a:pt x="251" y="411"/>
                    <a:pt x="304" y="393"/>
                    <a:pt x="340" y="339"/>
                  </a:cubicBezTo>
                  <a:cubicBezTo>
                    <a:pt x="376" y="304"/>
                    <a:pt x="411" y="250"/>
                    <a:pt x="411" y="197"/>
                  </a:cubicBezTo>
                  <a:cubicBezTo>
                    <a:pt x="411" y="143"/>
                    <a:pt x="376" y="90"/>
                    <a:pt x="340" y="54"/>
                  </a:cubicBezTo>
                  <a:cubicBezTo>
                    <a:pt x="304" y="18"/>
                    <a:pt x="251" y="0"/>
                    <a:pt x="1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"/>
          <p:cNvSpPr/>
          <p:nvPr/>
        </p:nvSpPr>
        <p:spPr>
          <a:xfrm>
            <a:off x="11219634" y="510333"/>
            <a:ext cx="1519463" cy="499608"/>
          </a:xfrm>
          <a:custGeom>
            <a:avLst/>
            <a:gdLst/>
            <a:ahLst/>
            <a:cxnLst/>
            <a:rect l="l" t="t" r="r" b="b"/>
            <a:pathLst>
              <a:path w="20246" h="6657" extrusionOk="0">
                <a:moveTo>
                  <a:pt x="10339" y="711"/>
                </a:moveTo>
                <a:cubicBezTo>
                  <a:pt x="11063" y="711"/>
                  <a:pt x="11804" y="908"/>
                  <a:pt x="12486" y="1326"/>
                </a:cubicBezTo>
                <a:cubicBezTo>
                  <a:pt x="13338" y="1850"/>
                  <a:pt x="13734" y="2605"/>
                  <a:pt x="14063" y="3450"/>
                </a:cubicBezTo>
                <a:cubicBezTo>
                  <a:pt x="14211" y="3822"/>
                  <a:pt x="14300" y="3987"/>
                  <a:pt x="14471" y="3987"/>
                </a:cubicBezTo>
                <a:cubicBezTo>
                  <a:pt x="14586" y="3987"/>
                  <a:pt x="14737" y="3913"/>
                  <a:pt x="14968" y="3779"/>
                </a:cubicBezTo>
                <a:cubicBezTo>
                  <a:pt x="15456" y="3498"/>
                  <a:pt x="15979" y="3365"/>
                  <a:pt x="16489" y="3365"/>
                </a:cubicBezTo>
                <a:cubicBezTo>
                  <a:pt x="17649" y="3365"/>
                  <a:pt x="18744" y="4050"/>
                  <a:pt x="19222" y="5229"/>
                </a:cubicBezTo>
                <a:cubicBezTo>
                  <a:pt x="19483" y="5872"/>
                  <a:pt x="19364" y="6066"/>
                  <a:pt x="18676" y="6066"/>
                </a:cubicBezTo>
                <a:cubicBezTo>
                  <a:pt x="15812" y="6074"/>
                  <a:pt x="12942" y="6074"/>
                  <a:pt x="10078" y="6074"/>
                </a:cubicBezTo>
                <a:cubicBezTo>
                  <a:pt x="7252" y="6074"/>
                  <a:pt x="4426" y="6074"/>
                  <a:pt x="1593" y="6066"/>
                </a:cubicBezTo>
                <a:cubicBezTo>
                  <a:pt x="867" y="6066"/>
                  <a:pt x="778" y="5909"/>
                  <a:pt x="995" y="5214"/>
                </a:cubicBezTo>
                <a:cubicBezTo>
                  <a:pt x="1436" y="3809"/>
                  <a:pt x="2742" y="3175"/>
                  <a:pt x="3963" y="3175"/>
                </a:cubicBezTo>
                <a:cubicBezTo>
                  <a:pt x="4581" y="3175"/>
                  <a:pt x="5178" y="3338"/>
                  <a:pt x="5630" y="3644"/>
                </a:cubicBezTo>
                <a:cubicBezTo>
                  <a:pt x="5902" y="3830"/>
                  <a:pt x="6080" y="3930"/>
                  <a:pt x="6214" y="3930"/>
                </a:cubicBezTo>
                <a:cubicBezTo>
                  <a:pt x="6404" y="3930"/>
                  <a:pt x="6507" y="3730"/>
                  <a:pt x="6669" y="3293"/>
                </a:cubicBezTo>
                <a:cubicBezTo>
                  <a:pt x="7264" y="1652"/>
                  <a:pt x="8759" y="711"/>
                  <a:pt x="10339" y="711"/>
                </a:cubicBezTo>
                <a:close/>
                <a:moveTo>
                  <a:pt x="10365" y="0"/>
                </a:moveTo>
                <a:cubicBezTo>
                  <a:pt x="8519" y="0"/>
                  <a:pt x="7109" y="811"/>
                  <a:pt x="6243" y="2515"/>
                </a:cubicBezTo>
                <a:cubicBezTo>
                  <a:pt x="6132" y="2737"/>
                  <a:pt x="6018" y="2846"/>
                  <a:pt x="5843" y="2846"/>
                </a:cubicBezTo>
                <a:cubicBezTo>
                  <a:pt x="5759" y="2846"/>
                  <a:pt x="5660" y="2821"/>
                  <a:pt x="5540" y="2769"/>
                </a:cubicBezTo>
                <a:cubicBezTo>
                  <a:pt x="4984" y="2538"/>
                  <a:pt x="4428" y="2429"/>
                  <a:pt x="3893" y="2429"/>
                </a:cubicBezTo>
                <a:cubicBezTo>
                  <a:pt x="2011" y="2429"/>
                  <a:pt x="406" y="3779"/>
                  <a:pt x="97" y="5887"/>
                </a:cubicBezTo>
                <a:cubicBezTo>
                  <a:pt x="0" y="6545"/>
                  <a:pt x="97" y="6657"/>
                  <a:pt x="778" y="6657"/>
                </a:cubicBezTo>
                <a:cubicBezTo>
                  <a:pt x="7013" y="6657"/>
                  <a:pt x="13248" y="6657"/>
                  <a:pt x="19483" y="6642"/>
                </a:cubicBezTo>
                <a:cubicBezTo>
                  <a:pt x="19737" y="6642"/>
                  <a:pt x="19992" y="6478"/>
                  <a:pt x="20246" y="6388"/>
                </a:cubicBezTo>
                <a:lnTo>
                  <a:pt x="20246" y="6171"/>
                </a:lnTo>
                <a:cubicBezTo>
                  <a:pt x="20201" y="6044"/>
                  <a:pt x="20134" y="5917"/>
                  <a:pt x="20111" y="5775"/>
                </a:cubicBezTo>
                <a:cubicBezTo>
                  <a:pt x="19791" y="3871"/>
                  <a:pt x="18283" y="2627"/>
                  <a:pt x="16517" y="2627"/>
                </a:cubicBezTo>
                <a:cubicBezTo>
                  <a:pt x="16098" y="2627"/>
                  <a:pt x="15665" y="2697"/>
                  <a:pt x="15229" y="2844"/>
                </a:cubicBezTo>
                <a:cubicBezTo>
                  <a:pt x="15106" y="2887"/>
                  <a:pt x="15004" y="2912"/>
                  <a:pt x="14917" y="2912"/>
                </a:cubicBezTo>
                <a:cubicBezTo>
                  <a:pt x="14744" y="2912"/>
                  <a:pt x="14625" y="2815"/>
                  <a:pt x="14497" y="2567"/>
                </a:cubicBezTo>
                <a:cubicBezTo>
                  <a:pt x="13674" y="982"/>
                  <a:pt x="12381" y="55"/>
                  <a:pt x="10564" y="3"/>
                </a:cubicBezTo>
                <a:cubicBezTo>
                  <a:pt x="10497" y="1"/>
                  <a:pt x="10431" y="0"/>
                  <a:pt x="103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1"/>
          <p:cNvSpPr/>
          <p:nvPr/>
        </p:nvSpPr>
        <p:spPr>
          <a:xfrm rot="-5400000">
            <a:off x="11032024" y="1548521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1"/>
          <p:cNvSpPr/>
          <p:nvPr/>
        </p:nvSpPr>
        <p:spPr>
          <a:xfrm rot="10800000">
            <a:off x="752051" y="1105349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1"/>
          <p:cNvSpPr/>
          <p:nvPr/>
        </p:nvSpPr>
        <p:spPr>
          <a:xfrm rot="10800000">
            <a:off x="752051" y="519383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1"/>
          <p:cNvSpPr txBox="1"/>
          <p:nvPr>
            <p:ph type="ctrTitle"/>
          </p:nvPr>
        </p:nvSpPr>
        <p:spPr>
          <a:xfrm>
            <a:off x="950967" y="719333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37" name="Google Shape;137;p11"/>
          <p:cNvSpPr txBox="1"/>
          <p:nvPr>
            <p:ph type="subTitle" idx="1"/>
          </p:nvPr>
        </p:nvSpPr>
        <p:spPr>
          <a:xfrm>
            <a:off x="1318679" y="4635467"/>
            <a:ext cx="2582000" cy="10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8" name="Google Shape;138;p11"/>
          <p:cNvSpPr txBox="1"/>
          <p:nvPr>
            <p:ph type="subTitle" idx="2"/>
          </p:nvPr>
        </p:nvSpPr>
        <p:spPr>
          <a:xfrm>
            <a:off x="1318512" y="4256600"/>
            <a:ext cx="25820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665" b="1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9" name="Google Shape;139;p11"/>
          <p:cNvSpPr txBox="1"/>
          <p:nvPr>
            <p:ph type="subTitle" idx="3"/>
          </p:nvPr>
        </p:nvSpPr>
        <p:spPr>
          <a:xfrm>
            <a:off x="4805077" y="4635467"/>
            <a:ext cx="2582000" cy="10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0" name="Google Shape;140;p11"/>
          <p:cNvSpPr txBox="1"/>
          <p:nvPr>
            <p:ph type="subTitle" idx="4"/>
          </p:nvPr>
        </p:nvSpPr>
        <p:spPr>
          <a:xfrm>
            <a:off x="4804923" y="4256600"/>
            <a:ext cx="25820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665" b="1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1" name="Google Shape;141;p11"/>
          <p:cNvSpPr txBox="1"/>
          <p:nvPr>
            <p:ph type="subTitle" idx="5"/>
          </p:nvPr>
        </p:nvSpPr>
        <p:spPr>
          <a:xfrm>
            <a:off x="8291488" y="4635467"/>
            <a:ext cx="2582000" cy="10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2" name="Google Shape;142;p11"/>
          <p:cNvSpPr txBox="1"/>
          <p:nvPr>
            <p:ph type="subTitle" idx="6"/>
          </p:nvPr>
        </p:nvSpPr>
        <p:spPr>
          <a:xfrm>
            <a:off x="8291345" y="4256600"/>
            <a:ext cx="25820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665" b="1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3" name="Google Shape;143;p11"/>
          <p:cNvSpPr txBox="1"/>
          <p:nvPr>
            <p:ph type="subTitle" idx="7"/>
          </p:nvPr>
        </p:nvSpPr>
        <p:spPr>
          <a:xfrm>
            <a:off x="1318679" y="2812009"/>
            <a:ext cx="2582000" cy="10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4" name="Google Shape;144;p11"/>
          <p:cNvSpPr txBox="1"/>
          <p:nvPr>
            <p:ph type="subTitle" idx="8"/>
          </p:nvPr>
        </p:nvSpPr>
        <p:spPr>
          <a:xfrm>
            <a:off x="1318512" y="2433143"/>
            <a:ext cx="25820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665" b="1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5" name="Google Shape;145;p11"/>
          <p:cNvSpPr txBox="1"/>
          <p:nvPr>
            <p:ph type="subTitle" idx="9"/>
          </p:nvPr>
        </p:nvSpPr>
        <p:spPr>
          <a:xfrm>
            <a:off x="4805077" y="2812009"/>
            <a:ext cx="2582000" cy="10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6" name="Google Shape;146;p11"/>
          <p:cNvSpPr txBox="1"/>
          <p:nvPr>
            <p:ph type="subTitle" idx="13"/>
          </p:nvPr>
        </p:nvSpPr>
        <p:spPr>
          <a:xfrm>
            <a:off x="4804923" y="2433143"/>
            <a:ext cx="25820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665" b="1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7" name="Google Shape;147;p11"/>
          <p:cNvSpPr txBox="1"/>
          <p:nvPr>
            <p:ph type="subTitle" idx="14"/>
          </p:nvPr>
        </p:nvSpPr>
        <p:spPr>
          <a:xfrm>
            <a:off x="8291488" y="2812009"/>
            <a:ext cx="2582000" cy="10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8" name="Google Shape;148;p11"/>
          <p:cNvSpPr txBox="1"/>
          <p:nvPr>
            <p:ph type="subTitle" idx="15"/>
          </p:nvPr>
        </p:nvSpPr>
        <p:spPr>
          <a:xfrm>
            <a:off x="8291345" y="2433143"/>
            <a:ext cx="25820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665" b="1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"/>
          <p:cNvSpPr/>
          <p:nvPr/>
        </p:nvSpPr>
        <p:spPr>
          <a:xfrm>
            <a:off x="1159833" y="-211483"/>
            <a:ext cx="930800" cy="930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2"/>
          <p:cNvSpPr/>
          <p:nvPr/>
        </p:nvSpPr>
        <p:spPr>
          <a:xfrm>
            <a:off x="11032017" y="510317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2"/>
          <p:cNvSpPr/>
          <p:nvPr/>
        </p:nvSpPr>
        <p:spPr>
          <a:xfrm>
            <a:off x="11032033" y="1379267"/>
            <a:ext cx="1607200" cy="1607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2"/>
          <p:cNvSpPr/>
          <p:nvPr/>
        </p:nvSpPr>
        <p:spPr>
          <a:xfrm rot="10800000">
            <a:off x="741845" y="2822355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41845" y="2236388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5" name="Google Shape;155;p12"/>
          <p:cNvGrpSpPr/>
          <p:nvPr/>
        </p:nvGrpSpPr>
        <p:grpSpPr>
          <a:xfrm flipH="1">
            <a:off x="578175" y="5503703"/>
            <a:ext cx="745567" cy="901863"/>
            <a:chOff x="3803756" y="3758006"/>
            <a:chExt cx="724038" cy="875822"/>
          </a:xfrm>
        </p:grpSpPr>
        <p:sp>
          <p:nvSpPr>
            <p:cNvPr id="156" name="Google Shape;156;p12"/>
            <p:cNvSpPr/>
            <p:nvPr/>
          </p:nvSpPr>
          <p:spPr>
            <a:xfrm>
              <a:off x="4107275" y="4129525"/>
              <a:ext cx="117000" cy="117000"/>
            </a:xfrm>
            <a:prstGeom prst="ellipse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7" name="Google Shape;157;p12"/>
            <p:cNvCxnSpPr/>
            <p:nvPr/>
          </p:nvCxnSpPr>
          <p:spPr>
            <a:xfrm>
              <a:off x="3803756" y="4188025"/>
              <a:ext cx="2235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8" name="Google Shape;158;p12"/>
            <p:cNvCxnSpPr/>
            <p:nvPr/>
          </p:nvCxnSpPr>
          <p:spPr>
            <a:xfrm>
              <a:off x="4304294" y="4188025"/>
              <a:ext cx="2235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9" name="Google Shape;159;p12"/>
            <p:cNvCxnSpPr/>
            <p:nvPr/>
          </p:nvCxnSpPr>
          <p:spPr>
            <a:xfrm>
              <a:off x="4165775" y="3758006"/>
              <a:ext cx="0" cy="3015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0" name="Google Shape;160;p12"/>
            <p:cNvCxnSpPr/>
            <p:nvPr/>
          </p:nvCxnSpPr>
          <p:spPr>
            <a:xfrm flipH="1">
              <a:off x="4257525" y="3877456"/>
              <a:ext cx="227100" cy="227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1" name="Google Shape;161;p12"/>
            <p:cNvCxnSpPr/>
            <p:nvPr/>
          </p:nvCxnSpPr>
          <p:spPr>
            <a:xfrm>
              <a:off x="3846925" y="3877456"/>
              <a:ext cx="227100" cy="227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2" name="Google Shape;162;p12"/>
            <p:cNvCxnSpPr/>
            <p:nvPr/>
          </p:nvCxnSpPr>
          <p:spPr>
            <a:xfrm rot="10800000">
              <a:off x="4165775" y="4332328"/>
              <a:ext cx="0" cy="3015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3" name="Google Shape;163;p12"/>
            <p:cNvCxnSpPr/>
            <p:nvPr/>
          </p:nvCxnSpPr>
          <p:spPr>
            <a:xfrm rot="10800000" flipH="1">
              <a:off x="3846925" y="4287278"/>
              <a:ext cx="227100" cy="227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4" name="Google Shape;164;p12"/>
            <p:cNvCxnSpPr/>
            <p:nvPr/>
          </p:nvCxnSpPr>
          <p:spPr>
            <a:xfrm rot="10800000">
              <a:off x="4257525" y="4287278"/>
              <a:ext cx="227100" cy="227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5" name="Google Shape;165;p12"/>
          <p:cNvSpPr txBox="1"/>
          <p:nvPr>
            <p:ph type="ctrTitle"/>
          </p:nvPr>
        </p:nvSpPr>
        <p:spPr>
          <a:xfrm>
            <a:off x="3039400" y="719333"/>
            <a:ext cx="61132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935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66" name="Google Shape;166;p12"/>
          <p:cNvSpPr txBox="1"/>
          <p:nvPr>
            <p:ph type="subTitle" idx="1"/>
          </p:nvPr>
        </p:nvSpPr>
        <p:spPr>
          <a:xfrm>
            <a:off x="3039333" y="2038700"/>
            <a:ext cx="6113200" cy="18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sp>
        <p:nvSpPr>
          <p:cNvPr id="167" name="Google Shape;167;p12"/>
          <p:cNvSpPr txBox="1"/>
          <p:nvPr/>
        </p:nvSpPr>
        <p:spPr>
          <a:xfrm>
            <a:off x="2009633" y="5117731"/>
            <a:ext cx="81728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vo"/>
              <a:buNone/>
            </a:pPr>
            <a:r>
              <a:rPr lang="en-CA" sz="16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CREDITS:</a:t>
            </a:r>
            <a:r>
              <a:rPr lang="en-CA" sz="16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 This presentation template was created by </a:t>
            </a:r>
            <a:r>
              <a:rPr lang="en-CA" sz="1600" b="1" i="0" u="none" strike="noStrike" cap="none">
                <a:solidFill>
                  <a:schemeClr val="hlink"/>
                </a:solidFill>
                <a:uFill>
                  <a:noFill/>
                </a:uFill>
                <a:latin typeface="Arvo"/>
                <a:ea typeface="Arvo"/>
                <a:cs typeface="Arvo"/>
                <a:sym typeface="Arvo"/>
                <a:hlinkClick r:id="rId2"/>
              </a:rPr>
              <a:t>Slidesgo</a:t>
            </a:r>
            <a:r>
              <a:rPr lang="en-CA" sz="16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, and includes icons by </a:t>
            </a:r>
            <a:r>
              <a:rPr lang="en-CA" sz="1600" b="1" i="0" u="none" strike="noStrike" cap="none">
                <a:solidFill>
                  <a:schemeClr val="hlink"/>
                </a:solidFill>
                <a:uFill>
                  <a:noFill/>
                </a:uFill>
                <a:latin typeface="Arvo"/>
                <a:ea typeface="Arvo"/>
                <a:cs typeface="Arvo"/>
                <a:sym typeface="Arvo"/>
                <a:hlinkClick r:id="rId3"/>
              </a:rPr>
              <a:t>Flaticon</a:t>
            </a:r>
            <a:r>
              <a:rPr lang="en-CA" sz="16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, and infographics &amp; images by </a:t>
            </a:r>
            <a:r>
              <a:rPr lang="en-CA" sz="1600" b="1" i="0" u="none" strike="noStrike" cap="none">
                <a:solidFill>
                  <a:schemeClr val="hlink"/>
                </a:solidFill>
                <a:uFill>
                  <a:noFill/>
                </a:uFill>
                <a:latin typeface="Arvo"/>
                <a:ea typeface="Arvo"/>
                <a:cs typeface="Arvo"/>
                <a:sym typeface="Arvo"/>
                <a:hlinkClick r:id="rId4"/>
              </a:rPr>
              <a:t>Freepik</a:t>
            </a:r>
            <a:r>
              <a:rPr lang="en-CA" sz="16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 </a:t>
            </a:r>
            <a:endParaRPr sz="1600" b="1" i="0" u="none" strike="noStrike" cap="none">
              <a:solidFill>
                <a:schemeClr val="dk1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 txBox="1"/>
          <p:nvPr>
            <p:ph type="title"/>
          </p:nvPr>
        </p:nvSpPr>
        <p:spPr>
          <a:xfrm>
            <a:off x="1004800" y="2446533"/>
            <a:ext cx="3948400" cy="1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5065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5065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5065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5065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5065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5065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5065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5065"/>
            </a:lvl9pPr>
          </a:lstStyle>
          <a:p/>
        </p:txBody>
      </p:sp>
      <p:sp>
        <p:nvSpPr>
          <p:cNvPr id="170" name="Google Shape;170;p13"/>
          <p:cNvSpPr txBox="1"/>
          <p:nvPr>
            <p:ph type="subTitle" idx="1"/>
          </p:nvPr>
        </p:nvSpPr>
        <p:spPr>
          <a:xfrm>
            <a:off x="990600" y="3251200"/>
            <a:ext cx="3962400" cy="2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5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3" name="Google Shape;173;p14"/>
          <p:cNvSpPr txBox="1"/>
          <p:nvPr>
            <p:ph type="subTitle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 txBox="1"/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6" name="Google Shape;176;p15"/>
          <p:cNvSpPr txBox="1"/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7" name="Google Shape;177;p15"/>
          <p:cNvSpPr txBox="1"/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8" name="Google Shape;178;p15"/>
          <p:cNvSpPr txBox="1"/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</a:fld>
            <a:endParaRPr lang="en-CA"/>
          </a:p>
        </p:txBody>
      </p:sp>
      <p:pic>
        <p:nvPicPr>
          <p:cNvPr id="179" name="Google Shape;179;p1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982818" y="6327041"/>
            <a:ext cx="2226364" cy="331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matchingName="Title, Text and Clip Art">
  <p:cSld name="TEXT_AND_CLIPAR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/>
          <p:nvPr>
            <p:ph type="title"/>
          </p:nvPr>
        </p:nvSpPr>
        <p:spPr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2" name="Google Shape;182;p16"/>
          <p:cNvSpPr txBox="1"/>
          <p:nvPr>
            <p:ph type="body" idx="1"/>
          </p:nvPr>
        </p:nvSpPr>
        <p:spPr>
          <a:xfrm>
            <a:off x="914400" y="1981200"/>
            <a:ext cx="508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3" name="Google Shape;183;p16"/>
          <p:cNvSpPr/>
          <p:nvPr>
            <p:ph type="clipArt" idx="2"/>
          </p:nvPr>
        </p:nvSpPr>
        <p:spPr>
          <a:xfrm>
            <a:off x="6197600" y="1981200"/>
            <a:ext cx="50800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84" name="Google Shape;184;p16"/>
          <p:cNvSpPr txBox="1"/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5" name="Google Shape;185;p16"/>
          <p:cNvSpPr txBox="1"/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6" name="Google Shape;186;p16"/>
          <p:cNvSpPr txBox="1"/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</a:fld>
            <a:endParaRPr lang="en-CA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matchingName="Title, Text, and Content">
  <p:cSld name="TEXT_AND_OBJEC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 txBox="1"/>
          <p:nvPr>
            <p:ph type="title"/>
          </p:nvPr>
        </p:nvSpPr>
        <p:spPr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9" name="Google Shape;189;p17"/>
          <p:cNvSpPr txBox="1"/>
          <p:nvPr>
            <p:ph type="body" idx="1"/>
          </p:nvPr>
        </p:nvSpPr>
        <p:spPr>
          <a:xfrm>
            <a:off x="914400" y="1981200"/>
            <a:ext cx="508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0" name="Google Shape;190;p17"/>
          <p:cNvSpPr txBox="1"/>
          <p:nvPr>
            <p:ph type="body" idx="2"/>
          </p:nvPr>
        </p:nvSpPr>
        <p:spPr>
          <a:xfrm>
            <a:off x="6197600" y="1981200"/>
            <a:ext cx="508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1" name="Google Shape;191;p17"/>
          <p:cNvSpPr txBox="1"/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2" name="Google Shape;192;p17"/>
          <p:cNvSpPr txBox="1"/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3" name="Google Shape;193;p17"/>
          <p:cNvSpPr txBox="1"/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</a:fld>
            <a:endParaRPr lang="en-CA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 txBox="1"/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6" name="Google Shape;196;p18"/>
          <p:cNvSpPr txBox="1"/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7" name="Google Shape;197;p18"/>
          <p:cNvSpPr txBox="1"/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8" name="Google Shape;198;p18"/>
          <p:cNvSpPr txBox="1"/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9" name="Google Shape;199;p18"/>
          <p:cNvSpPr txBox="1"/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0" name="Google Shape;200;p18"/>
          <p:cNvSpPr txBox="1"/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</a:fld>
            <a:endParaRPr lang="en-CA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1_Section Header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3" name="Google Shape;203;p19"/>
          <p:cNvSpPr txBox="1"/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888EE3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888EE3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EE3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EE3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EE3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EE3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EE3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EE3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EE3"/>
                </a:solidFill>
              </a:defRPr>
            </a:lvl9pPr>
          </a:lstStyle>
          <a:p/>
        </p:txBody>
      </p:sp>
      <p:sp>
        <p:nvSpPr>
          <p:cNvPr id="204" name="Google Shape;204;p19"/>
          <p:cNvSpPr txBox="1"/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5" name="Google Shape;205;p19"/>
          <p:cNvSpPr txBox="1"/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6" name="Google Shape;206;p19"/>
          <p:cNvSpPr txBox="1"/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</a:fld>
            <a:endParaRPr lang="en-CA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Slide">
  <p:cSld name="BLANK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/>
          <p:nvPr>
            <p:ph type="body" idx="1"/>
          </p:nvPr>
        </p:nvSpPr>
        <p:spPr>
          <a:xfrm>
            <a:off x="960000" y="2140233"/>
            <a:ext cx="10272000" cy="3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/>
        </p:txBody>
      </p:sp>
      <p:sp>
        <p:nvSpPr>
          <p:cNvPr id="31" name="Google Shape;31;p3"/>
          <p:cNvSpPr/>
          <p:nvPr/>
        </p:nvSpPr>
        <p:spPr>
          <a:xfrm rot="-5400000">
            <a:off x="10452663" y="510321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"/>
          <p:cNvSpPr/>
          <p:nvPr/>
        </p:nvSpPr>
        <p:spPr>
          <a:xfrm rot="-5400000">
            <a:off x="11038629" y="510321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-205100" y="1061467"/>
            <a:ext cx="1519463" cy="499608"/>
          </a:xfrm>
          <a:custGeom>
            <a:avLst/>
            <a:gdLst/>
            <a:ahLst/>
            <a:cxnLst/>
            <a:rect l="l" t="t" r="r" b="b"/>
            <a:pathLst>
              <a:path w="20246" h="6657" extrusionOk="0">
                <a:moveTo>
                  <a:pt x="10339" y="711"/>
                </a:moveTo>
                <a:cubicBezTo>
                  <a:pt x="11063" y="711"/>
                  <a:pt x="11804" y="908"/>
                  <a:pt x="12486" y="1326"/>
                </a:cubicBezTo>
                <a:cubicBezTo>
                  <a:pt x="13338" y="1850"/>
                  <a:pt x="13734" y="2605"/>
                  <a:pt x="14063" y="3450"/>
                </a:cubicBezTo>
                <a:cubicBezTo>
                  <a:pt x="14211" y="3822"/>
                  <a:pt x="14300" y="3987"/>
                  <a:pt x="14471" y="3987"/>
                </a:cubicBezTo>
                <a:cubicBezTo>
                  <a:pt x="14586" y="3987"/>
                  <a:pt x="14737" y="3913"/>
                  <a:pt x="14968" y="3779"/>
                </a:cubicBezTo>
                <a:cubicBezTo>
                  <a:pt x="15456" y="3498"/>
                  <a:pt x="15979" y="3365"/>
                  <a:pt x="16489" y="3365"/>
                </a:cubicBezTo>
                <a:cubicBezTo>
                  <a:pt x="17649" y="3365"/>
                  <a:pt x="18744" y="4050"/>
                  <a:pt x="19222" y="5229"/>
                </a:cubicBezTo>
                <a:cubicBezTo>
                  <a:pt x="19483" y="5872"/>
                  <a:pt x="19364" y="6066"/>
                  <a:pt x="18676" y="6066"/>
                </a:cubicBezTo>
                <a:cubicBezTo>
                  <a:pt x="15812" y="6074"/>
                  <a:pt x="12942" y="6074"/>
                  <a:pt x="10078" y="6074"/>
                </a:cubicBezTo>
                <a:cubicBezTo>
                  <a:pt x="7252" y="6074"/>
                  <a:pt x="4426" y="6074"/>
                  <a:pt x="1593" y="6066"/>
                </a:cubicBezTo>
                <a:cubicBezTo>
                  <a:pt x="867" y="6066"/>
                  <a:pt x="778" y="5909"/>
                  <a:pt x="995" y="5214"/>
                </a:cubicBezTo>
                <a:cubicBezTo>
                  <a:pt x="1436" y="3809"/>
                  <a:pt x="2742" y="3175"/>
                  <a:pt x="3963" y="3175"/>
                </a:cubicBezTo>
                <a:cubicBezTo>
                  <a:pt x="4581" y="3175"/>
                  <a:pt x="5178" y="3338"/>
                  <a:pt x="5630" y="3644"/>
                </a:cubicBezTo>
                <a:cubicBezTo>
                  <a:pt x="5902" y="3830"/>
                  <a:pt x="6080" y="3930"/>
                  <a:pt x="6214" y="3930"/>
                </a:cubicBezTo>
                <a:cubicBezTo>
                  <a:pt x="6404" y="3930"/>
                  <a:pt x="6507" y="3730"/>
                  <a:pt x="6669" y="3293"/>
                </a:cubicBezTo>
                <a:cubicBezTo>
                  <a:pt x="7264" y="1652"/>
                  <a:pt x="8759" y="711"/>
                  <a:pt x="10339" y="711"/>
                </a:cubicBezTo>
                <a:close/>
                <a:moveTo>
                  <a:pt x="10365" y="0"/>
                </a:moveTo>
                <a:cubicBezTo>
                  <a:pt x="8519" y="0"/>
                  <a:pt x="7109" y="811"/>
                  <a:pt x="6243" y="2515"/>
                </a:cubicBezTo>
                <a:cubicBezTo>
                  <a:pt x="6132" y="2737"/>
                  <a:pt x="6018" y="2846"/>
                  <a:pt x="5843" y="2846"/>
                </a:cubicBezTo>
                <a:cubicBezTo>
                  <a:pt x="5759" y="2846"/>
                  <a:pt x="5660" y="2821"/>
                  <a:pt x="5540" y="2769"/>
                </a:cubicBezTo>
                <a:cubicBezTo>
                  <a:pt x="4984" y="2538"/>
                  <a:pt x="4428" y="2429"/>
                  <a:pt x="3893" y="2429"/>
                </a:cubicBezTo>
                <a:cubicBezTo>
                  <a:pt x="2011" y="2429"/>
                  <a:pt x="406" y="3779"/>
                  <a:pt x="97" y="5887"/>
                </a:cubicBezTo>
                <a:cubicBezTo>
                  <a:pt x="0" y="6545"/>
                  <a:pt x="97" y="6657"/>
                  <a:pt x="778" y="6657"/>
                </a:cubicBezTo>
                <a:cubicBezTo>
                  <a:pt x="7013" y="6657"/>
                  <a:pt x="13248" y="6657"/>
                  <a:pt x="19483" y="6642"/>
                </a:cubicBezTo>
                <a:cubicBezTo>
                  <a:pt x="19737" y="6642"/>
                  <a:pt x="19992" y="6478"/>
                  <a:pt x="20246" y="6388"/>
                </a:cubicBezTo>
                <a:lnTo>
                  <a:pt x="20246" y="6171"/>
                </a:lnTo>
                <a:cubicBezTo>
                  <a:pt x="20201" y="6044"/>
                  <a:pt x="20134" y="5917"/>
                  <a:pt x="20111" y="5775"/>
                </a:cubicBezTo>
                <a:cubicBezTo>
                  <a:pt x="19791" y="3871"/>
                  <a:pt x="18283" y="2627"/>
                  <a:pt x="16517" y="2627"/>
                </a:cubicBezTo>
                <a:cubicBezTo>
                  <a:pt x="16098" y="2627"/>
                  <a:pt x="15665" y="2697"/>
                  <a:pt x="15229" y="2844"/>
                </a:cubicBezTo>
                <a:cubicBezTo>
                  <a:pt x="15106" y="2887"/>
                  <a:pt x="15004" y="2912"/>
                  <a:pt x="14917" y="2912"/>
                </a:cubicBezTo>
                <a:cubicBezTo>
                  <a:pt x="14744" y="2912"/>
                  <a:pt x="14625" y="2815"/>
                  <a:pt x="14497" y="2567"/>
                </a:cubicBezTo>
                <a:cubicBezTo>
                  <a:pt x="13674" y="982"/>
                  <a:pt x="12381" y="55"/>
                  <a:pt x="10564" y="3"/>
                </a:cubicBezTo>
                <a:cubicBezTo>
                  <a:pt x="10497" y="1"/>
                  <a:pt x="10431" y="0"/>
                  <a:pt x="103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"/>
          <p:cNvSpPr txBox="1"/>
          <p:nvPr>
            <p:ph type="ctrTitle"/>
          </p:nvPr>
        </p:nvSpPr>
        <p:spPr>
          <a:xfrm>
            <a:off x="950967" y="719333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9pPr>
          </a:lstStyle>
          <a:p/>
        </p:txBody>
      </p:sp>
      <p:grpSp>
        <p:nvGrpSpPr>
          <p:cNvPr id="35" name="Google Shape;35;p3"/>
          <p:cNvGrpSpPr/>
          <p:nvPr/>
        </p:nvGrpSpPr>
        <p:grpSpPr>
          <a:xfrm>
            <a:off x="10986007" y="5841688"/>
            <a:ext cx="941243" cy="764698"/>
            <a:chOff x="713676" y="3053704"/>
            <a:chExt cx="371589" cy="301907"/>
          </a:xfrm>
        </p:grpSpPr>
        <p:sp>
          <p:nvSpPr>
            <p:cNvPr id="36" name="Google Shape;36;p3"/>
            <p:cNvSpPr/>
            <p:nvPr/>
          </p:nvSpPr>
          <p:spPr>
            <a:xfrm>
              <a:off x="713676" y="3053704"/>
              <a:ext cx="371589" cy="301907"/>
            </a:xfrm>
            <a:custGeom>
              <a:avLst/>
              <a:gdLst/>
              <a:ahLst/>
              <a:cxnLst/>
              <a:rect l="l" t="t" r="r" b="b"/>
              <a:pathLst>
                <a:path w="10564" h="8583" extrusionOk="0">
                  <a:moveTo>
                    <a:pt x="215" y="0"/>
                  </a:moveTo>
                  <a:cubicBezTo>
                    <a:pt x="108" y="0"/>
                    <a:pt x="1" y="89"/>
                    <a:pt x="1" y="197"/>
                  </a:cubicBezTo>
                  <a:lnTo>
                    <a:pt x="1" y="8368"/>
                  </a:lnTo>
                  <a:cubicBezTo>
                    <a:pt x="1" y="8493"/>
                    <a:pt x="108" y="8583"/>
                    <a:pt x="215" y="8583"/>
                  </a:cubicBezTo>
                  <a:lnTo>
                    <a:pt x="10368" y="8583"/>
                  </a:lnTo>
                  <a:cubicBezTo>
                    <a:pt x="10475" y="8583"/>
                    <a:pt x="10564" y="8493"/>
                    <a:pt x="10564" y="8368"/>
                  </a:cubicBezTo>
                  <a:lnTo>
                    <a:pt x="10564" y="197"/>
                  </a:lnTo>
                  <a:cubicBezTo>
                    <a:pt x="10564" y="89"/>
                    <a:pt x="10475" y="0"/>
                    <a:pt x="10368" y="0"/>
                  </a:cubicBezTo>
                  <a:lnTo>
                    <a:pt x="6228" y="0"/>
                  </a:lnTo>
                  <a:cubicBezTo>
                    <a:pt x="6121" y="0"/>
                    <a:pt x="6032" y="72"/>
                    <a:pt x="6014" y="179"/>
                  </a:cubicBezTo>
                  <a:cubicBezTo>
                    <a:pt x="5996" y="304"/>
                    <a:pt x="6103" y="411"/>
                    <a:pt x="6228" y="411"/>
                  </a:cubicBezTo>
                  <a:lnTo>
                    <a:pt x="10153" y="411"/>
                  </a:lnTo>
                  <a:lnTo>
                    <a:pt x="10153" y="8172"/>
                  </a:lnTo>
                  <a:lnTo>
                    <a:pt x="429" y="8172"/>
                  </a:lnTo>
                  <a:lnTo>
                    <a:pt x="429" y="411"/>
                  </a:lnTo>
                  <a:lnTo>
                    <a:pt x="4355" y="411"/>
                  </a:lnTo>
                  <a:cubicBezTo>
                    <a:pt x="4462" y="411"/>
                    <a:pt x="4551" y="339"/>
                    <a:pt x="4569" y="232"/>
                  </a:cubicBezTo>
                  <a:cubicBezTo>
                    <a:pt x="4587" y="107"/>
                    <a:pt x="4479" y="0"/>
                    <a:pt x="43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743821" y="3089301"/>
              <a:ext cx="312600" cy="231170"/>
            </a:xfrm>
            <a:custGeom>
              <a:avLst/>
              <a:gdLst/>
              <a:ahLst/>
              <a:cxnLst/>
              <a:rect l="l" t="t" r="r" b="b"/>
              <a:pathLst>
                <a:path w="8887" h="6572" extrusionOk="0">
                  <a:moveTo>
                    <a:pt x="4443" y="451"/>
                  </a:moveTo>
                  <a:lnTo>
                    <a:pt x="8315" y="3288"/>
                  </a:lnTo>
                  <a:lnTo>
                    <a:pt x="4443" y="6107"/>
                  </a:lnTo>
                  <a:lnTo>
                    <a:pt x="554" y="3288"/>
                  </a:lnTo>
                  <a:lnTo>
                    <a:pt x="4443" y="451"/>
                  </a:lnTo>
                  <a:close/>
                  <a:moveTo>
                    <a:pt x="4443" y="1"/>
                  </a:moveTo>
                  <a:cubicBezTo>
                    <a:pt x="4399" y="1"/>
                    <a:pt x="4354" y="14"/>
                    <a:pt x="4318" y="41"/>
                  </a:cubicBezTo>
                  <a:lnTo>
                    <a:pt x="90" y="3110"/>
                  </a:lnTo>
                  <a:cubicBezTo>
                    <a:pt x="36" y="3146"/>
                    <a:pt x="0" y="3217"/>
                    <a:pt x="0" y="3288"/>
                  </a:cubicBezTo>
                  <a:cubicBezTo>
                    <a:pt x="0" y="3342"/>
                    <a:pt x="36" y="3413"/>
                    <a:pt x="90" y="3449"/>
                  </a:cubicBezTo>
                  <a:lnTo>
                    <a:pt x="4318" y="6536"/>
                  </a:lnTo>
                  <a:cubicBezTo>
                    <a:pt x="4354" y="6554"/>
                    <a:pt x="4390" y="6571"/>
                    <a:pt x="4443" y="6571"/>
                  </a:cubicBezTo>
                  <a:cubicBezTo>
                    <a:pt x="4479" y="6571"/>
                    <a:pt x="4532" y="6554"/>
                    <a:pt x="4568" y="6536"/>
                  </a:cubicBezTo>
                  <a:lnTo>
                    <a:pt x="8797" y="3449"/>
                  </a:lnTo>
                  <a:cubicBezTo>
                    <a:pt x="8850" y="3413"/>
                    <a:pt x="8886" y="3342"/>
                    <a:pt x="8886" y="3288"/>
                  </a:cubicBezTo>
                  <a:cubicBezTo>
                    <a:pt x="8886" y="3217"/>
                    <a:pt x="8850" y="3146"/>
                    <a:pt x="8797" y="3110"/>
                  </a:cubicBezTo>
                  <a:lnTo>
                    <a:pt x="4568" y="41"/>
                  </a:lnTo>
                  <a:cubicBezTo>
                    <a:pt x="4532" y="14"/>
                    <a:pt x="4488" y="1"/>
                    <a:pt x="44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837949" y="3142204"/>
              <a:ext cx="124308" cy="124906"/>
            </a:xfrm>
            <a:custGeom>
              <a:avLst/>
              <a:gdLst/>
              <a:ahLst/>
              <a:cxnLst/>
              <a:rect l="l" t="t" r="r" b="b"/>
              <a:pathLst>
                <a:path w="3534" h="3551" extrusionOk="0">
                  <a:moveTo>
                    <a:pt x="1767" y="428"/>
                  </a:moveTo>
                  <a:cubicBezTo>
                    <a:pt x="2463" y="428"/>
                    <a:pt x="3052" y="964"/>
                    <a:pt x="3105" y="1642"/>
                  </a:cubicBezTo>
                  <a:cubicBezTo>
                    <a:pt x="2499" y="1088"/>
                    <a:pt x="1714" y="767"/>
                    <a:pt x="893" y="749"/>
                  </a:cubicBezTo>
                  <a:cubicBezTo>
                    <a:pt x="1125" y="535"/>
                    <a:pt x="1428" y="428"/>
                    <a:pt x="1767" y="428"/>
                  </a:cubicBezTo>
                  <a:close/>
                  <a:moveTo>
                    <a:pt x="783" y="1151"/>
                  </a:moveTo>
                  <a:cubicBezTo>
                    <a:pt x="1648" y="1151"/>
                    <a:pt x="2479" y="1521"/>
                    <a:pt x="3070" y="2177"/>
                  </a:cubicBezTo>
                  <a:cubicBezTo>
                    <a:pt x="2891" y="2730"/>
                    <a:pt x="2374" y="3140"/>
                    <a:pt x="1767" y="3140"/>
                  </a:cubicBezTo>
                  <a:cubicBezTo>
                    <a:pt x="1018" y="3140"/>
                    <a:pt x="411" y="2534"/>
                    <a:pt x="411" y="1784"/>
                  </a:cubicBezTo>
                  <a:cubicBezTo>
                    <a:pt x="411" y="1552"/>
                    <a:pt x="465" y="1338"/>
                    <a:pt x="554" y="1160"/>
                  </a:cubicBezTo>
                  <a:cubicBezTo>
                    <a:pt x="630" y="1154"/>
                    <a:pt x="707" y="1151"/>
                    <a:pt x="783" y="1151"/>
                  </a:cubicBezTo>
                  <a:close/>
                  <a:moveTo>
                    <a:pt x="1767" y="0"/>
                  </a:moveTo>
                  <a:cubicBezTo>
                    <a:pt x="786" y="0"/>
                    <a:pt x="1" y="803"/>
                    <a:pt x="1" y="1784"/>
                  </a:cubicBezTo>
                  <a:cubicBezTo>
                    <a:pt x="1" y="2748"/>
                    <a:pt x="786" y="3551"/>
                    <a:pt x="1767" y="3551"/>
                  </a:cubicBezTo>
                  <a:cubicBezTo>
                    <a:pt x="2731" y="3551"/>
                    <a:pt x="3534" y="2748"/>
                    <a:pt x="3534" y="1784"/>
                  </a:cubicBezTo>
                  <a:cubicBezTo>
                    <a:pt x="3534" y="803"/>
                    <a:pt x="2731" y="0"/>
                    <a:pt x="1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870591" y="3197429"/>
              <a:ext cx="14457" cy="14457"/>
            </a:xfrm>
            <a:custGeom>
              <a:avLst/>
              <a:gdLst/>
              <a:ahLst/>
              <a:cxnLst/>
              <a:rect l="l" t="t" r="r" b="b"/>
              <a:pathLst>
                <a:path w="411" h="411" extrusionOk="0">
                  <a:moveTo>
                    <a:pt x="215" y="0"/>
                  </a:moveTo>
                  <a:cubicBezTo>
                    <a:pt x="161" y="0"/>
                    <a:pt x="108" y="18"/>
                    <a:pt x="54" y="72"/>
                  </a:cubicBezTo>
                  <a:cubicBezTo>
                    <a:pt x="18" y="107"/>
                    <a:pt x="1" y="161"/>
                    <a:pt x="1" y="214"/>
                  </a:cubicBezTo>
                  <a:cubicBezTo>
                    <a:pt x="1" y="268"/>
                    <a:pt x="18" y="321"/>
                    <a:pt x="54" y="357"/>
                  </a:cubicBezTo>
                  <a:cubicBezTo>
                    <a:pt x="108" y="393"/>
                    <a:pt x="161" y="411"/>
                    <a:pt x="215" y="411"/>
                  </a:cubicBezTo>
                  <a:cubicBezTo>
                    <a:pt x="268" y="411"/>
                    <a:pt x="322" y="393"/>
                    <a:pt x="357" y="357"/>
                  </a:cubicBezTo>
                  <a:cubicBezTo>
                    <a:pt x="393" y="321"/>
                    <a:pt x="411" y="268"/>
                    <a:pt x="411" y="214"/>
                  </a:cubicBezTo>
                  <a:cubicBezTo>
                    <a:pt x="411" y="161"/>
                    <a:pt x="393" y="107"/>
                    <a:pt x="357" y="72"/>
                  </a:cubicBezTo>
                  <a:cubicBezTo>
                    <a:pt x="322" y="18"/>
                    <a:pt x="268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885013" y="3221910"/>
              <a:ext cx="15125" cy="14457"/>
            </a:xfrm>
            <a:custGeom>
              <a:avLst/>
              <a:gdLst/>
              <a:ahLst/>
              <a:cxnLst/>
              <a:rect l="l" t="t" r="r" b="b"/>
              <a:pathLst>
                <a:path w="430" h="411" extrusionOk="0">
                  <a:moveTo>
                    <a:pt x="215" y="0"/>
                  </a:moveTo>
                  <a:cubicBezTo>
                    <a:pt x="162" y="0"/>
                    <a:pt x="108" y="36"/>
                    <a:pt x="72" y="71"/>
                  </a:cubicBezTo>
                  <a:cubicBezTo>
                    <a:pt x="37" y="107"/>
                    <a:pt x="1" y="161"/>
                    <a:pt x="1" y="214"/>
                  </a:cubicBezTo>
                  <a:cubicBezTo>
                    <a:pt x="1" y="268"/>
                    <a:pt x="37" y="321"/>
                    <a:pt x="72" y="357"/>
                  </a:cubicBezTo>
                  <a:cubicBezTo>
                    <a:pt x="108" y="393"/>
                    <a:pt x="162" y="410"/>
                    <a:pt x="215" y="410"/>
                  </a:cubicBezTo>
                  <a:cubicBezTo>
                    <a:pt x="269" y="410"/>
                    <a:pt x="322" y="393"/>
                    <a:pt x="358" y="357"/>
                  </a:cubicBezTo>
                  <a:cubicBezTo>
                    <a:pt x="394" y="321"/>
                    <a:pt x="429" y="268"/>
                    <a:pt x="429" y="214"/>
                  </a:cubicBezTo>
                  <a:cubicBezTo>
                    <a:pt x="429" y="161"/>
                    <a:pt x="394" y="107"/>
                    <a:pt x="358" y="71"/>
                  </a:cubicBezTo>
                  <a:cubicBezTo>
                    <a:pt x="322" y="36"/>
                    <a:pt x="269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913259" y="3214981"/>
              <a:ext cx="14492" cy="14492"/>
            </a:xfrm>
            <a:custGeom>
              <a:avLst/>
              <a:gdLst/>
              <a:ahLst/>
              <a:cxnLst/>
              <a:rect l="l" t="t" r="r" b="b"/>
              <a:pathLst>
                <a:path w="412" h="412" extrusionOk="0">
                  <a:moveTo>
                    <a:pt x="197" y="1"/>
                  </a:moveTo>
                  <a:cubicBezTo>
                    <a:pt x="144" y="1"/>
                    <a:pt x="90" y="19"/>
                    <a:pt x="54" y="54"/>
                  </a:cubicBezTo>
                  <a:cubicBezTo>
                    <a:pt x="19" y="90"/>
                    <a:pt x="1" y="144"/>
                    <a:pt x="1" y="197"/>
                  </a:cubicBezTo>
                  <a:cubicBezTo>
                    <a:pt x="1" y="251"/>
                    <a:pt x="19" y="304"/>
                    <a:pt x="54" y="340"/>
                  </a:cubicBezTo>
                  <a:cubicBezTo>
                    <a:pt x="90" y="376"/>
                    <a:pt x="144" y="411"/>
                    <a:pt x="197" y="411"/>
                  </a:cubicBezTo>
                  <a:cubicBezTo>
                    <a:pt x="269" y="411"/>
                    <a:pt x="322" y="376"/>
                    <a:pt x="358" y="340"/>
                  </a:cubicBezTo>
                  <a:cubicBezTo>
                    <a:pt x="393" y="304"/>
                    <a:pt x="411" y="251"/>
                    <a:pt x="411" y="197"/>
                  </a:cubicBezTo>
                  <a:cubicBezTo>
                    <a:pt x="411" y="144"/>
                    <a:pt x="393" y="90"/>
                    <a:pt x="358" y="54"/>
                  </a:cubicBezTo>
                  <a:cubicBezTo>
                    <a:pt x="322" y="19"/>
                    <a:pt x="269" y="1"/>
                    <a:pt x="1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92576" y="3053704"/>
              <a:ext cx="14457" cy="14457"/>
            </a:xfrm>
            <a:custGeom>
              <a:avLst/>
              <a:gdLst/>
              <a:ahLst/>
              <a:cxnLst/>
              <a:rect l="l" t="t" r="r" b="b"/>
              <a:pathLst>
                <a:path w="411" h="411" extrusionOk="0">
                  <a:moveTo>
                    <a:pt x="214" y="0"/>
                  </a:moveTo>
                  <a:cubicBezTo>
                    <a:pt x="161" y="0"/>
                    <a:pt x="107" y="18"/>
                    <a:pt x="71" y="72"/>
                  </a:cubicBezTo>
                  <a:cubicBezTo>
                    <a:pt x="36" y="107"/>
                    <a:pt x="0" y="161"/>
                    <a:pt x="0" y="214"/>
                  </a:cubicBezTo>
                  <a:cubicBezTo>
                    <a:pt x="0" y="268"/>
                    <a:pt x="36" y="321"/>
                    <a:pt x="71" y="357"/>
                  </a:cubicBezTo>
                  <a:cubicBezTo>
                    <a:pt x="107" y="393"/>
                    <a:pt x="161" y="411"/>
                    <a:pt x="214" y="411"/>
                  </a:cubicBezTo>
                  <a:cubicBezTo>
                    <a:pt x="268" y="411"/>
                    <a:pt x="321" y="393"/>
                    <a:pt x="357" y="357"/>
                  </a:cubicBezTo>
                  <a:cubicBezTo>
                    <a:pt x="393" y="321"/>
                    <a:pt x="410" y="268"/>
                    <a:pt x="410" y="214"/>
                  </a:cubicBezTo>
                  <a:cubicBezTo>
                    <a:pt x="410" y="161"/>
                    <a:pt x="393" y="107"/>
                    <a:pt x="357" y="72"/>
                  </a:cubicBezTo>
                  <a:cubicBezTo>
                    <a:pt x="321" y="18"/>
                    <a:pt x="268" y="0"/>
                    <a:pt x="2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58927" y="5255150"/>
            <a:ext cx="1519463" cy="1470408"/>
            <a:chOff x="5600292" y="3018986"/>
            <a:chExt cx="383513" cy="371131"/>
          </a:xfrm>
        </p:grpSpPr>
        <p:sp>
          <p:nvSpPr>
            <p:cNvPr id="44" name="Google Shape;44;p3"/>
            <p:cNvSpPr/>
            <p:nvPr/>
          </p:nvSpPr>
          <p:spPr>
            <a:xfrm>
              <a:off x="5600292" y="3018986"/>
              <a:ext cx="383513" cy="371131"/>
            </a:xfrm>
            <a:custGeom>
              <a:avLst/>
              <a:gdLst/>
              <a:ahLst/>
              <a:cxnLst/>
              <a:rect l="l" t="t" r="r" b="b"/>
              <a:pathLst>
                <a:path w="10903" h="10551" extrusionOk="0">
                  <a:moveTo>
                    <a:pt x="8119" y="416"/>
                  </a:moveTo>
                  <a:cubicBezTo>
                    <a:pt x="8423" y="416"/>
                    <a:pt x="8708" y="452"/>
                    <a:pt x="8958" y="541"/>
                  </a:cubicBezTo>
                  <a:cubicBezTo>
                    <a:pt x="9243" y="1701"/>
                    <a:pt x="8530" y="2879"/>
                    <a:pt x="7370" y="3182"/>
                  </a:cubicBezTo>
                  <a:cubicBezTo>
                    <a:pt x="6692" y="3360"/>
                    <a:pt x="6121" y="3789"/>
                    <a:pt x="5782" y="4395"/>
                  </a:cubicBezTo>
                  <a:cubicBezTo>
                    <a:pt x="5478" y="4895"/>
                    <a:pt x="5371" y="5448"/>
                    <a:pt x="5425" y="6001"/>
                  </a:cubicBezTo>
                  <a:cubicBezTo>
                    <a:pt x="5300" y="5930"/>
                    <a:pt x="5193" y="5840"/>
                    <a:pt x="5086" y="5733"/>
                  </a:cubicBezTo>
                  <a:cubicBezTo>
                    <a:pt x="4069" y="4716"/>
                    <a:pt x="4283" y="2825"/>
                    <a:pt x="5586" y="1540"/>
                  </a:cubicBezTo>
                  <a:cubicBezTo>
                    <a:pt x="6317" y="791"/>
                    <a:pt x="7263" y="416"/>
                    <a:pt x="8119" y="416"/>
                  </a:cubicBezTo>
                  <a:close/>
                  <a:moveTo>
                    <a:pt x="9422" y="773"/>
                  </a:moveTo>
                  <a:lnTo>
                    <a:pt x="9422" y="773"/>
                  </a:lnTo>
                  <a:cubicBezTo>
                    <a:pt x="9547" y="845"/>
                    <a:pt x="9654" y="934"/>
                    <a:pt x="9761" y="1041"/>
                  </a:cubicBezTo>
                  <a:cubicBezTo>
                    <a:pt x="10778" y="2058"/>
                    <a:pt x="10564" y="3949"/>
                    <a:pt x="9279" y="5234"/>
                  </a:cubicBezTo>
                  <a:cubicBezTo>
                    <a:pt x="8637" y="5858"/>
                    <a:pt x="7852" y="6269"/>
                    <a:pt x="7049" y="6358"/>
                  </a:cubicBezTo>
                  <a:cubicBezTo>
                    <a:pt x="6949" y="6367"/>
                    <a:pt x="6851" y="6371"/>
                    <a:pt x="6753" y="6371"/>
                  </a:cubicBezTo>
                  <a:cubicBezTo>
                    <a:pt x="6450" y="6371"/>
                    <a:pt x="6159" y="6328"/>
                    <a:pt x="5889" y="6233"/>
                  </a:cubicBezTo>
                  <a:cubicBezTo>
                    <a:pt x="5603" y="5073"/>
                    <a:pt x="6317" y="3896"/>
                    <a:pt x="7477" y="3592"/>
                  </a:cubicBezTo>
                  <a:cubicBezTo>
                    <a:pt x="8744" y="3253"/>
                    <a:pt x="9564" y="2040"/>
                    <a:pt x="9422" y="773"/>
                  </a:cubicBezTo>
                  <a:close/>
                  <a:moveTo>
                    <a:pt x="2955" y="4179"/>
                  </a:moveTo>
                  <a:cubicBezTo>
                    <a:pt x="3308" y="4179"/>
                    <a:pt x="3678" y="4245"/>
                    <a:pt x="4051" y="4377"/>
                  </a:cubicBezTo>
                  <a:cubicBezTo>
                    <a:pt x="4105" y="5020"/>
                    <a:pt x="4354" y="5591"/>
                    <a:pt x="4800" y="6019"/>
                  </a:cubicBezTo>
                  <a:cubicBezTo>
                    <a:pt x="5229" y="6447"/>
                    <a:pt x="5782" y="6715"/>
                    <a:pt x="6424" y="6768"/>
                  </a:cubicBezTo>
                  <a:cubicBezTo>
                    <a:pt x="6674" y="7446"/>
                    <a:pt x="6692" y="8124"/>
                    <a:pt x="6496" y="8695"/>
                  </a:cubicBezTo>
                  <a:cubicBezTo>
                    <a:pt x="6321" y="8740"/>
                    <a:pt x="6143" y="8762"/>
                    <a:pt x="5966" y="8762"/>
                  </a:cubicBezTo>
                  <a:cubicBezTo>
                    <a:pt x="5582" y="8762"/>
                    <a:pt x="5202" y="8659"/>
                    <a:pt x="4872" y="8463"/>
                  </a:cubicBezTo>
                  <a:cubicBezTo>
                    <a:pt x="4354" y="8160"/>
                    <a:pt x="3998" y="7678"/>
                    <a:pt x="3855" y="7107"/>
                  </a:cubicBezTo>
                  <a:cubicBezTo>
                    <a:pt x="3676" y="6429"/>
                    <a:pt x="3248" y="5876"/>
                    <a:pt x="2642" y="5519"/>
                  </a:cubicBezTo>
                  <a:cubicBezTo>
                    <a:pt x="2224" y="5266"/>
                    <a:pt x="1768" y="5149"/>
                    <a:pt x="1307" y="5149"/>
                  </a:cubicBezTo>
                  <a:cubicBezTo>
                    <a:pt x="1217" y="5149"/>
                    <a:pt x="1126" y="5154"/>
                    <a:pt x="1036" y="5162"/>
                  </a:cubicBezTo>
                  <a:cubicBezTo>
                    <a:pt x="1107" y="5038"/>
                    <a:pt x="1196" y="4931"/>
                    <a:pt x="1303" y="4823"/>
                  </a:cubicBezTo>
                  <a:cubicBezTo>
                    <a:pt x="1730" y="4397"/>
                    <a:pt x="2312" y="4179"/>
                    <a:pt x="2955" y="4179"/>
                  </a:cubicBezTo>
                  <a:close/>
                  <a:moveTo>
                    <a:pt x="8134" y="1"/>
                  </a:moveTo>
                  <a:cubicBezTo>
                    <a:pt x="8006" y="1"/>
                    <a:pt x="7876" y="8"/>
                    <a:pt x="7745" y="24"/>
                  </a:cubicBezTo>
                  <a:cubicBezTo>
                    <a:pt x="6852" y="113"/>
                    <a:pt x="5978" y="559"/>
                    <a:pt x="5282" y="1255"/>
                  </a:cubicBezTo>
                  <a:cubicBezTo>
                    <a:pt x="4586" y="1951"/>
                    <a:pt x="4158" y="2825"/>
                    <a:pt x="4051" y="3717"/>
                  </a:cubicBezTo>
                  <a:cubicBezTo>
                    <a:pt x="4051" y="3789"/>
                    <a:pt x="4033" y="3878"/>
                    <a:pt x="4033" y="3949"/>
                  </a:cubicBezTo>
                  <a:cubicBezTo>
                    <a:pt x="3664" y="3828"/>
                    <a:pt x="3296" y="3769"/>
                    <a:pt x="2941" y="3769"/>
                  </a:cubicBezTo>
                  <a:cubicBezTo>
                    <a:pt x="2197" y="3769"/>
                    <a:pt x="1513" y="4031"/>
                    <a:pt x="1018" y="4538"/>
                  </a:cubicBezTo>
                  <a:cubicBezTo>
                    <a:pt x="54" y="5501"/>
                    <a:pt x="1" y="7143"/>
                    <a:pt x="893" y="8553"/>
                  </a:cubicBezTo>
                  <a:cubicBezTo>
                    <a:pt x="946" y="8606"/>
                    <a:pt x="1000" y="8642"/>
                    <a:pt x="1071" y="8642"/>
                  </a:cubicBezTo>
                  <a:cubicBezTo>
                    <a:pt x="1107" y="8642"/>
                    <a:pt x="1143" y="8624"/>
                    <a:pt x="1178" y="8606"/>
                  </a:cubicBezTo>
                  <a:cubicBezTo>
                    <a:pt x="1285" y="8553"/>
                    <a:pt x="1303" y="8428"/>
                    <a:pt x="1250" y="8321"/>
                  </a:cubicBezTo>
                  <a:cubicBezTo>
                    <a:pt x="679" y="7428"/>
                    <a:pt x="536" y="6429"/>
                    <a:pt x="804" y="5626"/>
                  </a:cubicBezTo>
                  <a:cubicBezTo>
                    <a:pt x="975" y="5588"/>
                    <a:pt x="1149" y="5568"/>
                    <a:pt x="1323" y="5568"/>
                  </a:cubicBezTo>
                  <a:cubicBezTo>
                    <a:pt x="1711" y="5568"/>
                    <a:pt x="2095" y="5667"/>
                    <a:pt x="2427" y="5876"/>
                  </a:cubicBezTo>
                  <a:cubicBezTo>
                    <a:pt x="2945" y="6162"/>
                    <a:pt x="3302" y="6643"/>
                    <a:pt x="3444" y="7214"/>
                  </a:cubicBezTo>
                  <a:cubicBezTo>
                    <a:pt x="3748" y="8392"/>
                    <a:pt x="4818" y="9177"/>
                    <a:pt x="5978" y="9177"/>
                  </a:cubicBezTo>
                  <a:cubicBezTo>
                    <a:pt x="6085" y="9177"/>
                    <a:pt x="6174" y="9177"/>
                    <a:pt x="6264" y="9159"/>
                  </a:cubicBezTo>
                  <a:lnTo>
                    <a:pt x="6264" y="9159"/>
                  </a:lnTo>
                  <a:cubicBezTo>
                    <a:pt x="6192" y="9284"/>
                    <a:pt x="6103" y="9391"/>
                    <a:pt x="5996" y="9498"/>
                  </a:cubicBezTo>
                  <a:cubicBezTo>
                    <a:pt x="5565" y="9929"/>
                    <a:pt x="4979" y="10143"/>
                    <a:pt x="4344" y="10143"/>
                  </a:cubicBezTo>
                  <a:cubicBezTo>
                    <a:pt x="3742" y="10143"/>
                    <a:pt x="3097" y="9951"/>
                    <a:pt x="2499" y="9570"/>
                  </a:cubicBezTo>
                  <a:cubicBezTo>
                    <a:pt x="2459" y="9543"/>
                    <a:pt x="2418" y="9532"/>
                    <a:pt x="2378" y="9532"/>
                  </a:cubicBezTo>
                  <a:cubicBezTo>
                    <a:pt x="2310" y="9532"/>
                    <a:pt x="2247" y="9567"/>
                    <a:pt x="2213" y="9623"/>
                  </a:cubicBezTo>
                  <a:cubicBezTo>
                    <a:pt x="2142" y="9730"/>
                    <a:pt x="2178" y="9855"/>
                    <a:pt x="2267" y="9909"/>
                  </a:cubicBezTo>
                  <a:cubicBezTo>
                    <a:pt x="2927" y="10337"/>
                    <a:pt x="3659" y="10551"/>
                    <a:pt x="4337" y="10551"/>
                  </a:cubicBezTo>
                  <a:cubicBezTo>
                    <a:pt x="5086" y="10551"/>
                    <a:pt x="5782" y="10301"/>
                    <a:pt x="6281" y="9802"/>
                  </a:cubicBezTo>
                  <a:cubicBezTo>
                    <a:pt x="7013" y="9052"/>
                    <a:pt x="7227" y="7928"/>
                    <a:pt x="6870" y="6786"/>
                  </a:cubicBezTo>
                  <a:cubicBezTo>
                    <a:pt x="6942" y="6768"/>
                    <a:pt x="7013" y="6768"/>
                    <a:pt x="7102" y="6768"/>
                  </a:cubicBezTo>
                  <a:cubicBezTo>
                    <a:pt x="7994" y="6661"/>
                    <a:pt x="8869" y="6215"/>
                    <a:pt x="9564" y="5519"/>
                  </a:cubicBezTo>
                  <a:cubicBezTo>
                    <a:pt x="10260" y="4823"/>
                    <a:pt x="10706" y="3949"/>
                    <a:pt x="10796" y="3057"/>
                  </a:cubicBezTo>
                  <a:cubicBezTo>
                    <a:pt x="10903" y="2147"/>
                    <a:pt x="10635" y="1326"/>
                    <a:pt x="10064" y="755"/>
                  </a:cubicBezTo>
                  <a:cubicBezTo>
                    <a:pt x="9561" y="267"/>
                    <a:pt x="8887" y="1"/>
                    <a:pt x="8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5651155" y="3333626"/>
              <a:ext cx="14457" cy="14457"/>
            </a:xfrm>
            <a:custGeom>
              <a:avLst/>
              <a:gdLst/>
              <a:ahLst/>
              <a:cxnLst/>
              <a:rect l="l" t="t" r="r" b="b"/>
              <a:pathLst>
                <a:path w="411" h="411" extrusionOk="0">
                  <a:moveTo>
                    <a:pt x="214" y="0"/>
                  </a:moveTo>
                  <a:cubicBezTo>
                    <a:pt x="161" y="0"/>
                    <a:pt x="107" y="36"/>
                    <a:pt x="71" y="71"/>
                  </a:cubicBezTo>
                  <a:cubicBezTo>
                    <a:pt x="18" y="107"/>
                    <a:pt x="0" y="161"/>
                    <a:pt x="0" y="214"/>
                  </a:cubicBezTo>
                  <a:cubicBezTo>
                    <a:pt x="0" y="268"/>
                    <a:pt x="18" y="321"/>
                    <a:pt x="71" y="357"/>
                  </a:cubicBezTo>
                  <a:cubicBezTo>
                    <a:pt x="107" y="393"/>
                    <a:pt x="161" y="410"/>
                    <a:pt x="214" y="410"/>
                  </a:cubicBezTo>
                  <a:cubicBezTo>
                    <a:pt x="268" y="410"/>
                    <a:pt x="321" y="393"/>
                    <a:pt x="357" y="357"/>
                  </a:cubicBezTo>
                  <a:cubicBezTo>
                    <a:pt x="393" y="321"/>
                    <a:pt x="410" y="268"/>
                    <a:pt x="410" y="214"/>
                  </a:cubicBezTo>
                  <a:cubicBezTo>
                    <a:pt x="410" y="161"/>
                    <a:pt x="393" y="107"/>
                    <a:pt x="357" y="71"/>
                  </a:cubicBezTo>
                  <a:cubicBezTo>
                    <a:pt x="321" y="36"/>
                    <a:pt x="268" y="0"/>
                    <a:pt x="2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"/>
          <p:cNvSpPr txBox="1"/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0" name="Google Shape;210;p21"/>
          <p:cNvSpPr txBox="1"/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1" name="Google Shape;211;p21"/>
          <p:cNvSpPr txBox="1"/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2" name="Google Shape;212;p21"/>
          <p:cNvSpPr txBox="1"/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3" name="Google Shape;213;p21"/>
          <p:cNvSpPr txBox="1"/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itle, 2 Content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/>
          <p:nvPr/>
        </p:nvSpPr>
        <p:spPr>
          <a:xfrm>
            <a:off x="950917" y="687671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5"/>
          <p:cNvSpPr/>
          <p:nvPr/>
        </p:nvSpPr>
        <p:spPr>
          <a:xfrm>
            <a:off x="950917" y="1273637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5"/>
          <p:cNvSpPr/>
          <p:nvPr/>
        </p:nvSpPr>
        <p:spPr>
          <a:xfrm>
            <a:off x="11032017" y="5929651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5"/>
          <p:cNvSpPr/>
          <p:nvPr/>
        </p:nvSpPr>
        <p:spPr>
          <a:xfrm>
            <a:off x="8884161" y="-1006067"/>
            <a:ext cx="1607200" cy="1607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" name="Google Shape;55;p5"/>
          <p:cNvGrpSpPr/>
          <p:nvPr/>
        </p:nvGrpSpPr>
        <p:grpSpPr>
          <a:xfrm flipH="1">
            <a:off x="10812225" y="371786"/>
            <a:ext cx="745567" cy="901863"/>
            <a:chOff x="3803756" y="3758006"/>
            <a:chExt cx="724038" cy="875822"/>
          </a:xfrm>
        </p:grpSpPr>
        <p:sp>
          <p:nvSpPr>
            <p:cNvPr id="56" name="Google Shape;56;p5"/>
            <p:cNvSpPr/>
            <p:nvPr/>
          </p:nvSpPr>
          <p:spPr>
            <a:xfrm>
              <a:off x="4107275" y="4129525"/>
              <a:ext cx="117000" cy="117000"/>
            </a:xfrm>
            <a:prstGeom prst="ellipse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7" name="Google Shape;57;p5"/>
            <p:cNvCxnSpPr/>
            <p:nvPr/>
          </p:nvCxnSpPr>
          <p:spPr>
            <a:xfrm>
              <a:off x="3803756" y="4188025"/>
              <a:ext cx="2235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" name="Google Shape;58;p5"/>
            <p:cNvCxnSpPr/>
            <p:nvPr/>
          </p:nvCxnSpPr>
          <p:spPr>
            <a:xfrm>
              <a:off x="4304294" y="4188025"/>
              <a:ext cx="2235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9" name="Google Shape;59;p5"/>
            <p:cNvCxnSpPr/>
            <p:nvPr/>
          </p:nvCxnSpPr>
          <p:spPr>
            <a:xfrm>
              <a:off x="4165775" y="3758006"/>
              <a:ext cx="0" cy="3015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0" name="Google Shape;60;p5"/>
            <p:cNvCxnSpPr/>
            <p:nvPr/>
          </p:nvCxnSpPr>
          <p:spPr>
            <a:xfrm flipH="1">
              <a:off x="4257525" y="3877456"/>
              <a:ext cx="227100" cy="227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" name="Google Shape;61;p5"/>
            <p:cNvCxnSpPr/>
            <p:nvPr/>
          </p:nvCxnSpPr>
          <p:spPr>
            <a:xfrm>
              <a:off x="3846925" y="3877456"/>
              <a:ext cx="227100" cy="227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2" name="Google Shape;62;p5"/>
            <p:cNvCxnSpPr/>
            <p:nvPr/>
          </p:nvCxnSpPr>
          <p:spPr>
            <a:xfrm rot="10800000">
              <a:off x="4165775" y="4332328"/>
              <a:ext cx="0" cy="3015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3" name="Google Shape;63;p5"/>
            <p:cNvCxnSpPr/>
            <p:nvPr/>
          </p:nvCxnSpPr>
          <p:spPr>
            <a:xfrm rot="10800000" flipH="1">
              <a:off x="3846925" y="4287278"/>
              <a:ext cx="227100" cy="227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4" name="Google Shape;64;p5"/>
            <p:cNvCxnSpPr/>
            <p:nvPr/>
          </p:nvCxnSpPr>
          <p:spPr>
            <a:xfrm rot="10800000">
              <a:off x="4257525" y="4287278"/>
              <a:ext cx="227100" cy="227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5" name="Google Shape;65;p5"/>
          <p:cNvSpPr txBox="1"/>
          <p:nvPr>
            <p:ph type="title"/>
          </p:nvPr>
        </p:nvSpPr>
        <p:spPr>
          <a:xfrm>
            <a:off x="950933" y="1859200"/>
            <a:ext cx="4481200" cy="30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21335" b="1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 b="1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 b="1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 b="1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 b="1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 b="1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 b="1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 b="1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 b="1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6" name="Google Shape;66;p5"/>
          <p:cNvSpPr txBox="1"/>
          <p:nvPr>
            <p:ph type="ctrTitle" idx="2"/>
          </p:nvPr>
        </p:nvSpPr>
        <p:spPr>
          <a:xfrm>
            <a:off x="6096000" y="1859199"/>
            <a:ext cx="5145200" cy="20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665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67" name="Google Shape;67;p5"/>
          <p:cNvSpPr txBox="1"/>
          <p:nvPr>
            <p:ph type="subTitle" idx="1"/>
          </p:nvPr>
        </p:nvSpPr>
        <p:spPr>
          <a:xfrm>
            <a:off x="6096000" y="3979752"/>
            <a:ext cx="3792000" cy="9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5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grpSp>
        <p:nvGrpSpPr>
          <p:cNvPr id="68" name="Google Shape;68;p5"/>
          <p:cNvGrpSpPr/>
          <p:nvPr/>
        </p:nvGrpSpPr>
        <p:grpSpPr>
          <a:xfrm rot="725288">
            <a:off x="9471771" y="3395473"/>
            <a:ext cx="2167072" cy="1760603"/>
            <a:chOff x="713676" y="3053704"/>
            <a:chExt cx="371589" cy="301907"/>
          </a:xfrm>
        </p:grpSpPr>
        <p:sp>
          <p:nvSpPr>
            <p:cNvPr id="69" name="Google Shape;69;p5"/>
            <p:cNvSpPr/>
            <p:nvPr/>
          </p:nvSpPr>
          <p:spPr>
            <a:xfrm>
              <a:off x="713676" y="3053704"/>
              <a:ext cx="371589" cy="301907"/>
            </a:xfrm>
            <a:custGeom>
              <a:avLst/>
              <a:gdLst/>
              <a:ahLst/>
              <a:cxnLst/>
              <a:rect l="l" t="t" r="r" b="b"/>
              <a:pathLst>
                <a:path w="10564" h="8583" extrusionOk="0">
                  <a:moveTo>
                    <a:pt x="215" y="0"/>
                  </a:moveTo>
                  <a:cubicBezTo>
                    <a:pt x="108" y="0"/>
                    <a:pt x="1" y="89"/>
                    <a:pt x="1" y="197"/>
                  </a:cubicBezTo>
                  <a:lnTo>
                    <a:pt x="1" y="8368"/>
                  </a:lnTo>
                  <a:cubicBezTo>
                    <a:pt x="1" y="8493"/>
                    <a:pt x="108" y="8583"/>
                    <a:pt x="215" y="8583"/>
                  </a:cubicBezTo>
                  <a:lnTo>
                    <a:pt x="10368" y="8583"/>
                  </a:lnTo>
                  <a:cubicBezTo>
                    <a:pt x="10475" y="8583"/>
                    <a:pt x="10564" y="8493"/>
                    <a:pt x="10564" y="8368"/>
                  </a:cubicBezTo>
                  <a:lnTo>
                    <a:pt x="10564" y="197"/>
                  </a:lnTo>
                  <a:cubicBezTo>
                    <a:pt x="10564" y="89"/>
                    <a:pt x="10475" y="0"/>
                    <a:pt x="10368" y="0"/>
                  </a:cubicBezTo>
                  <a:lnTo>
                    <a:pt x="6228" y="0"/>
                  </a:lnTo>
                  <a:cubicBezTo>
                    <a:pt x="6121" y="0"/>
                    <a:pt x="6032" y="72"/>
                    <a:pt x="6014" y="179"/>
                  </a:cubicBezTo>
                  <a:cubicBezTo>
                    <a:pt x="5996" y="304"/>
                    <a:pt x="6103" y="411"/>
                    <a:pt x="6228" y="411"/>
                  </a:cubicBezTo>
                  <a:lnTo>
                    <a:pt x="10153" y="411"/>
                  </a:lnTo>
                  <a:lnTo>
                    <a:pt x="10153" y="8172"/>
                  </a:lnTo>
                  <a:lnTo>
                    <a:pt x="429" y="8172"/>
                  </a:lnTo>
                  <a:lnTo>
                    <a:pt x="429" y="411"/>
                  </a:lnTo>
                  <a:lnTo>
                    <a:pt x="4355" y="411"/>
                  </a:lnTo>
                  <a:cubicBezTo>
                    <a:pt x="4462" y="411"/>
                    <a:pt x="4551" y="339"/>
                    <a:pt x="4569" y="232"/>
                  </a:cubicBezTo>
                  <a:cubicBezTo>
                    <a:pt x="4587" y="107"/>
                    <a:pt x="4479" y="0"/>
                    <a:pt x="43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743821" y="3089301"/>
              <a:ext cx="312600" cy="231170"/>
            </a:xfrm>
            <a:custGeom>
              <a:avLst/>
              <a:gdLst/>
              <a:ahLst/>
              <a:cxnLst/>
              <a:rect l="l" t="t" r="r" b="b"/>
              <a:pathLst>
                <a:path w="8887" h="6572" extrusionOk="0">
                  <a:moveTo>
                    <a:pt x="4443" y="451"/>
                  </a:moveTo>
                  <a:lnTo>
                    <a:pt x="8315" y="3288"/>
                  </a:lnTo>
                  <a:lnTo>
                    <a:pt x="4443" y="6107"/>
                  </a:lnTo>
                  <a:lnTo>
                    <a:pt x="554" y="3288"/>
                  </a:lnTo>
                  <a:lnTo>
                    <a:pt x="4443" y="451"/>
                  </a:lnTo>
                  <a:close/>
                  <a:moveTo>
                    <a:pt x="4443" y="1"/>
                  </a:moveTo>
                  <a:cubicBezTo>
                    <a:pt x="4399" y="1"/>
                    <a:pt x="4354" y="14"/>
                    <a:pt x="4318" y="41"/>
                  </a:cubicBezTo>
                  <a:lnTo>
                    <a:pt x="90" y="3110"/>
                  </a:lnTo>
                  <a:cubicBezTo>
                    <a:pt x="36" y="3146"/>
                    <a:pt x="0" y="3217"/>
                    <a:pt x="0" y="3288"/>
                  </a:cubicBezTo>
                  <a:cubicBezTo>
                    <a:pt x="0" y="3342"/>
                    <a:pt x="36" y="3413"/>
                    <a:pt x="90" y="3449"/>
                  </a:cubicBezTo>
                  <a:lnTo>
                    <a:pt x="4318" y="6536"/>
                  </a:lnTo>
                  <a:cubicBezTo>
                    <a:pt x="4354" y="6554"/>
                    <a:pt x="4390" y="6571"/>
                    <a:pt x="4443" y="6571"/>
                  </a:cubicBezTo>
                  <a:cubicBezTo>
                    <a:pt x="4479" y="6571"/>
                    <a:pt x="4532" y="6554"/>
                    <a:pt x="4568" y="6536"/>
                  </a:cubicBezTo>
                  <a:lnTo>
                    <a:pt x="8797" y="3449"/>
                  </a:lnTo>
                  <a:cubicBezTo>
                    <a:pt x="8850" y="3413"/>
                    <a:pt x="8886" y="3342"/>
                    <a:pt x="8886" y="3288"/>
                  </a:cubicBezTo>
                  <a:cubicBezTo>
                    <a:pt x="8886" y="3217"/>
                    <a:pt x="8850" y="3146"/>
                    <a:pt x="8797" y="3110"/>
                  </a:cubicBezTo>
                  <a:lnTo>
                    <a:pt x="4568" y="41"/>
                  </a:lnTo>
                  <a:cubicBezTo>
                    <a:pt x="4532" y="14"/>
                    <a:pt x="4488" y="1"/>
                    <a:pt x="44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837949" y="3142204"/>
              <a:ext cx="124308" cy="124906"/>
            </a:xfrm>
            <a:custGeom>
              <a:avLst/>
              <a:gdLst/>
              <a:ahLst/>
              <a:cxnLst/>
              <a:rect l="l" t="t" r="r" b="b"/>
              <a:pathLst>
                <a:path w="3534" h="3551" extrusionOk="0">
                  <a:moveTo>
                    <a:pt x="1767" y="428"/>
                  </a:moveTo>
                  <a:cubicBezTo>
                    <a:pt x="2463" y="428"/>
                    <a:pt x="3052" y="964"/>
                    <a:pt x="3105" y="1642"/>
                  </a:cubicBezTo>
                  <a:cubicBezTo>
                    <a:pt x="2499" y="1088"/>
                    <a:pt x="1714" y="767"/>
                    <a:pt x="893" y="749"/>
                  </a:cubicBezTo>
                  <a:cubicBezTo>
                    <a:pt x="1125" y="535"/>
                    <a:pt x="1428" y="428"/>
                    <a:pt x="1767" y="428"/>
                  </a:cubicBezTo>
                  <a:close/>
                  <a:moveTo>
                    <a:pt x="783" y="1151"/>
                  </a:moveTo>
                  <a:cubicBezTo>
                    <a:pt x="1648" y="1151"/>
                    <a:pt x="2479" y="1521"/>
                    <a:pt x="3070" y="2177"/>
                  </a:cubicBezTo>
                  <a:cubicBezTo>
                    <a:pt x="2891" y="2730"/>
                    <a:pt x="2374" y="3140"/>
                    <a:pt x="1767" y="3140"/>
                  </a:cubicBezTo>
                  <a:cubicBezTo>
                    <a:pt x="1018" y="3140"/>
                    <a:pt x="411" y="2534"/>
                    <a:pt x="411" y="1784"/>
                  </a:cubicBezTo>
                  <a:cubicBezTo>
                    <a:pt x="411" y="1552"/>
                    <a:pt x="465" y="1338"/>
                    <a:pt x="554" y="1160"/>
                  </a:cubicBezTo>
                  <a:cubicBezTo>
                    <a:pt x="630" y="1154"/>
                    <a:pt x="707" y="1151"/>
                    <a:pt x="783" y="1151"/>
                  </a:cubicBezTo>
                  <a:close/>
                  <a:moveTo>
                    <a:pt x="1767" y="0"/>
                  </a:moveTo>
                  <a:cubicBezTo>
                    <a:pt x="786" y="0"/>
                    <a:pt x="1" y="803"/>
                    <a:pt x="1" y="1784"/>
                  </a:cubicBezTo>
                  <a:cubicBezTo>
                    <a:pt x="1" y="2748"/>
                    <a:pt x="786" y="3551"/>
                    <a:pt x="1767" y="3551"/>
                  </a:cubicBezTo>
                  <a:cubicBezTo>
                    <a:pt x="2731" y="3551"/>
                    <a:pt x="3534" y="2748"/>
                    <a:pt x="3534" y="1784"/>
                  </a:cubicBezTo>
                  <a:cubicBezTo>
                    <a:pt x="3534" y="803"/>
                    <a:pt x="2731" y="0"/>
                    <a:pt x="1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870591" y="3197429"/>
              <a:ext cx="14457" cy="14457"/>
            </a:xfrm>
            <a:custGeom>
              <a:avLst/>
              <a:gdLst/>
              <a:ahLst/>
              <a:cxnLst/>
              <a:rect l="l" t="t" r="r" b="b"/>
              <a:pathLst>
                <a:path w="411" h="411" extrusionOk="0">
                  <a:moveTo>
                    <a:pt x="215" y="0"/>
                  </a:moveTo>
                  <a:cubicBezTo>
                    <a:pt x="161" y="0"/>
                    <a:pt x="108" y="18"/>
                    <a:pt x="54" y="72"/>
                  </a:cubicBezTo>
                  <a:cubicBezTo>
                    <a:pt x="18" y="107"/>
                    <a:pt x="1" y="161"/>
                    <a:pt x="1" y="214"/>
                  </a:cubicBezTo>
                  <a:cubicBezTo>
                    <a:pt x="1" y="268"/>
                    <a:pt x="18" y="321"/>
                    <a:pt x="54" y="357"/>
                  </a:cubicBezTo>
                  <a:cubicBezTo>
                    <a:pt x="108" y="393"/>
                    <a:pt x="161" y="411"/>
                    <a:pt x="215" y="411"/>
                  </a:cubicBezTo>
                  <a:cubicBezTo>
                    <a:pt x="268" y="411"/>
                    <a:pt x="322" y="393"/>
                    <a:pt x="357" y="357"/>
                  </a:cubicBezTo>
                  <a:cubicBezTo>
                    <a:pt x="393" y="321"/>
                    <a:pt x="411" y="268"/>
                    <a:pt x="411" y="214"/>
                  </a:cubicBezTo>
                  <a:cubicBezTo>
                    <a:pt x="411" y="161"/>
                    <a:pt x="393" y="107"/>
                    <a:pt x="357" y="72"/>
                  </a:cubicBezTo>
                  <a:cubicBezTo>
                    <a:pt x="322" y="18"/>
                    <a:pt x="268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885013" y="3221910"/>
              <a:ext cx="15125" cy="14457"/>
            </a:xfrm>
            <a:custGeom>
              <a:avLst/>
              <a:gdLst/>
              <a:ahLst/>
              <a:cxnLst/>
              <a:rect l="l" t="t" r="r" b="b"/>
              <a:pathLst>
                <a:path w="430" h="411" extrusionOk="0">
                  <a:moveTo>
                    <a:pt x="215" y="0"/>
                  </a:moveTo>
                  <a:cubicBezTo>
                    <a:pt x="162" y="0"/>
                    <a:pt x="108" y="36"/>
                    <a:pt x="72" y="71"/>
                  </a:cubicBezTo>
                  <a:cubicBezTo>
                    <a:pt x="37" y="107"/>
                    <a:pt x="1" y="161"/>
                    <a:pt x="1" y="214"/>
                  </a:cubicBezTo>
                  <a:cubicBezTo>
                    <a:pt x="1" y="268"/>
                    <a:pt x="37" y="321"/>
                    <a:pt x="72" y="357"/>
                  </a:cubicBezTo>
                  <a:cubicBezTo>
                    <a:pt x="108" y="393"/>
                    <a:pt x="162" y="410"/>
                    <a:pt x="215" y="410"/>
                  </a:cubicBezTo>
                  <a:cubicBezTo>
                    <a:pt x="269" y="410"/>
                    <a:pt x="322" y="393"/>
                    <a:pt x="358" y="357"/>
                  </a:cubicBezTo>
                  <a:cubicBezTo>
                    <a:pt x="394" y="321"/>
                    <a:pt x="429" y="268"/>
                    <a:pt x="429" y="214"/>
                  </a:cubicBezTo>
                  <a:cubicBezTo>
                    <a:pt x="429" y="161"/>
                    <a:pt x="394" y="107"/>
                    <a:pt x="358" y="71"/>
                  </a:cubicBezTo>
                  <a:cubicBezTo>
                    <a:pt x="322" y="36"/>
                    <a:pt x="269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913259" y="3214981"/>
              <a:ext cx="14492" cy="14492"/>
            </a:xfrm>
            <a:custGeom>
              <a:avLst/>
              <a:gdLst/>
              <a:ahLst/>
              <a:cxnLst/>
              <a:rect l="l" t="t" r="r" b="b"/>
              <a:pathLst>
                <a:path w="412" h="412" extrusionOk="0">
                  <a:moveTo>
                    <a:pt x="197" y="1"/>
                  </a:moveTo>
                  <a:cubicBezTo>
                    <a:pt x="144" y="1"/>
                    <a:pt x="90" y="19"/>
                    <a:pt x="54" y="54"/>
                  </a:cubicBezTo>
                  <a:cubicBezTo>
                    <a:pt x="19" y="90"/>
                    <a:pt x="1" y="144"/>
                    <a:pt x="1" y="197"/>
                  </a:cubicBezTo>
                  <a:cubicBezTo>
                    <a:pt x="1" y="251"/>
                    <a:pt x="19" y="304"/>
                    <a:pt x="54" y="340"/>
                  </a:cubicBezTo>
                  <a:cubicBezTo>
                    <a:pt x="90" y="376"/>
                    <a:pt x="144" y="411"/>
                    <a:pt x="197" y="411"/>
                  </a:cubicBezTo>
                  <a:cubicBezTo>
                    <a:pt x="269" y="411"/>
                    <a:pt x="322" y="376"/>
                    <a:pt x="358" y="340"/>
                  </a:cubicBezTo>
                  <a:cubicBezTo>
                    <a:pt x="393" y="304"/>
                    <a:pt x="411" y="251"/>
                    <a:pt x="411" y="197"/>
                  </a:cubicBezTo>
                  <a:cubicBezTo>
                    <a:pt x="411" y="144"/>
                    <a:pt x="393" y="90"/>
                    <a:pt x="358" y="54"/>
                  </a:cubicBezTo>
                  <a:cubicBezTo>
                    <a:pt x="322" y="19"/>
                    <a:pt x="269" y="1"/>
                    <a:pt x="1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892576" y="3053704"/>
              <a:ext cx="14457" cy="14457"/>
            </a:xfrm>
            <a:custGeom>
              <a:avLst/>
              <a:gdLst/>
              <a:ahLst/>
              <a:cxnLst/>
              <a:rect l="l" t="t" r="r" b="b"/>
              <a:pathLst>
                <a:path w="411" h="411" extrusionOk="0">
                  <a:moveTo>
                    <a:pt x="214" y="0"/>
                  </a:moveTo>
                  <a:cubicBezTo>
                    <a:pt x="161" y="0"/>
                    <a:pt x="107" y="18"/>
                    <a:pt x="71" y="72"/>
                  </a:cubicBezTo>
                  <a:cubicBezTo>
                    <a:pt x="36" y="107"/>
                    <a:pt x="0" y="161"/>
                    <a:pt x="0" y="214"/>
                  </a:cubicBezTo>
                  <a:cubicBezTo>
                    <a:pt x="0" y="268"/>
                    <a:pt x="36" y="321"/>
                    <a:pt x="71" y="357"/>
                  </a:cubicBezTo>
                  <a:cubicBezTo>
                    <a:pt x="107" y="393"/>
                    <a:pt x="161" y="411"/>
                    <a:pt x="214" y="411"/>
                  </a:cubicBezTo>
                  <a:cubicBezTo>
                    <a:pt x="268" y="411"/>
                    <a:pt x="321" y="393"/>
                    <a:pt x="357" y="357"/>
                  </a:cubicBezTo>
                  <a:cubicBezTo>
                    <a:pt x="393" y="321"/>
                    <a:pt x="410" y="268"/>
                    <a:pt x="410" y="214"/>
                  </a:cubicBezTo>
                  <a:cubicBezTo>
                    <a:pt x="410" y="161"/>
                    <a:pt x="393" y="107"/>
                    <a:pt x="357" y="72"/>
                  </a:cubicBezTo>
                  <a:cubicBezTo>
                    <a:pt x="321" y="18"/>
                    <a:pt x="268" y="0"/>
                    <a:pt x="2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"/>
          <p:cNvSpPr/>
          <p:nvPr>
            <p:ph type="pic" idx="2"/>
          </p:nvPr>
        </p:nvSpPr>
        <p:spPr>
          <a:xfrm>
            <a:off x="-20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6"/>
          <p:cNvSpPr txBox="1"/>
          <p:nvPr>
            <p:ph type="ctrTitle"/>
          </p:nvPr>
        </p:nvSpPr>
        <p:spPr>
          <a:xfrm>
            <a:off x="950800" y="4636900"/>
            <a:ext cx="10290000" cy="150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7"/>
          <p:cNvGrpSpPr/>
          <p:nvPr/>
        </p:nvGrpSpPr>
        <p:grpSpPr>
          <a:xfrm flipH="1">
            <a:off x="10812225" y="371786"/>
            <a:ext cx="745567" cy="901863"/>
            <a:chOff x="3803756" y="3758006"/>
            <a:chExt cx="724038" cy="875822"/>
          </a:xfrm>
        </p:grpSpPr>
        <p:sp>
          <p:nvSpPr>
            <p:cNvPr id="81" name="Google Shape;81;p7"/>
            <p:cNvSpPr/>
            <p:nvPr/>
          </p:nvSpPr>
          <p:spPr>
            <a:xfrm>
              <a:off x="4107275" y="4129525"/>
              <a:ext cx="117000" cy="117000"/>
            </a:xfrm>
            <a:prstGeom prst="ellipse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2" name="Google Shape;82;p7"/>
            <p:cNvCxnSpPr/>
            <p:nvPr/>
          </p:nvCxnSpPr>
          <p:spPr>
            <a:xfrm>
              <a:off x="3803756" y="4188025"/>
              <a:ext cx="2235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" name="Google Shape;83;p7"/>
            <p:cNvCxnSpPr/>
            <p:nvPr/>
          </p:nvCxnSpPr>
          <p:spPr>
            <a:xfrm>
              <a:off x="4304294" y="4188025"/>
              <a:ext cx="2235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" name="Google Shape;84;p7"/>
            <p:cNvCxnSpPr/>
            <p:nvPr/>
          </p:nvCxnSpPr>
          <p:spPr>
            <a:xfrm>
              <a:off x="4165775" y="3758006"/>
              <a:ext cx="0" cy="3015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5" name="Google Shape;85;p7"/>
            <p:cNvCxnSpPr/>
            <p:nvPr/>
          </p:nvCxnSpPr>
          <p:spPr>
            <a:xfrm flipH="1">
              <a:off x="4257525" y="3877456"/>
              <a:ext cx="227100" cy="227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6" name="Google Shape;86;p7"/>
            <p:cNvCxnSpPr/>
            <p:nvPr/>
          </p:nvCxnSpPr>
          <p:spPr>
            <a:xfrm>
              <a:off x="3846925" y="3877456"/>
              <a:ext cx="227100" cy="227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" name="Google Shape;87;p7"/>
            <p:cNvCxnSpPr/>
            <p:nvPr/>
          </p:nvCxnSpPr>
          <p:spPr>
            <a:xfrm rot="10800000">
              <a:off x="4165775" y="4332328"/>
              <a:ext cx="0" cy="3015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" name="Google Shape;88;p7"/>
            <p:cNvCxnSpPr/>
            <p:nvPr/>
          </p:nvCxnSpPr>
          <p:spPr>
            <a:xfrm rot="10800000" flipH="1">
              <a:off x="3846925" y="4287278"/>
              <a:ext cx="227100" cy="227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9" name="Google Shape;89;p7"/>
            <p:cNvCxnSpPr/>
            <p:nvPr/>
          </p:nvCxnSpPr>
          <p:spPr>
            <a:xfrm rot="10800000">
              <a:off x="4257525" y="4287278"/>
              <a:ext cx="227100" cy="227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90" name="Google Shape;90;p7"/>
          <p:cNvSpPr/>
          <p:nvPr/>
        </p:nvSpPr>
        <p:spPr>
          <a:xfrm>
            <a:off x="741951" y="5929651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7"/>
          <p:cNvSpPr/>
          <p:nvPr/>
        </p:nvSpPr>
        <p:spPr>
          <a:xfrm>
            <a:off x="4461900" y="-211467"/>
            <a:ext cx="930800" cy="930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7"/>
          <p:cNvSpPr txBox="1"/>
          <p:nvPr>
            <p:ph type="subTitle" idx="1"/>
          </p:nvPr>
        </p:nvSpPr>
        <p:spPr>
          <a:xfrm>
            <a:off x="950967" y="4110951"/>
            <a:ext cx="4250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213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3" name="Google Shape;93;p7"/>
          <p:cNvSpPr txBox="1"/>
          <p:nvPr>
            <p:ph type="title"/>
          </p:nvPr>
        </p:nvSpPr>
        <p:spPr>
          <a:xfrm>
            <a:off x="950967" y="1729517"/>
            <a:ext cx="5894000" cy="2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8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/>
          <p:nvPr/>
        </p:nvSpPr>
        <p:spPr>
          <a:xfrm rot="5400000" flipH="1">
            <a:off x="1314737" y="1507288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8"/>
          <p:cNvSpPr/>
          <p:nvPr/>
        </p:nvSpPr>
        <p:spPr>
          <a:xfrm rot="5400000" flipH="1">
            <a:off x="728771" y="1507288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" name="Google Shape;97;p8"/>
          <p:cNvGrpSpPr/>
          <p:nvPr/>
        </p:nvGrpSpPr>
        <p:grpSpPr>
          <a:xfrm flipH="1">
            <a:off x="10678063" y="459286"/>
            <a:ext cx="745567" cy="901863"/>
            <a:chOff x="3803756" y="3758006"/>
            <a:chExt cx="724038" cy="875822"/>
          </a:xfrm>
        </p:grpSpPr>
        <p:sp>
          <p:nvSpPr>
            <p:cNvPr id="98" name="Google Shape;98;p8"/>
            <p:cNvSpPr/>
            <p:nvPr/>
          </p:nvSpPr>
          <p:spPr>
            <a:xfrm>
              <a:off x="4107275" y="4129525"/>
              <a:ext cx="117000" cy="117000"/>
            </a:xfrm>
            <a:prstGeom prst="ellipse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9" name="Google Shape;99;p8"/>
            <p:cNvCxnSpPr/>
            <p:nvPr/>
          </p:nvCxnSpPr>
          <p:spPr>
            <a:xfrm>
              <a:off x="3803756" y="4188025"/>
              <a:ext cx="2235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" name="Google Shape;100;p8"/>
            <p:cNvCxnSpPr/>
            <p:nvPr/>
          </p:nvCxnSpPr>
          <p:spPr>
            <a:xfrm>
              <a:off x="4304294" y="4188025"/>
              <a:ext cx="2235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" name="Google Shape;101;p8"/>
            <p:cNvCxnSpPr/>
            <p:nvPr/>
          </p:nvCxnSpPr>
          <p:spPr>
            <a:xfrm>
              <a:off x="4165775" y="3758006"/>
              <a:ext cx="0" cy="3015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2" name="Google Shape;102;p8"/>
            <p:cNvCxnSpPr/>
            <p:nvPr/>
          </p:nvCxnSpPr>
          <p:spPr>
            <a:xfrm flipH="1">
              <a:off x="4257525" y="3877456"/>
              <a:ext cx="227100" cy="227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" name="Google Shape;103;p8"/>
            <p:cNvCxnSpPr/>
            <p:nvPr/>
          </p:nvCxnSpPr>
          <p:spPr>
            <a:xfrm>
              <a:off x="3846925" y="3877456"/>
              <a:ext cx="227100" cy="227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" name="Google Shape;104;p8"/>
            <p:cNvCxnSpPr/>
            <p:nvPr/>
          </p:nvCxnSpPr>
          <p:spPr>
            <a:xfrm rot="10800000">
              <a:off x="4165775" y="4332328"/>
              <a:ext cx="0" cy="3015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5" name="Google Shape;105;p8"/>
            <p:cNvCxnSpPr/>
            <p:nvPr/>
          </p:nvCxnSpPr>
          <p:spPr>
            <a:xfrm rot="10800000" flipH="1">
              <a:off x="3846925" y="4287278"/>
              <a:ext cx="227100" cy="227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" name="Google Shape;106;p8"/>
            <p:cNvCxnSpPr/>
            <p:nvPr/>
          </p:nvCxnSpPr>
          <p:spPr>
            <a:xfrm rot="10800000">
              <a:off x="4257525" y="4287278"/>
              <a:ext cx="227100" cy="227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7" name="Google Shape;107;p8"/>
          <p:cNvSpPr txBox="1"/>
          <p:nvPr>
            <p:ph type="subTitle" idx="1"/>
          </p:nvPr>
        </p:nvSpPr>
        <p:spPr>
          <a:xfrm>
            <a:off x="2805151" y="3185265"/>
            <a:ext cx="3130000" cy="6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8" name="Google Shape;108;p8"/>
          <p:cNvSpPr txBox="1"/>
          <p:nvPr>
            <p:ph type="title"/>
          </p:nvPr>
        </p:nvSpPr>
        <p:spPr>
          <a:xfrm>
            <a:off x="950967" y="2521133"/>
            <a:ext cx="1854000" cy="13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8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9" name="Google Shape;109;p8"/>
          <p:cNvSpPr txBox="1"/>
          <p:nvPr>
            <p:ph type="subTitle" idx="2"/>
          </p:nvPr>
        </p:nvSpPr>
        <p:spPr>
          <a:xfrm>
            <a:off x="2804951" y="2521133"/>
            <a:ext cx="3130000" cy="8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665" b="1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0" name="Google Shape;110;p8"/>
          <p:cNvSpPr txBox="1"/>
          <p:nvPr>
            <p:ph type="ctrTitle" idx="3"/>
          </p:nvPr>
        </p:nvSpPr>
        <p:spPr>
          <a:xfrm>
            <a:off x="950967" y="719333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1" name="Google Shape;111;p8"/>
          <p:cNvSpPr txBox="1"/>
          <p:nvPr>
            <p:ph type="subTitle" idx="4"/>
          </p:nvPr>
        </p:nvSpPr>
        <p:spPr>
          <a:xfrm>
            <a:off x="8110684" y="3185265"/>
            <a:ext cx="3130000" cy="6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2" name="Google Shape;112;p8"/>
          <p:cNvSpPr txBox="1"/>
          <p:nvPr>
            <p:ph type="title" idx="5"/>
          </p:nvPr>
        </p:nvSpPr>
        <p:spPr>
          <a:xfrm>
            <a:off x="6256367" y="2521267"/>
            <a:ext cx="1854000" cy="13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8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Google Shape;113;p8"/>
          <p:cNvSpPr txBox="1"/>
          <p:nvPr>
            <p:ph type="subTitle" idx="6"/>
          </p:nvPr>
        </p:nvSpPr>
        <p:spPr>
          <a:xfrm>
            <a:off x="8110484" y="2521133"/>
            <a:ext cx="3130000" cy="8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665" b="1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4" name="Google Shape;114;p8"/>
          <p:cNvSpPr txBox="1"/>
          <p:nvPr>
            <p:ph type="subTitle" idx="7"/>
          </p:nvPr>
        </p:nvSpPr>
        <p:spPr>
          <a:xfrm>
            <a:off x="2805151" y="5049865"/>
            <a:ext cx="3130000" cy="6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5" name="Google Shape;115;p8"/>
          <p:cNvSpPr txBox="1"/>
          <p:nvPr>
            <p:ph type="title" idx="8"/>
          </p:nvPr>
        </p:nvSpPr>
        <p:spPr>
          <a:xfrm>
            <a:off x="950967" y="4385667"/>
            <a:ext cx="1854000" cy="13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8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6" name="Google Shape;116;p8"/>
          <p:cNvSpPr txBox="1"/>
          <p:nvPr>
            <p:ph type="subTitle" idx="9"/>
          </p:nvPr>
        </p:nvSpPr>
        <p:spPr>
          <a:xfrm>
            <a:off x="2804951" y="4385667"/>
            <a:ext cx="3130000" cy="8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665" b="1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7" name="Google Shape;117;p8"/>
          <p:cNvSpPr txBox="1"/>
          <p:nvPr>
            <p:ph type="subTitle" idx="13"/>
          </p:nvPr>
        </p:nvSpPr>
        <p:spPr>
          <a:xfrm>
            <a:off x="8110684" y="5049865"/>
            <a:ext cx="3130000" cy="6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8" name="Google Shape;118;p8"/>
          <p:cNvSpPr txBox="1"/>
          <p:nvPr>
            <p:ph type="title" idx="14"/>
          </p:nvPr>
        </p:nvSpPr>
        <p:spPr>
          <a:xfrm>
            <a:off x="6256367" y="4385667"/>
            <a:ext cx="1854000" cy="13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8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9" name="Google Shape;119;p8"/>
          <p:cNvSpPr txBox="1"/>
          <p:nvPr>
            <p:ph type="subTitle" idx="15"/>
          </p:nvPr>
        </p:nvSpPr>
        <p:spPr>
          <a:xfrm>
            <a:off x="8110484" y="4385667"/>
            <a:ext cx="3130000" cy="8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665" b="1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Title and text 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"/>
          <p:cNvSpPr/>
          <p:nvPr/>
        </p:nvSpPr>
        <p:spPr>
          <a:xfrm>
            <a:off x="-569034" y="658292"/>
            <a:ext cx="1607195" cy="528432"/>
          </a:xfrm>
          <a:custGeom>
            <a:avLst/>
            <a:gdLst/>
            <a:ahLst/>
            <a:cxnLst/>
            <a:rect l="l" t="t" r="r" b="b"/>
            <a:pathLst>
              <a:path w="20246" h="6657" extrusionOk="0">
                <a:moveTo>
                  <a:pt x="10339" y="711"/>
                </a:moveTo>
                <a:cubicBezTo>
                  <a:pt x="11063" y="711"/>
                  <a:pt x="11804" y="908"/>
                  <a:pt x="12486" y="1326"/>
                </a:cubicBezTo>
                <a:cubicBezTo>
                  <a:pt x="13338" y="1850"/>
                  <a:pt x="13734" y="2605"/>
                  <a:pt x="14063" y="3450"/>
                </a:cubicBezTo>
                <a:cubicBezTo>
                  <a:pt x="14211" y="3822"/>
                  <a:pt x="14300" y="3987"/>
                  <a:pt x="14471" y="3987"/>
                </a:cubicBezTo>
                <a:cubicBezTo>
                  <a:pt x="14586" y="3987"/>
                  <a:pt x="14737" y="3913"/>
                  <a:pt x="14968" y="3779"/>
                </a:cubicBezTo>
                <a:cubicBezTo>
                  <a:pt x="15456" y="3498"/>
                  <a:pt x="15979" y="3365"/>
                  <a:pt x="16489" y="3365"/>
                </a:cubicBezTo>
                <a:cubicBezTo>
                  <a:pt x="17649" y="3365"/>
                  <a:pt x="18744" y="4050"/>
                  <a:pt x="19222" y="5229"/>
                </a:cubicBezTo>
                <a:cubicBezTo>
                  <a:pt x="19483" y="5872"/>
                  <a:pt x="19364" y="6066"/>
                  <a:pt x="18676" y="6066"/>
                </a:cubicBezTo>
                <a:cubicBezTo>
                  <a:pt x="15812" y="6074"/>
                  <a:pt x="12942" y="6074"/>
                  <a:pt x="10078" y="6074"/>
                </a:cubicBezTo>
                <a:cubicBezTo>
                  <a:pt x="7252" y="6074"/>
                  <a:pt x="4426" y="6074"/>
                  <a:pt x="1593" y="6066"/>
                </a:cubicBezTo>
                <a:cubicBezTo>
                  <a:pt x="867" y="6066"/>
                  <a:pt x="778" y="5909"/>
                  <a:pt x="995" y="5214"/>
                </a:cubicBezTo>
                <a:cubicBezTo>
                  <a:pt x="1436" y="3809"/>
                  <a:pt x="2742" y="3175"/>
                  <a:pt x="3963" y="3175"/>
                </a:cubicBezTo>
                <a:cubicBezTo>
                  <a:pt x="4581" y="3175"/>
                  <a:pt x="5178" y="3338"/>
                  <a:pt x="5630" y="3644"/>
                </a:cubicBezTo>
                <a:cubicBezTo>
                  <a:pt x="5902" y="3830"/>
                  <a:pt x="6080" y="3930"/>
                  <a:pt x="6214" y="3930"/>
                </a:cubicBezTo>
                <a:cubicBezTo>
                  <a:pt x="6404" y="3930"/>
                  <a:pt x="6507" y="3730"/>
                  <a:pt x="6669" y="3293"/>
                </a:cubicBezTo>
                <a:cubicBezTo>
                  <a:pt x="7264" y="1652"/>
                  <a:pt x="8759" y="711"/>
                  <a:pt x="10339" y="711"/>
                </a:cubicBezTo>
                <a:close/>
                <a:moveTo>
                  <a:pt x="10365" y="0"/>
                </a:moveTo>
                <a:cubicBezTo>
                  <a:pt x="8519" y="0"/>
                  <a:pt x="7109" y="811"/>
                  <a:pt x="6243" y="2515"/>
                </a:cubicBezTo>
                <a:cubicBezTo>
                  <a:pt x="6132" y="2737"/>
                  <a:pt x="6018" y="2846"/>
                  <a:pt x="5843" y="2846"/>
                </a:cubicBezTo>
                <a:cubicBezTo>
                  <a:pt x="5759" y="2846"/>
                  <a:pt x="5660" y="2821"/>
                  <a:pt x="5540" y="2769"/>
                </a:cubicBezTo>
                <a:cubicBezTo>
                  <a:pt x="4984" y="2538"/>
                  <a:pt x="4428" y="2429"/>
                  <a:pt x="3893" y="2429"/>
                </a:cubicBezTo>
                <a:cubicBezTo>
                  <a:pt x="2011" y="2429"/>
                  <a:pt x="406" y="3779"/>
                  <a:pt x="97" y="5887"/>
                </a:cubicBezTo>
                <a:cubicBezTo>
                  <a:pt x="0" y="6545"/>
                  <a:pt x="97" y="6657"/>
                  <a:pt x="778" y="6657"/>
                </a:cubicBezTo>
                <a:cubicBezTo>
                  <a:pt x="7013" y="6657"/>
                  <a:pt x="13248" y="6657"/>
                  <a:pt x="19483" y="6642"/>
                </a:cubicBezTo>
                <a:cubicBezTo>
                  <a:pt x="19737" y="6642"/>
                  <a:pt x="19992" y="6478"/>
                  <a:pt x="20246" y="6388"/>
                </a:cubicBezTo>
                <a:lnTo>
                  <a:pt x="20246" y="6171"/>
                </a:lnTo>
                <a:cubicBezTo>
                  <a:pt x="20201" y="6044"/>
                  <a:pt x="20134" y="5917"/>
                  <a:pt x="20111" y="5775"/>
                </a:cubicBezTo>
                <a:cubicBezTo>
                  <a:pt x="19791" y="3871"/>
                  <a:pt x="18283" y="2627"/>
                  <a:pt x="16517" y="2627"/>
                </a:cubicBezTo>
                <a:cubicBezTo>
                  <a:pt x="16098" y="2627"/>
                  <a:pt x="15665" y="2697"/>
                  <a:pt x="15229" y="2844"/>
                </a:cubicBezTo>
                <a:cubicBezTo>
                  <a:pt x="15106" y="2887"/>
                  <a:pt x="15004" y="2912"/>
                  <a:pt x="14917" y="2912"/>
                </a:cubicBezTo>
                <a:cubicBezTo>
                  <a:pt x="14744" y="2912"/>
                  <a:pt x="14625" y="2815"/>
                  <a:pt x="14497" y="2567"/>
                </a:cubicBezTo>
                <a:cubicBezTo>
                  <a:pt x="13674" y="982"/>
                  <a:pt x="12381" y="55"/>
                  <a:pt x="10564" y="3"/>
                </a:cubicBezTo>
                <a:cubicBezTo>
                  <a:pt x="10497" y="1"/>
                  <a:pt x="10431" y="0"/>
                  <a:pt x="103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9"/>
          <p:cNvSpPr/>
          <p:nvPr/>
        </p:nvSpPr>
        <p:spPr>
          <a:xfrm rot="10800000">
            <a:off x="758721" y="5929651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9"/>
          <p:cNvSpPr/>
          <p:nvPr/>
        </p:nvSpPr>
        <p:spPr>
          <a:xfrm rot="10800000">
            <a:off x="10782739" y="-420467"/>
            <a:ext cx="1607200" cy="1607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9"/>
          <p:cNvSpPr/>
          <p:nvPr/>
        </p:nvSpPr>
        <p:spPr>
          <a:xfrm>
            <a:off x="11032017" y="4795904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9"/>
          <p:cNvSpPr/>
          <p:nvPr/>
        </p:nvSpPr>
        <p:spPr>
          <a:xfrm>
            <a:off x="11032017" y="5381871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9"/>
          <p:cNvSpPr txBox="1"/>
          <p:nvPr>
            <p:ph type="subTitle" idx="1"/>
          </p:nvPr>
        </p:nvSpPr>
        <p:spPr>
          <a:xfrm>
            <a:off x="6722433" y="3499865"/>
            <a:ext cx="3596400" cy="1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5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7" name="Google Shape;127;p9"/>
          <p:cNvSpPr txBox="1"/>
          <p:nvPr>
            <p:ph type="ctrTitle"/>
          </p:nvPr>
        </p:nvSpPr>
        <p:spPr>
          <a:xfrm>
            <a:off x="6722417" y="1892333"/>
            <a:ext cx="3596400" cy="14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"/>
          <p:cNvSpPr txBox="1"/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0" name="Google Shape;130;p10"/>
          <p:cNvSpPr txBox="1"/>
          <p:nvPr>
            <p:ph type="body" idx="1"/>
          </p:nvPr>
        </p:nvSpPr>
        <p:spPr>
          <a:xfrm>
            <a:off x="960000" y="1841433"/>
            <a:ext cx="10272000" cy="21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vo"/>
              <a:buChar char="●"/>
              <a:defRPr sz="1865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vo"/>
              <a:buChar char="○"/>
              <a:defRPr sz="1865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vo"/>
              <a:buChar char="■"/>
              <a:defRPr sz="1865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vo"/>
              <a:buChar char="●"/>
              <a:defRPr sz="1865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vo"/>
              <a:buChar char="○"/>
              <a:defRPr sz="1865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vo"/>
              <a:buChar char="■"/>
              <a:defRPr sz="1865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vo"/>
              <a:buChar char="●"/>
              <a:defRPr sz="1865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vo"/>
              <a:buChar char="○"/>
              <a:defRPr sz="1865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vo"/>
              <a:buChar char="■"/>
              <a:defRPr sz="1865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 rot="468709">
            <a:off x="1687465" y="-61858"/>
            <a:ext cx="8817067" cy="6981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2" descr="Hansa Language Centr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665060" y="1828788"/>
            <a:ext cx="6861880" cy="320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2"/>
          <p:cNvSpPr txBox="1"/>
          <p:nvPr>
            <p:ph type="body" idx="1"/>
          </p:nvPr>
        </p:nvSpPr>
        <p:spPr>
          <a:xfrm>
            <a:off x="960437" y="1706813"/>
            <a:ext cx="10271100" cy="4706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Char char="●"/>
            </a:pPr>
            <a:r>
              <a:rPr lang="en-CA" sz="2400">
                <a:solidFill>
                  <a:srgbClr val="211A0E"/>
                </a:solidFill>
                <a:latin typeface="Ubuntu" charset="0"/>
                <a:cs typeface="Ubuntu" charset="0"/>
              </a:rPr>
              <a:t>Eu dei um presente </a:t>
            </a:r>
            <a:r>
              <a:rPr lang="en-CA" sz="2400" u="sng">
                <a:solidFill>
                  <a:srgbClr val="211A0E"/>
                </a:solidFill>
                <a:latin typeface="Ubuntu" charset="0"/>
                <a:cs typeface="Ubuntu" charset="0"/>
              </a:rPr>
              <a:t>ao meu amigo</a:t>
            </a:r>
            <a:r>
              <a:rPr lang="en-CA" sz="2400">
                <a:solidFill>
                  <a:srgbClr val="211A0E"/>
                </a:solidFill>
                <a:latin typeface="Ubuntu" charset="0"/>
                <a:cs typeface="Ubuntu" charset="0"/>
              </a:rPr>
              <a:t>.</a:t>
            </a:r>
            <a:endParaRPr lang="en-CA" sz="2400"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Char char="●"/>
            </a:pPr>
            <a:r>
              <a:rPr lang="en-CA" sz="2400">
                <a:solidFill>
                  <a:srgbClr val="211A0E"/>
                </a:solidFill>
                <a:latin typeface="Ubuntu" charset="0"/>
                <a:cs typeface="Ubuntu" charset="0"/>
              </a:rPr>
              <a:t>Ela escreveu uma carta </a:t>
            </a:r>
            <a:r>
              <a:rPr lang="en-CA" sz="2400" u="sng">
                <a:solidFill>
                  <a:srgbClr val="211A0E"/>
                </a:solidFill>
                <a:latin typeface="Ubuntu" charset="0"/>
                <a:cs typeface="Ubuntu" charset="0"/>
              </a:rPr>
              <a:t>para sua avó</a:t>
            </a:r>
            <a:r>
              <a:rPr lang="en-CA" sz="2400">
                <a:solidFill>
                  <a:srgbClr val="211A0E"/>
                </a:solidFill>
                <a:latin typeface="Ubuntu" charset="0"/>
                <a:cs typeface="Ubuntu" charset="0"/>
              </a:rPr>
              <a:t>.</a:t>
            </a:r>
            <a:endParaRPr lang="en-CA" sz="2400"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Char char="●"/>
            </a:pPr>
            <a:r>
              <a:rPr lang="en-CA" sz="2400">
                <a:solidFill>
                  <a:srgbClr val="211A0E"/>
                </a:solidFill>
                <a:latin typeface="Ubuntu" charset="0"/>
                <a:cs typeface="Ubuntu" charset="0"/>
              </a:rPr>
              <a:t>Eles emprestaram dinheiro </a:t>
            </a:r>
            <a:r>
              <a:rPr lang="en-CA" sz="2400" u="sng">
                <a:solidFill>
                  <a:srgbClr val="211A0E"/>
                </a:solidFill>
                <a:latin typeface="Ubuntu" charset="0"/>
                <a:cs typeface="Ubuntu" charset="0"/>
              </a:rPr>
              <a:t>a mim</a:t>
            </a:r>
            <a:r>
              <a:rPr lang="en-CA" sz="2400">
                <a:solidFill>
                  <a:srgbClr val="211A0E"/>
                </a:solidFill>
                <a:latin typeface="Ubuntu" charset="0"/>
                <a:cs typeface="Ubuntu" charset="0"/>
              </a:rPr>
              <a:t>.</a:t>
            </a:r>
            <a:endParaRPr lang="en-CA" sz="2400"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Char char="●"/>
            </a:pPr>
            <a:r>
              <a:rPr lang="en-CA" sz="2400">
                <a:solidFill>
                  <a:srgbClr val="211A0E"/>
                </a:solidFill>
                <a:latin typeface="Ubuntu" charset="0"/>
                <a:cs typeface="Ubuntu" charset="0"/>
              </a:rPr>
              <a:t>Nós cantamos uma canção </a:t>
            </a:r>
            <a:r>
              <a:rPr lang="en-CA" sz="2400" u="sng">
                <a:solidFill>
                  <a:srgbClr val="211A0E"/>
                </a:solidFill>
                <a:latin typeface="Ubuntu" charset="0"/>
                <a:cs typeface="Ubuntu" charset="0"/>
              </a:rPr>
              <a:t>para as crianças</a:t>
            </a:r>
            <a:r>
              <a:rPr lang="en-CA" sz="2400">
                <a:solidFill>
                  <a:srgbClr val="211A0E"/>
                </a:solidFill>
                <a:latin typeface="Ubuntu" charset="0"/>
                <a:cs typeface="Ubuntu" charset="0"/>
              </a:rPr>
              <a:t>.</a:t>
            </a:r>
            <a:endParaRPr lang="en-CA" sz="2400"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Char char="●"/>
            </a:pPr>
            <a:r>
              <a:rPr lang="en-CA" sz="2400">
                <a:solidFill>
                  <a:srgbClr val="211A0E"/>
                </a:solidFill>
                <a:latin typeface="Ubuntu" charset="0"/>
                <a:cs typeface="Ubuntu" charset="0"/>
              </a:rPr>
              <a:t>Ele deu um conselho </a:t>
            </a:r>
            <a:r>
              <a:rPr lang="en-CA" sz="2400" u="sng">
                <a:solidFill>
                  <a:srgbClr val="211A0E"/>
                </a:solidFill>
                <a:latin typeface="Ubuntu" charset="0"/>
                <a:cs typeface="Ubuntu" charset="0"/>
              </a:rPr>
              <a:t>a ela</a:t>
            </a:r>
            <a:r>
              <a:rPr lang="en-CA" sz="2400">
                <a:solidFill>
                  <a:srgbClr val="211A0E"/>
                </a:solidFill>
                <a:latin typeface="Ubuntu" charset="0"/>
                <a:cs typeface="Ubuntu" charset="0"/>
              </a:rPr>
              <a:t>.</a:t>
            </a:r>
            <a:endParaRPr lang="en-CA" sz="2400"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Char char="●"/>
            </a:pPr>
            <a:r>
              <a:rPr lang="en-CA" sz="2400">
                <a:solidFill>
                  <a:srgbClr val="211A0E"/>
                </a:solidFill>
                <a:latin typeface="Ubuntu" charset="0"/>
                <a:cs typeface="Ubuntu" charset="0"/>
              </a:rPr>
              <a:t>Ela preparou uma refeição </a:t>
            </a:r>
            <a:r>
              <a:rPr lang="en-CA" sz="2400" u="sng">
                <a:solidFill>
                  <a:srgbClr val="211A0E"/>
                </a:solidFill>
                <a:latin typeface="Ubuntu" charset="0"/>
                <a:cs typeface="Ubuntu" charset="0"/>
              </a:rPr>
              <a:t>para sua família</a:t>
            </a:r>
            <a:r>
              <a:rPr lang="en-CA" sz="2400">
                <a:solidFill>
                  <a:srgbClr val="211A0E"/>
                </a:solidFill>
                <a:latin typeface="Ubuntu" charset="0"/>
                <a:cs typeface="Ubuntu" charset="0"/>
              </a:rPr>
              <a:t>.</a:t>
            </a:r>
            <a:endParaRPr lang="en-CA" sz="2400"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Char char="●"/>
            </a:pPr>
            <a:r>
              <a:rPr lang="en-CA" sz="2400">
                <a:solidFill>
                  <a:srgbClr val="211A0E"/>
                </a:solidFill>
                <a:latin typeface="Ubuntu" charset="0"/>
                <a:cs typeface="Ubuntu" charset="0"/>
              </a:rPr>
              <a:t>Eles compraram um presente </a:t>
            </a:r>
            <a:r>
              <a:rPr lang="en-CA" sz="2400" u="sng">
                <a:solidFill>
                  <a:srgbClr val="211A0E"/>
                </a:solidFill>
                <a:latin typeface="Ubuntu" charset="0"/>
                <a:cs typeface="Ubuntu" charset="0"/>
              </a:rPr>
              <a:t>para você</a:t>
            </a:r>
            <a:r>
              <a:rPr lang="en-CA" sz="2400">
                <a:solidFill>
                  <a:srgbClr val="211A0E"/>
                </a:solidFill>
                <a:latin typeface="Ubuntu" charset="0"/>
                <a:cs typeface="Ubuntu" charset="0"/>
              </a:rPr>
              <a:t>.</a:t>
            </a:r>
            <a:endParaRPr lang="en-CA" sz="2400"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Char char="●"/>
            </a:pPr>
            <a:r>
              <a:rPr lang="en-CA" sz="2400">
                <a:solidFill>
                  <a:srgbClr val="211A0E"/>
                </a:solidFill>
                <a:latin typeface="Ubuntu" charset="0"/>
                <a:cs typeface="Ubuntu" charset="0"/>
              </a:rPr>
              <a:t>Ele mostrou o caminho </a:t>
            </a:r>
            <a:r>
              <a:rPr lang="en-CA" sz="2400" u="sng">
                <a:solidFill>
                  <a:srgbClr val="211A0E"/>
                </a:solidFill>
                <a:latin typeface="Ubuntu" charset="0"/>
                <a:cs typeface="Ubuntu" charset="0"/>
              </a:rPr>
              <a:t>a eles</a:t>
            </a:r>
            <a:r>
              <a:rPr lang="en-CA" sz="2400">
                <a:solidFill>
                  <a:srgbClr val="211A0E"/>
                </a:solidFill>
                <a:latin typeface="Ubuntu" charset="0"/>
                <a:cs typeface="Ubuntu" charset="0"/>
              </a:rPr>
              <a:t>.</a:t>
            </a:r>
            <a:endParaRPr lang="en-CA" sz="2400"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Char char="●"/>
            </a:pPr>
            <a:r>
              <a:rPr lang="en-CA" sz="2400">
                <a:solidFill>
                  <a:srgbClr val="211A0E"/>
                </a:solidFill>
                <a:latin typeface="Ubuntu" charset="0"/>
                <a:cs typeface="Ubuntu" charset="0"/>
              </a:rPr>
              <a:t>Eu contei uma história </a:t>
            </a:r>
            <a:r>
              <a:rPr lang="en-CA" sz="2400" u="sng">
                <a:solidFill>
                  <a:srgbClr val="211A0E"/>
                </a:solidFill>
                <a:latin typeface="Ubuntu" charset="0"/>
                <a:cs typeface="Ubuntu" charset="0"/>
              </a:rPr>
              <a:t>ao meu irmão</a:t>
            </a:r>
            <a:r>
              <a:rPr lang="en-CA" sz="2400">
                <a:solidFill>
                  <a:srgbClr val="211A0E"/>
                </a:solidFill>
                <a:latin typeface="Ubuntu" charset="0"/>
                <a:cs typeface="Ubuntu" charset="0"/>
              </a:rPr>
              <a:t>.</a:t>
            </a:r>
            <a:endParaRPr lang="en-CA" sz="2400"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Char char="●"/>
            </a:pPr>
            <a:r>
              <a:rPr lang="en-CA" sz="2400">
                <a:solidFill>
                  <a:srgbClr val="211A0E"/>
                </a:solidFill>
                <a:latin typeface="Ubuntu" charset="0"/>
                <a:cs typeface="Ubuntu" charset="0"/>
              </a:rPr>
              <a:t>Ela enviou um convite </a:t>
            </a:r>
            <a:r>
              <a:rPr lang="en-CA" sz="2400" u="sng">
                <a:solidFill>
                  <a:srgbClr val="211A0E"/>
                </a:solidFill>
                <a:latin typeface="Ubuntu" charset="0"/>
                <a:cs typeface="Ubuntu" charset="0"/>
              </a:rPr>
              <a:t>a todos</a:t>
            </a:r>
            <a:r>
              <a:rPr lang="en-CA" sz="2400">
                <a:solidFill>
                  <a:srgbClr val="211A0E"/>
                </a:solidFill>
                <a:latin typeface="Ubuntu" charset="0"/>
                <a:cs typeface="Ubuntu" charset="0"/>
              </a:rPr>
              <a:t>.</a:t>
            </a:r>
            <a:endParaRPr lang="en-CA" sz="2400">
              <a:solidFill>
                <a:srgbClr val="211A0E"/>
              </a:solidFill>
              <a:latin typeface="Ubuntu" charset="0"/>
              <a:cs typeface="Ubuntu" charset="0"/>
            </a:endParaRPr>
          </a:p>
        </p:txBody>
      </p:sp>
      <p:sp>
        <p:nvSpPr>
          <p:cNvPr id="380" name="Google Shape;380;p42"/>
          <p:cNvSpPr txBox="1"/>
          <p:nvPr>
            <p:ph type="ctrTitle"/>
          </p:nvPr>
        </p:nvSpPr>
        <p:spPr>
          <a:xfrm>
            <a:off x="950967" y="719333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</a:pPr>
            <a:r>
              <a:rPr lang="en-CA" b="0">
                <a:solidFill>
                  <a:schemeClr val="lt2"/>
                </a:solidFill>
                <a:latin typeface="Ubuntu" charset="0"/>
                <a:cs typeface="Ubuntu" charset="0"/>
              </a:rPr>
              <a:t>Pronomes pessoais oblíquos</a:t>
            </a:r>
            <a:endParaRPr lang="en-CA" b="0">
              <a:solidFill>
                <a:schemeClr val="lt2"/>
              </a:solidFill>
              <a:latin typeface="Ubuntu" charset="0"/>
              <a:cs typeface="Ubuntu" charset="0"/>
            </a:endParaRPr>
          </a:p>
        </p:txBody>
      </p:sp>
      <p:sp>
        <p:nvSpPr>
          <p:cNvPr id="381" name="Google Shape;381;p42"/>
          <p:cNvSpPr txBox="1"/>
          <p:nvPr/>
        </p:nvSpPr>
        <p:spPr>
          <a:xfrm>
            <a:off x="6470941" y="1706813"/>
            <a:ext cx="50151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vo"/>
              <a:buNone/>
            </a:pPr>
            <a:r>
              <a:rPr lang="en-CA" sz="2400" i="0" u="none" strike="noStrike" cap="none">
                <a:solidFill>
                  <a:srgbClr val="FF0000"/>
                </a:solidFill>
                <a:latin typeface="Ubuntu" charset="0"/>
                <a:ea typeface="Short Stack"/>
                <a:cs typeface="Ubuntu" charset="0"/>
                <a:sym typeface="Short Stack"/>
              </a:rPr>
              <a:t>🡪 Eu </a:t>
            </a:r>
            <a:r>
              <a:rPr lang="en-CA" sz="2400" i="0" u="sng" strike="noStrike" cap="none">
                <a:solidFill>
                  <a:srgbClr val="FF0000"/>
                </a:solidFill>
                <a:latin typeface="Ubuntu" charset="0"/>
                <a:ea typeface="Short Stack"/>
                <a:cs typeface="Ubuntu" charset="0"/>
                <a:sym typeface="Short Stack"/>
              </a:rPr>
              <a:t>lhe</a:t>
            </a:r>
            <a:r>
              <a:rPr lang="en-CA" sz="2400" i="0" u="none" strike="noStrike" cap="none">
                <a:solidFill>
                  <a:srgbClr val="FF0000"/>
                </a:solidFill>
                <a:latin typeface="Ubuntu" charset="0"/>
                <a:ea typeface="Short Stack"/>
                <a:cs typeface="Ubuntu" charset="0"/>
                <a:sym typeface="Short Stack"/>
              </a:rPr>
              <a:t> dei um presente.</a:t>
            </a:r>
            <a:endParaRPr sz="2400" i="0" u="none" strike="noStrike" cap="none">
              <a:solidFill>
                <a:srgbClr val="FF0000"/>
              </a:solidFill>
              <a:latin typeface="Ubuntu" charset="0"/>
              <a:ea typeface="Short Stack"/>
              <a:cs typeface="Ubuntu" charset="0"/>
              <a:sym typeface="Short Stack"/>
            </a:endParaRPr>
          </a:p>
        </p:txBody>
      </p:sp>
      <p:sp>
        <p:nvSpPr>
          <p:cNvPr id="382" name="Google Shape;382;p42"/>
          <p:cNvSpPr txBox="1"/>
          <p:nvPr/>
        </p:nvSpPr>
        <p:spPr>
          <a:xfrm>
            <a:off x="6719594" y="2204675"/>
            <a:ext cx="50151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vo"/>
              <a:buNone/>
            </a:pPr>
            <a:r>
              <a:rPr lang="en-CA" sz="2000" i="0" u="none" strike="noStrike" cap="none">
                <a:solidFill>
                  <a:srgbClr val="FF0000"/>
                </a:solidFill>
                <a:latin typeface="Ubuntu" charset="0"/>
                <a:ea typeface="Short Stack"/>
                <a:cs typeface="Ubuntu" charset="0"/>
                <a:sym typeface="Short Stack"/>
              </a:rPr>
              <a:t>🡪 Ela </a:t>
            </a:r>
            <a:r>
              <a:rPr lang="en-CA" sz="2000" i="0" u="sng" strike="noStrike" cap="none">
                <a:solidFill>
                  <a:srgbClr val="FF0000"/>
                </a:solidFill>
                <a:latin typeface="Ubuntu" charset="0"/>
                <a:ea typeface="Short Stack"/>
                <a:cs typeface="Ubuntu" charset="0"/>
                <a:sym typeface="Short Stack"/>
              </a:rPr>
              <a:t>lhe</a:t>
            </a:r>
            <a:r>
              <a:rPr lang="en-CA" sz="2000" i="0" u="none" strike="noStrike" cap="none">
                <a:solidFill>
                  <a:srgbClr val="FF0000"/>
                </a:solidFill>
                <a:latin typeface="Ubuntu" charset="0"/>
                <a:ea typeface="Short Stack"/>
                <a:cs typeface="Ubuntu" charset="0"/>
                <a:sym typeface="Short Stack"/>
              </a:rPr>
              <a:t> escreveu uma carta.</a:t>
            </a:r>
            <a:endParaRPr sz="2000" i="0" u="none" strike="noStrike" cap="none">
              <a:solidFill>
                <a:srgbClr val="FF0000"/>
              </a:solidFill>
              <a:latin typeface="Ubuntu" charset="0"/>
              <a:ea typeface="Short Stack"/>
              <a:cs typeface="Ubuntu" charset="0"/>
              <a:sym typeface="Short Stack"/>
            </a:endParaRPr>
          </a:p>
        </p:txBody>
      </p:sp>
      <p:sp>
        <p:nvSpPr>
          <p:cNvPr id="383" name="Google Shape;383;p42"/>
          <p:cNvSpPr txBox="1"/>
          <p:nvPr/>
        </p:nvSpPr>
        <p:spPr>
          <a:xfrm>
            <a:off x="6470941" y="2592386"/>
            <a:ext cx="50151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vo"/>
              <a:buNone/>
            </a:pPr>
            <a:r>
              <a:rPr lang="en-CA" sz="1800" i="0" u="none" strike="noStrike" cap="none">
                <a:solidFill>
                  <a:srgbClr val="FF0000"/>
                </a:solidFill>
                <a:latin typeface="Ubuntu" charset="0"/>
                <a:ea typeface="Short Stack"/>
                <a:cs typeface="Ubuntu" charset="0"/>
                <a:sym typeface="Short Stack"/>
              </a:rPr>
              <a:t>🡪 Eles </a:t>
            </a:r>
            <a:r>
              <a:rPr lang="en-CA" sz="1800" i="0" u="sng" strike="noStrike" cap="none">
                <a:solidFill>
                  <a:srgbClr val="FF0000"/>
                </a:solidFill>
                <a:latin typeface="Ubuntu" charset="0"/>
                <a:ea typeface="Short Stack"/>
                <a:cs typeface="Ubuntu" charset="0"/>
                <a:sym typeface="Short Stack"/>
              </a:rPr>
              <a:t>me</a:t>
            </a:r>
            <a:r>
              <a:rPr lang="en-CA" sz="1800" i="0" u="none" strike="noStrike" cap="none">
                <a:solidFill>
                  <a:srgbClr val="FF0000"/>
                </a:solidFill>
                <a:latin typeface="Ubuntu" charset="0"/>
                <a:ea typeface="Short Stack"/>
                <a:cs typeface="Ubuntu" charset="0"/>
                <a:sym typeface="Short Stack"/>
              </a:rPr>
              <a:t> emprestaram dinheiro.</a:t>
            </a:r>
            <a:endParaRPr sz="1800" i="0" u="none" strike="noStrike" cap="none">
              <a:solidFill>
                <a:srgbClr val="FF0000"/>
              </a:solidFill>
              <a:latin typeface="Ubuntu" charset="0"/>
              <a:ea typeface="Short Stack"/>
              <a:cs typeface="Ubuntu" charset="0"/>
              <a:sym typeface="Short St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5"/>
          <p:cNvSpPr txBox="1"/>
          <p:nvPr>
            <p:ph type="ctrTitle"/>
          </p:nvPr>
        </p:nvSpPr>
        <p:spPr>
          <a:xfrm>
            <a:off x="950967" y="719333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</a:pPr>
            <a:r>
              <a:rPr lang="en-CA">
                <a:solidFill>
                  <a:schemeClr val="lt2"/>
                </a:solidFill>
              </a:rPr>
              <a:t>Vamos jogar!</a:t>
            </a:r>
            <a:endParaRPr lang="en-CA">
              <a:solidFill>
                <a:schemeClr val="lt2"/>
              </a:solidFill>
            </a:endParaRPr>
          </a:p>
        </p:txBody>
      </p:sp>
      <p:sp>
        <p:nvSpPr>
          <p:cNvPr id="402" name="Google Shape;402;p45"/>
          <p:cNvSpPr txBox="1"/>
          <p:nvPr/>
        </p:nvSpPr>
        <p:spPr>
          <a:xfrm>
            <a:off x="1149016" y="6415354"/>
            <a:ext cx="6196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https://play.kahoot.it/v2/?quizId=b7779507-dff4-4730-bb0d-bc4b5104e30f</a:t>
            </a:r>
            <a:endParaRPr lang="en-CA"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3" name="Google Shape;403;p45" descr="Kahoot! - Simple English Wikipedia, the free encyclopedia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227221" y="1879869"/>
            <a:ext cx="9737559" cy="3319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8"/>
          <p:cNvSpPr txBox="1"/>
          <p:nvPr>
            <p:ph type="ctrTitle"/>
          </p:nvPr>
        </p:nvSpPr>
        <p:spPr>
          <a:xfrm>
            <a:off x="950967" y="719333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</a:pPr>
            <a:r>
              <a:rPr lang="en-CA" b="0">
                <a:solidFill>
                  <a:schemeClr val="lt2"/>
                </a:solidFill>
                <a:latin typeface="Ubuntu" charset="0"/>
                <a:cs typeface="Ubuntu" charset="0"/>
              </a:rPr>
              <a:t>Expressões brasileiras</a:t>
            </a:r>
            <a:endParaRPr lang="en-CA" b="0">
              <a:solidFill>
                <a:schemeClr val="lt2"/>
              </a:solidFill>
              <a:latin typeface="Ubuntu" charset="0"/>
              <a:cs typeface="Ubuntu" charset="0"/>
            </a:endParaRPr>
          </a:p>
        </p:txBody>
      </p:sp>
      <p:sp>
        <p:nvSpPr>
          <p:cNvPr id="421" name="Google Shape;421;p48"/>
          <p:cNvSpPr txBox="1"/>
          <p:nvPr>
            <p:ph type="body" idx="1"/>
          </p:nvPr>
        </p:nvSpPr>
        <p:spPr>
          <a:xfrm>
            <a:off x="950967" y="1890744"/>
            <a:ext cx="10290000" cy="3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3600">
                <a:solidFill>
                  <a:srgbClr val="211A0E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não julgue o livro pela capa</a:t>
            </a:r>
            <a:endParaRPr sz="2000">
              <a:solidFill>
                <a:srgbClr val="A5844A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2800">
                <a:solidFill>
                  <a:srgbClr val="211A0E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do not judge the book by its cover</a:t>
            </a:r>
            <a:endParaRPr sz="1600">
              <a:solidFill>
                <a:srgbClr val="211A0E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800">
              <a:solidFill>
                <a:srgbClr val="211A0E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4000">
                <a:solidFill>
                  <a:srgbClr val="524225"/>
                </a:solidFill>
                <a:latin typeface="Ubuntu" charset="0"/>
                <a:ea typeface="Short Stack"/>
                <a:cs typeface="Ubuntu" charset="0"/>
                <a:sym typeface="Short Stack"/>
              </a:rPr>
              <a:t>Eu tive uma impressão errada sobre o Iago. É como dizem, “não julgue o livro pela capa”.</a:t>
            </a:r>
            <a:endParaRPr lang="en-CA" sz="4000">
              <a:solidFill>
                <a:srgbClr val="524225"/>
              </a:solidFill>
              <a:latin typeface="Ubuntu" charset="0"/>
              <a:ea typeface="Short Stack"/>
              <a:cs typeface="Ubuntu" charset="0"/>
              <a:sym typeface="Short St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7"/>
          <p:cNvSpPr txBox="1"/>
          <p:nvPr>
            <p:ph type="ctrTitle"/>
          </p:nvPr>
        </p:nvSpPr>
        <p:spPr>
          <a:xfrm>
            <a:off x="950967" y="73538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</a:pPr>
            <a:r>
              <a:rPr lang="pt-PT" altLang="en-CA" sz="4400" b="0">
                <a:solidFill>
                  <a:schemeClr val="lt2"/>
                </a:solidFill>
                <a:latin typeface="Ubuntu" charset="0"/>
                <a:cs typeface="Ubuntu" charset="0"/>
              </a:rPr>
              <a:t>Pão na chapa</a:t>
            </a:r>
            <a:endParaRPr lang="pt-PT" altLang="en-CA" sz="4400" b="0">
              <a:solidFill>
                <a:schemeClr val="lt2"/>
              </a:solidFill>
              <a:latin typeface="Ubuntu" charset="0"/>
              <a:cs typeface="Ubuntu" charset="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1814195" y="1229360"/>
            <a:ext cx="968248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4800"/>
              <a:t>Tente se lembrar das palavras novas que da aula passada que mais chamaram a sua atenção.</a:t>
            </a:r>
            <a:endParaRPr lang="pt-PT" altLang="en-US"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7"/>
          <p:cNvSpPr txBox="1"/>
          <p:nvPr>
            <p:ph type="ctrTitle"/>
          </p:nvPr>
        </p:nvSpPr>
        <p:spPr>
          <a:xfrm>
            <a:off x="950967" y="719333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</a:pPr>
            <a:r>
              <a:rPr lang="en-CA" b="0">
                <a:solidFill>
                  <a:schemeClr val="lt2"/>
                </a:solidFill>
                <a:latin typeface="Ubuntu" charset="0"/>
                <a:cs typeface="Ubuntu" charset="0"/>
              </a:rPr>
              <a:t>Expressões brasileiras</a:t>
            </a:r>
            <a:endParaRPr lang="en-CA" b="0">
              <a:solidFill>
                <a:schemeClr val="lt2"/>
              </a:solidFill>
              <a:latin typeface="Ubuntu" charset="0"/>
              <a:cs typeface="Ubuntu" charset="0"/>
            </a:endParaRPr>
          </a:p>
        </p:txBody>
      </p:sp>
      <p:sp>
        <p:nvSpPr>
          <p:cNvPr id="415" name="Google Shape;415;p47"/>
          <p:cNvSpPr txBox="1"/>
          <p:nvPr>
            <p:ph type="body" idx="1"/>
          </p:nvPr>
        </p:nvSpPr>
        <p:spPr>
          <a:xfrm>
            <a:off x="950967" y="1890744"/>
            <a:ext cx="10290000" cy="3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3600">
                <a:solidFill>
                  <a:srgbClr val="211A0E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Desembucha!</a:t>
            </a:r>
            <a:endParaRPr sz="3600">
              <a:solidFill>
                <a:srgbClr val="211A0E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2400">
                <a:solidFill>
                  <a:srgbClr val="A5844A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un-sponge</a:t>
            </a:r>
            <a:endParaRPr sz="2400">
              <a:solidFill>
                <a:srgbClr val="A5844A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2800">
                <a:solidFill>
                  <a:srgbClr val="211A0E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to spill the tea</a:t>
            </a:r>
            <a:endParaRPr sz="1600">
              <a:solidFill>
                <a:srgbClr val="211A0E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800">
              <a:solidFill>
                <a:srgbClr val="211A0E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4000">
                <a:solidFill>
                  <a:srgbClr val="524225"/>
                </a:solidFill>
                <a:latin typeface="Ubuntu" charset="0"/>
                <a:ea typeface="Short Stack"/>
                <a:cs typeface="Ubuntu" charset="0"/>
                <a:sym typeface="Short Stack"/>
              </a:rPr>
              <a:t>O que ela te disse? Desembucha!</a:t>
            </a:r>
            <a:endParaRPr lang="en-CA" sz="4000">
              <a:solidFill>
                <a:srgbClr val="524225"/>
              </a:solidFill>
              <a:latin typeface="Ubuntu" charset="0"/>
              <a:ea typeface="Short Stack"/>
              <a:cs typeface="Ubuntu" charset="0"/>
              <a:sym typeface="Short Stack"/>
            </a:endParaRPr>
          </a:p>
        </p:txBody>
      </p:sp>
      <p:sp>
        <p:nvSpPr>
          <p:cNvPr id="326" name="Google Shape;326;p37"/>
          <p:cNvSpPr txBox="1"/>
          <p:nvPr/>
        </p:nvSpPr>
        <p:spPr>
          <a:xfrm>
            <a:off x="950967" y="73538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6935" b="0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6935" b="0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6935" b="0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6935" b="0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6935" b="0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6935" b="0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6935" b="0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6935" b="0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</a:pPr>
            <a:r>
              <a:rPr lang="pt-PT" altLang="en-CA" sz="4400" b="0">
                <a:solidFill>
                  <a:schemeClr val="lt2"/>
                </a:solidFill>
                <a:latin typeface="Ubuntu" charset="0"/>
                <a:cs typeface="Ubuntu" charset="0"/>
              </a:rPr>
              <a:t>Pão na chapa</a:t>
            </a:r>
            <a:endParaRPr lang="pt-PT" altLang="en-CA" sz="4400" b="0">
              <a:solidFill>
                <a:schemeClr val="lt2"/>
              </a:solidFill>
              <a:latin typeface="Ubuntu" charset="0"/>
              <a:cs typeface="Ubuntu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7"/>
          <p:cNvSpPr txBox="1"/>
          <p:nvPr>
            <p:ph type="ctrTitle"/>
          </p:nvPr>
        </p:nvSpPr>
        <p:spPr>
          <a:xfrm>
            <a:off x="950967" y="73538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</a:pPr>
            <a:r>
              <a:rPr lang="pt-PT" altLang="en-CA" sz="4400" b="0">
                <a:solidFill>
                  <a:schemeClr val="lt2"/>
                </a:solidFill>
                <a:latin typeface="Ubuntu" charset="0"/>
                <a:cs typeface="Ubuntu" charset="0"/>
              </a:rPr>
              <a:t>A vida</a:t>
            </a:r>
            <a:endParaRPr lang="pt-PT" altLang="en-CA" sz="4400" b="0">
              <a:solidFill>
                <a:schemeClr val="lt2"/>
              </a:solidFill>
              <a:latin typeface="Ubuntu" charset="0"/>
              <a:cs typeface="Ubuntu" charset="0"/>
            </a:endParaRPr>
          </a:p>
        </p:txBody>
      </p:sp>
      <p:pic>
        <p:nvPicPr>
          <p:cNvPr id="1" name="Picture 0" descr="976975d22c70a0e98674fc30f95271e9cb6ebc0bd4b9fa111eb061b7b9e11745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3930" y="908685"/>
            <a:ext cx="5078730" cy="55308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8"/>
          <p:cNvSpPr txBox="1"/>
          <p:nvPr>
            <p:ph type="body" idx="1"/>
          </p:nvPr>
        </p:nvSpPr>
        <p:spPr>
          <a:xfrm>
            <a:off x="960437" y="1471363"/>
            <a:ext cx="10271100" cy="39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969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2160"/>
              <a:buFont typeface="Arial"/>
              <a:buAutoNum type="arabicPeriod"/>
            </a:pPr>
            <a:r>
              <a:rPr lang="en-CA" sz="2400">
                <a:solidFill>
                  <a:srgbClr val="211A0E"/>
                </a:solidFill>
                <a:latin typeface="Ubuntu" charset="0"/>
                <a:cs typeface="Ubuntu" charset="0"/>
              </a:rPr>
              <a:t>Você gosta de sua vida atual? Por que?</a:t>
            </a:r>
            <a:endParaRPr lang="en-CA" sz="2400"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5969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2160"/>
              <a:buFont typeface="Arial"/>
              <a:buAutoNum type="arabicPeriod"/>
            </a:pPr>
            <a:r>
              <a:rPr lang="en-CA" sz="2400">
                <a:solidFill>
                  <a:srgbClr val="211A0E"/>
                </a:solidFill>
                <a:latin typeface="Ubuntu" charset="0"/>
                <a:cs typeface="Ubuntu" charset="0"/>
              </a:rPr>
              <a:t>Você já viajou para outro país? Qual ou quais?</a:t>
            </a:r>
            <a:endParaRPr lang="en-CA" sz="2400"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5969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2160"/>
              <a:buFont typeface="Arial"/>
              <a:buAutoNum type="arabicPeriod"/>
            </a:pPr>
            <a:r>
              <a:rPr lang="en-CA" sz="2400">
                <a:solidFill>
                  <a:srgbClr val="211A0E"/>
                </a:solidFill>
                <a:latin typeface="Ubuntu" charset="0"/>
                <a:cs typeface="Ubuntu" charset="0"/>
              </a:rPr>
              <a:t>Qual é o seu maior sonho?</a:t>
            </a:r>
            <a:endParaRPr lang="en-CA" sz="2400"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5969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2160"/>
              <a:buFont typeface="Arial"/>
              <a:buAutoNum type="arabicPeriod"/>
            </a:pPr>
            <a:r>
              <a:rPr lang="en-CA" sz="2400">
                <a:solidFill>
                  <a:srgbClr val="211A0E"/>
                </a:solidFill>
                <a:latin typeface="Ubuntu" charset="0"/>
                <a:cs typeface="Ubuntu" charset="0"/>
              </a:rPr>
              <a:t>Você acredita que o dinheiro pode comprar felicidade?</a:t>
            </a:r>
            <a:endParaRPr lang="en-CA" sz="2400"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5969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2160"/>
              <a:buFont typeface="Arial"/>
              <a:buAutoNum type="arabicPeriod"/>
            </a:pPr>
            <a:r>
              <a:rPr lang="en-CA" sz="2400">
                <a:solidFill>
                  <a:srgbClr val="211A0E"/>
                </a:solidFill>
                <a:latin typeface="Ubuntu" charset="0"/>
                <a:cs typeface="Ubuntu" charset="0"/>
              </a:rPr>
              <a:t>O que você costuma fazer para relaxar?</a:t>
            </a:r>
            <a:endParaRPr lang="en-CA" sz="2400"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5969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2160"/>
              <a:buFont typeface="Arial"/>
              <a:buAutoNum type="arabicPeriod"/>
            </a:pPr>
            <a:r>
              <a:rPr lang="en-CA" sz="2400">
                <a:solidFill>
                  <a:srgbClr val="211A0E"/>
                </a:solidFill>
                <a:latin typeface="Ubuntu" charset="0"/>
                <a:cs typeface="Ubuntu" charset="0"/>
              </a:rPr>
              <a:t>Você costuma dar presentes à sua família?</a:t>
            </a:r>
            <a:endParaRPr lang="en-CA" sz="2400"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5969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2160"/>
              <a:buFont typeface="Arial"/>
              <a:buAutoNum type="arabicPeriod"/>
            </a:pPr>
            <a:r>
              <a:rPr lang="en-CA" sz="2400">
                <a:solidFill>
                  <a:srgbClr val="211A0E"/>
                </a:solidFill>
                <a:latin typeface="Ubuntu" charset="0"/>
                <a:cs typeface="Ubuntu" charset="0"/>
              </a:rPr>
              <a:t>Para quem você escreve cartas ou e-mails com frequência?</a:t>
            </a:r>
            <a:endParaRPr lang="en-CA" sz="2400"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5969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2160"/>
              <a:buFont typeface="Arial"/>
              <a:buAutoNum type="arabicPeriod"/>
            </a:pPr>
            <a:r>
              <a:rPr lang="en-CA" sz="2400">
                <a:solidFill>
                  <a:srgbClr val="211A0E"/>
                </a:solidFill>
                <a:latin typeface="Ubuntu" charset="0"/>
                <a:cs typeface="Ubuntu" charset="0"/>
              </a:rPr>
              <a:t>Você liga para seus amigos regularmente?</a:t>
            </a:r>
            <a:endParaRPr lang="en-CA" sz="2400"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5969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2160"/>
              <a:buFont typeface="Arial"/>
              <a:buAutoNum type="arabicPeriod"/>
            </a:pPr>
            <a:r>
              <a:rPr lang="en-CA" sz="2400">
                <a:solidFill>
                  <a:srgbClr val="211A0E"/>
                </a:solidFill>
                <a:latin typeface="Ubuntu" charset="0"/>
                <a:cs typeface="Ubuntu" charset="0"/>
              </a:rPr>
              <a:t>Você dá conselhos a alguém em sua vida?</a:t>
            </a:r>
            <a:endParaRPr lang="en-CA" sz="2400"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5969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2160"/>
              <a:buFont typeface="Arial"/>
              <a:buAutoNum type="arabicPeriod"/>
            </a:pPr>
            <a:r>
              <a:rPr lang="en-CA" sz="2400">
                <a:solidFill>
                  <a:srgbClr val="211A0E"/>
                </a:solidFill>
                <a:latin typeface="Ubuntu" charset="0"/>
                <a:cs typeface="Ubuntu" charset="0"/>
              </a:rPr>
              <a:t>Quem cozinha para você em casa?</a:t>
            </a:r>
            <a:endParaRPr lang="en-CA" sz="2400"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5969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2160"/>
              <a:buFont typeface="Arial"/>
              <a:buAutoNum type="arabicPeriod"/>
            </a:pPr>
            <a:r>
              <a:rPr lang="en-CA" sz="2400">
                <a:solidFill>
                  <a:srgbClr val="211A0E"/>
                </a:solidFill>
                <a:latin typeface="Ubuntu" charset="0"/>
                <a:cs typeface="Ubuntu" charset="0"/>
              </a:rPr>
              <a:t>Quem costuma te ajudar quando você está doente ou triste?</a:t>
            </a:r>
            <a:endParaRPr lang="en-CA" sz="2400">
              <a:solidFill>
                <a:srgbClr val="211A0E"/>
              </a:solidFill>
              <a:latin typeface="Ubuntu" charset="0"/>
              <a:cs typeface="Ubuntu" charset="0"/>
            </a:endParaRPr>
          </a:p>
        </p:txBody>
      </p:sp>
      <p:sp>
        <p:nvSpPr>
          <p:cNvPr id="333" name="Google Shape;333;p38"/>
          <p:cNvSpPr txBox="1"/>
          <p:nvPr>
            <p:ph type="ctrTitle"/>
          </p:nvPr>
        </p:nvSpPr>
        <p:spPr>
          <a:xfrm>
            <a:off x="950967" y="719333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</a:pPr>
            <a:r>
              <a:rPr lang="en-CA" b="0">
                <a:solidFill>
                  <a:schemeClr val="lt2"/>
                </a:solidFill>
                <a:latin typeface="Ubuntu" charset="0"/>
                <a:cs typeface="Ubuntu" charset="0"/>
              </a:rPr>
              <a:t>A vida</a:t>
            </a:r>
            <a:endParaRPr lang="en-CA" b="0">
              <a:solidFill>
                <a:schemeClr val="lt2"/>
              </a:solidFill>
              <a:latin typeface="Ubuntu" charset="0"/>
              <a:cs typeface="Ubuntu" charset="0"/>
            </a:endParaRPr>
          </a:p>
        </p:txBody>
      </p:sp>
      <p:pic>
        <p:nvPicPr>
          <p:cNvPr id="1" name="Picture 0" descr="f7eaac3869da833324059228940e5dc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52305" y="1196975"/>
            <a:ext cx="2247900" cy="2247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3"/>
          <p:cNvSpPr txBox="1"/>
          <p:nvPr>
            <p:ph type="body" idx="1"/>
          </p:nvPr>
        </p:nvSpPr>
        <p:spPr>
          <a:xfrm>
            <a:off x="1979936" y="2140233"/>
            <a:ext cx="7125221" cy="3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3600">
                <a:solidFill>
                  <a:srgbClr val="211A0E"/>
                </a:solidFill>
                <a:latin typeface="Ubuntu" charset="0"/>
                <a:cs typeface="Ubuntu" charset="0"/>
              </a:rPr>
              <a:t>bola</a:t>
            </a:r>
            <a:endParaRPr lang="en-CA" sz="3600"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1397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3600">
                <a:solidFill>
                  <a:srgbClr val="211A0E"/>
                </a:solidFill>
                <a:latin typeface="Ubuntu" charset="0"/>
                <a:cs typeface="Ubuntu" charset="0"/>
              </a:rPr>
              <a:t>casa</a:t>
            </a:r>
            <a:endParaRPr lang="en-CA" sz="3600"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1397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3600">
                <a:solidFill>
                  <a:srgbClr val="211A0E"/>
                </a:solidFill>
                <a:latin typeface="Ubuntu" charset="0"/>
                <a:cs typeface="Ubuntu" charset="0"/>
              </a:rPr>
              <a:t>pessoa</a:t>
            </a:r>
            <a:endParaRPr sz="3600"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1397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3600">
                <a:solidFill>
                  <a:srgbClr val="211A0E"/>
                </a:solidFill>
                <a:latin typeface="Ubuntu" charset="0"/>
                <a:cs typeface="Ubuntu" charset="0"/>
              </a:rPr>
              <a:t>pão</a:t>
            </a:r>
            <a:endParaRPr sz="3600"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1397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3600">
                <a:solidFill>
                  <a:srgbClr val="211A0E"/>
                </a:solidFill>
                <a:latin typeface="Ubuntu" charset="0"/>
                <a:cs typeface="Ubuntu" charset="0"/>
              </a:rPr>
              <a:t>plural</a:t>
            </a:r>
            <a:endParaRPr lang="en-CA" sz="3600"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1397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3600">
                <a:solidFill>
                  <a:srgbClr val="211A0E"/>
                </a:solidFill>
                <a:latin typeface="Ubuntu" charset="0"/>
                <a:cs typeface="Ubuntu" charset="0"/>
              </a:rPr>
              <a:t>ônibus</a:t>
            </a:r>
            <a:endParaRPr sz="3600">
              <a:solidFill>
                <a:srgbClr val="211A0E"/>
              </a:solidFill>
              <a:latin typeface="Ubuntu" charset="0"/>
              <a:cs typeface="Ubuntu" charset="0"/>
            </a:endParaRPr>
          </a:p>
        </p:txBody>
      </p:sp>
      <p:sp>
        <p:nvSpPr>
          <p:cNvPr id="293" name="Google Shape;293;p33"/>
          <p:cNvSpPr txBox="1"/>
          <p:nvPr>
            <p:ph type="ctrTitle"/>
          </p:nvPr>
        </p:nvSpPr>
        <p:spPr>
          <a:xfrm>
            <a:off x="950967" y="719333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</a:pPr>
            <a:r>
              <a:rPr lang="en-CA" sz="6000" b="0">
                <a:solidFill>
                  <a:schemeClr val="lt2"/>
                </a:solidFill>
                <a:latin typeface="Ubuntu" charset="0"/>
                <a:cs typeface="Ubuntu" charset="0"/>
              </a:rPr>
              <a:t>Plural</a:t>
            </a:r>
            <a:endParaRPr lang="en-CA" sz="6000" b="0">
              <a:solidFill>
                <a:schemeClr val="lt2"/>
              </a:solidFill>
              <a:latin typeface="Ubuntu" charset="0"/>
              <a:cs typeface="Ubuntu" charset="0"/>
            </a:endParaRPr>
          </a:p>
        </p:txBody>
      </p:sp>
      <p:sp>
        <p:nvSpPr>
          <p:cNvPr id="294" name="Google Shape;294;p33"/>
          <p:cNvSpPr txBox="1"/>
          <p:nvPr/>
        </p:nvSpPr>
        <p:spPr>
          <a:xfrm>
            <a:off x="5849311" y="2140233"/>
            <a:ext cx="812653" cy="7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vo"/>
              <a:buNone/>
            </a:pPr>
            <a:r>
              <a:rPr lang="en-CA" sz="3600" i="0" u="none" strike="noStrike" cap="none">
                <a:solidFill>
                  <a:srgbClr val="FF0000"/>
                </a:solidFill>
                <a:latin typeface="Ubuntu" charset="0"/>
                <a:ea typeface="Short Stack"/>
                <a:cs typeface="Ubuntu" charset="0"/>
                <a:sym typeface="Short Stack"/>
              </a:rPr>
              <a:t>s</a:t>
            </a:r>
            <a:endParaRPr lang="en-CA" sz="3600" i="0" u="none" strike="noStrike" cap="none">
              <a:solidFill>
                <a:srgbClr val="FF0000"/>
              </a:solidFill>
              <a:latin typeface="Ubuntu" charset="0"/>
              <a:ea typeface="Short Stack"/>
              <a:cs typeface="Ubuntu" charset="0"/>
              <a:sym typeface="Short Stack"/>
            </a:endParaRPr>
          </a:p>
        </p:txBody>
      </p:sp>
      <p:sp>
        <p:nvSpPr>
          <p:cNvPr id="295" name="Google Shape;295;p33"/>
          <p:cNvSpPr txBox="1"/>
          <p:nvPr/>
        </p:nvSpPr>
        <p:spPr>
          <a:xfrm>
            <a:off x="5835022" y="2746221"/>
            <a:ext cx="812653" cy="7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vo"/>
              <a:buNone/>
            </a:pPr>
            <a:r>
              <a:rPr lang="en-CA" sz="3600" i="0" u="none" strike="noStrike" cap="none">
                <a:solidFill>
                  <a:srgbClr val="FF0000"/>
                </a:solidFill>
                <a:latin typeface="Ubuntu" charset="0"/>
                <a:ea typeface="Short Stack"/>
                <a:cs typeface="Ubuntu" charset="0"/>
                <a:sym typeface="Short Stack"/>
              </a:rPr>
              <a:t>s</a:t>
            </a:r>
            <a:endParaRPr lang="en-CA" sz="3600" i="0" u="none" strike="noStrike" cap="none">
              <a:solidFill>
                <a:srgbClr val="FF0000"/>
              </a:solidFill>
              <a:latin typeface="Ubuntu" charset="0"/>
              <a:ea typeface="Short Stack"/>
              <a:cs typeface="Ubuntu" charset="0"/>
              <a:sym typeface="Short Stack"/>
            </a:endParaRPr>
          </a:p>
        </p:txBody>
      </p:sp>
      <p:sp>
        <p:nvSpPr>
          <p:cNvPr id="296" name="Google Shape;296;p33"/>
          <p:cNvSpPr txBox="1"/>
          <p:nvPr/>
        </p:nvSpPr>
        <p:spPr>
          <a:xfrm>
            <a:off x="6116010" y="3407878"/>
            <a:ext cx="812653" cy="7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vo"/>
              <a:buNone/>
            </a:pPr>
            <a:r>
              <a:rPr lang="en-CA" sz="3600" i="0" u="none" strike="noStrike" cap="none">
                <a:solidFill>
                  <a:srgbClr val="FF0000"/>
                </a:solidFill>
                <a:latin typeface="Ubuntu" charset="0"/>
                <a:ea typeface="Short Stack"/>
                <a:cs typeface="Ubuntu" charset="0"/>
                <a:sym typeface="Short Stack"/>
              </a:rPr>
              <a:t>s</a:t>
            </a:r>
            <a:endParaRPr lang="en-CA" sz="3600" i="0" u="none" strike="noStrike" cap="none">
              <a:solidFill>
                <a:srgbClr val="FF0000"/>
              </a:solidFill>
              <a:latin typeface="Ubuntu" charset="0"/>
              <a:ea typeface="Short Stack"/>
              <a:cs typeface="Ubuntu" charset="0"/>
              <a:sym typeface="Short Stack"/>
            </a:endParaRPr>
          </a:p>
        </p:txBody>
      </p:sp>
      <p:sp>
        <p:nvSpPr>
          <p:cNvPr id="297" name="Google Shape;297;p33"/>
          <p:cNvSpPr txBox="1"/>
          <p:nvPr/>
        </p:nvSpPr>
        <p:spPr>
          <a:xfrm>
            <a:off x="5698923" y="4217982"/>
            <a:ext cx="1450599" cy="4658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397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vo"/>
              <a:buNone/>
            </a:pPr>
            <a:r>
              <a:rPr lang="en-CA" sz="3600" i="0" u="none" strike="noStrike" cap="none">
                <a:solidFill>
                  <a:srgbClr val="FF0000"/>
                </a:solidFill>
                <a:latin typeface="Ubuntu" charset="0"/>
                <a:ea typeface="Short Stack"/>
                <a:cs typeface="Ubuntu" charset="0"/>
                <a:sym typeface="Short Stack"/>
              </a:rPr>
              <a:t>es</a:t>
            </a:r>
            <a:endParaRPr lang="en-CA" sz="3600" i="0" u="none" strike="noStrike" cap="none">
              <a:solidFill>
                <a:srgbClr val="FF0000"/>
              </a:solidFill>
              <a:latin typeface="Ubuntu" charset="0"/>
              <a:ea typeface="Short Stack"/>
              <a:cs typeface="Ubuntu" charset="0"/>
              <a:sym typeface="Short Stack"/>
            </a:endParaRPr>
          </a:p>
        </p:txBody>
      </p:sp>
      <p:sp>
        <p:nvSpPr>
          <p:cNvPr id="298" name="Google Shape;298;p33"/>
          <p:cNvSpPr txBox="1"/>
          <p:nvPr/>
        </p:nvSpPr>
        <p:spPr>
          <a:xfrm>
            <a:off x="6103978" y="4809682"/>
            <a:ext cx="1450599" cy="4658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397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vo"/>
              <a:buNone/>
            </a:pPr>
            <a:r>
              <a:rPr lang="en-CA" sz="3600" i="0" u="none" strike="noStrike" cap="none">
                <a:solidFill>
                  <a:srgbClr val="FF0000"/>
                </a:solidFill>
                <a:latin typeface="Ubuntu" charset="0"/>
                <a:ea typeface="Short Stack"/>
                <a:cs typeface="Ubuntu" charset="0"/>
                <a:sym typeface="Short Stack"/>
              </a:rPr>
              <a:t>is</a:t>
            </a:r>
            <a:endParaRPr lang="en-CA" sz="3600" i="0" u="none" strike="noStrike" cap="none">
              <a:solidFill>
                <a:srgbClr val="FF0000"/>
              </a:solidFill>
              <a:latin typeface="Ubuntu" charset="0"/>
              <a:ea typeface="Short Stack"/>
              <a:cs typeface="Ubuntu" charset="0"/>
              <a:sym typeface="Short Stack"/>
            </a:endParaRPr>
          </a:p>
        </p:txBody>
      </p:sp>
      <p:sp>
        <p:nvSpPr>
          <p:cNvPr id="299" name="Google Shape;299;p33"/>
          <p:cNvSpPr txBox="1"/>
          <p:nvPr/>
        </p:nvSpPr>
        <p:spPr>
          <a:xfrm>
            <a:off x="6647675" y="5448746"/>
            <a:ext cx="1450599" cy="4658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397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vo"/>
              <a:buNone/>
            </a:pPr>
            <a:r>
              <a:rPr lang="en-CA" sz="3600" i="0" u="none" strike="noStrike" cap="none">
                <a:solidFill>
                  <a:srgbClr val="FF0000"/>
                </a:solidFill>
                <a:latin typeface="Ubuntu" charset="0"/>
                <a:ea typeface="Short Stack"/>
                <a:cs typeface="Short Stack"/>
                <a:sym typeface="Short Stack"/>
              </a:rPr>
              <a:t>☺</a:t>
            </a:r>
            <a:endParaRPr lang="en-CA" sz="3600" i="0" u="none" strike="noStrike" cap="none">
              <a:solidFill>
                <a:srgbClr val="FF0000"/>
              </a:solidFill>
              <a:latin typeface="Ubuntu" charset="0"/>
              <a:ea typeface="Short Stack"/>
              <a:cs typeface="Short Stack"/>
              <a:sym typeface="Short Stack"/>
            </a:endParaRPr>
          </a:p>
        </p:txBody>
      </p:sp>
      <p:pic>
        <p:nvPicPr>
          <p:cNvPr id="300" name="Google Shape;300;p33" descr="Sports Balls 3D Illustration 10259434 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41473" y="1548533"/>
            <a:ext cx="2983832" cy="2983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3" descr="Ontario school bus driver shortages likely to continue | CTV News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 flipH="1">
            <a:off x="7853697" y="2879811"/>
            <a:ext cx="381000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9"/>
          <p:cNvSpPr txBox="1"/>
          <p:nvPr>
            <p:ph type="body" idx="1"/>
          </p:nvPr>
        </p:nvSpPr>
        <p:spPr>
          <a:xfrm>
            <a:off x="960437" y="1706813"/>
            <a:ext cx="10271100" cy="4706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u="sng">
                <a:solidFill>
                  <a:srgbClr val="211A0E"/>
                </a:solidFill>
                <a:latin typeface="Ubuntu" charset="0"/>
                <a:cs typeface="Ubuntu" charset="0"/>
              </a:rPr>
              <a:t>Objeto direto</a:t>
            </a:r>
            <a:r>
              <a:rPr lang="en-CA">
                <a:solidFill>
                  <a:srgbClr val="211A0E"/>
                </a:solidFill>
                <a:latin typeface="Ubuntu" charset="0"/>
                <a:cs typeface="Ubuntu" charset="0"/>
              </a:rPr>
              <a:t> é o que a ação do verbo atinge diretamente. Responde a "o quê?" ou "quem?" </a:t>
            </a:r>
            <a:br>
              <a:rPr lang="en-CA">
                <a:solidFill>
                  <a:srgbClr val="211A0E"/>
                </a:solidFill>
                <a:latin typeface="Ubuntu" charset="0"/>
                <a:cs typeface="Ubuntu" charset="0"/>
              </a:rPr>
            </a:br>
            <a:r>
              <a:rPr lang="en-CA">
                <a:solidFill>
                  <a:srgbClr val="211A0E"/>
                </a:solidFill>
                <a:latin typeface="Ubuntu" charset="0"/>
                <a:cs typeface="Ubuntu" charset="0"/>
              </a:rPr>
              <a:t>Exemplo: "</a:t>
            </a:r>
            <a:r>
              <a:rPr lang="en-CA" i="1">
                <a:solidFill>
                  <a:srgbClr val="211A0E"/>
                </a:solidFill>
                <a:latin typeface="Ubuntu" charset="0"/>
                <a:cs typeface="Ubuntu" charset="0"/>
              </a:rPr>
              <a:t>Eu comi uma maçã.</a:t>
            </a:r>
            <a:r>
              <a:rPr lang="en-CA">
                <a:solidFill>
                  <a:srgbClr val="211A0E"/>
                </a:solidFill>
                <a:latin typeface="Ubuntu" charset="0"/>
                <a:cs typeface="Ubuntu" charset="0"/>
              </a:rPr>
              <a:t>" (O que comi? </a:t>
            </a:r>
            <a:r>
              <a:rPr lang="en-CA" i="1">
                <a:solidFill>
                  <a:srgbClr val="211A0E"/>
                </a:solidFill>
                <a:latin typeface="Ubuntu" charset="0"/>
                <a:cs typeface="Ubuntu" charset="0"/>
              </a:rPr>
              <a:t>Uma maçã</a:t>
            </a:r>
            <a:r>
              <a:rPr lang="en-CA">
                <a:solidFill>
                  <a:srgbClr val="211A0E"/>
                </a:solidFill>
                <a:latin typeface="Ubuntu" charset="0"/>
                <a:cs typeface="Ubuntu" charset="0"/>
              </a:rPr>
              <a:t>.)</a:t>
            </a:r>
            <a:endParaRPr lang="en-CA"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Char char="●"/>
            </a:pPr>
            <a:r>
              <a:rPr lang="en-CA">
                <a:solidFill>
                  <a:srgbClr val="211A0E"/>
                </a:solidFill>
                <a:latin typeface="Ubuntu" charset="0"/>
                <a:cs typeface="Ubuntu" charset="0"/>
              </a:rPr>
              <a:t>Eu comprei um livro.</a:t>
            </a:r>
            <a:endParaRPr lang="en-CA"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Char char="●"/>
            </a:pPr>
            <a:r>
              <a:rPr lang="en-CA">
                <a:solidFill>
                  <a:srgbClr val="211A0E"/>
                </a:solidFill>
                <a:latin typeface="Ubuntu" charset="0"/>
                <a:cs typeface="Ubuntu" charset="0"/>
              </a:rPr>
              <a:t>Ela assistiu o filme.</a:t>
            </a:r>
            <a:endParaRPr lang="en-CA"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Char char="●"/>
            </a:pPr>
            <a:r>
              <a:rPr lang="en-CA">
                <a:solidFill>
                  <a:srgbClr val="211A0E"/>
                </a:solidFill>
                <a:latin typeface="Ubuntu" charset="0"/>
                <a:cs typeface="Ubuntu" charset="0"/>
              </a:rPr>
              <a:t>Eles comeram pizza.</a:t>
            </a:r>
            <a:endParaRPr lang="en-CA"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Char char="●"/>
            </a:pPr>
            <a:r>
              <a:rPr lang="en-CA">
                <a:solidFill>
                  <a:srgbClr val="211A0E"/>
                </a:solidFill>
                <a:latin typeface="Ubuntu" charset="0"/>
                <a:cs typeface="Ubuntu" charset="0"/>
              </a:rPr>
              <a:t>Ele encontrou seu celular.</a:t>
            </a:r>
            <a:endParaRPr lang="en-CA"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Char char="●"/>
            </a:pPr>
            <a:r>
              <a:rPr lang="en-CA">
                <a:solidFill>
                  <a:srgbClr val="211A0E"/>
                </a:solidFill>
                <a:latin typeface="Ubuntu" charset="0"/>
                <a:cs typeface="Ubuntu" charset="0"/>
              </a:rPr>
              <a:t>Nós visitamos o museu.</a:t>
            </a:r>
            <a:endParaRPr lang="en-CA"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Char char="●"/>
            </a:pPr>
            <a:r>
              <a:rPr lang="en-CA">
                <a:solidFill>
                  <a:srgbClr val="211A0E"/>
                </a:solidFill>
                <a:latin typeface="Ubuntu" charset="0"/>
                <a:cs typeface="Ubuntu" charset="0"/>
              </a:rPr>
              <a:t>Você tocou a música na guitarra.</a:t>
            </a:r>
            <a:endParaRPr lang="en-CA"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Char char="●"/>
            </a:pPr>
            <a:r>
              <a:rPr lang="en-CA">
                <a:solidFill>
                  <a:srgbClr val="211A0E"/>
                </a:solidFill>
                <a:latin typeface="Ubuntu" charset="0"/>
                <a:cs typeface="Ubuntu" charset="0"/>
              </a:rPr>
              <a:t>Ela leu um poema lindamente.</a:t>
            </a:r>
            <a:endParaRPr lang="en-CA"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Char char="●"/>
            </a:pPr>
            <a:r>
              <a:rPr lang="en-CA">
                <a:solidFill>
                  <a:srgbClr val="211A0E"/>
                </a:solidFill>
                <a:latin typeface="Ubuntu" charset="0"/>
                <a:cs typeface="Ubuntu" charset="0"/>
              </a:rPr>
              <a:t>Eles construíram uma casa nova.</a:t>
            </a:r>
            <a:endParaRPr lang="en-CA"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Char char="●"/>
            </a:pPr>
            <a:r>
              <a:rPr lang="en-CA">
                <a:solidFill>
                  <a:srgbClr val="211A0E"/>
                </a:solidFill>
                <a:latin typeface="Ubuntu" charset="0"/>
                <a:cs typeface="Ubuntu" charset="0"/>
              </a:rPr>
              <a:t>Ele quebrou o vidro acidentalmente.</a:t>
            </a:r>
            <a:endParaRPr lang="en-CA"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Char char="●"/>
            </a:pPr>
            <a:r>
              <a:rPr lang="en-CA">
                <a:solidFill>
                  <a:srgbClr val="211A0E"/>
                </a:solidFill>
                <a:latin typeface="Ubuntu" charset="0"/>
                <a:cs typeface="Ubuntu" charset="0"/>
              </a:rPr>
              <a:t>Ela ganhou um prêmio.</a:t>
            </a:r>
            <a:endParaRPr lang="en-CA">
              <a:solidFill>
                <a:srgbClr val="211A0E"/>
              </a:solidFill>
              <a:latin typeface="Ubuntu" charset="0"/>
              <a:cs typeface="Ubuntu" charset="0"/>
            </a:endParaRPr>
          </a:p>
        </p:txBody>
      </p:sp>
      <p:sp>
        <p:nvSpPr>
          <p:cNvPr id="339" name="Google Shape;339;p39"/>
          <p:cNvSpPr txBox="1"/>
          <p:nvPr>
            <p:ph type="ctrTitle"/>
          </p:nvPr>
        </p:nvSpPr>
        <p:spPr>
          <a:xfrm>
            <a:off x="950967" y="719333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</a:pPr>
            <a:r>
              <a:rPr lang="en-CA" b="0">
                <a:solidFill>
                  <a:schemeClr val="lt2"/>
                </a:solidFill>
                <a:latin typeface="Ubuntu" charset="0"/>
                <a:cs typeface="Ubuntu" charset="0"/>
              </a:rPr>
              <a:t>Objetos diretos e indiretos</a:t>
            </a:r>
            <a:endParaRPr lang="en-CA" b="0">
              <a:solidFill>
                <a:schemeClr val="lt2"/>
              </a:solidFill>
              <a:latin typeface="Ubuntu" charset="0"/>
              <a:cs typeface="Ubuntu" charset="0"/>
            </a:endParaRPr>
          </a:p>
        </p:txBody>
      </p:sp>
      <p:sp>
        <p:nvSpPr>
          <p:cNvPr id="347" name="Google Shape;347;p39"/>
          <p:cNvSpPr/>
          <p:nvPr/>
        </p:nvSpPr>
        <p:spPr>
          <a:xfrm>
            <a:off x="3523246" y="5402182"/>
            <a:ext cx="3018000" cy="31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39"/>
          <p:cNvSpPr/>
          <p:nvPr/>
        </p:nvSpPr>
        <p:spPr>
          <a:xfrm>
            <a:off x="2839450" y="6081974"/>
            <a:ext cx="1503900" cy="31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0"/>
          <p:cNvSpPr txBox="1"/>
          <p:nvPr>
            <p:ph type="body" idx="1"/>
          </p:nvPr>
        </p:nvSpPr>
        <p:spPr>
          <a:xfrm>
            <a:off x="960437" y="1706813"/>
            <a:ext cx="10271100" cy="4706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u="sng">
                <a:solidFill>
                  <a:srgbClr val="211A0E"/>
                </a:solidFill>
                <a:latin typeface="Ubuntu" charset="0"/>
                <a:cs typeface="Ubuntu" charset="0"/>
              </a:rPr>
              <a:t>Objeto direto</a:t>
            </a:r>
            <a:r>
              <a:rPr lang="en-CA">
                <a:solidFill>
                  <a:srgbClr val="211A0E"/>
                </a:solidFill>
                <a:latin typeface="Ubuntu" charset="0"/>
                <a:cs typeface="Ubuntu" charset="0"/>
              </a:rPr>
              <a:t> é quem se beneficia ou é afetado pela ação do verbo, mas </a:t>
            </a:r>
            <a:r>
              <a:rPr lang="en-CA">
                <a:solidFill>
                  <a:srgbClr val="211A0E"/>
                </a:solidFill>
                <a:latin typeface="Ubuntu" charset="0"/>
                <a:cs typeface="Ubuntu" charset="0"/>
              </a:rPr>
              <a:t>indiretamente. Responde a "a quem?" ou "</a:t>
            </a:r>
            <a:r>
              <a:rPr lang="en-CA">
                <a:solidFill>
                  <a:srgbClr val="211A0E"/>
                </a:solidFill>
                <a:latin typeface="Ubuntu" charset="0"/>
                <a:cs typeface="Ubuntu" charset="0"/>
              </a:rPr>
              <a:t>para quem?" ou "de quem?" Exemplo: "</a:t>
            </a:r>
            <a:r>
              <a:rPr lang="en-CA" i="1">
                <a:solidFill>
                  <a:srgbClr val="211A0E"/>
                </a:solidFill>
                <a:latin typeface="Ubuntu" charset="0"/>
                <a:cs typeface="Ubuntu" charset="0"/>
              </a:rPr>
              <a:t>Eu dei um presente à minha mãe.</a:t>
            </a:r>
            <a:r>
              <a:rPr lang="en-CA">
                <a:solidFill>
                  <a:srgbClr val="211A0E"/>
                </a:solidFill>
                <a:latin typeface="Ubuntu" charset="0"/>
                <a:cs typeface="Ubuntu" charset="0"/>
              </a:rPr>
              <a:t>" (A quem dei o presente? </a:t>
            </a:r>
            <a:r>
              <a:rPr lang="en-CA" i="1">
                <a:solidFill>
                  <a:srgbClr val="211A0E"/>
                </a:solidFill>
                <a:latin typeface="Ubuntu" charset="0"/>
                <a:cs typeface="Ubuntu" charset="0"/>
              </a:rPr>
              <a:t>À minha mãe.</a:t>
            </a:r>
            <a:r>
              <a:rPr lang="en-CA">
                <a:solidFill>
                  <a:srgbClr val="211A0E"/>
                </a:solidFill>
                <a:latin typeface="Ubuntu" charset="0"/>
                <a:cs typeface="Ubuntu" charset="0"/>
              </a:rPr>
              <a:t>)</a:t>
            </a:r>
            <a:endParaRPr lang="en-CA"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Char char="●"/>
            </a:pPr>
            <a:r>
              <a:rPr lang="en-CA">
                <a:solidFill>
                  <a:srgbClr val="211A0E"/>
                </a:solidFill>
                <a:latin typeface="Ubuntu" charset="0"/>
                <a:cs typeface="Ubuntu" charset="0"/>
              </a:rPr>
              <a:t>Eu dei um presente ao meu amigo.</a:t>
            </a:r>
            <a:endParaRPr lang="en-CA"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Char char="●"/>
            </a:pPr>
            <a:r>
              <a:rPr lang="en-CA">
                <a:solidFill>
                  <a:srgbClr val="211A0E"/>
                </a:solidFill>
                <a:latin typeface="Ubuntu" charset="0"/>
                <a:cs typeface="Ubuntu" charset="0"/>
              </a:rPr>
              <a:t>Ela escreveu uma carta para sua avó.</a:t>
            </a:r>
            <a:endParaRPr lang="en-CA"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Char char="●"/>
            </a:pPr>
            <a:r>
              <a:rPr lang="en-CA">
                <a:solidFill>
                  <a:srgbClr val="211A0E"/>
                </a:solidFill>
                <a:latin typeface="Ubuntu" charset="0"/>
                <a:cs typeface="Ubuntu" charset="0"/>
              </a:rPr>
              <a:t>Eles emprestaram dinheiro a mim.</a:t>
            </a:r>
            <a:endParaRPr lang="en-CA"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Char char="●"/>
            </a:pPr>
            <a:r>
              <a:rPr lang="en-CA">
                <a:solidFill>
                  <a:srgbClr val="211A0E"/>
                </a:solidFill>
                <a:latin typeface="Ubuntu" charset="0"/>
                <a:cs typeface="Ubuntu" charset="0"/>
              </a:rPr>
              <a:t>Nós cantamos uma canção para as crianças.</a:t>
            </a:r>
            <a:endParaRPr lang="en-CA"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Char char="●"/>
            </a:pPr>
            <a:r>
              <a:rPr lang="en-CA">
                <a:solidFill>
                  <a:srgbClr val="211A0E"/>
                </a:solidFill>
                <a:latin typeface="Ubuntu" charset="0"/>
                <a:cs typeface="Ubuntu" charset="0"/>
              </a:rPr>
              <a:t>Ele deu um conselho a ela.</a:t>
            </a:r>
            <a:endParaRPr lang="en-CA"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Char char="●"/>
            </a:pPr>
            <a:r>
              <a:rPr lang="en-CA">
                <a:solidFill>
                  <a:srgbClr val="211A0E"/>
                </a:solidFill>
                <a:latin typeface="Ubuntu" charset="0"/>
                <a:cs typeface="Ubuntu" charset="0"/>
              </a:rPr>
              <a:t>Ela preparou uma refeição para sua família.</a:t>
            </a:r>
            <a:endParaRPr lang="en-CA"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Char char="●"/>
            </a:pPr>
            <a:r>
              <a:rPr lang="en-CA">
                <a:solidFill>
                  <a:srgbClr val="211A0E"/>
                </a:solidFill>
                <a:latin typeface="Ubuntu" charset="0"/>
                <a:cs typeface="Ubuntu" charset="0"/>
              </a:rPr>
              <a:t>Eles compraram um presente para você.</a:t>
            </a:r>
            <a:endParaRPr lang="en-CA"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Char char="●"/>
            </a:pPr>
            <a:r>
              <a:rPr lang="en-CA">
                <a:solidFill>
                  <a:srgbClr val="211A0E"/>
                </a:solidFill>
                <a:latin typeface="Ubuntu" charset="0"/>
                <a:cs typeface="Ubuntu" charset="0"/>
              </a:rPr>
              <a:t>Ele mostrou o caminho a eles.</a:t>
            </a:r>
            <a:endParaRPr lang="en-CA"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Char char="●"/>
            </a:pPr>
            <a:r>
              <a:rPr lang="en-CA">
                <a:solidFill>
                  <a:srgbClr val="211A0E"/>
                </a:solidFill>
                <a:latin typeface="Ubuntu" charset="0"/>
                <a:cs typeface="Ubuntu" charset="0"/>
              </a:rPr>
              <a:t>Eu contei uma história ao meu irmão.</a:t>
            </a:r>
            <a:endParaRPr lang="en-CA"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Char char="●"/>
            </a:pPr>
            <a:r>
              <a:rPr lang="en-CA">
                <a:solidFill>
                  <a:srgbClr val="211A0E"/>
                </a:solidFill>
                <a:latin typeface="Ubuntu" charset="0"/>
                <a:cs typeface="Ubuntu" charset="0"/>
              </a:rPr>
              <a:t>Ela enviou um convite a todos.</a:t>
            </a:r>
            <a:endParaRPr lang="en-CA">
              <a:solidFill>
                <a:srgbClr val="211A0E"/>
              </a:solidFill>
              <a:latin typeface="Ubuntu" charset="0"/>
              <a:cs typeface="Ubuntu" charset="0"/>
            </a:endParaRPr>
          </a:p>
        </p:txBody>
      </p:sp>
      <p:sp>
        <p:nvSpPr>
          <p:cNvPr id="355" name="Google Shape;355;p40"/>
          <p:cNvSpPr txBox="1"/>
          <p:nvPr>
            <p:ph type="ctrTitle"/>
          </p:nvPr>
        </p:nvSpPr>
        <p:spPr>
          <a:xfrm>
            <a:off x="950967" y="719333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</a:pPr>
            <a:r>
              <a:rPr lang="en-CA" b="0">
                <a:solidFill>
                  <a:schemeClr val="lt2"/>
                </a:solidFill>
                <a:latin typeface="Ubuntu" charset="0"/>
                <a:cs typeface="Ubuntu" charset="0"/>
              </a:rPr>
              <a:t>Objetos diretos e indiretos</a:t>
            </a:r>
            <a:endParaRPr lang="en-CA" b="0">
              <a:solidFill>
                <a:schemeClr val="lt2"/>
              </a:solidFill>
              <a:latin typeface="Ubuntu" charset="0"/>
              <a:cs typeface="Ubuntu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1"/>
          <p:cNvSpPr txBox="1"/>
          <p:nvPr>
            <p:ph type="body" idx="1"/>
          </p:nvPr>
        </p:nvSpPr>
        <p:spPr>
          <a:xfrm>
            <a:off x="960437" y="1706813"/>
            <a:ext cx="10271100" cy="4706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Char char="●"/>
            </a:pPr>
            <a:r>
              <a:rPr lang="en-CA" sz="2400">
                <a:solidFill>
                  <a:srgbClr val="211A0E"/>
                </a:solidFill>
                <a:latin typeface="Ubuntu" charset="0"/>
                <a:cs typeface="Ubuntu" charset="0"/>
              </a:rPr>
              <a:t>Eu comprei </a:t>
            </a:r>
            <a:r>
              <a:rPr lang="en-CA" sz="2400" u="sng">
                <a:solidFill>
                  <a:srgbClr val="211A0E"/>
                </a:solidFill>
                <a:latin typeface="Ubuntu" charset="0"/>
                <a:cs typeface="Ubuntu" charset="0"/>
              </a:rPr>
              <a:t>um livro.</a:t>
            </a:r>
            <a:endParaRPr lang="en-CA" sz="2400" u="sng"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Char char="●"/>
            </a:pPr>
            <a:r>
              <a:rPr lang="en-CA" sz="2400">
                <a:solidFill>
                  <a:srgbClr val="211A0E"/>
                </a:solidFill>
                <a:latin typeface="Ubuntu" charset="0"/>
                <a:cs typeface="Ubuntu" charset="0"/>
              </a:rPr>
              <a:t>Ela assistiu </a:t>
            </a:r>
            <a:r>
              <a:rPr lang="en-CA" sz="2400" u="sng">
                <a:solidFill>
                  <a:srgbClr val="211A0E"/>
                </a:solidFill>
                <a:latin typeface="Ubuntu" charset="0"/>
                <a:cs typeface="Ubuntu" charset="0"/>
              </a:rPr>
              <a:t>o filme</a:t>
            </a:r>
            <a:r>
              <a:rPr lang="en-CA" sz="2400">
                <a:solidFill>
                  <a:srgbClr val="211A0E"/>
                </a:solidFill>
                <a:latin typeface="Ubuntu" charset="0"/>
                <a:cs typeface="Ubuntu" charset="0"/>
              </a:rPr>
              <a:t>.</a:t>
            </a:r>
            <a:endParaRPr lang="en-CA" sz="2400"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Char char="●"/>
            </a:pPr>
            <a:r>
              <a:rPr lang="en-CA" sz="2400">
                <a:solidFill>
                  <a:srgbClr val="211A0E"/>
                </a:solidFill>
                <a:latin typeface="Ubuntu" charset="0"/>
                <a:cs typeface="Ubuntu" charset="0"/>
              </a:rPr>
              <a:t>Eles comeram </a:t>
            </a:r>
            <a:r>
              <a:rPr lang="en-CA" sz="2400" u="sng">
                <a:solidFill>
                  <a:srgbClr val="211A0E"/>
                </a:solidFill>
                <a:latin typeface="Ubuntu" charset="0"/>
                <a:cs typeface="Ubuntu" charset="0"/>
              </a:rPr>
              <a:t>pizza</a:t>
            </a:r>
            <a:r>
              <a:rPr lang="en-CA" sz="2400">
                <a:solidFill>
                  <a:srgbClr val="211A0E"/>
                </a:solidFill>
                <a:latin typeface="Ubuntu" charset="0"/>
                <a:cs typeface="Ubuntu" charset="0"/>
              </a:rPr>
              <a:t>.</a:t>
            </a:r>
            <a:endParaRPr lang="en-CA" sz="2400"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Char char="●"/>
            </a:pPr>
            <a:r>
              <a:rPr lang="en-CA" sz="2400">
                <a:solidFill>
                  <a:srgbClr val="211A0E"/>
                </a:solidFill>
                <a:latin typeface="Ubuntu" charset="0"/>
                <a:cs typeface="Ubuntu" charset="0"/>
              </a:rPr>
              <a:t>Ele encontrou </a:t>
            </a:r>
            <a:r>
              <a:rPr lang="en-CA" sz="2400" u="sng">
                <a:solidFill>
                  <a:srgbClr val="211A0E"/>
                </a:solidFill>
                <a:latin typeface="Ubuntu" charset="0"/>
                <a:cs typeface="Ubuntu" charset="0"/>
              </a:rPr>
              <a:t>seu celular</a:t>
            </a:r>
            <a:r>
              <a:rPr lang="en-CA" sz="2400">
                <a:solidFill>
                  <a:srgbClr val="211A0E"/>
                </a:solidFill>
                <a:latin typeface="Ubuntu" charset="0"/>
                <a:cs typeface="Ubuntu" charset="0"/>
              </a:rPr>
              <a:t>.</a:t>
            </a:r>
            <a:endParaRPr lang="en-CA" sz="2400"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Char char="●"/>
            </a:pPr>
            <a:r>
              <a:rPr lang="en-CA" sz="2400">
                <a:solidFill>
                  <a:srgbClr val="211A0E"/>
                </a:solidFill>
                <a:latin typeface="Ubuntu" charset="0"/>
                <a:cs typeface="Ubuntu" charset="0"/>
              </a:rPr>
              <a:t>Nós visitamos </a:t>
            </a:r>
            <a:r>
              <a:rPr lang="en-CA" sz="2400" u="sng">
                <a:solidFill>
                  <a:srgbClr val="211A0E"/>
                </a:solidFill>
                <a:latin typeface="Ubuntu" charset="0"/>
                <a:cs typeface="Ubuntu" charset="0"/>
              </a:rPr>
              <a:t>o museu</a:t>
            </a:r>
            <a:r>
              <a:rPr lang="en-CA" sz="2400">
                <a:solidFill>
                  <a:srgbClr val="211A0E"/>
                </a:solidFill>
                <a:latin typeface="Ubuntu" charset="0"/>
                <a:cs typeface="Ubuntu" charset="0"/>
              </a:rPr>
              <a:t>.</a:t>
            </a:r>
            <a:endParaRPr lang="en-CA" sz="2400"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Char char="●"/>
            </a:pPr>
            <a:r>
              <a:rPr lang="en-CA" sz="2400">
                <a:solidFill>
                  <a:srgbClr val="211A0E"/>
                </a:solidFill>
                <a:latin typeface="Ubuntu" charset="0"/>
                <a:cs typeface="Ubuntu" charset="0"/>
              </a:rPr>
              <a:t>Você tocou </a:t>
            </a:r>
            <a:r>
              <a:rPr lang="en-CA" sz="2400" u="sng">
                <a:solidFill>
                  <a:srgbClr val="211A0E"/>
                </a:solidFill>
                <a:latin typeface="Ubuntu" charset="0"/>
                <a:cs typeface="Ubuntu" charset="0"/>
              </a:rPr>
              <a:t>a música </a:t>
            </a:r>
            <a:r>
              <a:rPr lang="en-CA" sz="2400">
                <a:solidFill>
                  <a:srgbClr val="211A0E"/>
                </a:solidFill>
                <a:latin typeface="Ubuntu" charset="0"/>
                <a:cs typeface="Ubuntu" charset="0"/>
              </a:rPr>
              <a:t>na guitarra.</a:t>
            </a:r>
            <a:endParaRPr lang="en-CA" sz="2400"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Char char="●"/>
            </a:pPr>
            <a:r>
              <a:rPr lang="en-CA" sz="2400">
                <a:solidFill>
                  <a:srgbClr val="211A0E"/>
                </a:solidFill>
                <a:latin typeface="Ubuntu" charset="0"/>
                <a:cs typeface="Ubuntu" charset="0"/>
              </a:rPr>
              <a:t>Ela leu </a:t>
            </a:r>
            <a:r>
              <a:rPr lang="en-CA" sz="2400" u="sng">
                <a:solidFill>
                  <a:srgbClr val="211A0E"/>
                </a:solidFill>
                <a:latin typeface="Ubuntu" charset="0"/>
                <a:cs typeface="Ubuntu" charset="0"/>
              </a:rPr>
              <a:t>um poema </a:t>
            </a:r>
            <a:r>
              <a:rPr lang="en-CA" sz="2400">
                <a:solidFill>
                  <a:srgbClr val="211A0E"/>
                </a:solidFill>
                <a:latin typeface="Ubuntu" charset="0"/>
                <a:cs typeface="Ubuntu" charset="0"/>
              </a:rPr>
              <a:t>lindamente.</a:t>
            </a:r>
            <a:endParaRPr lang="en-CA" sz="2400"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Char char="●"/>
            </a:pPr>
            <a:r>
              <a:rPr lang="en-CA" sz="2400">
                <a:solidFill>
                  <a:srgbClr val="211A0E"/>
                </a:solidFill>
                <a:latin typeface="Ubuntu" charset="0"/>
                <a:cs typeface="Ubuntu" charset="0"/>
              </a:rPr>
              <a:t>Eles construíram </a:t>
            </a:r>
            <a:r>
              <a:rPr lang="en-CA" sz="2400" u="sng">
                <a:solidFill>
                  <a:srgbClr val="211A0E"/>
                </a:solidFill>
                <a:latin typeface="Ubuntu" charset="0"/>
                <a:cs typeface="Ubuntu" charset="0"/>
              </a:rPr>
              <a:t>uma casa</a:t>
            </a:r>
            <a:r>
              <a:rPr lang="en-CA" sz="2400">
                <a:solidFill>
                  <a:srgbClr val="211A0E"/>
                </a:solidFill>
                <a:latin typeface="Ubuntu" charset="0"/>
                <a:cs typeface="Ubuntu" charset="0"/>
              </a:rPr>
              <a:t> nova.</a:t>
            </a:r>
            <a:endParaRPr lang="en-CA" sz="2400"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Char char="●"/>
            </a:pPr>
            <a:r>
              <a:rPr lang="en-CA" sz="2400">
                <a:solidFill>
                  <a:srgbClr val="211A0E"/>
                </a:solidFill>
                <a:latin typeface="Ubuntu" charset="0"/>
                <a:cs typeface="Ubuntu" charset="0"/>
              </a:rPr>
              <a:t>Ele quebrou </a:t>
            </a:r>
            <a:r>
              <a:rPr lang="en-CA" sz="2400" u="sng">
                <a:solidFill>
                  <a:srgbClr val="211A0E"/>
                </a:solidFill>
                <a:latin typeface="Ubuntu" charset="0"/>
                <a:cs typeface="Ubuntu" charset="0"/>
              </a:rPr>
              <a:t>o vidro</a:t>
            </a:r>
            <a:r>
              <a:rPr lang="en-CA" sz="2400">
                <a:solidFill>
                  <a:srgbClr val="211A0E"/>
                </a:solidFill>
                <a:latin typeface="Ubuntu" charset="0"/>
                <a:cs typeface="Ubuntu" charset="0"/>
              </a:rPr>
              <a:t> acidentalmente.</a:t>
            </a:r>
            <a:endParaRPr lang="en-CA" sz="2400"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Char char="●"/>
            </a:pPr>
            <a:r>
              <a:rPr lang="en-CA" sz="2400">
                <a:solidFill>
                  <a:srgbClr val="211A0E"/>
                </a:solidFill>
                <a:latin typeface="Ubuntu" charset="0"/>
                <a:cs typeface="Ubuntu" charset="0"/>
              </a:rPr>
              <a:t>Ela ganhou </a:t>
            </a:r>
            <a:r>
              <a:rPr lang="en-CA" sz="2400" u="sng">
                <a:solidFill>
                  <a:srgbClr val="211A0E"/>
                </a:solidFill>
                <a:latin typeface="Ubuntu" charset="0"/>
                <a:cs typeface="Ubuntu" charset="0"/>
              </a:rPr>
              <a:t>um prêmio</a:t>
            </a:r>
            <a:r>
              <a:rPr lang="en-CA" sz="2400">
                <a:solidFill>
                  <a:srgbClr val="211A0E"/>
                </a:solidFill>
                <a:latin typeface="Ubuntu" charset="0"/>
                <a:cs typeface="Ubuntu" charset="0"/>
              </a:rPr>
              <a:t>.</a:t>
            </a:r>
            <a:endParaRPr lang="en-CA" sz="2400">
              <a:solidFill>
                <a:srgbClr val="211A0E"/>
              </a:solidFill>
              <a:latin typeface="Ubuntu" charset="0"/>
              <a:cs typeface="Ubuntu" charset="0"/>
            </a:endParaRPr>
          </a:p>
        </p:txBody>
      </p:sp>
      <p:sp>
        <p:nvSpPr>
          <p:cNvPr id="371" name="Google Shape;371;p41"/>
          <p:cNvSpPr txBox="1"/>
          <p:nvPr>
            <p:ph type="ctrTitle"/>
          </p:nvPr>
        </p:nvSpPr>
        <p:spPr>
          <a:xfrm>
            <a:off x="950967" y="719333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</a:pPr>
            <a:r>
              <a:rPr lang="en-CA" b="0">
                <a:solidFill>
                  <a:schemeClr val="lt2"/>
                </a:solidFill>
                <a:latin typeface="Ubuntu" charset="0"/>
                <a:cs typeface="Ubuntu" charset="0"/>
              </a:rPr>
              <a:t>Pronomes pessoais oblíquos</a:t>
            </a:r>
            <a:endParaRPr lang="en-CA" b="0">
              <a:solidFill>
                <a:schemeClr val="lt2"/>
              </a:solidFill>
              <a:latin typeface="Ubuntu" charset="0"/>
              <a:cs typeface="Ubuntu" charset="0"/>
            </a:endParaRPr>
          </a:p>
        </p:txBody>
      </p:sp>
      <p:sp>
        <p:nvSpPr>
          <p:cNvPr id="372" name="Google Shape;372;p41"/>
          <p:cNvSpPr txBox="1"/>
          <p:nvPr/>
        </p:nvSpPr>
        <p:spPr>
          <a:xfrm>
            <a:off x="4525837" y="1630631"/>
            <a:ext cx="50151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vo"/>
              <a:buNone/>
            </a:pPr>
            <a:r>
              <a:rPr lang="en-CA" sz="3200" i="0" u="none" strike="noStrike" cap="none">
                <a:solidFill>
                  <a:srgbClr val="FF0000"/>
                </a:solidFill>
                <a:latin typeface="Ubuntu" charset="0"/>
                <a:ea typeface="Short Stack"/>
                <a:cs typeface="Ubuntu" charset="0"/>
                <a:sym typeface="Short Stack"/>
              </a:rPr>
              <a:t>🡪 Eu </a:t>
            </a:r>
            <a:r>
              <a:rPr lang="en-CA" sz="3200" i="0" u="sng" strike="noStrike" cap="none">
                <a:solidFill>
                  <a:srgbClr val="FF0000"/>
                </a:solidFill>
                <a:latin typeface="Ubuntu" charset="0"/>
                <a:ea typeface="Short Stack"/>
                <a:cs typeface="Ubuntu" charset="0"/>
                <a:sym typeface="Short Stack"/>
              </a:rPr>
              <a:t>o</a:t>
            </a:r>
            <a:r>
              <a:rPr lang="en-CA" sz="3200" i="0" u="none" strike="noStrike" cap="none">
                <a:solidFill>
                  <a:srgbClr val="FF0000"/>
                </a:solidFill>
                <a:latin typeface="Ubuntu" charset="0"/>
                <a:ea typeface="Short Stack"/>
                <a:cs typeface="Ubuntu" charset="0"/>
                <a:sym typeface="Short Stack"/>
              </a:rPr>
              <a:t> comprei.</a:t>
            </a:r>
            <a:endParaRPr sz="3200" i="0" u="none" strike="noStrike" cap="none">
              <a:solidFill>
                <a:srgbClr val="FF0000"/>
              </a:solidFill>
              <a:latin typeface="Ubuntu" charset="0"/>
              <a:ea typeface="Short Stack"/>
              <a:cs typeface="Ubuntu" charset="0"/>
              <a:sym typeface="Short Stack"/>
            </a:endParaRPr>
          </a:p>
        </p:txBody>
      </p:sp>
      <p:sp>
        <p:nvSpPr>
          <p:cNvPr id="373" name="Google Shape;373;p41"/>
          <p:cNvSpPr txBox="1"/>
          <p:nvPr/>
        </p:nvSpPr>
        <p:spPr>
          <a:xfrm>
            <a:off x="4221037" y="2036905"/>
            <a:ext cx="50151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vo"/>
              <a:buNone/>
            </a:pPr>
            <a:r>
              <a:rPr lang="en-CA" sz="3200" i="0" u="none" strike="noStrike" cap="none">
                <a:solidFill>
                  <a:srgbClr val="FF0000"/>
                </a:solidFill>
                <a:latin typeface="Ubuntu" charset="0"/>
                <a:ea typeface="Short Stack"/>
                <a:cs typeface="Ubuntu" charset="0"/>
                <a:sym typeface="Short Stack"/>
              </a:rPr>
              <a:t>🡪 Ela </a:t>
            </a:r>
            <a:r>
              <a:rPr lang="en-CA" sz="3200" i="0" u="sng" strike="noStrike" cap="none">
                <a:solidFill>
                  <a:srgbClr val="FF0000"/>
                </a:solidFill>
                <a:latin typeface="Ubuntu" charset="0"/>
                <a:ea typeface="Short Stack"/>
                <a:cs typeface="Ubuntu" charset="0"/>
                <a:sym typeface="Short Stack"/>
              </a:rPr>
              <a:t>o</a:t>
            </a:r>
            <a:r>
              <a:rPr lang="en-CA" sz="3200" i="0" u="none" strike="noStrike" cap="none">
                <a:solidFill>
                  <a:srgbClr val="FF0000"/>
                </a:solidFill>
                <a:latin typeface="Ubuntu" charset="0"/>
                <a:ea typeface="Short Stack"/>
                <a:cs typeface="Ubuntu" charset="0"/>
                <a:sym typeface="Short Stack"/>
              </a:rPr>
              <a:t> assistiu.</a:t>
            </a:r>
            <a:endParaRPr sz="3200" i="0" u="none" strike="noStrike" cap="none">
              <a:solidFill>
                <a:srgbClr val="FF0000"/>
              </a:solidFill>
              <a:latin typeface="Ubuntu" charset="0"/>
              <a:ea typeface="Short Stack"/>
              <a:cs typeface="Ubuntu" charset="0"/>
              <a:sym typeface="Short Stack"/>
            </a:endParaRPr>
          </a:p>
        </p:txBody>
      </p:sp>
      <p:sp>
        <p:nvSpPr>
          <p:cNvPr id="374" name="Google Shape;374;p41"/>
          <p:cNvSpPr txBox="1"/>
          <p:nvPr/>
        </p:nvSpPr>
        <p:spPr>
          <a:xfrm>
            <a:off x="4349374" y="2483370"/>
            <a:ext cx="57813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vo"/>
              <a:buNone/>
            </a:pPr>
            <a:r>
              <a:rPr lang="en-CA" sz="3200" i="0" u="none" strike="noStrike" cap="none">
                <a:solidFill>
                  <a:srgbClr val="FF0000"/>
                </a:solidFill>
                <a:latin typeface="Ubuntu" charset="0"/>
                <a:ea typeface="Short Stack"/>
                <a:cs typeface="Ubuntu" charset="0"/>
                <a:sym typeface="Short Stack"/>
              </a:rPr>
              <a:t>🡪 Eles </a:t>
            </a:r>
            <a:r>
              <a:rPr lang="en-CA" sz="3200" i="0" u="sng" strike="noStrike" cap="none">
                <a:solidFill>
                  <a:srgbClr val="FF0000"/>
                </a:solidFill>
                <a:latin typeface="Ubuntu" charset="0"/>
                <a:ea typeface="Short Stack"/>
                <a:cs typeface="Ubuntu" charset="0"/>
                <a:sym typeface="Short Stack"/>
              </a:rPr>
              <a:t>a</a:t>
            </a:r>
            <a:r>
              <a:rPr lang="en-CA" sz="3200" i="0" u="none" strike="noStrike" cap="none">
                <a:solidFill>
                  <a:srgbClr val="FF0000"/>
                </a:solidFill>
                <a:latin typeface="Ubuntu" charset="0"/>
                <a:ea typeface="Short Stack"/>
                <a:cs typeface="Ubuntu" charset="0"/>
                <a:sym typeface="Short Stack"/>
              </a:rPr>
              <a:t> comeram.</a:t>
            </a:r>
            <a:endParaRPr sz="3200" i="0" u="none" strike="noStrike" cap="none">
              <a:solidFill>
                <a:srgbClr val="FF0000"/>
              </a:solidFill>
              <a:latin typeface="Ubuntu" charset="0"/>
              <a:ea typeface="Short Stack"/>
              <a:cs typeface="Ubuntu" charset="0"/>
              <a:sym typeface="Short St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olitical System of Brazil Minitheme by Slidesgo">
  <a:themeElements>
    <a:clrScheme name="Simple Light">
      <a:dk1>
        <a:srgbClr val="0439D9"/>
      </a:dk1>
      <a:lt1>
        <a:srgbClr val="F6F2EB"/>
      </a:lt1>
      <a:dk2>
        <a:srgbClr val="F2E205"/>
      </a:dk2>
      <a:lt2>
        <a:srgbClr val="03BE88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439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2773</Words>
  <Application>WPS Presentation</Application>
  <PresentationFormat/>
  <Paragraphs>129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2" baseType="lpstr">
      <vt:lpstr>Arial</vt:lpstr>
      <vt:lpstr>SimSun</vt:lpstr>
      <vt:lpstr>Wingdings</vt:lpstr>
      <vt:lpstr>Arial</vt:lpstr>
      <vt:lpstr>DejaVu Sans</vt:lpstr>
      <vt:lpstr>Be Vietnam Pro</vt:lpstr>
      <vt:lpstr>C059</vt:lpstr>
      <vt:lpstr>Arvo</vt:lpstr>
      <vt:lpstr>Darker Grotesque SemiBold</vt:lpstr>
      <vt:lpstr>Bebas Neue</vt:lpstr>
      <vt:lpstr>Twentieth Century</vt:lpstr>
      <vt:lpstr>Calibri</vt:lpstr>
      <vt:lpstr>Ubuntu</vt:lpstr>
      <vt:lpstr>Short Stack</vt:lpstr>
      <vt:lpstr>Microsoft YaHei</vt:lpstr>
      <vt:lpstr>Droid Sans Fallback</vt:lpstr>
      <vt:lpstr>Arial Unicode MS</vt:lpstr>
      <vt:lpstr>Noto Sans Symbols2</vt:lpstr>
      <vt:lpstr>OpenSymbol</vt:lpstr>
      <vt:lpstr>Political System of Brazil Minitheme by Slidesgo</vt:lpstr>
      <vt:lpstr>PowerPoint 演示文稿</vt:lpstr>
      <vt:lpstr>Pão na chapa</vt:lpstr>
      <vt:lpstr>Expressões brasileiras</vt:lpstr>
      <vt:lpstr>A vida</vt:lpstr>
      <vt:lpstr>A vida</vt:lpstr>
      <vt:lpstr>Plural</vt:lpstr>
      <vt:lpstr>Objetos diretos e indiretos</vt:lpstr>
      <vt:lpstr>Objetos diretos e indiretos</vt:lpstr>
      <vt:lpstr>Pronomes pessoais oblíquos</vt:lpstr>
      <vt:lpstr>Pronomes pessoais oblíquos</vt:lpstr>
      <vt:lpstr>Vamos jogar!</vt:lpstr>
      <vt:lpstr>Expressões brasileiras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user</cp:lastModifiedBy>
  <cp:revision>20</cp:revision>
  <dcterms:created xsi:type="dcterms:W3CDTF">2025-02-25T19:02:02Z</dcterms:created>
  <dcterms:modified xsi:type="dcterms:W3CDTF">2025-02-25T19:02:02Z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1033-11.1.0.11723</vt:lpwstr>
  </property>
</Properties>
</file>