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9753600" cx="130048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Ubuntu Light"/>
      <p:regular r:id="rId27"/>
      <p:bold r:id="rId28"/>
      <p:italic r:id="rId29"/>
      <p:boldItalic r:id="rId30"/>
    </p:embeddedFont>
    <p:embeddedFont>
      <p:font typeface="Roboto Slab"/>
      <p:regular r:id="rId31"/>
      <p:bold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hiOwfTKbIWnq72fmLX9AaFNPgv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UbuntuLight-bold.fntdata"/><Relationship Id="rId27" Type="http://schemas.openxmlformats.org/officeDocument/2006/relationships/font" Target="fonts/Ubuntu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font" Target="fonts/Ubuntu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1c9d3a6c7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131c9d3a6c7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c9d3a6c7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131c9d3a6c7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1c9d3a6c7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131c9d3a6c7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1c9d3a6c7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131c9d3a6c7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c9d3a6c7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131c9d3a6c7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c9d3a6c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131c9d3a6c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1c9d3a6c7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131c9d3a6c7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1c9d3a6c7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131c9d3a6c7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a0621897c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12a0621897c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1c9d3a6c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131c9d3a6c7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1c9d3a6c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131c9d3a6c7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c9d3a6c7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131c9d3a6c7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c9d3a6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131c9d3a6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43f057b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11143f057b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1c9d3a6c7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31c9d3a6c7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1c9d3a6c7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131c9d3a6c7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93"/>
          <p:cNvCxnSpPr/>
          <p:nvPr/>
        </p:nvCxnSpPr>
        <p:spPr>
          <a:xfrm>
            <a:off x="7543800" y="7975599"/>
            <a:ext cx="0" cy="142290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93"/>
          <p:cNvSpPr/>
          <p:nvPr>
            <p:ph idx="2" type="pic"/>
          </p:nvPr>
        </p:nvSpPr>
        <p:spPr>
          <a:xfrm>
            <a:off x="0" y="0"/>
            <a:ext cx="13004700" cy="759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93"/>
          <p:cNvSpPr txBox="1"/>
          <p:nvPr>
            <p:ph type="title"/>
          </p:nvPr>
        </p:nvSpPr>
        <p:spPr>
          <a:xfrm>
            <a:off x="1409700" y="7785100"/>
            <a:ext cx="57912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" name="Google Shape;14;p93"/>
          <p:cNvSpPr txBox="1"/>
          <p:nvPr>
            <p:ph idx="1" type="body"/>
          </p:nvPr>
        </p:nvSpPr>
        <p:spPr>
          <a:xfrm>
            <a:off x="7848600" y="8470900"/>
            <a:ext cx="49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93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/>
          <p:nvPr/>
        </p:nvSpPr>
        <p:spPr>
          <a:xfrm>
            <a:off x="0" y="9442366"/>
            <a:ext cx="1791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3550" lIns="147150" spcFirstLastPara="1" rIns="147150" wrap="square" tIns="7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4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05"/>
          <p:cNvCxnSpPr/>
          <p:nvPr/>
        </p:nvCxnSpPr>
        <p:spPr>
          <a:xfrm>
            <a:off x="571500" y="4749800"/>
            <a:ext cx="118683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6" name="Google Shape;56;p105"/>
          <p:cNvSpPr txBox="1"/>
          <p:nvPr>
            <p:ph type="title"/>
          </p:nvPr>
        </p:nvSpPr>
        <p:spPr>
          <a:xfrm>
            <a:off x="571500" y="1320800"/>
            <a:ext cx="118617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7" name="Google Shape;57;p105"/>
          <p:cNvSpPr txBox="1"/>
          <p:nvPr>
            <p:ph idx="1" type="body"/>
          </p:nvPr>
        </p:nvSpPr>
        <p:spPr>
          <a:xfrm>
            <a:off x="571500" y="5016500"/>
            <a:ext cx="1186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05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6"/>
          <p:cNvSpPr txBox="1"/>
          <p:nvPr>
            <p:ph type="title"/>
          </p:nvPr>
        </p:nvSpPr>
        <p:spPr>
          <a:xfrm>
            <a:off x="571500" y="3289300"/>
            <a:ext cx="118617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1" name="Google Shape;61;p106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7"/>
          <p:cNvSpPr txBox="1"/>
          <p:nvPr>
            <p:ph idx="1" type="body"/>
          </p:nvPr>
        </p:nvSpPr>
        <p:spPr>
          <a:xfrm>
            <a:off x="889000" y="889000"/>
            <a:ext cx="11214000" cy="7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07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8"/>
          <p:cNvCxnSpPr/>
          <p:nvPr/>
        </p:nvCxnSpPr>
        <p:spPr>
          <a:xfrm>
            <a:off x="9055226" y="508000"/>
            <a:ext cx="0" cy="797520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" name="Google Shape;67;p108"/>
          <p:cNvCxnSpPr/>
          <p:nvPr/>
        </p:nvCxnSpPr>
        <p:spPr>
          <a:xfrm>
            <a:off x="9055096" y="4464050"/>
            <a:ext cx="34482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8" name="Google Shape;68;p108"/>
          <p:cNvSpPr/>
          <p:nvPr>
            <p:ph idx="2" type="pic"/>
          </p:nvPr>
        </p:nvSpPr>
        <p:spPr>
          <a:xfrm>
            <a:off x="9220200" y="4622800"/>
            <a:ext cx="3276900" cy="3860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8"/>
          <p:cNvSpPr/>
          <p:nvPr>
            <p:ph idx="3" type="pic"/>
          </p:nvPr>
        </p:nvSpPr>
        <p:spPr>
          <a:xfrm>
            <a:off x="9220200" y="508000"/>
            <a:ext cx="3276900" cy="3797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8"/>
          <p:cNvSpPr/>
          <p:nvPr>
            <p:ph idx="4" type="pic"/>
          </p:nvPr>
        </p:nvSpPr>
        <p:spPr>
          <a:xfrm>
            <a:off x="520700" y="508000"/>
            <a:ext cx="8369400" cy="797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8"/>
          <p:cNvSpPr txBox="1"/>
          <p:nvPr>
            <p:ph idx="1" type="body"/>
          </p:nvPr>
        </p:nvSpPr>
        <p:spPr>
          <a:xfrm>
            <a:off x="520700" y="8661400"/>
            <a:ext cx="83694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08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9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9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0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78" name="Google Shape;78;p110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9" name="Google Shape;79;p110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1"/>
          <p:cNvSpPr txBox="1"/>
          <p:nvPr>
            <p:ph type="title"/>
          </p:nvPr>
        </p:nvSpPr>
        <p:spPr>
          <a:xfrm>
            <a:off x="650240" y="390597"/>
            <a:ext cx="11704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111"/>
          <p:cNvSpPr txBox="1"/>
          <p:nvPr>
            <p:ph idx="1" type="body"/>
          </p:nvPr>
        </p:nvSpPr>
        <p:spPr>
          <a:xfrm>
            <a:off x="650240" y="2275842"/>
            <a:ext cx="11704200" cy="6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550" lIns="147150" spcFirstLastPara="1" rIns="147150" wrap="square" tIns="735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83" name="Google Shape;83;p111"/>
          <p:cNvSpPr txBox="1"/>
          <p:nvPr>
            <p:ph idx="10" type="dt"/>
          </p:nvPr>
        </p:nvSpPr>
        <p:spPr>
          <a:xfrm>
            <a:off x="650240" y="9040143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1"/>
          <p:cNvSpPr txBox="1"/>
          <p:nvPr>
            <p:ph idx="11" type="ftr"/>
          </p:nvPr>
        </p:nvSpPr>
        <p:spPr>
          <a:xfrm>
            <a:off x="4443307" y="9040143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1"/>
          <p:cNvSpPr txBox="1"/>
          <p:nvPr>
            <p:ph idx="12" type="sldNum"/>
          </p:nvPr>
        </p:nvSpPr>
        <p:spPr>
          <a:xfrm>
            <a:off x="9320107" y="9040143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2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8" name="Google Shape;88;p112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89" name="Google Shape;89;p11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3"/>
          <p:cNvSpPr txBox="1"/>
          <p:nvPr>
            <p:ph type="title"/>
          </p:nvPr>
        </p:nvSpPr>
        <p:spPr>
          <a:xfrm>
            <a:off x="1190400" y="1378133"/>
            <a:ext cx="54399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Ubuntu"/>
              <a:buNone/>
              <a:defRPr b="1" i="0" sz="5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9pPr>
          </a:lstStyle>
          <a:p/>
        </p:txBody>
      </p:sp>
      <p:sp>
        <p:nvSpPr>
          <p:cNvPr id="92" name="Google Shape;92;p113"/>
          <p:cNvSpPr txBox="1"/>
          <p:nvPr>
            <p:ph idx="1" type="body"/>
          </p:nvPr>
        </p:nvSpPr>
        <p:spPr>
          <a:xfrm>
            <a:off x="1190400" y="4449327"/>
            <a:ext cx="7424100" cy="4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406400" lvl="1" marL="9144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81000" lvl="2" marL="13716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68300" lvl="3" marL="18288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68300" lvl="4" marL="22860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6830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6830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6830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6830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93" name="Google Shape;93;p113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1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" name="Google Shape;18;p101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601" y="330204"/>
            <a:ext cx="1243150" cy="1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4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96" name="Google Shape;96;p114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1pPr>
            <a:lvl2pPr indent="-4000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97" name="Google Shape;97;p114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00" name="Google Shape;100;p115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1pPr>
            <a:lvl2pPr indent="-4000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01" name="Google Shape;101;p11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1">
  <p:cSld name="TITLE_AND_BODY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6"/>
          <p:cNvSpPr/>
          <p:nvPr>
            <p:ph idx="2" type="pic"/>
          </p:nvPr>
        </p:nvSpPr>
        <p:spPr>
          <a:xfrm>
            <a:off x="1492250" y="0"/>
            <a:ext cx="100296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6"/>
          <p:cNvSpPr txBox="1"/>
          <p:nvPr>
            <p:ph idx="12" type="sldNum"/>
          </p:nvPr>
        </p:nvSpPr>
        <p:spPr>
          <a:xfrm>
            <a:off x="10842212" y="9203867"/>
            <a:ext cx="2184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43100" spcFirstLastPara="1" rIns="43100" wrap="square" tIns="431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7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107" name="Google Shape;107;p117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108" name="Google Shape;108;p117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17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0" name="Google Shape;110;p117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8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1pPr>
            <a:lvl2pPr indent="-4000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13" name="Google Shape;113;p11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18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5" name="Google Shape;115;p118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9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9" name="Google Shape;119;p119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 showMasterSp="0">
  <p:cSld name="Title &amp; Bullets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0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120"/>
          <p:cNvSpPr txBox="1"/>
          <p:nvPr>
            <p:ph idx="1" type="body"/>
          </p:nvPr>
        </p:nvSpPr>
        <p:spPr>
          <a:xfrm>
            <a:off x="571500" y="2324100"/>
            <a:ext cx="11861700" cy="6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3700" lvl="1" marL="914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93700" lvl="2" marL="1371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3700" lvl="3" marL="1828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93700" lvl="4" marL="22860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Image" id="123" name="Google Shape;123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64183" y="412750"/>
            <a:ext cx="2451101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120"/>
          <p:cNvPicPr preferRelativeResize="0"/>
          <p:nvPr/>
        </p:nvPicPr>
        <p:blipFill rotWithShape="1">
          <a:blip r:embed="rId3">
            <a:alphaModFix/>
          </a:blip>
          <a:srcRect b="0" l="95805" r="0" t="0"/>
          <a:stretch/>
        </p:blipFill>
        <p:spPr>
          <a:xfrm>
            <a:off x="12486352" y="0"/>
            <a:ext cx="544506" cy="97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0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1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21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21"/>
          <p:cNvSpPr txBox="1"/>
          <p:nvPr>
            <p:ph idx="12" type="sldNum"/>
          </p:nvPr>
        </p:nvSpPr>
        <p:spPr>
          <a:xfrm>
            <a:off x="12049718" y="8842841"/>
            <a:ext cx="780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21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1" name="Google Shape;131;p121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 linhas - imagem">
  <p:cSld name="Título 2 linhas - imagem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2"/>
          <p:cNvSpPr txBox="1"/>
          <p:nvPr>
            <p:ph idx="1" type="body"/>
          </p:nvPr>
        </p:nvSpPr>
        <p:spPr>
          <a:xfrm>
            <a:off x="505173" y="307200"/>
            <a:ext cx="88746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350" lIns="86675" spcFirstLastPara="1" rIns="86675" wrap="square" tIns="433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8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just">
              <a:lnSpc>
                <a:spcPct val="131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22"/>
          <p:cNvSpPr/>
          <p:nvPr>
            <p:ph idx="2" type="pic"/>
          </p:nvPr>
        </p:nvSpPr>
        <p:spPr>
          <a:xfrm>
            <a:off x="505173" y="1915874"/>
            <a:ext cx="11508900" cy="733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3 linhas - conteúdo">
  <p:cSld name="Título 3 linhas - conteúd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3"/>
          <p:cNvSpPr txBox="1"/>
          <p:nvPr>
            <p:ph idx="1" type="body"/>
          </p:nvPr>
        </p:nvSpPr>
        <p:spPr>
          <a:xfrm>
            <a:off x="505173" y="307200"/>
            <a:ext cx="88746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350" lIns="86675" spcFirstLastPara="1" rIns="86675" wrap="square" tIns="433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8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just">
              <a:lnSpc>
                <a:spcPct val="131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23"/>
          <p:cNvSpPr txBox="1"/>
          <p:nvPr>
            <p:ph idx="2" type="body"/>
          </p:nvPr>
        </p:nvSpPr>
        <p:spPr>
          <a:xfrm>
            <a:off x="505172" y="2754704"/>
            <a:ext cx="11508900" cy="6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350" lIns="86675" spcFirstLastPara="1" rIns="86675" wrap="square" tIns="43350">
            <a:noAutofit/>
          </a:bodyPr>
          <a:lstStyle>
            <a:lvl1pPr indent="-3175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2781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6"/>
          <p:cNvSpPr txBox="1"/>
          <p:nvPr>
            <p:ph idx="1" type="body"/>
          </p:nvPr>
        </p:nvSpPr>
        <p:spPr>
          <a:xfrm>
            <a:off x="1270000" y="6362700"/>
            <a:ext cx="10464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" name="Google Shape;22;p96"/>
          <p:cNvSpPr txBox="1"/>
          <p:nvPr>
            <p:ph idx="2" type="body"/>
          </p:nvPr>
        </p:nvSpPr>
        <p:spPr>
          <a:xfrm>
            <a:off x="1270000" y="4292600"/>
            <a:ext cx="1046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4100"/>
              <a:buFont typeface="Helvetica Neue"/>
              <a:buNone/>
              <a:defRPr b="0" i="0" sz="41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96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7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97"/>
          <p:cNvSpPr txBox="1"/>
          <p:nvPr>
            <p:ph idx="1" type="body"/>
          </p:nvPr>
        </p:nvSpPr>
        <p:spPr>
          <a:xfrm>
            <a:off x="571500" y="2222500"/>
            <a:ext cx="118617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Google Shape;27;p97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598" y="330193"/>
            <a:ext cx="786594" cy="82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8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99"/>
          <p:cNvCxnSpPr/>
          <p:nvPr/>
        </p:nvCxnSpPr>
        <p:spPr>
          <a:xfrm>
            <a:off x="571500" y="1968500"/>
            <a:ext cx="50736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3" name="Google Shape;33;p99"/>
          <p:cNvSpPr/>
          <p:nvPr>
            <p:ph idx="2" type="pic"/>
          </p:nvPr>
        </p:nvSpPr>
        <p:spPr>
          <a:xfrm>
            <a:off x="6502400" y="0"/>
            <a:ext cx="65025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99"/>
          <p:cNvSpPr txBox="1"/>
          <p:nvPr>
            <p:ph type="title"/>
          </p:nvPr>
        </p:nvSpPr>
        <p:spPr>
          <a:xfrm>
            <a:off x="571500" y="330200"/>
            <a:ext cx="50799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99"/>
          <p:cNvSpPr txBox="1"/>
          <p:nvPr>
            <p:ph idx="1" type="body"/>
          </p:nvPr>
        </p:nvSpPr>
        <p:spPr>
          <a:xfrm>
            <a:off x="571500" y="2222500"/>
            <a:ext cx="507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Google Shape;36;p99"/>
          <p:cNvSpPr txBox="1"/>
          <p:nvPr>
            <p:ph idx="12" type="sldNum"/>
          </p:nvPr>
        </p:nvSpPr>
        <p:spPr>
          <a:xfrm>
            <a:off x="510743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 showMasterSp="0">
  <p:cSld name="Title - Top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00"/>
          <p:cNvCxnSpPr/>
          <p:nvPr/>
        </p:nvCxnSpPr>
        <p:spPr>
          <a:xfrm>
            <a:off x="571500" y="1968500"/>
            <a:ext cx="118680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9" name="Google Shape;39;p100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5590"/>
              </a:buClr>
              <a:buSzPts val="4200"/>
              <a:buFont typeface="Helvetica Neue Light"/>
              <a:buNone/>
              <a:defRPr b="0">
                <a:solidFill>
                  <a:srgbClr val="1D559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00"/>
          <p:cNvSpPr txBox="1"/>
          <p:nvPr>
            <p:ph idx="12" type="sldNum"/>
          </p:nvPr>
        </p:nvSpPr>
        <p:spPr>
          <a:xfrm>
            <a:off x="12268199" y="9194800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02"/>
          <p:cNvCxnSpPr/>
          <p:nvPr/>
        </p:nvCxnSpPr>
        <p:spPr>
          <a:xfrm>
            <a:off x="571500" y="4864100"/>
            <a:ext cx="53346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3" name="Google Shape;43;p102"/>
          <p:cNvSpPr/>
          <p:nvPr>
            <p:ph idx="2" type="pic"/>
          </p:nvPr>
        </p:nvSpPr>
        <p:spPr>
          <a:xfrm>
            <a:off x="6502400" y="0"/>
            <a:ext cx="65025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2"/>
          <p:cNvSpPr txBox="1"/>
          <p:nvPr>
            <p:ph type="title"/>
          </p:nvPr>
        </p:nvSpPr>
        <p:spPr>
          <a:xfrm>
            <a:off x="571500" y="1435100"/>
            <a:ext cx="53343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2"/>
          <p:cNvSpPr txBox="1"/>
          <p:nvPr>
            <p:ph idx="1" type="body"/>
          </p:nvPr>
        </p:nvSpPr>
        <p:spPr>
          <a:xfrm>
            <a:off x="571500" y="5130800"/>
            <a:ext cx="53343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Google Shape;46;p102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 linha - conteúdo">
  <p:cSld name="Título 1 linha -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3"/>
          <p:cNvSpPr txBox="1"/>
          <p:nvPr>
            <p:ph idx="1" type="body"/>
          </p:nvPr>
        </p:nvSpPr>
        <p:spPr>
          <a:xfrm>
            <a:off x="505173" y="307200"/>
            <a:ext cx="88746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50" lIns="89925" spcFirstLastPara="1" rIns="89925" wrap="square" tIns="449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DE7"/>
              </a:buClr>
              <a:buSzPts val="3800"/>
              <a:buFont typeface="Calibri"/>
              <a:buNone/>
              <a:defRPr b="1" i="0" sz="38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just">
              <a:lnSpc>
                <a:spcPct val="131277"/>
              </a:lnSpc>
              <a:spcBef>
                <a:spcPts val="0"/>
              </a:spcBef>
              <a:spcAft>
                <a:spcPts val="0"/>
              </a:spcAft>
              <a:buClr>
                <a:srgbClr val="7CAEC5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3"/>
          <p:cNvSpPr txBox="1"/>
          <p:nvPr>
            <p:ph idx="2" type="body"/>
          </p:nvPr>
        </p:nvSpPr>
        <p:spPr>
          <a:xfrm>
            <a:off x="505172" y="1394696"/>
            <a:ext cx="11508900" cy="7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25" spcFirstLastPara="1" rIns="89925" wrap="square" tIns="44950">
            <a:noAutofit/>
          </a:bodyPr>
          <a:lstStyle>
            <a:lvl1pPr indent="-3810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ADE7"/>
              </a:buClr>
              <a:buSzPts val="24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ADE7"/>
              </a:buClr>
              <a:buSzPts val="17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1278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3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92"/>
          <p:cNvCxnSpPr/>
          <p:nvPr/>
        </p:nvCxnSpPr>
        <p:spPr>
          <a:xfrm>
            <a:off x="571500" y="1968500"/>
            <a:ext cx="118683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92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2"/>
          <p:cNvSpPr txBox="1"/>
          <p:nvPr>
            <p:ph idx="1" type="body"/>
          </p:nvPr>
        </p:nvSpPr>
        <p:spPr>
          <a:xfrm>
            <a:off x="571500" y="2222500"/>
            <a:ext cx="118617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" name="Google Shape;9;p92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title"/>
          </p:nvPr>
        </p:nvSpPr>
        <p:spPr>
          <a:xfrm>
            <a:off x="-400450" y="7785100"/>
            <a:ext cx="77943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3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 </a:t>
            </a:r>
            <a:endParaRPr b="1" sz="3200">
              <a:solidFill>
                <a:srgbClr val="00549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3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Recorrentes</a:t>
            </a:r>
            <a:endParaRPr sz="3400"/>
          </a:p>
        </p:txBody>
      </p:sp>
      <p:sp>
        <p:nvSpPr>
          <p:cNvPr id="143" name="Google Shape;143;p1"/>
          <p:cNvSpPr txBox="1"/>
          <p:nvPr>
            <p:ph idx="1" type="body"/>
          </p:nvPr>
        </p:nvSpPr>
        <p:spPr>
          <a:xfrm>
            <a:off x="7848600" y="8470900"/>
            <a:ext cx="49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None/>
            </a:pPr>
            <a:r>
              <a:rPr lang="en-US" sz="2600"/>
              <a:t>Anderson Cordeiro</a:t>
            </a: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323" y="8089268"/>
            <a:ext cx="1048791" cy="109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175" y="147442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1c9d3a6c7_0_72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 Recorrentes</a:t>
            </a:r>
            <a:endParaRPr/>
          </a:p>
        </p:txBody>
      </p:sp>
      <p:pic>
        <p:nvPicPr>
          <p:cNvPr id="200" name="Google Shape;200;g131c9d3a6c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475" y="4250175"/>
            <a:ext cx="8844824" cy="23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1c9d3a6c7_0_77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Vanish Gradient</a:t>
            </a:r>
            <a:endParaRPr/>
          </a:p>
        </p:txBody>
      </p:sp>
      <p:pic>
        <p:nvPicPr>
          <p:cNvPr id="206" name="Google Shape;206;g131c9d3a6c7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63" y="3863875"/>
            <a:ext cx="9643275" cy="4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1c9d3a6c7_0_55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LSTM</a:t>
            </a:r>
            <a:endParaRPr/>
          </a:p>
        </p:txBody>
      </p:sp>
      <p:pic>
        <p:nvPicPr>
          <p:cNvPr id="212" name="Google Shape;212;g131c9d3a6c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625" y="3559750"/>
            <a:ext cx="7171900" cy="39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1c9d3a6c7_0_66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LSTM</a:t>
            </a:r>
            <a:endParaRPr/>
          </a:p>
        </p:txBody>
      </p:sp>
      <p:pic>
        <p:nvPicPr>
          <p:cNvPr id="218" name="Google Shape;218;g131c9d3a6c7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38" y="3882925"/>
            <a:ext cx="73247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1c9d3a6c7_0_38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CNN x RNN</a:t>
            </a:r>
            <a:endParaRPr/>
          </a:p>
        </p:txBody>
      </p:sp>
      <p:pic>
        <p:nvPicPr>
          <p:cNvPr id="224" name="Google Shape;224;g131c9d3a6c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50" y="2839950"/>
            <a:ext cx="7902077" cy="625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c9d3a6c7_0_49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CNN x RNN</a:t>
            </a:r>
            <a:endParaRPr/>
          </a:p>
        </p:txBody>
      </p:sp>
      <p:pic>
        <p:nvPicPr>
          <p:cNvPr id="230" name="Google Shape;230;g131c9d3a6c7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975" y="2995650"/>
            <a:ext cx="8559075" cy="55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1c9d3a6c7_0_83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Referências</a:t>
            </a:r>
            <a:endParaRPr/>
          </a:p>
        </p:txBody>
      </p:sp>
      <p:pic>
        <p:nvPicPr>
          <p:cNvPr id="236" name="Google Shape;236;g131c9d3a6c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600" y="4191375"/>
            <a:ext cx="8231299" cy="4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31c9d3a6c7_0_83"/>
          <p:cNvSpPr txBox="1"/>
          <p:nvPr/>
        </p:nvSpPr>
        <p:spPr>
          <a:xfrm>
            <a:off x="631625" y="2658725"/>
            <a:ext cx="53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rgbClr val="747474"/>
              </a:buClr>
              <a:buSzPts val="2800"/>
              <a:buFont typeface="Helvetica Neue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Sunspring (2016)</a:t>
            </a:r>
            <a:endParaRPr b="1" sz="2800">
              <a:solidFill>
                <a:srgbClr val="74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1c9d3a6c7_0_96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Referências</a:t>
            </a:r>
            <a:endParaRPr/>
          </a:p>
        </p:txBody>
      </p:sp>
      <p:sp>
        <p:nvSpPr>
          <p:cNvPr id="243" name="Google Shape;243;g131c9d3a6c7_0_96"/>
          <p:cNvSpPr txBox="1"/>
          <p:nvPr/>
        </p:nvSpPr>
        <p:spPr>
          <a:xfrm>
            <a:off x="631625" y="2658725"/>
            <a:ext cx="1025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rgbClr val="747474"/>
              </a:buClr>
              <a:buSzPts val="2800"/>
              <a:buFont typeface="Helvetica Neue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https://towardsdatascience.com/illustrated-guide-to-lstms-and-gru-s-a-step-by-step-explanation-44e9eb85bf21</a:t>
            </a:r>
            <a:endParaRPr b="1" sz="2800">
              <a:solidFill>
                <a:srgbClr val="74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a0621897c_0_69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</a:t>
            </a:r>
            <a:endParaRPr/>
          </a:p>
        </p:txBody>
      </p:sp>
      <p:sp>
        <p:nvSpPr>
          <p:cNvPr id="151" name="Google Shape;151;g12a0621897c_0_69"/>
          <p:cNvSpPr txBox="1"/>
          <p:nvPr/>
        </p:nvSpPr>
        <p:spPr>
          <a:xfrm>
            <a:off x="571500" y="2480600"/>
            <a:ext cx="97551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rgbClr val="747474"/>
              </a:buClr>
              <a:buSzPts val="2800"/>
              <a:buFont typeface="Helvetica Neue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Dados Sequenciais</a:t>
            </a:r>
            <a:endParaRPr b="1" sz="2800">
              <a:solidFill>
                <a:srgbClr val="74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rgbClr val="747474"/>
              </a:buClr>
              <a:buSzPts val="2800"/>
              <a:buFont typeface="Helvetica Neue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Tempo</a:t>
            </a:r>
            <a:endParaRPr b="1" sz="2800">
              <a:solidFill>
                <a:srgbClr val="7474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2019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2a0621897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436" y="5670650"/>
            <a:ext cx="5951926" cy="26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c9d3a6c7_0_11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Ações</a:t>
            </a:r>
            <a:endParaRPr/>
          </a:p>
        </p:txBody>
      </p:sp>
      <p:pic>
        <p:nvPicPr>
          <p:cNvPr id="158" name="Google Shape;158;g131c9d3a6c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00" y="4216425"/>
            <a:ext cx="8466400" cy="31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c9d3a6c7_0_6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Linguagem</a:t>
            </a:r>
            <a:endParaRPr/>
          </a:p>
        </p:txBody>
      </p:sp>
      <p:pic>
        <p:nvPicPr>
          <p:cNvPr id="164" name="Google Shape;164;g131c9d3a6c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875" y="3081075"/>
            <a:ext cx="10198050" cy="5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1c9d3a6c7_0_16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Séries Temporais</a:t>
            </a:r>
            <a:endParaRPr/>
          </a:p>
        </p:txBody>
      </p:sp>
      <p:pic>
        <p:nvPicPr>
          <p:cNvPr id="170" name="Google Shape;170;g131c9d3a6c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00" y="3311800"/>
            <a:ext cx="8072276" cy="5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c9d3a6c7_0_0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Multilayer Perceptron</a:t>
            </a:r>
            <a:endParaRPr/>
          </a:p>
        </p:txBody>
      </p:sp>
      <p:pic>
        <p:nvPicPr>
          <p:cNvPr id="176" name="Google Shape;176;g131c9d3a6c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0387" y="3570075"/>
            <a:ext cx="7984025" cy="41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143f057bf_0_5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 Convolucionais</a:t>
            </a:r>
            <a:endParaRPr/>
          </a:p>
        </p:txBody>
      </p:sp>
      <p:pic>
        <p:nvPicPr>
          <p:cNvPr id="182" name="Google Shape;182;g11143f057b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488" y="3996100"/>
            <a:ext cx="8397825" cy="29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1c9d3a6c7_0_24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 Recorrentes</a:t>
            </a:r>
            <a:endParaRPr/>
          </a:p>
        </p:txBody>
      </p:sp>
      <p:pic>
        <p:nvPicPr>
          <p:cNvPr id="188" name="Google Shape;188;g131c9d3a6c7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975" y="2991700"/>
            <a:ext cx="7520850" cy="54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1c9d3a6c7_0_32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 Recorrentes</a:t>
            </a:r>
            <a:endParaRPr/>
          </a:p>
        </p:txBody>
      </p:sp>
      <p:pic>
        <p:nvPicPr>
          <p:cNvPr id="194" name="Google Shape;194;g131c9d3a6c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475" y="4250175"/>
            <a:ext cx="8844824" cy="23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