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9753600" cx="13004800"/>
  <p:notesSz cx="6858000" cy="9144000"/>
  <p:embeddedFontLst>
    <p:embeddedFont>
      <p:font typeface="Ubuntu"/>
      <p:regular r:id="rId18"/>
      <p:bold r:id="rId19"/>
      <p:italic r:id="rId20"/>
      <p:boldItalic r:id="rId21"/>
    </p:embeddedFont>
    <p:embeddedFont>
      <p:font typeface="Ubuntu Light"/>
      <p:regular r:id="rId22"/>
      <p:bold r:id="rId23"/>
      <p:italic r:id="rId24"/>
      <p:boldItalic r:id="rId25"/>
    </p:embeddedFont>
    <p:embeddedFont>
      <p:font typeface="Roboto Slab"/>
      <p:regular r:id="rId26"/>
      <p:bold r:id="rId27"/>
    </p:embeddedFont>
    <p:embeddedFont>
      <p:font typeface="Helvetica Neue"/>
      <p:regular r:id="rId28"/>
      <p:bold r:id="rId29"/>
      <p:italic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000000"/>
          </p15:clr>
        </p15:guide>
        <p15:guide id="2" pos="4096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jUfYlSxHozpMZBLMFUOhiIDDOf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4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22" Type="http://schemas.openxmlformats.org/officeDocument/2006/relationships/font" Target="fonts/UbuntuLight-regular.fntdata"/><Relationship Id="rId21" Type="http://schemas.openxmlformats.org/officeDocument/2006/relationships/font" Target="fonts/Ubuntu-boldItalic.fntdata"/><Relationship Id="rId24" Type="http://schemas.openxmlformats.org/officeDocument/2006/relationships/font" Target="fonts/UbuntuLight-italic.fntdata"/><Relationship Id="rId23" Type="http://schemas.openxmlformats.org/officeDocument/2006/relationships/font" Target="fonts/Ubuntu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font" Target="fonts/UbuntuLight-boldItalic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Ubuntu-bold.fntdata"/><Relationship Id="rId18" Type="http://schemas.openxmlformats.org/officeDocument/2006/relationships/font" Target="fonts/Ubunt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a0621897c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g12a0621897c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a0621897c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g12a0621897c_0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a0621897c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g12a0621897c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143f057bf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11143f057bf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a0621897c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12a0621897c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a0621897c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12a0621897c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a0621897c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g12a0621897c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b094f626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g12b094f626d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b094f626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g12b094f626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a0621897c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g12a0621897c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a0621897c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g12a0621897c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 showMasterSp="0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93"/>
          <p:cNvCxnSpPr/>
          <p:nvPr/>
        </p:nvCxnSpPr>
        <p:spPr>
          <a:xfrm>
            <a:off x="7543800" y="7975599"/>
            <a:ext cx="0" cy="142290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" name="Google Shape;12;p93"/>
          <p:cNvSpPr/>
          <p:nvPr>
            <p:ph idx="2" type="pic"/>
          </p:nvPr>
        </p:nvSpPr>
        <p:spPr>
          <a:xfrm>
            <a:off x="0" y="0"/>
            <a:ext cx="13004700" cy="759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93"/>
          <p:cNvSpPr txBox="1"/>
          <p:nvPr>
            <p:ph type="title"/>
          </p:nvPr>
        </p:nvSpPr>
        <p:spPr>
          <a:xfrm>
            <a:off x="1409700" y="7785100"/>
            <a:ext cx="57912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700" lIns="52700" spcFirstLastPara="1" rIns="52700" wrap="square" tIns="52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4" name="Google Shape;14;p93"/>
          <p:cNvSpPr txBox="1"/>
          <p:nvPr>
            <p:ph idx="1" type="body"/>
          </p:nvPr>
        </p:nvSpPr>
        <p:spPr>
          <a:xfrm>
            <a:off x="7848600" y="8470900"/>
            <a:ext cx="49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93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4"/>
          <p:cNvSpPr txBox="1"/>
          <p:nvPr/>
        </p:nvSpPr>
        <p:spPr>
          <a:xfrm>
            <a:off x="0" y="9442366"/>
            <a:ext cx="17916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3550" lIns="147150" spcFirstLastPara="1" rIns="147150" wrap="square" tIns="7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4"/>
          <p:cNvSpPr txBox="1"/>
          <p:nvPr>
            <p:ph idx="12" type="sldNum"/>
          </p:nvPr>
        </p:nvSpPr>
        <p:spPr>
          <a:xfrm>
            <a:off x="12169648" y="9007124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05"/>
          <p:cNvCxnSpPr/>
          <p:nvPr/>
        </p:nvCxnSpPr>
        <p:spPr>
          <a:xfrm>
            <a:off x="571500" y="4749800"/>
            <a:ext cx="118683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6" name="Google Shape;56;p105"/>
          <p:cNvSpPr txBox="1"/>
          <p:nvPr>
            <p:ph type="title"/>
          </p:nvPr>
        </p:nvSpPr>
        <p:spPr>
          <a:xfrm>
            <a:off x="571500" y="1320800"/>
            <a:ext cx="118617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7" name="Google Shape;57;p105"/>
          <p:cNvSpPr txBox="1"/>
          <p:nvPr>
            <p:ph idx="1" type="body"/>
          </p:nvPr>
        </p:nvSpPr>
        <p:spPr>
          <a:xfrm>
            <a:off x="571500" y="5016500"/>
            <a:ext cx="11861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05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>
  <p:cSld name="Title - Cent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6"/>
          <p:cNvSpPr txBox="1"/>
          <p:nvPr>
            <p:ph type="title"/>
          </p:nvPr>
        </p:nvSpPr>
        <p:spPr>
          <a:xfrm>
            <a:off x="571500" y="3289300"/>
            <a:ext cx="118617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700" lIns="52700" spcFirstLastPara="1" rIns="52700" wrap="square" tIns="52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1" name="Google Shape;61;p106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7"/>
          <p:cNvSpPr txBox="1"/>
          <p:nvPr>
            <p:ph idx="1" type="body"/>
          </p:nvPr>
        </p:nvSpPr>
        <p:spPr>
          <a:xfrm>
            <a:off x="889000" y="889000"/>
            <a:ext cx="11214000" cy="7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400050" lvl="0" marL="457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07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 showMasterSp="0">
  <p:cSld name="Photo - 3 Up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08"/>
          <p:cNvCxnSpPr/>
          <p:nvPr/>
        </p:nvCxnSpPr>
        <p:spPr>
          <a:xfrm>
            <a:off x="9055226" y="508000"/>
            <a:ext cx="0" cy="797520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7" name="Google Shape;67;p108"/>
          <p:cNvCxnSpPr/>
          <p:nvPr/>
        </p:nvCxnSpPr>
        <p:spPr>
          <a:xfrm>
            <a:off x="9055096" y="4464050"/>
            <a:ext cx="34482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8" name="Google Shape;68;p108"/>
          <p:cNvSpPr/>
          <p:nvPr>
            <p:ph idx="2" type="pic"/>
          </p:nvPr>
        </p:nvSpPr>
        <p:spPr>
          <a:xfrm>
            <a:off x="9220200" y="4622800"/>
            <a:ext cx="3276900" cy="38604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8"/>
          <p:cNvSpPr/>
          <p:nvPr>
            <p:ph idx="3" type="pic"/>
          </p:nvPr>
        </p:nvSpPr>
        <p:spPr>
          <a:xfrm>
            <a:off x="9220200" y="508000"/>
            <a:ext cx="3276900" cy="3797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8"/>
          <p:cNvSpPr/>
          <p:nvPr>
            <p:ph idx="4" type="pic"/>
          </p:nvPr>
        </p:nvSpPr>
        <p:spPr>
          <a:xfrm>
            <a:off x="520700" y="508000"/>
            <a:ext cx="8369400" cy="79752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8"/>
          <p:cNvSpPr txBox="1"/>
          <p:nvPr>
            <p:ph idx="1" type="body"/>
          </p:nvPr>
        </p:nvSpPr>
        <p:spPr>
          <a:xfrm>
            <a:off x="520700" y="8661400"/>
            <a:ext cx="83694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2" name="Google Shape;72;p108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9"/>
          <p:cNvSpPr/>
          <p:nvPr>
            <p:ph idx="2" type="pic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9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0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78" name="Google Shape;78;p110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lvl="0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79" name="Google Shape;79;p110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1"/>
          <p:cNvSpPr txBox="1"/>
          <p:nvPr>
            <p:ph type="title"/>
          </p:nvPr>
        </p:nvSpPr>
        <p:spPr>
          <a:xfrm>
            <a:off x="650240" y="390597"/>
            <a:ext cx="11704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550" lIns="147150" spcFirstLastPara="1" rIns="147150" wrap="square" tIns="735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82" name="Google Shape;82;p111"/>
          <p:cNvSpPr txBox="1"/>
          <p:nvPr>
            <p:ph idx="1" type="body"/>
          </p:nvPr>
        </p:nvSpPr>
        <p:spPr>
          <a:xfrm>
            <a:off x="650240" y="2275842"/>
            <a:ext cx="11704200" cy="6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3550" lIns="147150" spcFirstLastPara="1" rIns="147150" wrap="square" tIns="7355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indent="-4064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6pPr>
            <a:lvl7pPr indent="-4064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7pPr>
            <a:lvl8pPr indent="-4064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8pPr>
            <a:lvl9pPr indent="-4064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9pPr>
          </a:lstStyle>
          <a:p/>
        </p:txBody>
      </p:sp>
      <p:sp>
        <p:nvSpPr>
          <p:cNvPr id="83" name="Google Shape;83;p111"/>
          <p:cNvSpPr txBox="1"/>
          <p:nvPr>
            <p:ph idx="10" type="dt"/>
          </p:nvPr>
        </p:nvSpPr>
        <p:spPr>
          <a:xfrm>
            <a:off x="650240" y="9040143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550" lIns="147150" spcFirstLastPara="1" rIns="147150" wrap="square" tIns="73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1"/>
          <p:cNvSpPr txBox="1"/>
          <p:nvPr>
            <p:ph idx="11" type="ftr"/>
          </p:nvPr>
        </p:nvSpPr>
        <p:spPr>
          <a:xfrm>
            <a:off x="4443307" y="9040143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550" lIns="147150" spcFirstLastPara="1" rIns="147150" wrap="square" tIns="73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1"/>
          <p:cNvSpPr txBox="1"/>
          <p:nvPr>
            <p:ph idx="12" type="sldNum"/>
          </p:nvPr>
        </p:nvSpPr>
        <p:spPr>
          <a:xfrm>
            <a:off x="9320107" y="9040143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550" lIns="147150" spcFirstLastPara="1" rIns="147150" wrap="square" tIns="73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2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88" name="Google Shape;88;p112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lvl="0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89" name="Google Shape;89;p112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3"/>
          <p:cNvSpPr txBox="1"/>
          <p:nvPr>
            <p:ph type="title"/>
          </p:nvPr>
        </p:nvSpPr>
        <p:spPr>
          <a:xfrm>
            <a:off x="1190400" y="1378133"/>
            <a:ext cx="54399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700" lIns="52700" spcFirstLastPara="1" rIns="52700" wrap="square" tIns="52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Ubuntu"/>
              <a:buNone/>
              <a:defRPr b="1" i="0" sz="5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/>
            </a:lvl9pPr>
          </a:lstStyle>
          <a:p/>
        </p:txBody>
      </p:sp>
      <p:sp>
        <p:nvSpPr>
          <p:cNvPr id="92" name="Google Shape;92;p113"/>
          <p:cNvSpPr txBox="1"/>
          <p:nvPr>
            <p:ph idx="1" type="body"/>
          </p:nvPr>
        </p:nvSpPr>
        <p:spPr>
          <a:xfrm>
            <a:off x="1190400" y="4449327"/>
            <a:ext cx="7424100" cy="4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406400" lvl="1" marL="914400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81000" lvl="2" marL="1371600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68300" lvl="3" marL="1828800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68300" lvl="4" marL="2286000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6830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6830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6830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6830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93" name="Google Shape;93;p113"/>
          <p:cNvSpPr txBox="1"/>
          <p:nvPr>
            <p:ph idx="12" type="sldNum"/>
          </p:nvPr>
        </p:nvSpPr>
        <p:spPr>
          <a:xfrm>
            <a:off x="12169648" y="9007124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1"/>
          <p:cNvSpPr txBox="1"/>
          <p:nvPr>
            <p:ph type="title"/>
          </p:nvPr>
        </p:nvSpPr>
        <p:spPr>
          <a:xfrm>
            <a:off x="571500" y="330200"/>
            <a:ext cx="118617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" name="Google Shape;18;p101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601" y="330204"/>
            <a:ext cx="1243150" cy="12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4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96" name="Google Shape;96;p114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400050" lvl="0" marL="457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1pPr>
            <a:lvl2pPr indent="-400050" lvl="1" marL="914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2pPr>
            <a:lvl3pPr indent="-400050" lvl="2" marL="1371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4pPr>
            <a:lvl5pPr indent="-400050" lvl="4" marL="22860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5pPr>
            <a:lvl6pPr indent="-400050" lvl="5" marL="2743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/>
        </p:txBody>
      </p:sp>
      <p:sp>
        <p:nvSpPr>
          <p:cNvPr id="97" name="Google Shape;97;p114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2">
  <p:cSld name="TITLE_AND_BODY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5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100" name="Google Shape;100;p115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400050" lvl="0" marL="457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1pPr>
            <a:lvl2pPr indent="-400050" lvl="1" marL="914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2pPr>
            <a:lvl3pPr indent="-400050" lvl="2" marL="1371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4pPr>
            <a:lvl5pPr indent="-400050" lvl="4" marL="22860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5pPr>
            <a:lvl6pPr indent="-400050" lvl="5" marL="2743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/>
        </p:txBody>
      </p:sp>
      <p:sp>
        <p:nvSpPr>
          <p:cNvPr id="101" name="Google Shape;101;p115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1">
  <p:cSld name="TITLE_AND_BODY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6"/>
          <p:cNvSpPr/>
          <p:nvPr>
            <p:ph idx="2" type="pic"/>
          </p:nvPr>
        </p:nvSpPr>
        <p:spPr>
          <a:xfrm>
            <a:off x="1492250" y="0"/>
            <a:ext cx="100296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16"/>
          <p:cNvSpPr txBox="1"/>
          <p:nvPr>
            <p:ph idx="12" type="sldNum"/>
          </p:nvPr>
        </p:nvSpPr>
        <p:spPr>
          <a:xfrm>
            <a:off x="10842212" y="9203867"/>
            <a:ext cx="2184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43100" spcFirstLastPara="1" rIns="43100" wrap="square" tIns="431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7"/>
          <p:cNvSpPr txBox="1"/>
          <p:nvPr>
            <p:ph idx="1" type="body"/>
          </p:nvPr>
        </p:nvSpPr>
        <p:spPr>
          <a:xfrm>
            <a:off x="443307" y="2185434"/>
            <a:ext cx="56886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49250" lvl="1" marL="914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49250" lvl="2" marL="1371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3pPr>
            <a:lvl4pPr indent="-349250" lvl="3" marL="1828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4pPr>
            <a:lvl5pPr indent="-349250" lvl="4" marL="22860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5pPr>
            <a:lvl6pPr indent="-349250" lvl="5" marL="2743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6pPr>
            <a:lvl7pPr indent="-349250" lvl="6" marL="3200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7pPr>
            <a:lvl8pPr indent="-349250" lvl="7" marL="3657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8pPr>
            <a:lvl9pPr indent="-349250" lvl="8" marL="4114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/>
        </p:txBody>
      </p:sp>
      <p:sp>
        <p:nvSpPr>
          <p:cNvPr id="107" name="Google Shape;107;p117"/>
          <p:cNvSpPr txBox="1"/>
          <p:nvPr>
            <p:ph idx="2" type="body"/>
          </p:nvPr>
        </p:nvSpPr>
        <p:spPr>
          <a:xfrm>
            <a:off x="6872747" y="2185434"/>
            <a:ext cx="56886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49250" lvl="1" marL="914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49250" lvl="2" marL="1371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3pPr>
            <a:lvl4pPr indent="-349250" lvl="3" marL="1828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4pPr>
            <a:lvl5pPr indent="-349250" lvl="4" marL="22860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5pPr>
            <a:lvl6pPr indent="-349250" lvl="5" marL="2743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6pPr>
            <a:lvl7pPr indent="-349250" lvl="6" marL="3200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7pPr>
            <a:lvl8pPr indent="-349250" lvl="7" marL="3657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8pPr>
            <a:lvl9pPr indent="-349250" lvl="8" marL="4114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/>
        </p:txBody>
      </p:sp>
      <p:sp>
        <p:nvSpPr>
          <p:cNvPr id="108" name="Google Shape;108;p117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17"/>
          <p:cNvSpPr txBox="1"/>
          <p:nvPr>
            <p:ph type="title"/>
          </p:nvPr>
        </p:nvSpPr>
        <p:spPr>
          <a:xfrm>
            <a:off x="443307" y="410406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0" name="Google Shape;110;p117"/>
          <p:cNvCxnSpPr/>
          <p:nvPr/>
        </p:nvCxnSpPr>
        <p:spPr>
          <a:xfrm>
            <a:off x="442667" y="1640913"/>
            <a:ext cx="12119401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8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400050" lvl="0" marL="457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1pPr>
            <a:lvl2pPr indent="-400050" lvl="1" marL="914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2pPr>
            <a:lvl3pPr indent="-400050" lvl="2" marL="1371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3pPr>
            <a:lvl4pPr indent="-400050" lvl="3" marL="1828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4pPr>
            <a:lvl5pPr indent="-400050" lvl="4" marL="22860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5pPr>
            <a:lvl6pPr indent="-400050" lvl="5" marL="27432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6pPr>
            <a:lvl7pPr indent="-400050" lvl="6" marL="32004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7pPr>
            <a:lvl8pPr indent="-400050" lvl="7" marL="36576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8pPr>
            <a:lvl9pPr indent="-400050" lvl="8" marL="411480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/>
        </p:txBody>
      </p:sp>
      <p:sp>
        <p:nvSpPr>
          <p:cNvPr id="113" name="Google Shape;113;p118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18"/>
          <p:cNvSpPr txBox="1"/>
          <p:nvPr>
            <p:ph type="title"/>
          </p:nvPr>
        </p:nvSpPr>
        <p:spPr>
          <a:xfrm>
            <a:off x="443307" y="410406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5" name="Google Shape;115;p118"/>
          <p:cNvCxnSpPr/>
          <p:nvPr/>
        </p:nvCxnSpPr>
        <p:spPr>
          <a:xfrm>
            <a:off x="442667" y="1640913"/>
            <a:ext cx="12119401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9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19"/>
          <p:cNvSpPr txBox="1"/>
          <p:nvPr>
            <p:ph type="title"/>
          </p:nvPr>
        </p:nvSpPr>
        <p:spPr>
          <a:xfrm>
            <a:off x="443307" y="410406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9" name="Google Shape;119;p119"/>
          <p:cNvCxnSpPr/>
          <p:nvPr/>
        </p:nvCxnSpPr>
        <p:spPr>
          <a:xfrm>
            <a:off x="442667" y="1640913"/>
            <a:ext cx="12119401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 showMasterSp="0">
  <p:cSld name="Title &amp; Bullets 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0"/>
          <p:cNvSpPr txBox="1"/>
          <p:nvPr>
            <p:ph type="title"/>
          </p:nvPr>
        </p:nvSpPr>
        <p:spPr>
          <a:xfrm>
            <a:off x="571500" y="330200"/>
            <a:ext cx="118617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120"/>
          <p:cNvSpPr txBox="1"/>
          <p:nvPr>
            <p:ph idx="1" type="body"/>
          </p:nvPr>
        </p:nvSpPr>
        <p:spPr>
          <a:xfrm>
            <a:off x="571500" y="2324100"/>
            <a:ext cx="11861700" cy="6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3700" lvl="1" marL="9144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93700" lvl="2" marL="13716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93700" lvl="3" marL="18288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93700" lvl="4" marL="22860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Image" id="123" name="Google Shape;123;p1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64183" y="412750"/>
            <a:ext cx="2451101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4" name="Google Shape;124;p120"/>
          <p:cNvPicPr preferRelativeResize="0"/>
          <p:nvPr/>
        </p:nvPicPr>
        <p:blipFill rotWithShape="1">
          <a:blip r:embed="rId3">
            <a:alphaModFix/>
          </a:blip>
          <a:srcRect b="0" l="95805" r="0" t="0"/>
          <a:stretch/>
        </p:blipFill>
        <p:spPr>
          <a:xfrm>
            <a:off x="12486352" y="0"/>
            <a:ext cx="544506" cy="975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20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1"/>
          <p:cNvSpPr txBox="1"/>
          <p:nvPr>
            <p:ph idx="1" type="body"/>
          </p:nvPr>
        </p:nvSpPr>
        <p:spPr>
          <a:xfrm>
            <a:off x="443307" y="2185434"/>
            <a:ext cx="56886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21"/>
          <p:cNvSpPr txBox="1"/>
          <p:nvPr>
            <p:ph idx="2" type="body"/>
          </p:nvPr>
        </p:nvSpPr>
        <p:spPr>
          <a:xfrm>
            <a:off x="6872747" y="2185434"/>
            <a:ext cx="56886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21"/>
          <p:cNvSpPr txBox="1"/>
          <p:nvPr>
            <p:ph idx="12" type="sldNum"/>
          </p:nvPr>
        </p:nvSpPr>
        <p:spPr>
          <a:xfrm>
            <a:off x="12049718" y="8842841"/>
            <a:ext cx="7803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21"/>
          <p:cNvSpPr txBox="1"/>
          <p:nvPr>
            <p:ph type="title"/>
          </p:nvPr>
        </p:nvSpPr>
        <p:spPr>
          <a:xfrm>
            <a:off x="443307" y="410406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1" name="Google Shape;131;p121"/>
          <p:cNvCxnSpPr/>
          <p:nvPr/>
        </p:nvCxnSpPr>
        <p:spPr>
          <a:xfrm>
            <a:off x="442667" y="1640913"/>
            <a:ext cx="12119401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2 linhas - imagem">
  <p:cSld name="Título 2 linhas - imagem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2"/>
          <p:cNvSpPr txBox="1"/>
          <p:nvPr>
            <p:ph idx="1" type="body"/>
          </p:nvPr>
        </p:nvSpPr>
        <p:spPr>
          <a:xfrm>
            <a:off x="505173" y="307200"/>
            <a:ext cx="88746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350" lIns="86675" spcFirstLastPara="1" rIns="86675" wrap="square" tIns="433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8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just">
              <a:lnSpc>
                <a:spcPct val="1312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22"/>
          <p:cNvSpPr/>
          <p:nvPr>
            <p:ph idx="2" type="pic"/>
          </p:nvPr>
        </p:nvSpPr>
        <p:spPr>
          <a:xfrm>
            <a:off x="505173" y="1915874"/>
            <a:ext cx="11508900" cy="733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3 linhas - conteúdo">
  <p:cSld name="Título 3 linhas - conteúdo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3"/>
          <p:cNvSpPr txBox="1"/>
          <p:nvPr>
            <p:ph idx="1" type="body"/>
          </p:nvPr>
        </p:nvSpPr>
        <p:spPr>
          <a:xfrm>
            <a:off x="505173" y="307200"/>
            <a:ext cx="88746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350" lIns="86675" spcFirstLastPara="1" rIns="86675" wrap="square" tIns="433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8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just">
              <a:lnSpc>
                <a:spcPct val="1312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23"/>
          <p:cNvSpPr txBox="1"/>
          <p:nvPr>
            <p:ph idx="2" type="body"/>
          </p:nvPr>
        </p:nvSpPr>
        <p:spPr>
          <a:xfrm>
            <a:off x="505172" y="2754704"/>
            <a:ext cx="11508900" cy="6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3350" lIns="86675" spcFirstLastPara="1" rIns="86675" wrap="square" tIns="43350">
            <a:noAutofit/>
          </a:bodyPr>
          <a:lstStyle>
            <a:lvl1pPr indent="-317500" lvl="0" marL="457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2781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6"/>
          <p:cNvSpPr txBox="1"/>
          <p:nvPr>
            <p:ph idx="1" type="body"/>
          </p:nvPr>
        </p:nvSpPr>
        <p:spPr>
          <a:xfrm>
            <a:off x="1270000" y="6362700"/>
            <a:ext cx="10464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0050" lvl="1" marL="914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2" name="Google Shape;22;p96"/>
          <p:cNvSpPr txBox="1"/>
          <p:nvPr>
            <p:ph idx="2" type="body"/>
          </p:nvPr>
        </p:nvSpPr>
        <p:spPr>
          <a:xfrm>
            <a:off x="1270000" y="4292600"/>
            <a:ext cx="10464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700" lIns="52700" spcFirstLastPara="1" rIns="52700" wrap="square" tIns="52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747474"/>
              </a:buClr>
              <a:buSzPts val="4100"/>
              <a:buFont typeface="Helvetica Neue"/>
              <a:buNone/>
              <a:defRPr b="0" i="0" sz="41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96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7"/>
          <p:cNvSpPr txBox="1"/>
          <p:nvPr>
            <p:ph type="title"/>
          </p:nvPr>
        </p:nvSpPr>
        <p:spPr>
          <a:xfrm>
            <a:off x="571500" y="330200"/>
            <a:ext cx="118617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" name="Google Shape;26;p97"/>
          <p:cNvSpPr txBox="1"/>
          <p:nvPr>
            <p:ph idx="1" type="body"/>
          </p:nvPr>
        </p:nvSpPr>
        <p:spPr>
          <a:xfrm>
            <a:off x="571500" y="2222500"/>
            <a:ext cx="118617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400050" lvl="0" marL="457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" name="Google Shape;27;p97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598" y="330193"/>
            <a:ext cx="786594" cy="82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8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>
  <p:cSld name="Title, Bullets &amp; Phot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99"/>
          <p:cNvCxnSpPr/>
          <p:nvPr/>
        </p:nvCxnSpPr>
        <p:spPr>
          <a:xfrm>
            <a:off x="571500" y="1968500"/>
            <a:ext cx="50736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3" name="Google Shape;33;p99"/>
          <p:cNvSpPr/>
          <p:nvPr>
            <p:ph idx="2" type="pic"/>
          </p:nvPr>
        </p:nvSpPr>
        <p:spPr>
          <a:xfrm>
            <a:off x="6502400" y="0"/>
            <a:ext cx="65025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99"/>
          <p:cNvSpPr txBox="1"/>
          <p:nvPr>
            <p:ph type="title"/>
          </p:nvPr>
        </p:nvSpPr>
        <p:spPr>
          <a:xfrm>
            <a:off x="571500" y="330200"/>
            <a:ext cx="50799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99"/>
          <p:cNvSpPr txBox="1"/>
          <p:nvPr>
            <p:ph idx="1" type="body"/>
          </p:nvPr>
        </p:nvSpPr>
        <p:spPr>
          <a:xfrm>
            <a:off x="571500" y="2222500"/>
            <a:ext cx="507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368300" lvl="0" marL="457200" marR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ts val="2200"/>
              <a:buFont typeface="Helvetica Neue"/>
              <a:buChar char="•"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ts val="2200"/>
              <a:buFont typeface="Helvetica Neue"/>
              <a:buChar char="•"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marR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ts val="2200"/>
              <a:buFont typeface="Helvetica Neue"/>
              <a:buChar char="•"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marR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ts val="2200"/>
              <a:buFont typeface="Helvetica Neue"/>
              <a:buChar char="•"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marR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ts val="2200"/>
              <a:buFont typeface="Helvetica Neue"/>
              <a:buChar char="•"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6" name="Google Shape;36;p99"/>
          <p:cNvSpPr txBox="1"/>
          <p:nvPr>
            <p:ph idx="12" type="sldNum"/>
          </p:nvPr>
        </p:nvSpPr>
        <p:spPr>
          <a:xfrm>
            <a:off x="510743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 1" showMasterSp="0">
  <p:cSld name="Title - Top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100"/>
          <p:cNvCxnSpPr/>
          <p:nvPr/>
        </p:nvCxnSpPr>
        <p:spPr>
          <a:xfrm>
            <a:off x="571500" y="1968500"/>
            <a:ext cx="118680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9" name="Google Shape;39;p100"/>
          <p:cNvSpPr txBox="1"/>
          <p:nvPr>
            <p:ph type="title"/>
          </p:nvPr>
        </p:nvSpPr>
        <p:spPr>
          <a:xfrm>
            <a:off x="571500" y="330200"/>
            <a:ext cx="118617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5590"/>
              </a:buClr>
              <a:buSzPts val="4200"/>
              <a:buFont typeface="Helvetica Neue Light"/>
              <a:buNone/>
              <a:defRPr b="0">
                <a:solidFill>
                  <a:srgbClr val="1D559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00"/>
          <p:cNvSpPr txBox="1"/>
          <p:nvPr>
            <p:ph idx="12" type="sldNum"/>
          </p:nvPr>
        </p:nvSpPr>
        <p:spPr>
          <a:xfrm>
            <a:off x="12268199" y="9194800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102"/>
          <p:cNvCxnSpPr/>
          <p:nvPr/>
        </p:nvCxnSpPr>
        <p:spPr>
          <a:xfrm>
            <a:off x="571500" y="4864100"/>
            <a:ext cx="53346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43" name="Google Shape;43;p102"/>
          <p:cNvSpPr/>
          <p:nvPr>
            <p:ph idx="2" type="pic"/>
          </p:nvPr>
        </p:nvSpPr>
        <p:spPr>
          <a:xfrm>
            <a:off x="6502400" y="0"/>
            <a:ext cx="65025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2"/>
          <p:cNvSpPr txBox="1"/>
          <p:nvPr>
            <p:ph type="title"/>
          </p:nvPr>
        </p:nvSpPr>
        <p:spPr>
          <a:xfrm>
            <a:off x="571500" y="1435100"/>
            <a:ext cx="53343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2"/>
          <p:cNvSpPr txBox="1"/>
          <p:nvPr>
            <p:ph idx="1" type="body"/>
          </p:nvPr>
        </p:nvSpPr>
        <p:spPr>
          <a:xfrm>
            <a:off x="571500" y="5130800"/>
            <a:ext cx="53343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6" name="Google Shape;46;p102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1 linha - conteúdo">
  <p:cSld name="Título 1 linha -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3"/>
          <p:cNvSpPr txBox="1"/>
          <p:nvPr>
            <p:ph idx="1" type="body"/>
          </p:nvPr>
        </p:nvSpPr>
        <p:spPr>
          <a:xfrm>
            <a:off x="505173" y="307200"/>
            <a:ext cx="88746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950" lIns="89925" spcFirstLastPara="1" rIns="89925" wrap="square" tIns="449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DE7"/>
              </a:buClr>
              <a:buSzPts val="3800"/>
              <a:buFont typeface="Calibri"/>
              <a:buNone/>
              <a:defRPr b="1" i="0" sz="38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just">
              <a:lnSpc>
                <a:spcPct val="131277"/>
              </a:lnSpc>
              <a:spcBef>
                <a:spcPts val="0"/>
              </a:spcBef>
              <a:spcAft>
                <a:spcPts val="0"/>
              </a:spcAft>
              <a:buClr>
                <a:srgbClr val="7CAEC5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03"/>
          <p:cNvSpPr txBox="1"/>
          <p:nvPr>
            <p:ph idx="2" type="body"/>
          </p:nvPr>
        </p:nvSpPr>
        <p:spPr>
          <a:xfrm>
            <a:off x="505172" y="1394696"/>
            <a:ext cx="11508900" cy="7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50" lIns="89925" spcFirstLastPara="1" rIns="89925" wrap="square" tIns="44950">
            <a:noAutofit/>
          </a:bodyPr>
          <a:lstStyle>
            <a:lvl1pPr indent="-381000" lvl="0" marL="457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ADE7"/>
              </a:buClr>
              <a:buSzPts val="24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ADE7"/>
              </a:buClr>
              <a:buSzPts val="17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algn="l">
              <a:lnSpc>
                <a:spcPct val="1278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1278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03"/>
          <p:cNvSpPr txBox="1"/>
          <p:nvPr>
            <p:ph idx="12" type="sldNum"/>
          </p:nvPr>
        </p:nvSpPr>
        <p:spPr>
          <a:xfrm>
            <a:off x="12169648" y="9007124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200" u="none" cap="none" strike="noStrike">
                <a:solidFill>
                  <a:srgbClr val="69ADE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92"/>
          <p:cNvCxnSpPr/>
          <p:nvPr/>
        </p:nvCxnSpPr>
        <p:spPr>
          <a:xfrm>
            <a:off x="571500" y="1968500"/>
            <a:ext cx="118683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" name="Google Shape;7;p92"/>
          <p:cNvSpPr txBox="1"/>
          <p:nvPr>
            <p:ph type="title"/>
          </p:nvPr>
        </p:nvSpPr>
        <p:spPr>
          <a:xfrm>
            <a:off x="571500" y="330200"/>
            <a:ext cx="118617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92"/>
          <p:cNvSpPr txBox="1"/>
          <p:nvPr>
            <p:ph idx="1" type="body"/>
          </p:nvPr>
        </p:nvSpPr>
        <p:spPr>
          <a:xfrm>
            <a:off x="571500" y="2222500"/>
            <a:ext cx="118617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00" lIns="52700" spcFirstLastPara="1" rIns="52700" wrap="square" tIns="52700">
            <a:no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" name="Google Shape;9;p92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00" lIns="52700" spcFirstLastPara="1" rIns="52700" wrap="square" tIns="52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2.jpg"/><Relationship Id="rId5" Type="http://schemas.openxmlformats.org/officeDocument/2006/relationships/image" Target="../media/image5.jpg"/><Relationship Id="rId6" Type="http://schemas.openxmlformats.org/officeDocument/2006/relationships/image" Target="../media/image15.jpg"/><Relationship Id="rId7" Type="http://schemas.openxmlformats.org/officeDocument/2006/relationships/image" Target="../media/image9.jpg"/><Relationship Id="rId8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2.jpg"/><Relationship Id="rId5" Type="http://schemas.openxmlformats.org/officeDocument/2006/relationships/image" Target="../media/image5.jpg"/><Relationship Id="rId6" Type="http://schemas.openxmlformats.org/officeDocument/2006/relationships/image" Target="../media/image15.jpg"/><Relationship Id="rId7" Type="http://schemas.openxmlformats.org/officeDocument/2006/relationships/image" Target="../media/image9.jpg"/><Relationship Id="rId8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title"/>
          </p:nvPr>
        </p:nvSpPr>
        <p:spPr>
          <a:xfrm>
            <a:off x="-400450" y="7785100"/>
            <a:ext cx="7794300" cy="17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3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Redes Neurais</a:t>
            </a:r>
            <a:endParaRPr sz="3400"/>
          </a:p>
        </p:txBody>
      </p:sp>
      <p:sp>
        <p:nvSpPr>
          <p:cNvPr id="143" name="Google Shape;143;p1"/>
          <p:cNvSpPr txBox="1"/>
          <p:nvPr>
            <p:ph idx="1" type="body"/>
          </p:nvPr>
        </p:nvSpPr>
        <p:spPr>
          <a:xfrm>
            <a:off x="7848600" y="8470900"/>
            <a:ext cx="49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None/>
            </a:pPr>
            <a:r>
              <a:rPr lang="en-US" sz="2600"/>
              <a:t>Anderson Cordeiro</a:t>
            </a:r>
            <a:endParaRPr/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7323" y="8089268"/>
            <a:ext cx="1048791" cy="109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2100" y="1089550"/>
            <a:ext cx="6807375" cy="58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a0621897c_0_59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Perceptron Fails</a:t>
            </a:r>
            <a:endParaRPr/>
          </a:p>
        </p:txBody>
      </p:sp>
      <p:pic>
        <p:nvPicPr>
          <p:cNvPr id="207" name="Google Shape;207;g12a0621897c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975" y="2215725"/>
            <a:ext cx="1853075" cy="18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2a0621897c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8150" y="487680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2a0621897c_0_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6500" y="2330825"/>
            <a:ext cx="2619375" cy="17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2a0621897c_0_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86501" y="6768869"/>
            <a:ext cx="1971224" cy="23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2a0621897c_0_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8200" y="4266150"/>
            <a:ext cx="2771200" cy="184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2a0621897c_0_5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63088" y="7114463"/>
            <a:ext cx="2157026" cy="221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a0621897c_0_90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Inverno da IA</a:t>
            </a:r>
            <a:endParaRPr/>
          </a:p>
        </p:txBody>
      </p:sp>
      <p:pic>
        <p:nvPicPr>
          <p:cNvPr id="218" name="Google Shape;218;g12a0621897c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150" y="3266000"/>
            <a:ext cx="8572500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2a0621897c_0_90"/>
          <p:cNvSpPr txBox="1"/>
          <p:nvPr/>
        </p:nvSpPr>
        <p:spPr>
          <a:xfrm>
            <a:off x="5002400" y="24971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1969 - 1986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a0621897c_0_69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Multilayer Perceptron</a:t>
            </a:r>
            <a:endParaRPr/>
          </a:p>
        </p:txBody>
      </p:sp>
      <p:pic>
        <p:nvPicPr>
          <p:cNvPr id="225" name="Google Shape;225;g12a0621897c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387" y="3570075"/>
            <a:ext cx="7984025" cy="41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143f057bf_0_5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Redes Neurais</a:t>
            </a:r>
            <a:endParaRPr/>
          </a:p>
        </p:txBody>
      </p:sp>
      <p:pic>
        <p:nvPicPr>
          <p:cNvPr id="151" name="Google Shape;151;g11143f057b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25" y="3030950"/>
            <a:ext cx="11917548" cy="559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a0621897c_0_8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Redes Neurais</a:t>
            </a:r>
            <a:endParaRPr/>
          </a:p>
        </p:txBody>
      </p:sp>
      <p:pic>
        <p:nvPicPr>
          <p:cNvPr id="157" name="Google Shape;157;g12a0621897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325" y="3658225"/>
            <a:ext cx="7208151" cy="36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a0621897c_0_14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Redes Neurais</a:t>
            </a:r>
            <a:endParaRPr/>
          </a:p>
        </p:txBody>
      </p:sp>
      <p:sp>
        <p:nvSpPr>
          <p:cNvPr id="163" name="Google Shape;163;g12a0621897c_0_14"/>
          <p:cNvSpPr txBox="1"/>
          <p:nvPr/>
        </p:nvSpPr>
        <p:spPr>
          <a:xfrm>
            <a:off x="571500" y="2480600"/>
            <a:ext cx="975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marR="0" rtl="0" algn="l">
              <a:lnSpc>
                <a:spcPct val="150000"/>
              </a:lnSpc>
              <a:spcBef>
                <a:spcPts val="3800"/>
              </a:spcBef>
              <a:spcAft>
                <a:spcPts val="0"/>
              </a:spcAft>
              <a:buClr>
                <a:srgbClr val="201925"/>
              </a:buClr>
              <a:buSzPts val="700"/>
              <a:buFont typeface="Arial"/>
              <a:buChar char="●"/>
            </a:pPr>
            <a:r>
              <a:rPr b="1" lang="en-US" sz="28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Dendrito</a:t>
            </a:r>
            <a:r>
              <a:rPr b="1" i="0" lang="en-US" sz="28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28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recebe as entradas</a:t>
            </a:r>
            <a:endParaRPr b="0" i="0" sz="2800" u="none" cap="none" strike="noStrike">
              <a:solidFill>
                <a:srgbClr val="74747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73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925"/>
              </a:buClr>
              <a:buSzPts val="700"/>
              <a:buFont typeface="Arial"/>
              <a:buChar char="●"/>
            </a:pPr>
            <a:r>
              <a:rPr b="1" lang="en-US" sz="28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Corpo</a:t>
            </a:r>
            <a:r>
              <a:rPr b="1" i="0" lang="en-US" sz="28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0" i="0" lang="en-US" sz="28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28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função que agrega as entradas</a:t>
            </a:r>
            <a:endParaRPr b="0" i="0" sz="2800" u="none" cap="none" strike="noStrike">
              <a:solidFill>
                <a:srgbClr val="74747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73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925"/>
              </a:buClr>
              <a:buSzPts val="700"/>
              <a:buFont typeface="Arial"/>
              <a:buChar char="●"/>
            </a:pPr>
            <a:r>
              <a:rPr b="1" lang="en-US" sz="28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Axônio</a:t>
            </a:r>
            <a:r>
              <a:rPr b="1" i="0" lang="en-US" sz="28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28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função de ativação (dependente de limiar)</a:t>
            </a:r>
            <a:endParaRPr b="0" i="0" sz="700" u="none" cap="none" strike="noStrike">
              <a:solidFill>
                <a:srgbClr val="2019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12a0621897c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550" y="5959150"/>
            <a:ext cx="4101700" cy="20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a0621897c_0_22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Perceptron</a:t>
            </a:r>
            <a:endParaRPr/>
          </a:p>
        </p:txBody>
      </p:sp>
      <p:pic>
        <p:nvPicPr>
          <p:cNvPr id="170" name="Google Shape;170;g12a0621897c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250" y="4990100"/>
            <a:ext cx="6756800" cy="31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2a0621897c_0_22"/>
          <p:cNvSpPr txBox="1"/>
          <p:nvPr/>
        </p:nvSpPr>
        <p:spPr>
          <a:xfrm>
            <a:off x="571500" y="2480600"/>
            <a:ext cx="975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marR="0" rtl="0" algn="l">
              <a:lnSpc>
                <a:spcPct val="150000"/>
              </a:lnSpc>
              <a:spcBef>
                <a:spcPts val="3800"/>
              </a:spcBef>
              <a:spcAft>
                <a:spcPts val="0"/>
              </a:spcAft>
              <a:buClr>
                <a:srgbClr val="201925"/>
              </a:buClr>
              <a:buSzPts val="700"/>
              <a:buFont typeface="Arial"/>
              <a:buChar char="●"/>
            </a:pPr>
            <a:r>
              <a:rPr b="1" lang="en-US" sz="28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Dendrito</a:t>
            </a:r>
            <a:r>
              <a:rPr b="1" i="0" lang="en-US" sz="28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28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recebe as entradas</a:t>
            </a:r>
            <a:endParaRPr b="0" i="0" sz="2800" u="none" cap="none" strike="noStrike">
              <a:solidFill>
                <a:srgbClr val="74747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73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925"/>
              </a:buClr>
              <a:buSzPts val="700"/>
              <a:buFont typeface="Arial"/>
              <a:buChar char="●"/>
            </a:pPr>
            <a:r>
              <a:rPr b="1" lang="en-US" sz="28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Corpo</a:t>
            </a:r>
            <a:r>
              <a:rPr b="1" i="0" lang="en-US" sz="28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0" i="0" lang="en-US" sz="28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28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função que agrega as entradas</a:t>
            </a:r>
            <a:endParaRPr b="0" i="0" sz="2800" u="none" cap="none" strike="noStrike">
              <a:solidFill>
                <a:srgbClr val="74747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73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925"/>
              </a:buClr>
              <a:buSzPts val="700"/>
              <a:buFont typeface="Arial"/>
              <a:buChar char="●"/>
            </a:pPr>
            <a:r>
              <a:rPr b="1" lang="en-US" sz="28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Axônio</a:t>
            </a:r>
            <a:r>
              <a:rPr b="1" i="0" lang="en-US" sz="28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28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função de ativação (dependente de limiar)</a:t>
            </a:r>
            <a:endParaRPr b="0" i="0" sz="700" u="none" cap="none" strike="noStrike">
              <a:solidFill>
                <a:srgbClr val="2019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b094f626d_0_6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Função de Ativação</a:t>
            </a:r>
            <a:endParaRPr/>
          </a:p>
        </p:txBody>
      </p:sp>
      <p:pic>
        <p:nvPicPr>
          <p:cNvPr id="177" name="Google Shape;177;g12b094f626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438" y="3265975"/>
            <a:ext cx="47339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b094f626d_0_0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Função de Ativação</a:t>
            </a:r>
            <a:endParaRPr/>
          </a:p>
        </p:txBody>
      </p:sp>
      <p:pic>
        <p:nvPicPr>
          <p:cNvPr id="183" name="Google Shape;183;g12b094f626d_0_0"/>
          <p:cNvPicPr preferRelativeResize="0"/>
          <p:nvPr/>
        </p:nvPicPr>
        <p:blipFill rotWithShape="1">
          <a:blip r:embed="rId3">
            <a:alphaModFix/>
          </a:blip>
          <a:srcRect b="7263" l="0" r="0" t="51325"/>
          <a:stretch/>
        </p:blipFill>
        <p:spPr>
          <a:xfrm>
            <a:off x="1537638" y="4040375"/>
            <a:ext cx="9929525" cy="308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a0621897c_0_43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Perceptron Fails</a:t>
            </a:r>
            <a:endParaRPr/>
          </a:p>
        </p:txBody>
      </p:sp>
      <p:pic>
        <p:nvPicPr>
          <p:cNvPr id="189" name="Google Shape;189;g12a0621897c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713" y="3335075"/>
            <a:ext cx="8703376" cy="41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a0621897c_0_48"/>
          <p:cNvSpPr txBox="1"/>
          <p:nvPr>
            <p:ph type="title"/>
          </p:nvPr>
        </p:nvSpPr>
        <p:spPr>
          <a:xfrm>
            <a:off x="571500" y="482600"/>
            <a:ext cx="9357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Perceptron Fails</a:t>
            </a:r>
            <a:endParaRPr/>
          </a:p>
        </p:txBody>
      </p:sp>
      <p:pic>
        <p:nvPicPr>
          <p:cNvPr id="195" name="Google Shape;195;g12a0621897c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3850" y="2771250"/>
            <a:ext cx="1853075" cy="18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2a0621897c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8900" y="511852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2a0621897c_0_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7950" y="2483900"/>
            <a:ext cx="2619375" cy="17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2a0621897c_0_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0351" y="2529707"/>
            <a:ext cx="1971224" cy="23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2a0621897c_0_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04225" y="4446413"/>
            <a:ext cx="2771200" cy="184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2a0621897c_0_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23888" y="6292725"/>
            <a:ext cx="2157026" cy="2214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g12a0621897c_0_48"/>
          <p:cNvCxnSpPr/>
          <p:nvPr/>
        </p:nvCxnSpPr>
        <p:spPr>
          <a:xfrm flipH="1" rot="10800000">
            <a:off x="3877500" y="2433600"/>
            <a:ext cx="4286700" cy="580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