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92" r:id="rId2"/>
    <p:sldMasterId id="2147483701" r:id="rId3"/>
    <p:sldMasterId id="2147483711" r:id="rId4"/>
  </p:sldMasterIdLst>
  <p:notesMasterIdLst>
    <p:notesMasterId r:id="rId18"/>
  </p:notesMasterIdLst>
  <p:sldIdLst>
    <p:sldId id="331" r:id="rId5"/>
    <p:sldId id="339" r:id="rId6"/>
    <p:sldId id="1649" r:id="rId7"/>
    <p:sldId id="1652" r:id="rId8"/>
    <p:sldId id="1658" r:id="rId9"/>
    <p:sldId id="1653" r:id="rId10"/>
    <p:sldId id="1660" r:id="rId11"/>
    <p:sldId id="1661" r:id="rId12"/>
    <p:sldId id="1648" r:id="rId13"/>
    <p:sldId id="1657" r:id="rId14"/>
    <p:sldId id="1659" r:id="rId15"/>
    <p:sldId id="488" r:id="rId16"/>
    <p:sldId id="355"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6BB7C-675C-40A1-B2E3-AC24E706F6B8}" type="datetimeFigureOut">
              <a:rPr lang="pt-BR" smtClean="0"/>
              <a:t>11/07/2023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43F7F-C43B-458B-BDB6-E429E32F5223}" type="slidenum">
              <a:rPr lang="pt-BR" smtClean="0"/>
              <a:t>‹nº›</a:t>
            </a:fld>
            <a:endParaRPr lang="pt-BR"/>
          </a:p>
        </p:txBody>
      </p:sp>
    </p:spTree>
    <p:extLst>
      <p:ext uri="{BB962C8B-B14F-4D97-AF65-F5344CB8AC3E}">
        <p14:creationId xmlns:p14="http://schemas.microsoft.com/office/powerpoint/2010/main" val="309490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FEE75086-2040-4C70-98AA-59043761FEF0}" type="slidenum">
              <a:rPr kumimoji="0" lang="en-US" sz="1800" b="0" i="0" u="none" strike="noStrike" kern="0" cap="none" spc="0" normalizeH="0" baseline="0" noProof="0" smtClean="0">
                <a:ln>
                  <a:noFill/>
                </a:ln>
                <a:solidFill>
                  <a:prstClr val="black"/>
                </a:solidFill>
                <a:effectLst/>
                <a:uLnTx/>
                <a:uFillTx/>
                <a:latin typeface="Acer Foco"/>
                <a:sym typeface="Acer Foco"/>
              </a:rPr>
              <a:pPr marL="0" marR="0" lvl="0" indent="0" algn="l" defTabSz="91440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Acer Foco"/>
              <a:sym typeface="Acer Foco"/>
            </a:endParaRPr>
          </a:p>
        </p:txBody>
      </p:sp>
    </p:spTree>
    <p:extLst>
      <p:ext uri="{BB962C8B-B14F-4D97-AF65-F5344CB8AC3E}">
        <p14:creationId xmlns:p14="http://schemas.microsoft.com/office/powerpoint/2010/main" val="197507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FEE75086-2040-4C70-98AA-59043761FEF0}" type="slidenum">
              <a:rPr kumimoji="0" lang="en-US" sz="1800" b="0" i="0" u="none" strike="noStrike" kern="0" cap="none" spc="0" normalizeH="0" baseline="0" noProof="0" smtClean="0">
                <a:ln>
                  <a:noFill/>
                </a:ln>
                <a:solidFill>
                  <a:prstClr val="black"/>
                </a:solidFill>
                <a:effectLst/>
                <a:uLnTx/>
                <a:uFillTx/>
                <a:latin typeface="Acer Foco"/>
                <a:sym typeface="Acer Foco"/>
              </a:rPr>
              <a:pPr marL="0" marR="0" lvl="0" indent="0" algn="l" defTabSz="91440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Acer Foco"/>
              <a:sym typeface="Acer Foco"/>
            </a:endParaRPr>
          </a:p>
        </p:txBody>
      </p:sp>
    </p:spTree>
    <p:extLst>
      <p:ext uri="{BB962C8B-B14F-4D97-AF65-F5344CB8AC3E}">
        <p14:creationId xmlns:p14="http://schemas.microsoft.com/office/powerpoint/2010/main" val="807290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Acer Cover">
    <p:spTree>
      <p:nvGrpSpPr>
        <p:cNvPr id="1" name=""/>
        <p:cNvGrpSpPr/>
        <p:nvPr/>
      </p:nvGrpSpPr>
      <p:grpSpPr>
        <a:xfrm>
          <a:off x="0" y="0"/>
          <a:ext cx="0" cy="0"/>
          <a:chOff x="0" y="0"/>
          <a:chExt cx="0" cy="0"/>
        </a:xfrm>
      </p:grpSpPr>
      <p:sp>
        <p:nvSpPr>
          <p:cNvPr id="12" name="Shape 12"/>
          <p:cNvSpPr>
            <a:spLocks noGrp="1"/>
          </p:cNvSpPr>
          <p:nvPr>
            <p:ph type="title" hasCustomPrompt="1"/>
          </p:nvPr>
        </p:nvSpPr>
        <p:spPr>
          <a:xfrm>
            <a:off x="486833" y="2037563"/>
            <a:ext cx="11216219" cy="2224044"/>
          </a:xfrm>
          <a:prstGeom prst="rect">
            <a:avLst/>
          </a:prstGeom>
        </p:spPr>
        <p:txBody>
          <a:bodyPr anchor="b">
            <a:noAutofit/>
          </a:bodyPr>
          <a:lstStyle>
            <a:lvl1pPr algn="ctr">
              <a:lnSpc>
                <a:spcPct val="75000"/>
              </a:lnSpc>
              <a:tabLst>
                <a:tab pos="4114697" algn="l"/>
              </a:tabLst>
              <a:defRPr sz="6933" b="1" cap="none">
                <a:solidFill>
                  <a:schemeClr val="accent1"/>
                </a:solidFill>
                <a:latin typeface="Acer Foco Black"/>
                <a:ea typeface="Acer Foco Black"/>
                <a:cs typeface="Acer Foco Black"/>
                <a:sym typeface="Acer Foco Black"/>
              </a:defRPr>
            </a:lvl1pPr>
          </a:lstStyle>
          <a:p>
            <a:r>
              <a:rPr lang="en-US" dirty="0"/>
              <a:t>MASTER TITLE GOES HERE IN UPPERCASE 52PTS</a:t>
            </a:r>
          </a:p>
        </p:txBody>
      </p:sp>
      <p:sp>
        <p:nvSpPr>
          <p:cNvPr id="13" name="Shape 13"/>
          <p:cNvSpPr>
            <a:spLocks noGrp="1"/>
          </p:cNvSpPr>
          <p:nvPr>
            <p:ph type="body" sz="quarter" idx="1" hasCustomPrompt="1"/>
          </p:nvPr>
        </p:nvSpPr>
        <p:spPr>
          <a:xfrm>
            <a:off x="486833" y="4331241"/>
            <a:ext cx="11216219" cy="396244"/>
          </a:xfrm>
          <a:prstGeom prst="rect">
            <a:avLst/>
          </a:prstGeom>
        </p:spPr>
        <p:txBody>
          <a:bodyPr anchor="ctr">
            <a:noAutofit/>
          </a:bodyPr>
          <a:lstStyle>
            <a:lvl1pPr algn="ctr">
              <a:defRPr>
                <a:solidFill>
                  <a:schemeClr val="accent5"/>
                </a:solidFill>
              </a:defRPr>
            </a:lvl1pPr>
          </a:lstStyle>
          <a:p>
            <a:r>
              <a:rPr dirty="0"/>
              <a:t>Presentation subtitle goes here in sentence case1</a:t>
            </a:r>
            <a:r>
              <a:rPr lang="en-US" altLang="zh-TW" dirty="0"/>
              <a:t>6</a:t>
            </a:r>
            <a:r>
              <a:rPr dirty="0"/>
              <a:t>pts.</a:t>
            </a:r>
          </a:p>
        </p:txBody>
      </p:sp>
      <p:sp>
        <p:nvSpPr>
          <p:cNvPr id="2" name="矩形 1"/>
          <p:cNvSpPr/>
          <p:nvPr userDrawn="1"/>
        </p:nvSpPr>
        <p:spPr>
          <a:xfrm>
            <a:off x="317327" y="6233912"/>
            <a:ext cx="1386213" cy="49244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hangingPunct="0"/>
            <a:endParaRPr lang="zh-TW" altLang="en-US" sz="2400" kern="0">
              <a:solidFill>
                <a:srgbClr val="000000"/>
              </a:solidFill>
              <a:ea typeface="Acer Foco"/>
              <a:cs typeface="Acer Foco"/>
              <a:sym typeface="Acer Foco"/>
            </a:endParaRPr>
          </a:p>
        </p:txBody>
      </p:sp>
      <p:pic>
        <p:nvPicPr>
          <p:cNvPr id="5" name="圖形 4">
            <a:extLst>
              <a:ext uri="{FF2B5EF4-FFF2-40B4-BE49-F238E27FC236}">
                <a16:creationId xmlns:a16="http://schemas.microsoft.com/office/drawing/2014/main" id="{6620548C-5FEC-4926-9584-DADA51392E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4252" y="404285"/>
            <a:ext cx="1483797" cy="353828"/>
          </a:xfrm>
          <a:prstGeom prst="rect">
            <a:avLst/>
          </a:prstGeom>
        </p:spPr>
      </p:pic>
      <p:sp>
        <p:nvSpPr>
          <p:cNvPr id="3" name="矩形 2">
            <a:extLst>
              <a:ext uri="{FF2B5EF4-FFF2-40B4-BE49-F238E27FC236}">
                <a16:creationId xmlns:a16="http://schemas.microsoft.com/office/drawing/2014/main" id="{AA80D410-6A44-4243-AE55-B4081D4029A6}"/>
              </a:ext>
            </a:extLst>
          </p:cNvPr>
          <p:cNvSpPr/>
          <p:nvPr userDrawn="1"/>
        </p:nvSpPr>
        <p:spPr>
          <a:xfrm>
            <a:off x="0" y="6361840"/>
            <a:ext cx="12192000" cy="49616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hangingPunct="0"/>
            <a:endParaRPr lang="zh-TW" altLang="en-US" sz="2400" kern="0" dirty="0">
              <a:solidFill>
                <a:srgbClr val="000000"/>
              </a:solidFill>
              <a:ea typeface="Acer Foco"/>
              <a:cs typeface="Acer Foco"/>
              <a:sym typeface="Acer Foco"/>
            </a:endParaRPr>
          </a:p>
        </p:txBody>
      </p:sp>
    </p:spTree>
    <p:extLst>
      <p:ext uri="{BB962C8B-B14F-4D97-AF65-F5344CB8AC3E}">
        <p14:creationId xmlns:p14="http://schemas.microsoft.com/office/powerpoint/2010/main" val="167741282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cer Title+Conten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rPr>
                <a:solidFill>
                  <a:srgbClr val="5A5A5C"/>
                </a:solidFill>
              </a:rPr>
              <a:pPr/>
              <a:t>‹nº›</a:t>
            </a:fld>
            <a:endParaRPr>
              <a:solidFill>
                <a:srgbClr val="5A5A5C"/>
              </a:solidFill>
            </a:endParaRPr>
          </a:p>
        </p:txBody>
      </p:sp>
      <p:sp>
        <p:nvSpPr>
          <p:cNvPr id="24" name="Shape 24"/>
          <p:cNvSpPr>
            <a:spLocks noGrp="1"/>
          </p:cNvSpPr>
          <p:nvPr>
            <p:ph type="body" idx="1" hasCustomPrompt="1"/>
          </p:nvPr>
        </p:nvSpPr>
        <p:spPr>
          <a:xfrm>
            <a:off x="479829" y="1283323"/>
            <a:ext cx="11229049" cy="482955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Tree>
    <p:extLst>
      <p:ext uri="{BB962C8B-B14F-4D97-AF65-F5344CB8AC3E}">
        <p14:creationId xmlns:p14="http://schemas.microsoft.com/office/powerpoint/2010/main" val="420918587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Acer Cover">
    <p:spTree>
      <p:nvGrpSpPr>
        <p:cNvPr id="1" name=""/>
        <p:cNvGrpSpPr/>
        <p:nvPr/>
      </p:nvGrpSpPr>
      <p:grpSpPr>
        <a:xfrm>
          <a:off x="0" y="0"/>
          <a:ext cx="0" cy="0"/>
          <a:chOff x="0" y="0"/>
          <a:chExt cx="0" cy="0"/>
        </a:xfrm>
      </p:grpSpPr>
      <p:sp>
        <p:nvSpPr>
          <p:cNvPr id="12" name="Shape 12"/>
          <p:cNvSpPr>
            <a:spLocks noGrp="1"/>
          </p:cNvSpPr>
          <p:nvPr>
            <p:ph type="title" hasCustomPrompt="1"/>
          </p:nvPr>
        </p:nvSpPr>
        <p:spPr>
          <a:xfrm>
            <a:off x="486833" y="2037563"/>
            <a:ext cx="11216219" cy="2224044"/>
          </a:xfrm>
          <a:prstGeom prst="rect">
            <a:avLst/>
          </a:prstGeom>
        </p:spPr>
        <p:txBody>
          <a:bodyPr anchor="b">
            <a:noAutofit/>
          </a:bodyPr>
          <a:lstStyle>
            <a:lvl1pPr algn="ctr">
              <a:lnSpc>
                <a:spcPct val="75000"/>
              </a:lnSpc>
              <a:tabLst>
                <a:tab pos="4114697" algn="l"/>
              </a:tabLst>
              <a:defRPr sz="6933" b="1" cap="none">
                <a:solidFill>
                  <a:schemeClr val="accent1"/>
                </a:solidFill>
                <a:latin typeface="Acer Foco Black"/>
                <a:ea typeface="Acer Foco Black"/>
                <a:cs typeface="Acer Foco Black"/>
                <a:sym typeface="Acer Foco Black"/>
              </a:defRPr>
            </a:lvl1pPr>
          </a:lstStyle>
          <a:p>
            <a:r>
              <a:rPr lang="en-US" dirty="0"/>
              <a:t>MASTER TITLE GOES HERE IN UPPERCASE 52PTS</a:t>
            </a:r>
          </a:p>
        </p:txBody>
      </p:sp>
      <p:sp>
        <p:nvSpPr>
          <p:cNvPr id="13" name="Shape 13"/>
          <p:cNvSpPr>
            <a:spLocks noGrp="1"/>
          </p:cNvSpPr>
          <p:nvPr>
            <p:ph type="body" sz="quarter" idx="1" hasCustomPrompt="1"/>
          </p:nvPr>
        </p:nvSpPr>
        <p:spPr>
          <a:xfrm>
            <a:off x="486833" y="4331241"/>
            <a:ext cx="11216219" cy="396244"/>
          </a:xfrm>
          <a:prstGeom prst="rect">
            <a:avLst/>
          </a:prstGeom>
        </p:spPr>
        <p:txBody>
          <a:bodyPr anchor="ctr">
            <a:noAutofit/>
          </a:bodyPr>
          <a:lstStyle>
            <a:lvl1pPr algn="ctr">
              <a:defRPr>
                <a:solidFill>
                  <a:schemeClr val="accent5"/>
                </a:solidFill>
              </a:defRPr>
            </a:lvl1pPr>
          </a:lstStyle>
          <a:p>
            <a:r>
              <a:rPr dirty="0"/>
              <a:t>Presentation subtitle goes here in sentence case1</a:t>
            </a:r>
            <a:r>
              <a:rPr lang="en-US" altLang="zh-TW" dirty="0"/>
              <a:t>6</a:t>
            </a:r>
            <a:r>
              <a:rPr dirty="0"/>
              <a:t>pts.</a:t>
            </a:r>
          </a:p>
        </p:txBody>
      </p:sp>
      <p:sp>
        <p:nvSpPr>
          <p:cNvPr id="2" name="矩形 1"/>
          <p:cNvSpPr/>
          <p:nvPr userDrawn="1"/>
        </p:nvSpPr>
        <p:spPr>
          <a:xfrm>
            <a:off x="317327" y="6233912"/>
            <a:ext cx="1386213" cy="49244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a:ln>
                <a:noFill/>
              </a:ln>
              <a:solidFill>
                <a:srgbClr val="000000"/>
              </a:solidFill>
              <a:effectLst/>
              <a:uFillTx/>
              <a:latin typeface="Acer Foco"/>
              <a:ea typeface="Acer Foco"/>
              <a:cs typeface="Acer Foco"/>
              <a:sym typeface="Acer Foco"/>
            </a:endParaRPr>
          </a:p>
        </p:txBody>
      </p:sp>
      <p:pic>
        <p:nvPicPr>
          <p:cNvPr id="5" name="圖形 4">
            <a:extLst>
              <a:ext uri="{FF2B5EF4-FFF2-40B4-BE49-F238E27FC236}">
                <a16:creationId xmlns:a16="http://schemas.microsoft.com/office/drawing/2014/main" id="{6620548C-5FEC-4926-9584-DADA51392E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4252" y="404285"/>
            <a:ext cx="1483797" cy="353828"/>
          </a:xfrm>
          <a:prstGeom prst="rect">
            <a:avLst/>
          </a:prstGeom>
        </p:spPr>
      </p:pic>
      <p:sp>
        <p:nvSpPr>
          <p:cNvPr id="3" name="矩形 2">
            <a:extLst>
              <a:ext uri="{FF2B5EF4-FFF2-40B4-BE49-F238E27FC236}">
                <a16:creationId xmlns:a16="http://schemas.microsoft.com/office/drawing/2014/main" id="{AA80D410-6A44-4243-AE55-B4081D4029A6}"/>
              </a:ext>
            </a:extLst>
          </p:cNvPr>
          <p:cNvSpPr/>
          <p:nvPr userDrawn="1"/>
        </p:nvSpPr>
        <p:spPr>
          <a:xfrm>
            <a:off x="0" y="6361840"/>
            <a:ext cx="12192000" cy="49616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Acer Foco"/>
              <a:ea typeface="Acer Foco"/>
              <a:cs typeface="Acer Foco"/>
              <a:sym typeface="Acer Foco"/>
            </a:endParaRPr>
          </a:p>
        </p:txBody>
      </p:sp>
    </p:spTree>
    <p:extLst>
      <p:ext uri="{BB962C8B-B14F-4D97-AF65-F5344CB8AC3E}">
        <p14:creationId xmlns:p14="http://schemas.microsoft.com/office/powerpoint/2010/main" val="27814603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cer Title+Conten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24" name="Shape 24"/>
          <p:cNvSpPr>
            <a:spLocks noGrp="1"/>
          </p:cNvSpPr>
          <p:nvPr>
            <p:ph type="body" idx="1" hasCustomPrompt="1"/>
          </p:nvPr>
        </p:nvSpPr>
        <p:spPr>
          <a:xfrm>
            <a:off x="479829" y="1283323"/>
            <a:ext cx="11229049" cy="482955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Tree>
    <p:extLst>
      <p:ext uri="{BB962C8B-B14F-4D97-AF65-F5344CB8AC3E}">
        <p14:creationId xmlns:p14="http://schemas.microsoft.com/office/powerpoint/2010/main" val="381365053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cer Title+Char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8" name="內容版面配置區 6">
            <a:extLst>
              <a:ext uri="{FF2B5EF4-FFF2-40B4-BE49-F238E27FC236}">
                <a16:creationId xmlns:a16="http://schemas.microsoft.com/office/drawing/2014/main" id="{C8B49BCC-9241-4670-ACEF-9C1C25398A9E}"/>
              </a:ext>
            </a:extLst>
          </p:cNvPr>
          <p:cNvSpPr>
            <a:spLocks noGrp="1"/>
          </p:cNvSpPr>
          <p:nvPr>
            <p:ph sz="quarter" idx="12" hasCustomPrompt="1"/>
          </p:nvPr>
        </p:nvSpPr>
        <p:spPr>
          <a:xfrm>
            <a:off x="456201" y="1180224"/>
            <a:ext cx="11272729" cy="4910536"/>
          </a:xfrm>
          <a:prstGeom prst="rect">
            <a:avLst/>
          </a:prstGeom>
        </p:spPr>
        <p:txBody>
          <a:bodyPr/>
          <a:lstStyle>
            <a:lvl1pPr marL="0" indent="0">
              <a:buNone/>
              <a:defRPr sz="1600" b="0"/>
            </a:lvl1pPr>
          </a:lstStyle>
          <a:p>
            <a:pPr lvl="0"/>
            <a:r>
              <a:rPr lang="en-US" altLang="zh-TW" dirty="0"/>
              <a:t>Click icon to add media</a:t>
            </a:r>
            <a:endParaRPr lang="zh-TW" altLang="en-US" dirty="0"/>
          </a:p>
        </p:txBody>
      </p:sp>
    </p:spTree>
    <p:extLst>
      <p:ext uri="{BB962C8B-B14F-4D97-AF65-F5344CB8AC3E}">
        <p14:creationId xmlns:p14="http://schemas.microsoft.com/office/powerpoint/2010/main" val="22287043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Acer Title+Two Column Contents">
    <p:spTree>
      <p:nvGrpSpPr>
        <p:cNvPr id="1" name=""/>
        <p:cNvGrpSpPr/>
        <p:nvPr/>
      </p:nvGrpSpPr>
      <p:grpSpPr>
        <a:xfrm>
          <a:off x="0" y="0"/>
          <a:ext cx="0" cy="0"/>
          <a:chOff x="0" y="0"/>
          <a:chExt cx="0" cy="0"/>
        </a:xfrm>
      </p:grpSpPr>
      <p:sp>
        <p:nvSpPr>
          <p:cNvPr id="31" name="Shape 31"/>
          <p:cNvSpPr>
            <a:spLocks noGrp="1"/>
          </p:cNvSpPr>
          <p:nvPr>
            <p:ph type="title" hasCustomPrompt="1"/>
          </p:nvPr>
        </p:nvSpPr>
        <p:spPr>
          <a:prstGeom prst="rect">
            <a:avLst/>
          </a:prstGeom>
          <a:ln w="12700">
            <a:miter lim="400000"/>
          </a:ln>
        </p:spPr>
        <p:txBody>
          <a:bodyPr lIns="0" tIns="0" rIns="0" bIns="0">
            <a:noAutofit/>
          </a:bodyPr>
          <a:lstStyle>
            <a:lvl1pPr>
              <a:defRPr/>
            </a:lvl1pPr>
          </a:lstStyle>
          <a:p>
            <a:pPr lvl="0"/>
            <a:r>
              <a:rPr dirty="0"/>
              <a:t>Page Title Goes Here in Title Case 2</a:t>
            </a:r>
            <a:r>
              <a:rPr lang="en-US" altLang="zh-TW" dirty="0"/>
              <a:t>4</a:t>
            </a:r>
            <a:r>
              <a:rPr dirty="0"/>
              <a:t>pts</a:t>
            </a:r>
          </a:p>
        </p:txBody>
      </p:sp>
      <p:sp>
        <p:nvSpPr>
          <p:cNvPr id="32" name="Shape 32"/>
          <p:cNvSpPr>
            <a:spLocks noGrp="1"/>
          </p:cNvSpPr>
          <p:nvPr>
            <p:ph type="sldNum" sz="quarter" idx="2"/>
          </p:nvPr>
        </p:nvSpPr>
        <p:spPr>
          <a:prstGeom prst="rect">
            <a:avLst/>
          </a:prstGeom>
        </p:spPr>
        <p:txBody>
          <a:bodyPr/>
          <a:lstStyle/>
          <a:p>
            <a:fld id="{86CB4B4D-7CA3-9044-876B-883B54F8677D}" type="slidenum">
              <a:t>‹nº›</a:t>
            </a:fld>
            <a:endParaRPr/>
          </a:p>
        </p:txBody>
      </p:sp>
      <p:sp>
        <p:nvSpPr>
          <p:cNvPr id="33" name="Shape 33"/>
          <p:cNvSpPr>
            <a:spLocks noGrp="1"/>
          </p:cNvSpPr>
          <p:nvPr>
            <p:ph type="body" sz="half" idx="1" hasCustomPrompt="1"/>
          </p:nvPr>
        </p:nvSpPr>
        <p:spPr>
          <a:xfrm>
            <a:off x="479829" y="1283944"/>
            <a:ext cx="5473324" cy="4836585"/>
          </a:xfrm>
          <a:prstGeom prst="rect">
            <a:avLst/>
          </a:prstGeom>
        </p:spPr>
        <p:txBody>
          <a:bodyPr>
            <a:noAutofit/>
          </a:bodyPr>
          <a:lstStyle>
            <a:lvl2pPr>
              <a:defRPr>
                <a:solidFill>
                  <a:srgbClr val="898989"/>
                </a:solidFill>
              </a:defRPr>
            </a:lvl2pPr>
            <a:lvl3pPr>
              <a:defRPr>
                <a:solidFill>
                  <a:srgbClr val="898989"/>
                </a:solidFill>
              </a:defRPr>
            </a:lvl3pPr>
            <a:lvl4pPr>
              <a:defRPr>
                <a:solidFill>
                  <a:srgbClr val="898989"/>
                </a:solidFill>
              </a:defRPr>
            </a:lvl4pPr>
            <a:lvl5pPr>
              <a:defRPr>
                <a:solidFill>
                  <a:srgbClr val="898989"/>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
        <p:nvSpPr>
          <p:cNvPr id="34" name="Shape 34"/>
          <p:cNvSpPr>
            <a:spLocks noGrp="1"/>
          </p:cNvSpPr>
          <p:nvPr>
            <p:ph type="body" sz="half" idx="13" hasCustomPrompt="1"/>
          </p:nvPr>
        </p:nvSpPr>
        <p:spPr>
          <a:xfrm>
            <a:off x="6249291" y="1283944"/>
            <a:ext cx="5451992" cy="483658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a:p>
            <a:endParaRPr dirty="0"/>
          </a:p>
        </p:txBody>
      </p:sp>
    </p:spTree>
    <p:extLst>
      <p:ext uri="{BB962C8B-B14F-4D97-AF65-F5344CB8AC3E}">
        <p14:creationId xmlns:p14="http://schemas.microsoft.com/office/powerpoint/2010/main" val="27591926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Acer Statement/Quote+Acer Green BG">
    <p:bg>
      <p:bgPr>
        <a:solidFill>
          <a:schemeClr val="accent1"/>
        </a:solidFill>
        <a:effectLst/>
      </p:bgPr>
    </p:bg>
    <p:spTree>
      <p:nvGrpSpPr>
        <p:cNvPr id="1" name=""/>
        <p:cNvGrpSpPr/>
        <p:nvPr/>
      </p:nvGrpSpPr>
      <p:grpSpPr>
        <a:xfrm>
          <a:off x="0" y="0"/>
          <a:ext cx="0" cy="0"/>
          <a:chOff x="0" y="0"/>
          <a:chExt cx="0" cy="0"/>
        </a:xfrm>
      </p:grpSpPr>
      <p:sp>
        <p:nvSpPr>
          <p:cNvPr id="86" name="Shape 86"/>
          <p:cNvSpPr>
            <a:spLocks noGrp="1"/>
          </p:cNvSpPr>
          <p:nvPr>
            <p:ph type="sldNum" sz="quarter" idx="2"/>
          </p:nvPr>
        </p:nvSpPr>
        <p:spPr>
          <a:prstGeom prst="rect">
            <a:avLst/>
          </a:prstGeom>
        </p:spPr>
        <p:txBody>
          <a:bodyPr/>
          <a:lstStyle>
            <a:lvl1pPr>
              <a:defRPr>
                <a:solidFill>
                  <a:schemeClr val="accent2">
                    <a:lumOff val="44000"/>
                  </a:schemeClr>
                </a:solidFill>
              </a:defRPr>
            </a:lvl1pPr>
          </a:lstStyle>
          <a:p>
            <a:fld id="{86CB4B4D-7CA3-9044-876B-883B54F8677D}" type="slidenum">
              <a:t>‹nº›</a:t>
            </a:fld>
            <a:endParaRPr/>
          </a:p>
        </p:txBody>
      </p:sp>
      <p:sp>
        <p:nvSpPr>
          <p:cNvPr id="87" name="Shape 87"/>
          <p:cNvSpPr>
            <a:spLocks noGrp="1"/>
          </p:cNvSpPr>
          <p:nvPr>
            <p:ph type="title" hasCustomPrompt="1"/>
          </p:nvPr>
        </p:nvSpPr>
        <p:spPr>
          <a:xfrm>
            <a:off x="486833" y="1701122"/>
            <a:ext cx="11216219" cy="2177149"/>
          </a:xfrm>
          <a:prstGeom prst="rect">
            <a:avLst/>
          </a:prstGeom>
        </p:spPr>
        <p:txBody>
          <a:bodyPr anchor="b"/>
          <a:lstStyle>
            <a:lvl1pPr algn="ctr">
              <a:lnSpc>
                <a:spcPct val="75000"/>
              </a:lnSpc>
              <a:defRPr sz="6933" b="0">
                <a:solidFill>
                  <a:schemeClr val="accent2">
                    <a:lumOff val="44000"/>
                  </a:schemeClr>
                </a:solidFill>
                <a:latin typeface="Acer Foco Black"/>
                <a:ea typeface="Acer Foco Black"/>
                <a:cs typeface="Acer Foco Black"/>
                <a:sym typeface="Acer Foco Black"/>
              </a:defRPr>
            </a:lvl1pPr>
          </a:lstStyle>
          <a:p>
            <a:r>
              <a:rPr lang="en-US" dirty="0"/>
              <a:t>SHORT QUOTE GOES HERE IN UPPERCASE 52PTS </a:t>
            </a:r>
          </a:p>
        </p:txBody>
      </p:sp>
      <p:sp>
        <p:nvSpPr>
          <p:cNvPr id="88" name="Shape 88"/>
          <p:cNvSpPr>
            <a:spLocks noGrp="1"/>
          </p:cNvSpPr>
          <p:nvPr>
            <p:ph type="body" sz="quarter" idx="1" hasCustomPrompt="1"/>
          </p:nvPr>
        </p:nvSpPr>
        <p:spPr>
          <a:xfrm>
            <a:off x="486833" y="3885209"/>
            <a:ext cx="11216219" cy="904223"/>
          </a:xfrm>
          <a:prstGeom prst="rect">
            <a:avLst/>
          </a:prstGeom>
        </p:spPr>
        <p:txBody>
          <a:bodyPr>
            <a:noAutofit/>
          </a:bodyPr>
          <a:lstStyle>
            <a:lvl1pPr algn="ctr">
              <a:defRPr sz="2133">
                <a:solidFill>
                  <a:schemeClr val="accent2">
                    <a:lumOff val="44000"/>
                  </a:schemeClr>
                </a:solidFill>
              </a:defRPr>
            </a:lvl1pPr>
          </a:lstStyle>
          <a:p>
            <a:r>
              <a:rPr dirty="0"/>
              <a:t>Explanatory information goes here in sentence case 1</a:t>
            </a:r>
            <a:r>
              <a:rPr lang="en-US" altLang="zh-TW" dirty="0"/>
              <a:t>6</a:t>
            </a:r>
            <a:r>
              <a:rPr dirty="0"/>
              <a:t>pts.</a:t>
            </a:r>
          </a:p>
        </p:txBody>
      </p:sp>
      <p:sp>
        <p:nvSpPr>
          <p:cNvPr id="8" name="Shape 2"/>
          <p:cNvSpPr/>
          <p:nvPr userDrawn="1"/>
        </p:nvSpPr>
        <p:spPr>
          <a:xfrm>
            <a:off x="904124" y="6482219"/>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dirty="0">
                <a:solidFill>
                  <a:schemeClr val="bg1"/>
                </a:solidFill>
              </a:rPr>
              <a:t>CONFIDENTIAL</a:t>
            </a:r>
          </a:p>
        </p:txBody>
      </p:sp>
      <p:pic>
        <p:nvPicPr>
          <p:cNvPr id="10" name="圖形 9">
            <a:extLst>
              <a:ext uri="{FF2B5EF4-FFF2-40B4-BE49-F238E27FC236}">
                <a16:creationId xmlns:a16="http://schemas.microsoft.com/office/drawing/2014/main" id="{B451C161-80BD-43F2-A569-A0B675A660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7613" y="6486345"/>
            <a:ext cx="362323" cy="86400"/>
          </a:xfrm>
          <a:prstGeom prst="rect">
            <a:avLst/>
          </a:prstGeom>
        </p:spPr>
      </p:pic>
    </p:spTree>
    <p:extLst>
      <p:ext uri="{BB962C8B-B14F-4D97-AF65-F5344CB8AC3E}">
        <p14:creationId xmlns:p14="http://schemas.microsoft.com/office/powerpoint/2010/main" val="231453554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cer Long Statement/Quote+White BG">
    <p:spTree>
      <p:nvGrpSpPr>
        <p:cNvPr id="1" name=""/>
        <p:cNvGrpSpPr/>
        <p:nvPr/>
      </p:nvGrpSpPr>
      <p:grpSpPr>
        <a:xfrm>
          <a:off x="0" y="0"/>
          <a:ext cx="0" cy="0"/>
          <a:chOff x="0" y="0"/>
          <a:chExt cx="0" cy="0"/>
        </a:xfrm>
      </p:grpSpPr>
      <p:sp>
        <p:nvSpPr>
          <p:cNvPr id="210" name="Shape 210"/>
          <p:cNvSpPr>
            <a:spLocks noGrp="1"/>
          </p:cNvSpPr>
          <p:nvPr>
            <p:ph type="sldNum" sz="quarter" idx="2"/>
          </p:nvPr>
        </p:nvSpPr>
        <p:spPr>
          <a:xfrm>
            <a:off x="11644490" y="6491103"/>
            <a:ext cx="163506" cy="123111"/>
          </a:xfrm>
          <a:prstGeom prst="rect">
            <a:avLst/>
          </a:prstGeom>
        </p:spPr>
        <p:txBody>
          <a:bodyPr/>
          <a:lstStyle/>
          <a:p>
            <a:fld id="{86CB4B4D-7CA3-9044-876B-883B54F8677D}" type="slidenum">
              <a:t>‹nº›</a:t>
            </a:fld>
            <a:endParaRPr/>
          </a:p>
        </p:txBody>
      </p:sp>
      <p:sp>
        <p:nvSpPr>
          <p:cNvPr id="211" name="Shape 211"/>
          <p:cNvSpPr>
            <a:spLocks noGrp="1"/>
          </p:cNvSpPr>
          <p:nvPr>
            <p:ph type="title" hasCustomPrompt="1"/>
          </p:nvPr>
        </p:nvSpPr>
        <p:spPr>
          <a:xfrm>
            <a:off x="486833" y="1685278"/>
            <a:ext cx="11216219" cy="2177149"/>
          </a:xfrm>
          <a:prstGeom prst="rect">
            <a:avLst/>
          </a:prstGeom>
        </p:spPr>
        <p:txBody>
          <a:bodyPr anchor="b"/>
          <a:lstStyle>
            <a:lvl1pPr algn="ctr">
              <a:lnSpc>
                <a:spcPct val="75000"/>
              </a:lnSpc>
              <a:defRPr sz="5333" b="1">
                <a:solidFill>
                  <a:schemeClr val="accent1"/>
                </a:solidFill>
                <a:latin typeface="Acer Foco Black"/>
                <a:ea typeface="Acer Foco Black"/>
                <a:cs typeface="Acer Foco Black"/>
                <a:sym typeface="Acer Foco Black"/>
              </a:defRPr>
            </a:lvl1pPr>
          </a:lstStyle>
          <a:p>
            <a:r>
              <a:rPr lang="en-US" altLang="zh-TW" dirty="0"/>
              <a:t>LONG QUOTE GOES HERE IN UPPERCASE 40PTS </a:t>
            </a:r>
            <a:endParaRPr lang="en-US" dirty="0"/>
          </a:p>
        </p:txBody>
      </p:sp>
      <p:sp>
        <p:nvSpPr>
          <p:cNvPr id="212" name="Shape 212"/>
          <p:cNvSpPr>
            <a:spLocks noGrp="1"/>
          </p:cNvSpPr>
          <p:nvPr>
            <p:ph type="body" sz="quarter" idx="1" hasCustomPrompt="1"/>
          </p:nvPr>
        </p:nvSpPr>
        <p:spPr>
          <a:xfrm>
            <a:off x="486833" y="3869366"/>
            <a:ext cx="11216219" cy="904223"/>
          </a:xfrm>
          <a:prstGeom prst="rect">
            <a:avLst/>
          </a:prstGeom>
        </p:spPr>
        <p:txBody>
          <a:bodyPr/>
          <a:lstStyle>
            <a:lvl1pPr algn="ctr">
              <a:defRPr sz="2133" b="0">
                <a:solidFill>
                  <a:schemeClr val="accent5"/>
                </a:solidFill>
              </a:defRPr>
            </a:lvl1pPr>
            <a:lvl2pPr indent="609585" algn="ctr">
              <a:defRPr sz="2000"/>
            </a:lvl2pPr>
            <a:lvl3pPr marL="0" indent="1219170" algn="ctr">
              <a:buSzTx/>
              <a:buNone/>
              <a:defRPr sz="2000"/>
            </a:lvl3pPr>
            <a:lvl4pPr marL="0" indent="1828754" algn="ctr">
              <a:buSzTx/>
              <a:buNone/>
              <a:defRPr sz="2000"/>
            </a:lvl4pPr>
            <a:lvl5pPr marL="0" indent="2438339" algn="ctr">
              <a:buSzTx/>
              <a:buNone/>
              <a:defRPr sz="2000"/>
            </a:lvl5pPr>
          </a:lstStyle>
          <a:p>
            <a:r>
              <a:rPr lang="en-US" altLang="zh-TW" dirty="0"/>
              <a:t>Explanatory information goes here in sentence case 16pts.</a:t>
            </a:r>
          </a:p>
        </p:txBody>
      </p:sp>
      <p:sp>
        <p:nvSpPr>
          <p:cNvPr id="8"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pic>
        <p:nvPicPr>
          <p:cNvPr id="9" name="圖形 8">
            <a:extLst>
              <a:ext uri="{FF2B5EF4-FFF2-40B4-BE49-F238E27FC236}">
                <a16:creationId xmlns:a16="http://schemas.microsoft.com/office/drawing/2014/main" id="{E9FA2129-E57C-44EE-92CC-F7C8B8C4B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06680696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cer Closing Slide">
    <p:spTree>
      <p:nvGrpSpPr>
        <p:cNvPr id="1" name=""/>
        <p:cNvGrpSpPr/>
        <p:nvPr/>
      </p:nvGrpSpPr>
      <p:grpSpPr>
        <a:xfrm>
          <a:off x="0" y="0"/>
          <a:ext cx="0" cy="0"/>
          <a:chOff x="0" y="0"/>
          <a:chExt cx="0" cy="0"/>
        </a:xfrm>
      </p:grpSpPr>
      <p:sp>
        <p:nvSpPr>
          <p:cNvPr id="2" name="Rectangle 1"/>
          <p:cNvSpPr/>
          <p:nvPr userDrawn="1"/>
        </p:nvSpPr>
        <p:spPr>
          <a:xfrm>
            <a:off x="605754" y="2723791"/>
            <a:ext cx="11099620" cy="1231107"/>
          </a:xfrm>
          <a:prstGeom prst="rect">
            <a:avLst/>
          </a:prstGeom>
        </p:spPr>
        <p:txBody>
          <a:bodyPr wrap="none">
            <a:noAutofit/>
          </a:bodyPr>
          <a:lstStyle/>
          <a:p>
            <a:r>
              <a:rPr lang="en-US" altLang="zh-TW" sz="7200" b="1" i="0" u="none" strike="noStrike" cap="none" spc="0" baseline="0" dirty="0">
                <a:ln>
                  <a:noFill/>
                </a:ln>
                <a:solidFill>
                  <a:schemeClr val="accent1"/>
                </a:solidFill>
                <a:effectLst/>
                <a:uFillTx/>
                <a:latin typeface="Acer Foco Black" charset="0"/>
                <a:ea typeface="Acer Foco Black" charset="0"/>
                <a:cs typeface="Acer Foco Black" charset="0"/>
                <a:sym typeface="Acer Foco"/>
              </a:rPr>
              <a:t>THE BEST IS YET TO COME</a:t>
            </a:r>
          </a:p>
        </p:txBody>
      </p:sp>
      <p:sp>
        <p:nvSpPr>
          <p:cNvPr id="5"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7" name="圖形 6">
            <a:extLst>
              <a:ext uri="{FF2B5EF4-FFF2-40B4-BE49-F238E27FC236}">
                <a16:creationId xmlns:a16="http://schemas.microsoft.com/office/drawing/2014/main" id="{B90B1CD6-A179-4217-95C7-E61C944A51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Tree>
    <p:extLst>
      <p:ext uri="{BB962C8B-B14F-4D97-AF65-F5344CB8AC3E}">
        <p14:creationId xmlns:p14="http://schemas.microsoft.com/office/powerpoint/2010/main" val="2755306032"/>
      </p:ext>
    </p:extLst>
  </p:cSld>
  <p:clrMapOvr>
    <a:masterClrMapping/>
  </p:clrMapOvr>
  <p:transition spd="med"/>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er Blank">
    <p:spTree>
      <p:nvGrpSpPr>
        <p:cNvPr id="1" name=""/>
        <p:cNvGrpSpPr/>
        <p:nvPr/>
      </p:nvGrpSpPr>
      <p:grpSpPr>
        <a:xfrm>
          <a:off x="0" y="0"/>
          <a:ext cx="0" cy="0"/>
          <a:chOff x="0" y="0"/>
          <a:chExt cx="0" cy="0"/>
        </a:xfrm>
      </p:grpSpPr>
      <p:sp>
        <p:nvSpPr>
          <p:cNvPr id="187" name="Shape 187"/>
          <p:cNvSpPr/>
          <p:nvPr/>
        </p:nvSpPr>
        <p:spPr>
          <a:xfrm>
            <a:off x="486834" y="2207577"/>
            <a:ext cx="2888611" cy="66479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3600" b="1">
                <a:solidFill>
                  <a:schemeClr val="accent2">
                    <a:lumOff val="44000"/>
                  </a:schemeClr>
                </a:solidFill>
                <a:latin typeface="Acer Foco Black"/>
                <a:ea typeface="Acer Foco Black"/>
                <a:cs typeface="Acer Foco Black"/>
                <a:sym typeface="Acer Foco Black"/>
              </a:defRPr>
            </a:lvl1pPr>
          </a:lstStyle>
          <a:p>
            <a:r>
              <a:rPr sz="4800"/>
              <a:t>Thank you</a:t>
            </a:r>
          </a:p>
        </p:txBody>
      </p:sp>
      <p:sp>
        <p:nvSpPr>
          <p:cNvPr id="6"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8" name="圖形 7">
            <a:extLst>
              <a:ext uri="{FF2B5EF4-FFF2-40B4-BE49-F238E27FC236}">
                <a16:creationId xmlns:a16="http://schemas.microsoft.com/office/drawing/2014/main" id="{2A6638ED-3898-410E-9979-D5B809E29A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9" name="Shape 4">
            <a:extLst>
              <a:ext uri="{FF2B5EF4-FFF2-40B4-BE49-F238E27FC236}">
                <a16:creationId xmlns:a16="http://schemas.microsoft.com/office/drawing/2014/main" id="{FE107D0F-6FE7-4066-A754-F1862A8A01E1}"/>
              </a:ext>
            </a:extLst>
          </p:cNvPr>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383235800"/>
      </p:ext>
    </p:extLst>
  </p:cSld>
  <p:clrMapOvr>
    <a:masterClrMapping/>
  </p:clrMapOvr>
  <p:transition spd="med"/>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Acer Title+Conten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24" name="Shape 24"/>
          <p:cNvSpPr>
            <a:spLocks noGrp="1"/>
          </p:cNvSpPr>
          <p:nvPr>
            <p:ph type="body" idx="1" hasCustomPrompt="1"/>
          </p:nvPr>
        </p:nvSpPr>
        <p:spPr>
          <a:xfrm>
            <a:off x="479829" y="1283323"/>
            <a:ext cx="11229049" cy="482955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Tree>
    <p:extLst>
      <p:ext uri="{BB962C8B-B14F-4D97-AF65-F5344CB8AC3E}">
        <p14:creationId xmlns:p14="http://schemas.microsoft.com/office/powerpoint/2010/main" val="18893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cer Title+Char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rPr>
                <a:solidFill>
                  <a:srgbClr val="5A5A5C"/>
                </a:solidFill>
              </a:rPr>
              <a:pPr/>
              <a:t>‹nº›</a:t>
            </a:fld>
            <a:endParaRPr>
              <a:solidFill>
                <a:srgbClr val="5A5A5C"/>
              </a:solidFill>
            </a:endParaRPr>
          </a:p>
        </p:txBody>
      </p:sp>
      <p:sp>
        <p:nvSpPr>
          <p:cNvPr id="8" name="內容版面配置區 6">
            <a:extLst>
              <a:ext uri="{FF2B5EF4-FFF2-40B4-BE49-F238E27FC236}">
                <a16:creationId xmlns:a16="http://schemas.microsoft.com/office/drawing/2014/main" id="{C8B49BCC-9241-4670-ACEF-9C1C25398A9E}"/>
              </a:ext>
            </a:extLst>
          </p:cNvPr>
          <p:cNvSpPr>
            <a:spLocks noGrp="1"/>
          </p:cNvSpPr>
          <p:nvPr>
            <p:ph sz="quarter" idx="12" hasCustomPrompt="1"/>
          </p:nvPr>
        </p:nvSpPr>
        <p:spPr>
          <a:xfrm>
            <a:off x="456201" y="1180224"/>
            <a:ext cx="11272729" cy="4910536"/>
          </a:xfrm>
          <a:prstGeom prst="rect">
            <a:avLst/>
          </a:prstGeom>
        </p:spPr>
        <p:txBody>
          <a:bodyPr/>
          <a:lstStyle>
            <a:lvl1pPr marL="0" indent="0">
              <a:buNone/>
              <a:defRPr sz="1600" b="0"/>
            </a:lvl1pPr>
          </a:lstStyle>
          <a:p>
            <a:pPr lvl="0"/>
            <a:r>
              <a:rPr lang="en-US" altLang="zh-TW" dirty="0"/>
              <a:t>Click icon to add media</a:t>
            </a:r>
            <a:endParaRPr lang="zh-TW" altLang="en-US" dirty="0"/>
          </a:p>
        </p:txBody>
      </p:sp>
    </p:spTree>
    <p:extLst>
      <p:ext uri="{BB962C8B-B14F-4D97-AF65-F5344CB8AC3E}">
        <p14:creationId xmlns:p14="http://schemas.microsoft.com/office/powerpoint/2010/main" val="356936364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Acer Title+Char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8" name="內容版面配置區 6">
            <a:extLst>
              <a:ext uri="{FF2B5EF4-FFF2-40B4-BE49-F238E27FC236}">
                <a16:creationId xmlns:a16="http://schemas.microsoft.com/office/drawing/2014/main" id="{C8B49BCC-9241-4670-ACEF-9C1C25398A9E}"/>
              </a:ext>
            </a:extLst>
          </p:cNvPr>
          <p:cNvSpPr>
            <a:spLocks noGrp="1"/>
          </p:cNvSpPr>
          <p:nvPr>
            <p:ph sz="quarter" idx="12" hasCustomPrompt="1"/>
          </p:nvPr>
        </p:nvSpPr>
        <p:spPr>
          <a:xfrm>
            <a:off x="456201" y="1180224"/>
            <a:ext cx="11272729" cy="4910536"/>
          </a:xfrm>
          <a:prstGeom prst="rect">
            <a:avLst/>
          </a:prstGeom>
        </p:spPr>
        <p:txBody>
          <a:bodyPr/>
          <a:lstStyle>
            <a:lvl1pPr marL="0" indent="0">
              <a:buNone/>
              <a:defRPr sz="1600" b="0"/>
            </a:lvl1pPr>
          </a:lstStyle>
          <a:p>
            <a:pPr lvl="0"/>
            <a:r>
              <a:rPr lang="en-US" altLang="zh-TW" dirty="0"/>
              <a:t>Click icon to add media</a:t>
            </a:r>
            <a:endParaRPr lang="zh-TW" altLang="en-US" dirty="0"/>
          </a:p>
        </p:txBody>
      </p:sp>
    </p:spTree>
    <p:extLst>
      <p:ext uri="{BB962C8B-B14F-4D97-AF65-F5344CB8AC3E}">
        <p14:creationId xmlns:p14="http://schemas.microsoft.com/office/powerpoint/2010/main" val="1712843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cer Long Statement/Quote+White BG">
    <p:spTree>
      <p:nvGrpSpPr>
        <p:cNvPr id="1" name=""/>
        <p:cNvGrpSpPr/>
        <p:nvPr/>
      </p:nvGrpSpPr>
      <p:grpSpPr>
        <a:xfrm>
          <a:off x="0" y="0"/>
          <a:ext cx="0" cy="0"/>
          <a:chOff x="0" y="0"/>
          <a:chExt cx="0" cy="0"/>
        </a:xfrm>
      </p:grpSpPr>
      <p:sp>
        <p:nvSpPr>
          <p:cNvPr id="210" name="Shape 210"/>
          <p:cNvSpPr>
            <a:spLocks noGrp="1"/>
          </p:cNvSpPr>
          <p:nvPr>
            <p:ph type="sldNum" sz="quarter" idx="2"/>
          </p:nvPr>
        </p:nvSpPr>
        <p:spPr>
          <a:xfrm>
            <a:off x="11644490" y="6491103"/>
            <a:ext cx="163506" cy="123111"/>
          </a:xfrm>
          <a:prstGeom prst="rect">
            <a:avLst/>
          </a:prstGeom>
        </p:spPr>
        <p:txBody>
          <a:bodyPr/>
          <a:lstStyle/>
          <a:p>
            <a:fld id="{86CB4B4D-7CA3-9044-876B-883B54F8677D}" type="slidenum">
              <a:t>‹nº›</a:t>
            </a:fld>
            <a:endParaRPr/>
          </a:p>
        </p:txBody>
      </p:sp>
      <p:sp>
        <p:nvSpPr>
          <p:cNvPr id="211" name="Shape 211"/>
          <p:cNvSpPr>
            <a:spLocks noGrp="1"/>
          </p:cNvSpPr>
          <p:nvPr>
            <p:ph type="title" hasCustomPrompt="1"/>
          </p:nvPr>
        </p:nvSpPr>
        <p:spPr>
          <a:xfrm>
            <a:off x="486833" y="1685278"/>
            <a:ext cx="11216219" cy="2177149"/>
          </a:xfrm>
          <a:prstGeom prst="rect">
            <a:avLst/>
          </a:prstGeom>
        </p:spPr>
        <p:txBody>
          <a:bodyPr anchor="b"/>
          <a:lstStyle>
            <a:lvl1pPr algn="ctr">
              <a:lnSpc>
                <a:spcPct val="75000"/>
              </a:lnSpc>
              <a:defRPr sz="5333" b="1">
                <a:solidFill>
                  <a:schemeClr val="accent1"/>
                </a:solidFill>
                <a:latin typeface="Acer Foco Black"/>
                <a:ea typeface="Acer Foco Black"/>
                <a:cs typeface="Acer Foco Black"/>
                <a:sym typeface="Acer Foco Black"/>
              </a:defRPr>
            </a:lvl1pPr>
          </a:lstStyle>
          <a:p>
            <a:r>
              <a:rPr lang="en-US" altLang="zh-TW" dirty="0"/>
              <a:t>LONG QUOTE GOES HERE IN UPPERCASE 40PTS </a:t>
            </a:r>
            <a:endParaRPr lang="en-US" dirty="0"/>
          </a:p>
        </p:txBody>
      </p:sp>
      <p:sp>
        <p:nvSpPr>
          <p:cNvPr id="212" name="Shape 212"/>
          <p:cNvSpPr>
            <a:spLocks noGrp="1"/>
          </p:cNvSpPr>
          <p:nvPr>
            <p:ph type="body" sz="quarter" idx="1" hasCustomPrompt="1"/>
          </p:nvPr>
        </p:nvSpPr>
        <p:spPr>
          <a:xfrm>
            <a:off x="486833" y="3869366"/>
            <a:ext cx="11216219" cy="904223"/>
          </a:xfrm>
          <a:prstGeom prst="rect">
            <a:avLst/>
          </a:prstGeom>
        </p:spPr>
        <p:txBody>
          <a:bodyPr/>
          <a:lstStyle>
            <a:lvl1pPr algn="ctr">
              <a:defRPr sz="2133" b="0">
                <a:solidFill>
                  <a:schemeClr val="accent5"/>
                </a:solidFill>
              </a:defRPr>
            </a:lvl1pPr>
            <a:lvl2pPr indent="609585" algn="ctr">
              <a:defRPr sz="2000"/>
            </a:lvl2pPr>
            <a:lvl3pPr marL="0" indent="1219170" algn="ctr">
              <a:buSzTx/>
              <a:buNone/>
              <a:defRPr sz="2000"/>
            </a:lvl3pPr>
            <a:lvl4pPr marL="0" indent="1828754" algn="ctr">
              <a:buSzTx/>
              <a:buNone/>
              <a:defRPr sz="2000"/>
            </a:lvl4pPr>
            <a:lvl5pPr marL="0" indent="2438339" algn="ctr">
              <a:buSzTx/>
              <a:buNone/>
              <a:defRPr sz="2000"/>
            </a:lvl5pPr>
          </a:lstStyle>
          <a:p>
            <a:r>
              <a:rPr lang="en-US" altLang="zh-TW" dirty="0"/>
              <a:t>Explanatory information goes here in sentence case 16pts.</a:t>
            </a:r>
          </a:p>
        </p:txBody>
      </p:sp>
      <p:sp>
        <p:nvSpPr>
          <p:cNvPr id="8"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pic>
        <p:nvPicPr>
          <p:cNvPr id="9" name="圖形 8">
            <a:extLst>
              <a:ext uri="{FF2B5EF4-FFF2-40B4-BE49-F238E27FC236}">
                <a16:creationId xmlns:a16="http://schemas.microsoft.com/office/drawing/2014/main" id="{E9FA2129-E57C-44EE-92CC-F7C8B8C4B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416102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cer Closing Slide">
    <p:spTree>
      <p:nvGrpSpPr>
        <p:cNvPr id="1" name=""/>
        <p:cNvGrpSpPr/>
        <p:nvPr/>
      </p:nvGrpSpPr>
      <p:grpSpPr>
        <a:xfrm>
          <a:off x="0" y="0"/>
          <a:ext cx="0" cy="0"/>
          <a:chOff x="0" y="0"/>
          <a:chExt cx="0" cy="0"/>
        </a:xfrm>
      </p:grpSpPr>
      <p:sp>
        <p:nvSpPr>
          <p:cNvPr id="2" name="Rectangle 1"/>
          <p:cNvSpPr/>
          <p:nvPr userDrawn="1"/>
        </p:nvSpPr>
        <p:spPr>
          <a:xfrm>
            <a:off x="605754" y="2723791"/>
            <a:ext cx="11099620" cy="1231107"/>
          </a:xfrm>
          <a:prstGeom prst="rect">
            <a:avLst/>
          </a:prstGeom>
        </p:spPr>
        <p:txBody>
          <a:bodyPr wrap="none">
            <a:noAutofit/>
          </a:bodyPr>
          <a:lstStyle/>
          <a:p>
            <a:r>
              <a:rPr lang="en-US" altLang="zh-TW" sz="7200" b="1" i="0" u="none" strike="noStrike" cap="none" spc="0" baseline="0" dirty="0">
                <a:ln>
                  <a:noFill/>
                </a:ln>
                <a:solidFill>
                  <a:schemeClr val="accent1"/>
                </a:solidFill>
                <a:effectLst/>
                <a:uFillTx/>
                <a:latin typeface="Acer Foco Black" charset="0"/>
                <a:ea typeface="Acer Foco Black" charset="0"/>
                <a:cs typeface="Acer Foco Black" charset="0"/>
                <a:sym typeface="Acer Foco"/>
              </a:rPr>
              <a:t>THE BEST IS YET TO COME</a:t>
            </a:r>
          </a:p>
        </p:txBody>
      </p:sp>
      <p:sp>
        <p:nvSpPr>
          <p:cNvPr id="5"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7" name="圖形 6">
            <a:extLst>
              <a:ext uri="{FF2B5EF4-FFF2-40B4-BE49-F238E27FC236}">
                <a16:creationId xmlns:a16="http://schemas.microsoft.com/office/drawing/2014/main" id="{B90B1CD6-A179-4217-95C7-E61C944A51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Tree>
    <p:extLst>
      <p:ext uri="{BB962C8B-B14F-4D97-AF65-F5344CB8AC3E}">
        <p14:creationId xmlns:p14="http://schemas.microsoft.com/office/powerpoint/2010/main" val="118175887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cer Blank">
    <p:spTree>
      <p:nvGrpSpPr>
        <p:cNvPr id="1" name=""/>
        <p:cNvGrpSpPr/>
        <p:nvPr/>
      </p:nvGrpSpPr>
      <p:grpSpPr>
        <a:xfrm>
          <a:off x="0" y="0"/>
          <a:ext cx="0" cy="0"/>
          <a:chOff x="0" y="0"/>
          <a:chExt cx="0" cy="0"/>
        </a:xfrm>
      </p:grpSpPr>
      <p:sp>
        <p:nvSpPr>
          <p:cNvPr id="187" name="Shape 187"/>
          <p:cNvSpPr/>
          <p:nvPr/>
        </p:nvSpPr>
        <p:spPr>
          <a:xfrm>
            <a:off x="486834" y="2207577"/>
            <a:ext cx="2888611" cy="66479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3600" b="1">
                <a:solidFill>
                  <a:schemeClr val="accent2">
                    <a:lumOff val="44000"/>
                  </a:schemeClr>
                </a:solidFill>
                <a:latin typeface="Acer Foco Black"/>
                <a:ea typeface="Acer Foco Black"/>
                <a:cs typeface="Acer Foco Black"/>
                <a:sym typeface="Acer Foco Black"/>
              </a:defRPr>
            </a:lvl1pPr>
          </a:lstStyle>
          <a:p>
            <a:r>
              <a:rPr sz="4800"/>
              <a:t>Thank you</a:t>
            </a:r>
          </a:p>
        </p:txBody>
      </p:sp>
      <p:sp>
        <p:nvSpPr>
          <p:cNvPr id="6" name="Shape 2"/>
          <p:cNvSpPr/>
          <p:nvPr userDrawn="1"/>
        </p:nvSpPr>
        <p:spPr>
          <a:xfrm>
            <a:off x="901438" y="6483826"/>
            <a:ext cx="652423" cy="1108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8" name="圖形 7">
            <a:extLst>
              <a:ext uri="{FF2B5EF4-FFF2-40B4-BE49-F238E27FC236}">
                <a16:creationId xmlns:a16="http://schemas.microsoft.com/office/drawing/2014/main" id="{2A6638ED-3898-410E-9979-D5B809E29A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9" name="Shape 4">
            <a:extLst>
              <a:ext uri="{FF2B5EF4-FFF2-40B4-BE49-F238E27FC236}">
                <a16:creationId xmlns:a16="http://schemas.microsoft.com/office/drawing/2014/main" id="{FE107D0F-6FE7-4066-A754-F1862A8A01E1}"/>
              </a:ext>
            </a:extLst>
          </p:cNvPr>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16138310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E885A0-544A-4F5C-9955-701A2E9E3F44}" type="datetimeFigureOut">
              <a:rPr lang="pt-BR" smtClean="0"/>
              <a:t>11/07/2023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AFC74F4A-3834-44AB-B3F8-05FA7051EEFE}" type="slidenum">
              <a:rPr lang="pt-BR" smtClean="0"/>
              <a:t>‹nº›</a:t>
            </a:fld>
            <a:endParaRPr lang="pt-BR"/>
          </a:p>
        </p:txBody>
      </p:sp>
    </p:spTree>
    <p:extLst>
      <p:ext uri="{BB962C8B-B14F-4D97-AF65-F5344CB8AC3E}">
        <p14:creationId xmlns:p14="http://schemas.microsoft.com/office/powerpoint/2010/main" val="3188742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44833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u="none" cap="none"/>
            </a:lvl1pPr>
          </a:lstStyle>
          <a:p>
            <a:r>
              <a:rPr lang="en-US" dirty="0"/>
              <a:t>Page Title Goes Here in Title Case 20pts</a:t>
            </a:r>
          </a:p>
        </p:txBody>
      </p:sp>
      <p:sp>
        <p:nvSpPr>
          <p:cNvPr id="8" name="Slide Number Placeholder 7"/>
          <p:cNvSpPr>
            <a:spLocks noGrp="1"/>
          </p:cNvSpPr>
          <p:nvPr>
            <p:ph type="sldNum" sz="quarter" idx="11"/>
          </p:nvPr>
        </p:nvSpPr>
        <p:spPr/>
        <p:txBody>
          <a:bodyPr/>
          <a:lstStyle/>
          <a:p>
            <a:fld id="{DC460F7E-BF8E-4752-A3EA-71DCEBC1B1D4}" type="slidenum">
              <a:rPr lang="en-US" smtClean="0"/>
              <a:pPr/>
              <a:t>‹nº›</a:t>
            </a:fld>
            <a:endParaRPr lang="en-US" dirty="0"/>
          </a:p>
        </p:txBody>
      </p:sp>
      <p:sp>
        <p:nvSpPr>
          <p:cNvPr id="4" name="Text Placeholder 3"/>
          <p:cNvSpPr>
            <a:spLocks noGrp="1"/>
          </p:cNvSpPr>
          <p:nvPr>
            <p:ph type="body" sz="quarter" idx="13" hasCustomPrompt="1"/>
          </p:nvPr>
        </p:nvSpPr>
        <p:spPr>
          <a:xfrm>
            <a:off x="485973" y="1283324"/>
            <a:ext cx="11222904" cy="4829552"/>
          </a:xfrm>
        </p:spPr>
        <p:txBody>
          <a:bodyPr/>
          <a:lstStyle/>
          <a:p>
            <a:r>
              <a:rPr lang="en-US" dirty="0"/>
              <a:t>Subtitle text goes here in sentence case16pts.</a:t>
            </a:r>
          </a:p>
          <a:p>
            <a:pPr lvl="1"/>
            <a:r>
              <a:rPr lang="en-US" dirty="0"/>
              <a:t>Body text goes here in sentence case14pts.</a:t>
            </a:r>
          </a:p>
          <a:p>
            <a:pPr lvl="2"/>
            <a:r>
              <a:rPr lang="en-US" dirty="0"/>
              <a:t>First bulleted text goes here in sentence case12pts</a:t>
            </a:r>
          </a:p>
          <a:p>
            <a:pPr lvl="3"/>
            <a:r>
              <a:rPr lang="en-US" dirty="0"/>
              <a:t>Second bulleted text goes here in sentence case12pts</a:t>
            </a:r>
          </a:p>
          <a:p>
            <a:pPr lvl="4"/>
            <a:r>
              <a:rPr lang="en-US" dirty="0"/>
              <a:t>Third bulleted text goes here in sentence case12pts</a:t>
            </a:r>
          </a:p>
        </p:txBody>
      </p:sp>
    </p:spTree>
    <p:extLst>
      <p:ext uri="{BB962C8B-B14F-4D97-AF65-F5344CB8AC3E}">
        <p14:creationId xmlns:p14="http://schemas.microsoft.com/office/powerpoint/2010/main" val="354430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Acer Cover">
    <p:spTree>
      <p:nvGrpSpPr>
        <p:cNvPr id="1" name=""/>
        <p:cNvGrpSpPr/>
        <p:nvPr/>
      </p:nvGrpSpPr>
      <p:grpSpPr>
        <a:xfrm>
          <a:off x="0" y="0"/>
          <a:ext cx="0" cy="0"/>
          <a:chOff x="0" y="0"/>
          <a:chExt cx="0" cy="0"/>
        </a:xfrm>
      </p:grpSpPr>
      <p:sp>
        <p:nvSpPr>
          <p:cNvPr id="12" name="Shape 12"/>
          <p:cNvSpPr>
            <a:spLocks noGrp="1"/>
          </p:cNvSpPr>
          <p:nvPr>
            <p:ph type="title" hasCustomPrompt="1"/>
          </p:nvPr>
        </p:nvSpPr>
        <p:spPr>
          <a:xfrm>
            <a:off x="486833" y="2037563"/>
            <a:ext cx="11216219" cy="2224044"/>
          </a:xfrm>
          <a:prstGeom prst="rect">
            <a:avLst/>
          </a:prstGeom>
        </p:spPr>
        <p:txBody>
          <a:bodyPr anchor="b">
            <a:noAutofit/>
          </a:bodyPr>
          <a:lstStyle>
            <a:lvl1pPr algn="ctr">
              <a:lnSpc>
                <a:spcPct val="75000"/>
              </a:lnSpc>
              <a:tabLst>
                <a:tab pos="4114697" algn="l"/>
              </a:tabLst>
              <a:defRPr sz="6933" b="1" cap="none">
                <a:solidFill>
                  <a:schemeClr val="accent1"/>
                </a:solidFill>
                <a:latin typeface="Acer Foco Black"/>
                <a:ea typeface="Acer Foco Black"/>
                <a:cs typeface="Acer Foco Black"/>
                <a:sym typeface="Acer Foco Black"/>
              </a:defRPr>
            </a:lvl1pPr>
          </a:lstStyle>
          <a:p>
            <a:r>
              <a:rPr lang="en-US" dirty="0"/>
              <a:t>MASTER TITLE GOES HERE IN UPPERCASE 52PTS</a:t>
            </a:r>
          </a:p>
        </p:txBody>
      </p:sp>
      <p:sp>
        <p:nvSpPr>
          <p:cNvPr id="13" name="Shape 13"/>
          <p:cNvSpPr>
            <a:spLocks noGrp="1"/>
          </p:cNvSpPr>
          <p:nvPr>
            <p:ph type="body" sz="quarter" idx="1" hasCustomPrompt="1"/>
          </p:nvPr>
        </p:nvSpPr>
        <p:spPr>
          <a:xfrm>
            <a:off x="486833" y="4331241"/>
            <a:ext cx="11216219" cy="396244"/>
          </a:xfrm>
          <a:prstGeom prst="rect">
            <a:avLst/>
          </a:prstGeom>
        </p:spPr>
        <p:txBody>
          <a:bodyPr anchor="ctr">
            <a:noAutofit/>
          </a:bodyPr>
          <a:lstStyle>
            <a:lvl1pPr algn="ctr">
              <a:defRPr>
                <a:solidFill>
                  <a:schemeClr val="accent5"/>
                </a:solidFill>
              </a:defRPr>
            </a:lvl1pPr>
          </a:lstStyle>
          <a:p>
            <a:r>
              <a:rPr dirty="0"/>
              <a:t>Presentation subtitle goes here in sentence case1</a:t>
            </a:r>
            <a:r>
              <a:rPr lang="en-US" altLang="zh-TW" dirty="0"/>
              <a:t>6</a:t>
            </a:r>
            <a:r>
              <a:rPr dirty="0"/>
              <a:t>pts.</a:t>
            </a:r>
          </a:p>
        </p:txBody>
      </p:sp>
      <p:sp>
        <p:nvSpPr>
          <p:cNvPr id="2" name="矩形 1"/>
          <p:cNvSpPr/>
          <p:nvPr userDrawn="1"/>
        </p:nvSpPr>
        <p:spPr>
          <a:xfrm>
            <a:off x="317327" y="6233912"/>
            <a:ext cx="1386213" cy="49244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a:ln>
                <a:noFill/>
              </a:ln>
              <a:solidFill>
                <a:srgbClr val="000000"/>
              </a:solidFill>
              <a:effectLst/>
              <a:uFillTx/>
              <a:latin typeface="Acer Foco"/>
              <a:ea typeface="Acer Foco"/>
              <a:cs typeface="Acer Foco"/>
              <a:sym typeface="Acer Foco"/>
            </a:endParaRPr>
          </a:p>
        </p:txBody>
      </p:sp>
      <p:pic>
        <p:nvPicPr>
          <p:cNvPr id="5" name="圖形 4">
            <a:extLst>
              <a:ext uri="{FF2B5EF4-FFF2-40B4-BE49-F238E27FC236}">
                <a16:creationId xmlns:a16="http://schemas.microsoft.com/office/drawing/2014/main" id="{6620548C-5FEC-4926-9584-DADA51392E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4252" y="404285"/>
            <a:ext cx="1483797" cy="353828"/>
          </a:xfrm>
          <a:prstGeom prst="rect">
            <a:avLst/>
          </a:prstGeom>
        </p:spPr>
      </p:pic>
      <p:sp>
        <p:nvSpPr>
          <p:cNvPr id="3" name="矩形 2">
            <a:extLst>
              <a:ext uri="{FF2B5EF4-FFF2-40B4-BE49-F238E27FC236}">
                <a16:creationId xmlns:a16="http://schemas.microsoft.com/office/drawing/2014/main" id="{AA80D410-6A44-4243-AE55-B4081D4029A6}"/>
              </a:ext>
            </a:extLst>
          </p:cNvPr>
          <p:cNvSpPr/>
          <p:nvPr userDrawn="1"/>
        </p:nvSpPr>
        <p:spPr>
          <a:xfrm>
            <a:off x="0" y="6361840"/>
            <a:ext cx="12192000" cy="496160"/>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Acer Foco"/>
              <a:ea typeface="Acer Foco"/>
              <a:cs typeface="Acer Foco"/>
              <a:sym typeface="Acer Foco"/>
            </a:endParaRPr>
          </a:p>
        </p:txBody>
      </p:sp>
    </p:spTree>
    <p:extLst>
      <p:ext uri="{BB962C8B-B14F-4D97-AF65-F5344CB8AC3E}">
        <p14:creationId xmlns:p14="http://schemas.microsoft.com/office/powerpoint/2010/main" val="39318759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Acer Title+Conten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24" name="Shape 24"/>
          <p:cNvSpPr>
            <a:spLocks noGrp="1"/>
          </p:cNvSpPr>
          <p:nvPr>
            <p:ph type="body" idx="1" hasCustomPrompt="1"/>
          </p:nvPr>
        </p:nvSpPr>
        <p:spPr>
          <a:xfrm>
            <a:off x="479829" y="1283323"/>
            <a:ext cx="11229049" cy="482955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Tree>
    <p:extLst>
      <p:ext uri="{BB962C8B-B14F-4D97-AF65-F5344CB8AC3E}">
        <p14:creationId xmlns:p14="http://schemas.microsoft.com/office/powerpoint/2010/main" val="352784771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cer Title+Char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noAutofit/>
          </a:bodyPr>
          <a:lstStyle>
            <a:lvl1pPr algn="ctr">
              <a:defRPr sz="3200" b="1" i="0">
                <a:latin typeface="Acer Foco" charset="0"/>
                <a:ea typeface="Acer Foco" charset="0"/>
                <a:cs typeface="Acer Foco" charset="0"/>
              </a:defRPr>
            </a:lvl1pPr>
          </a:lstStyle>
          <a:p>
            <a:r>
              <a:rPr dirty="0"/>
              <a:t>Page Title Goes Here in Title Case 2</a:t>
            </a:r>
            <a:r>
              <a:rPr lang="en-US" altLang="zh-TW" dirty="0"/>
              <a:t>4</a:t>
            </a:r>
            <a:r>
              <a:rPr dirty="0"/>
              <a:t>pts</a:t>
            </a:r>
          </a:p>
        </p:txBody>
      </p:sp>
      <p:sp>
        <p:nvSpPr>
          <p:cNvPr id="23" name="Shape 23"/>
          <p:cNvSpPr>
            <a:spLocks noGrp="1"/>
          </p:cNvSpPr>
          <p:nvPr>
            <p:ph type="sldNum" sz="quarter" idx="2"/>
          </p:nvPr>
        </p:nvSpPr>
        <p:spPr>
          <a:prstGeom prst="rect">
            <a:avLst/>
          </a:prstGeom>
        </p:spPr>
        <p:txBody>
          <a:bodyPr/>
          <a:lstStyle/>
          <a:p>
            <a:fld id="{86CB4B4D-7CA3-9044-876B-883B54F8677D}" type="slidenum">
              <a:t>‹nº›</a:t>
            </a:fld>
            <a:endParaRPr/>
          </a:p>
        </p:txBody>
      </p:sp>
      <p:sp>
        <p:nvSpPr>
          <p:cNvPr id="8" name="內容版面配置區 6">
            <a:extLst>
              <a:ext uri="{FF2B5EF4-FFF2-40B4-BE49-F238E27FC236}">
                <a16:creationId xmlns:a16="http://schemas.microsoft.com/office/drawing/2014/main" id="{C8B49BCC-9241-4670-ACEF-9C1C25398A9E}"/>
              </a:ext>
            </a:extLst>
          </p:cNvPr>
          <p:cNvSpPr>
            <a:spLocks noGrp="1"/>
          </p:cNvSpPr>
          <p:nvPr>
            <p:ph sz="quarter" idx="12" hasCustomPrompt="1"/>
          </p:nvPr>
        </p:nvSpPr>
        <p:spPr>
          <a:xfrm>
            <a:off x="456201" y="1180224"/>
            <a:ext cx="11272729" cy="4910536"/>
          </a:xfrm>
          <a:prstGeom prst="rect">
            <a:avLst/>
          </a:prstGeom>
        </p:spPr>
        <p:txBody>
          <a:bodyPr/>
          <a:lstStyle>
            <a:lvl1pPr marL="0" indent="0">
              <a:buNone/>
              <a:defRPr sz="1600" b="0"/>
            </a:lvl1pPr>
          </a:lstStyle>
          <a:p>
            <a:pPr lvl="0"/>
            <a:r>
              <a:rPr lang="en-US" altLang="zh-TW" dirty="0"/>
              <a:t>Click icon to add media</a:t>
            </a:r>
            <a:endParaRPr lang="zh-TW" altLang="en-US" dirty="0"/>
          </a:p>
        </p:txBody>
      </p:sp>
    </p:spTree>
    <p:extLst>
      <p:ext uri="{BB962C8B-B14F-4D97-AF65-F5344CB8AC3E}">
        <p14:creationId xmlns:p14="http://schemas.microsoft.com/office/powerpoint/2010/main" val="84695919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cer Title+Two Column Contents">
    <p:spTree>
      <p:nvGrpSpPr>
        <p:cNvPr id="1" name=""/>
        <p:cNvGrpSpPr/>
        <p:nvPr/>
      </p:nvGrpSpPr>
      <p:grpSpPr>
        <a:xfrm>
          <a:off x="0" y="0"/>
          <a:ext cx="0" cy="0"/>
          <a:chOff x="0" y="0"/>
          <a:chExt cx="0" cy="0"/>
        </a:xfrm>
      </p:grpSpPr>
      <p:sp>
        <p:nvSpPr>
          <p:cNvPr id="31" name="Shape 31"/>
          <p:cNvSpPr>
            <a:spLocks noGrp="1"/>
          </p:cNvSpPr>
          <p:nvPr>
            <p:ph type="title" hasCustomPrompt="1"/>
          </p:nvPr>
        </p:nvSpPr>
        <p:spPr>
          <a:prstGeom prst="rect">
            <a:avLst/>
          </a:prstGeom>
          <a:ln w="12700">
            <a:miter lim="400000"/>
          </a:ln>
        </p:spPr>
        <p:txBody>
          <a:bodyPr lIns="0" tIns="0" rIns="0" bIns="0">
            <a:noAutofit/>
          </a:bodyPr>
          <a:lstStyle>
            <a:lvl1pPr>
              <a:defRPr/>
            </a:lvl1pPr>
          </a:lstStyle>
          <a:p>
            <a:pPr lvl="0"/>
            <a:r>
              <a:rPr dirty="0"/>
              <a:t>Page Title Goes Here in Title Case 2</a:t>
            </a:r>
            <a:r>
              <a:rPr lang="en-US" altLang="zh-TW" dirty="0"/>
              <a:t>4</a:t>
            </a:r>
            <a:r>
              <a:rPr dirty="0"/>
              <a:t>pts</a:t>
            </a:r>
          </a:p>
        </p:txBody>
      </p:sp>
      <p:sp>
        <p:nvSpPr>
          <p:cNvPr id="32" name="Shape 32"/>
          <p:cNvSpPr>
            <a:spLocks noGrp="1"/>
          </p:cNvSpPr>
          <p:nvPr>
            <p:ph type="sldNum" sz="quarter" idx="2"/>
          </p:nvPr>
        </p:nvSpPr>
        <p:spPr>
          <a:prstGeom prst="rect">
            <a:avLst/>
          </a:prstGeom>
        </p:spPr>
        <p:txBody>
          <a:bodyPr/>
          <a:lstStyle/>
          <a:p>
            <a:fld id="{86CB4B4D-7CA3-9044-876B-883B54F8677D}" type="slidenum">
              <a:rPr>
                <a:solidFill>
                  <a:srgbClr val="5A5A5C"/>
                </a:solidFill>
              </a:rPr>
              <a:pPr/>
              <a:t>‹nº›</a:t>
            </a:fld>
            <a:endParaRPr>
              <a:solidFill>
                <a:srgbClr val="5A5A5C"/>
              </a:solidFill>
            </a:endParaRPr>
          </a:p>
        </p:txBody>
      </p:sp>
      <p:sp>
        <p:nvSpPr>
          <p:cNvPr id="33" name="Shape 33"/>
          <p:cNvSpPr>
            <a:spLocks noGrp="1"/>
          </p:cNvSpPr>
          <p:nvPr>
            <p:ph type="body" sz="half" idx="1" hasCustomPrompt="1"/>
          </p:nvPr>
        </p:nvSpPr>
        <p:spPr>
          <a:xfrm>
            <a:off x="479829" y="1283944"/>
            <a:ext cx="5473324" cy="4836585"/>
          </a:xfrm>
          <a:prstGeom prst="rect">
            <a:avLst/>
          </a:prstGeom>
        </p:spPr>
        <p:txBody>
          <a:bodyPr>
            <a:noAutofit/>
          </a:bodyPr>
          <a:lstStyle>
            <a:lvl2pPr>
              <a:defRPr>
                <a:solidFill>
                  <a:srgbClr val="898989"/>
                </a:solidFill>
              </a:defRPr>
            </a:lvl2pPr>
            <a:lvl3pPr>
              <a:defRPr>
                <a:solidFill>
                  <a:srgbClr val="898989"/>
                </a:solidFill>
              </a:defRPr>
            </a:lvl3pPr>
            <a:lvl4pPr>
              <a:defRPr>
                <a:solidFill>
                  <a:srgbClr val="898989"/>
                </a:solidFill>
              </a:defRPr>
            </a:lvl4pPr>
            <a:lvl5pPr>
              <a:defRPr>
                <a:solidFill>
                  <a:srgbClr val="898989"/>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
        <p:nvSpPr>
          <p:cNvPr id="34" name="Shape 34"/>
          <p:cNvSpPr>
            <a:spLocks noGrp="1"/>
          </p:cNvSpPr>
          <p:nvPr>
            <p:ph type="body" sz="half" idx="13" hasCustomPrompt="1"/>
          </p:nvPr>
        </p:nvSpPr>
        <p:spPr>
          <a:xfrm>
            <a:off x="6249291" y="1283944"/>
            <a:ext cx="5451992" cy="483658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a:p>
            <a:endParaRPr dirty="0"/>
          </a:p>
        </p:txBody>
      </p:sp>
    </p:spTree>
    <p:extLst>
      <p:ext uri="{BB962C8B-B14F-4D97-AF65-F5344CB8AC3E}">
        <p14:creationId xmlns:p14="http://schemas.microsoft.com/office/powerpoint/2010/main" val="1556484463"/>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Acer Title+Two Column Contents">
    <p:spTree>
      <p:nvGrpSpPr>
        <p:cNvPr id="1" name=""/>
        <p:cNvGrpSpPr/>
        <p:nvPr/>
      </p:nvGrpSpPr>
      <p:grpSpPr>
        <a:xfrm>
          <a:off x="0" y="0"/>
          <a:ext cx="0" cy="0"/>
          <a:chOff x="0" y="0"/>
          <a:chExt cx="0" cy="0"/>
        </a:xfrm>
      </p:grpSpPr>
      <p:sp>
        <p:nvSpPr>
          <p:cNvPr id="31" name="Shape 31"/>
          <p:cNvSpPr>
            <a:spLocks noGrp="1"/>
          </p:cNvSpPr>
          <p:nvPr>
            <p:ph type="title" hasCustomPrompt="1"/>
          </p:nvPr>
        </p:nvSpPr>
        <p:spPr>
          <a:prstGeom prst="rect">
            <a:avLst/>
          </a:prstGeom>
          <a:ln w="12700">
            <a:miter lim="400000"/>
          </a:ln>
        </p:spPr>
        <p:txBody>
          <a:bodyPr lIns="0" tIns="0" rIns="0" bIns="0">
            <a:noAutofit/>
          </a:bodyPr>
          <a:lstStyle>
            <a:lvl1pPr>
              <a:defRPr/>
            </a:lvl1pPr>
          </a:lstStyle>
          <a:p>
            <a:pPr lvl="0"/>
            <a:r>
              <a:rPr dirty="0"/>
              <a:t>Page Title Goes Here in Title Case 2</a:t>
            </a:r>
            <a:r>
              <a:rPr lang="en-US" altLang="zh-TW" dirty="0"/>
              <a:t>4</a:t>
            </a:r>
            <a:r>
              <a:rPr dirty="0"/>
              <a:t>pts</a:t>
            </a:r>
          </a:p>
        </p:txBody>
      </p:sp>
      <p:sp>
        <p:nvSpPr>
          <p:cNvPr id="32" name="Shape 32"/>
          <p:cNvSpPr>
            <a:spLocks noGrp="1"/>
          </p:cNvSpPr>
          <p:nvPr>
            <p:ph type="sldNum" sz="quarter" idx="2"/>
          </p:nvPr>
        </p:nvSpPr>
        <p:spPr>
          <a:prstGeom prst="rect">
            <a:avLst/>
          </a:prstGeom>
        </p:spPr>
        <p:txBody>
          <a:bodyPr/>
          <a:lstStyle/>
          <a:p>
            <a:fld id="{86CB4B4D-7CA3-9044-876B-883B54F8677D}" type="slidenum">
              <a:t>‹nº›</a:t>
            </a:fld>
            <a:endParaRPr/>
          </a:p>
        </p:txBody>
      </p:sp>
      <p:sp>
        <p:nvSpPr>
          <p:cNvPr id="33" name="Shape 33"/>
          <p:cNvSpPr>
            <a:spLocks noGrp="1"/>
          </p:cNvSpPr>
          <p:nvPr>
            <p:ph type="body" sz="half" idx="1" hasCustomPrompt="1"/>
          </p:nvPr>
        </p:nvSpPr>
        <p:spPr>
          <a:xfrm>
            <a:off x="479829" y="1283944"/>
            <a:ext cx="5473324" cy="4836585"/>
          </a:xfrm>
          <a:prstGeom prst="rect">
            <a:avLst/>
          </a:prstGeom>
        </p:spPr>
        <p:txBody>
          <a:bodyPr>
            <a:noAutofit/>
          </a:bodyPr>
          <a:lstStyle>
            <a:lvl2pPr>
              <a:defRPr>
                <a:solidFill>
                  <a:srgbClr val="898989"/>
                </a:solidFill>
              </a:defRPr>
            </a:lvl2pPr>
            <a:lvl3pPr>
              <a:defRPr>
                <a:solidFill>
                  <a:srgbClr val="898989"/>
                </a:solidFill>
              </a:defRPr>
            </a:lvl3pPr>
            <a:lvl4pPr>
              <a:defRPr>
                <a:solidFill>
                  <a:srgbClr val="898989"/>
                </a:solidFill>
              </a:defRPr>
            </a:lvl4pPr>
            <a:lvl5pPr>
              <a:defRPr>
                <a:solidFill>
                  <a:srgbClr val="898989"/>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p:txBody>
      </p:sp>
      <p:sp>
        <p:nvSpPr>
          <p:cNvPr id="34" name="Shape 34"/>
          <p:cNvSpPr>
            <a:spLocks noGrp="1"/>
          </p:cNvSpPr>
          <p:nvPr>
            <p:ph type="body" sz="half" idx="13" hasCustomPrompt="1"/>
          </p:nvPr>
        </p:nvSpPr>
        <p:spPr>
          <a:xfrm>
            <a:off x="6249291" y="1283944"/>
            <a:ext cx="5451992" cy="4836585"/>
          </a:xfrm>
          <a:prstGeom prst="rect">
            <a:avLst/>
          </a:prstGeom>
        </p:spPr>
        <p:txBody>
          <a:bodyPr>
            <a:noAutofit/>
          </a:bodyPr>
          <a:lstStyle>
            <a:lvl2pPr>
              <a:defRPr>
                <a:solidFill>
                  <a:srgbClr val="89898B"/>
                </a:solidFill>
              </a:defRPr>
            </a:lvl2pPr>
            <a:lvl3pPr>
              <a:defRPr>
                <a:solidFill>
                  <a:srgbClr val="89898B"/>
                </a:solidFill>
              </a:defRPr>
            </a:lvl3pPr>
            <a:lvl4pPr>
              <a:defRPr>
                <a:solidFill>
                  <a:srgbClr val="89898B"/>
                </a:solidFill>
              </a:defRPr>
            </a:lvl4pPr>
            <a:lvl5pPr>
              <a:defRPr>
                <a:solidFill>
                  <a:srgbClr val="89898B"/>
                </a:solidFill>
              </a:defRPr>
            </a:lvl5pPr>
          </a:lstStyle>
          <a:p>
            <a:r>
              <a:rPr lang="en-US" altLang="zh-TW" dirty="0"/>
              <a:t>Subtitle text goes here in sentence case16pts.</a:t>
            </a:r>
          </a:p>
          <a:p>
            <a:pPr lvl="1"/>
            <a:r>
              <a:rPr lang="en-US" altLang="zh-TW" dirty="0"/>
              <a:t>Body text goes here in sentence case14pts.</a:t>
            </a:r>
          </a:p>
          <a:p>
            <a:pPr lvl="2"/>
            <a:r>
              <a:rPr lang="en-US" altLang="zh-TW" dirty="0"/>
              <a:t>First bulleted text goes here in sentence case12pts</a:t>
            </a:r>
          </a:p>
          <a:p>
            <a:pPr lvl="3"/>
            <a:r>
              <a:rPr lang="en-US" altLang="zh-TW" dirty="0"/>
              <a:t>Second bulleted text goes here in sentence case12pts</a:t>
            </a:r>
          </a:p>
          <a:p>
            <a:pPr lvl="4"/>
            <a:r>
              <a:rPr lang="en-US" altLang="zh-TW" dirty="0"/>
              <a:t>Third bulleted text goes here in sentence case12pts</a:t>
            </a:r>
          </a:p>
          <a:p>
            <a:endParaRPr dirty="0"/>
          </a:p>
        </p:txBody>
      </p:sp>
    </p:spTree>
    <p:extLst>
      <p:ext uri="{BB962C8B-B14F-4D97-AF65-F5344CB8AC3E}">
        <p14:creationId xmlns:p14="http://schemas.microsoft.com/office/powerpoint/2010/main" val="345599551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Acer Statement/Quote+Acer Green BG">
    <p:bg>
      <p:bgPr>
        <a:solidFill>
          <a:schemeClr val="accent1"/>
        </a:solidFill>
        <a:effectLst/>
      </p:bgPr>
    </p:bg>
    <p:spTree>
      <p:nvGrpSpPr>
        <p:cNvPr id="1" name=""/>
        <p:cNvGrpSpPr/>
        <p:nvPr/>
      </p:nvGrpSpPr>
      <p:grpSpPr>
        <a:xfrm>
          <a:off x="0" y="0"/>
          <a:ext cx="0" cy="0"/>
          <a:chOff x="0" y="0"/>
          <a:chExt cx="0" cy="0"/>
        </a:xfrm>
      </p:grpSpPr>
      <p:sp>
        <p:nvSpPr>
          <p:cNvPr id="86" name="Shape 86"/>
          <p:cNvSpPr>
            <a:spLocks noGrp="1"/>
          </p:cNvSpPr>
          <p:nvPr>
            <p:ph type="sldNum" sz="quarter" idx="2"/>
          </p:nvPr>
        </p:nvSpPr>
        <p:spPr>
          <a:prstGeom prst="rect">
            <a:avLst/>
          </a:prstGeom>
        </p:spPr>
        <p:txBody>
          <a:bodyPr/>
          <a:lstStyle>
            <a:lvl1pPr>
              <a:defRPr>
                <a:solidFill>
                  <a:schemeClr val="accent2">
                    <a:lumOff val="44000"/>
                  </a:schemeClr>
                </a:solidFill>
              </a:defRPr>
            </a:lvl1pPr>
          </a:lstStyle>
          <a:p>
            <a:fld id="{86CB4B4D-7CA3-9044-876B-883B54F8677D}" type="slidenum">
              <a:t>‹nº›</a:t>
            </a:fld>
            <a:endParaRPr/>
          </a:p>
        </p:txBody>
      </p:sp>
      <p:sp>
        <p:nvSpPr>
          <p:cNvPr id="87" name="Shape 87"/>
          <p:cNvSpPr>
            <a:spLocks noGrp="1"/>
          </p:cNvSpPr>
          <p:nvPr>
            <p:ph type="title" hasCustomPrompt="1"/>
          </p:nvPr>
        </p:nvSpPr>
        <p:spPr>
          <a:xfrm>
            <a:off x="486833" y="1701122"/>
            <a:ext cx="11216219" cy="2177149"/>
          </a:xfrm>
          <a:prstGeom prst="rect">
            <a:avLst/>
          </a:prstGeom>
        </p:spPr>
        <p:txBody>
          <a:bodyPr anchor="b"/>
          <a:lstStyle>
            <a:lvl1pPr algn="ctr">
              <a:lnSpc>
                <a:spcPct val="75000"/>
              </a:lnSpc>
              <a:defRPr sz="6933" b="0">
                <a:solidFill>
                  <a:schemeClr val="accent2">
                    <a:lumOff val="44000"/>
                  </a:schemeClr>
                </a:solidFill>
                <a:latin typeface="Acer Foco Black"/>
                <a:ea typeface="Acer Foco Black"/>
                <a:cs typeface="Acer Foco Black"/>
                <a:sym typeface="Acer Foco Black"/>
              </a:defRPr>
            </a:lvl1pPr>
          </a:lstStyle>
          <a:p>
            <a:r>
              <a:rPr lang="en-US" dirty="0"/>
              <a:t>SHORT QUOTE GOES HERE IN UPPERCASE 52PTS </a:t>
            </a:r>
          </a:p>
        </p:txBody>
      </p:sp>
      <p:sp>
        <p:nvSpPr>
          <p:cNvPr id="88" name="Shape 88"/>
          <p:cNvSpPr>
            <a:spLocks noGrp="1"/>
          </p:cNvSpPr>
          <p:nvPr>
            <p:ph type="body" sz="quarter" idx="1" hasCustomPrompt="1"/>
          </p:nvPr>
        </p:nvSpPr>
        <p:spPr>
          <a:xfrm>
            <a:off x="486833" y="3885209"/>
            <a:ext cx="11216219" cy="904223"/>
          </a:xfrm>
          <a:prstGeom prst="rect">
            <a:avLst/>
          </a:prstGeom>
        </p:spPr>
        <p:txBody>
          <a:bodyPr>
            <a:noAutofit/>
          </a:bodyPr>
          <a:lstStyle>
            <a:lvl1pPr algn="ctr">
              <a:defRPr sz="2133">
                <a:solidFill>
                  <a:schemeClr val="accent2">
                    <a:lumOff val="44000"/>
                  </a:schemeClr>
                </a:solidFill>
              </a:defRPr>
            </a:lvl1pPr>
          </a:lstStyle>
          <a:p>
            <a:r>
              <a:rPr dirty="0"/>
              <a:t>Explanatory information goes here in sentence case 1</a:t>
            </a:r>
            <a:r>
              <a:rPr lang="en-US" altLang="zh-TW" dirty="0"/>
              <a:t>6</a:t>
            </a:r>
            <a:r>
              <a:rPr dirty="0"/>
              <a:t>pts.</a:t>
            </a:r>
          </a:p>
        </p:txBody>
      </p:sp>
      <p:sp>
        <p:nvSpPr>
          <p:cNvPr id="8" name="Shape 2"/>
          <p:cNvSpPr/>
          <p:nvPr userDrawn="1"/>
        </p:nvSpPr>
        <p:spPr>
          <a:xfrm>
            <a:off x="904124" y="6482219"/>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r>
              <a:rPr sz="800" dirty="0">
                <a:solidFill>
                  <a:schemeClr val="bg1"/>
                </a:solidFill>
              </a:rPr>
              <a:t>CONFIDENTIAL</a:t>
            </a:r>
          </a:p>
        </p:txBody>
      </p:sp>
      <p:pic>
        <p:nvPicPr>
          <p:cNvPr id="10" name="圖形 9">
            <a:extLst>
              <a:ext uri="{FF2B5EF4-FFF2-40B4-BE49-F238E27FC236}">
                <a16:creationId xmlns:a16="http://schemas.microsoft.com/office/drawing/2014/main" id="{B451C161-80BD-43F2-A569-A0B675A660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7613" y="6486345"/>
            <a:ext cx="362323" cy="86400"/>
          </a:xfrm>
          <a:prstGeom prst="rect">
            <a:avLst/>
          </a:prstGeom>
        </p:spPr>
      </p:pic>
    </p:spTree>
    <p:extLst>
      <p:ext uri="{BB962C8B-B14F-4D97-AF65-F5344CB8AC3E}">
        <p14:creationId xmlns:p14="http://schemas.microsoft.com/office/powerpoint/2010/main" val="80103753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cer Long Statement/Quote+White BG">
    <p:spTree>
      <p:nvGrpSpPr>
        <p:cNvPr id="1" name=""/>
        <p:cNvGrpSpPr/>
        <p:nvPr/>
      </p:nvGrpSpPr>
      <p:grpSpPr>
        <a:xfrm>
          <a:off x="0" y="0"/>
          <a:ext cx="0" cy="0"/>
          <a:chOff x="0" y="0"/>
          <a:chExt cx="0" cy="0"/>
        </a:xfrm>
      </p:grpSpPr>
      <p:sp>
        <p:nvSpPr>
          <p:cNvPr id="210" name="Shape 210"/>
          <p:cNvSpPr>
            <a:spLocks noGrp="1"/>
          </p:cNvSpPr>
          <p:nvPr>
            <p:ph type="sldNum" sz="quarter" idx="2"/>
          </p:nvPr>
        </p:nvSpPr>
        <p:spPr>
          <a:xfrm>
            <a:off x="11644490" y="6491103"/>
            <a:ext cx="163506" cy="123111"/>
          </a:xfrm>
          <a:prstGeom prst="rect">
            <a:avLst/>
          </a:prstGeom>
        </p:spPr>
        <p:txBody>
          <a:bodyPr/>
          <a:lstStyle/>
          <a:p>
            <a:fld id="{86CB4B4D-7CA3-9044-876B-883B54F8677D}" type="slidenum">
              <a:t>‹nº›</a:t>
            </a:fld>
            <a:endParaRPr/>
          </a:p>
        </p:txBody>
      </p:sp>
      <p:sp>
        <p:nvSpPr>
          <p:cNvPr id="211" name="Shape 211"/>
          <p:cNvSpPr>
            <a:spLocks noGrp="1"/>
          </p:cNvSpPr>
          <p:nvPr>
            <p:ph type="title" hasCustomPrompt="1"/>
          </p:nvPr>
        </p:nvSpPr>
        <p:spPr>
          <a:xfrm>
            <a:off x="486833" y="1685278"/>
            <a:ext cx="11216219" cy="2177149"/>
          </a:xfrm>
          <a:prstGeom prst="rect">
            <a:avLst/>
          </a:prstGeom>
        </p:spPr>
        <p:txBody>
          <a:bodyPr anchor="b"/>
          <a:lstStyle>
            <a:lvl1pPr algn="ctr">
              <a:lnSpc>
                <a:spcPct val="75000"/>
              </a:lnSpc>
              <a:defRPr sz="5333" b="1">
                <a:solidFill>
                  <a:schemeClr val="accent1"/>
                </a:solidFill>
                <a:latin typeface="Acer Foco Black"/>
                <a:ea typeface="Acer Foco Black"/>
                <a:cs typeface="Acer Foco Black"/>
                <a:sym typeface="Acer Foco Black"/>
              </a:defRPr>
            </a:lvl1pPr>
          </a:lstStyle>
          <a:p>
            <a:r>
              <a:rPr lang="en-US" altLang="zh-TW" dirty="0"/>
              <a:t>LONG QUOTE GOES HERE IN UPPERCASE 40PTS </a:t>
            </a:r>
            <a:endParaRPr lang="en-US" dirty="0"/>
          </a:p>
        </p:txBody>
      </p:sp>
      <p:sp>
        <p:nvSpPr>
          <p:cNvPr id="212" name="Shape 212"/>
          <p:cNvSpPr>
            <a:spLocks noGrp="1"/>
          </p:cNvSpPr>
          <p:nvPr>
            <p:ph type="body" sz="quarter" idx="1" hasCustomPrompt="1"/>
          </p:nvPr>
        </p:nvSpPr>
        <p:spPr>
          <a:xfrm>
            <a:off x="486833" y="3869366"/>
            <a:ext cx="11216219" cy="904223"/>
          </a:xfrm>
          <a:prstGeom prst="rect">
            <a:avLst/>
          </a:prstGeom>
        </p:spPr>
        <p:txBody>
          <a:bodyPr/>
          <a:lstStyle>
            <a:lvl1pPr algn="ctr">
              <a:defRPr sz="2133" b="0">
                <a:solidFill>
                  <a:schemeClr val="accent5"/>
                </a:solidFill>
              </a:defRPr>
            </a:lvl1pPr>
            <a:lvl2pPr indent="609585" algn="ctr">
              <a:defRPr sz="2000"/>
            </a:lvl2pPr>
            <a:lvl3pPr marL="0" indent="1219170" algn="ctr">
              <a:buSzTx/>
              <a:buNone/>
              <a:defRPr sz="2000"/>
            </a:lvl3pPr>
            <a:lvl4pPr marL="0" indent="1828754" algn="ctr">
              <a:buSzTx/>
              <a:buNone/>
              <a:defRPr sz="2000"/>
            </a:lvl4pPr>
            <a:lvl5pPr marL="0" indent="2438339" algn="ctr">
              <a:buSzTx/>
              <a:buNone/>
              <a:defRPr sz="2000"/>
            </a:lvl5pPr>
          </a:lstStyle>
          <a:p>
            <a:r>
              <a:rPr lang="en-US" altLang="zh-TW" dirty="0"/>
              <a:t>Explanatory information goes here in sentence case 16pts.</a:t>
            </a:r>
          </a:p>
        </p:txBody>
      </p:sp>
      <p:sp>
        <p:nvSpPr>
          <p:cNvPr id="8"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pic>
        <p:nvPicPr>
          <p:cNvPr id="9" name="圖形 8">
            <a:extLst>
              <a:ext uri="{FF2B5EF4-FFF2-40B4-BE49-F238E27FC236}">
                <a16:creationId xmlns:a16="http://schemas.microsoft.com/office/drawing/2014/main" id="{E9FA2129-E57C-44EE-92CC-F7C8B8C4B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209551726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cer Closing Slide">
    <p:spTree>
      <p:nvGrpSpPr>
        <p:cNvPr id="1" name=""/>
        <p:cNvGrpSpPr/>
        <p:nvPr/>
      </p:nvGrpSpPr>
      <p:grpSpPr>
        <a:xfrm>
          <a:off x="0" y="0"/>
          <a:ext cx="0" cy="0"/>
          <a:chOff x="0" y="0"/>
          <a:chExt cx="0" cy="0"/>
        </a:xfrm>
      </p:grpSpPr>
      <p:sp>
        <p:nvSpPr>
          <p:cNvPr id="2" name="Rectangle 1"/>
          <p:cNvSpPr/>
          <p:nvPr userDrawn="1"/>
        </p:nvSpPr>
        <p:spPr>
          <a:xfrm>
            <a:off x="605754" y="2723791"/>
            <a:ext cx="11099620" cy="1231107"/>
          </a:xfrm>
          <a:prstGeom prst="rect">
            <a:avLst/>
          </a:prstGeom>
        </p:spPr>
        <p:txBody>
          <a:bodyPr wrap="none">
            <a:noAutofit/>
          </a:bodyPr>
          <a:lstStyle/>
          <a:p>
            <a:r>
              <a:rPr lang="en-US" altLang="zh-TW" sz="7200" b="1" i="0" u="none" strike="noStrike" cap="none" spc="0" baseline="0" dirty="0">
                <a:ln>
                  <a:noFill/>
                </a:ln>
                <a:solidFill>
                  <a:schemeClr val="accent1"/>
                </a:solidFill>
                <a:effectLst/>
                <a:uFillTx/>
                <a:latin typeface="Acer Foco Black" charset="0"/>
                <a:ea typeface="Acer Foco Black" charset="0"/>
                <a:cs typeface="Acer Foco Black" charset="0"/>
                <a:sym typeface="Acer Foco"/>
              </a:rPr>
              <a:t>THE BEST IS YET TO COME</a:t>
            </a:r>
          </a:p>
        </p:txBody>
      </p:sp>
      <p:sp>
        <p:nvSpPr>
          <p:cNvPr id="5"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7" name="圖形 6">
            <a:extLst>
              <a:ext uri="{FF2B5EF4-FFF2-40B4-BE49-F238E27FC236}">
                <a16:creationId xmlns:a16="http://schemas.microsoft.com/office/drawing/2014/main" id="{B90B1CD6-A179-4217-95C7-E61C944A51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Tree>
    <p:extLst>
      <p:ext uri="{BB962C8B-B14F-4D97-AF65-F5344CB8AC3E}">
        <p14:creationId xmlns:p14="http://schemas.microsoft.com/office/powerpoint/2010/main" val="3467739202"/>
      </p:ext>
    </p:extLst>
  </p:cSld>
  <p:clrMapOvr>
    <a:masterClrMapping/>
  </p:clrMapOvr>
  <p:transition spd="med"/>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cer Blank">
    <p:spTree>
      <p:nvGrpSpPr>
        <p:cNvPr id="1" name=""/>
        <p:cNvGrpSpPr/>
        <p:nvPr/>
      </p:nvGrpSpPr>
      <p:grpSpPr>
        <a:xfrm>
          <a:off x="0" y="0"/>
          <a:ext cx="0" cy="0"/>
          <a:chOff x="0" y="0"/>
          <a:chExt cx="0" cy="0"/>
        </a:xfrm>
      </p:grpSpPr>
      <p:sp>
        <p:nvSpPr>
          <p:cNvPr id="187" name="Shape 187"/>
          <p:cNvSpPr/>
          <p:nvPr/>
        </p:nvSpPr>
        <p:spPr>
          <a:xfrm>
            <a:off x="486834" y="2207577"/>
            <a:ext cx="2888611" cy="66479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3600" b="1">
                <a:solidFill>
                  <a:schemeClr val="accent2">
                    <a:lumOff val="44000"/>
                  </a:schemeClr>
                </a:solidFill>
                <a:latin typeface="Acer Foco Black"/>
                <a:ea typeface="Acer Foco Black"/>
                <a:cs typeface="Acer Foco Black"/>
                <a:sym typeface="Acer Foco Black"/>
              </a:defRPr>
            </a:lvl1pPr>
          </a:lstStyle>
          <a:p>
            <a:r>
              <a:rPr sz="4800"/>
              <a:t>Thank you</a:t>
            </a:r>
          </a:p>
        </p:txBody>
      </p:sp>
      <p:sp>
        <p:nvSpPr>
          <p:cNvPr id="6"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r>
              <a:rPr sz="800">
                <a:solidFill>
                  <a:srgbClr val="89898B"/>
                </a:solidFill>
                <a:latin typeface="Acer Foco" charset="0"/>
                <a:ea typeface="Acer Foco" charset="0"/>
                <a:cs typeface="Acer Foco" charset="0"/>
              </a:rPr>
              <a:t>CONFIDENTIAL</a:t>
            </a:r>
            <a:endParaRPr sz="800" dirty="0">
              <a:solidFill>
                <a:srgbClr val="89898B"/>
              </a:solidFill>
              <a:latin typeface="Acer Foco" charset="0"/>
              <a:ea typeface="Acer Foco" charset="0"/>
              <a:cs typeface="Acer Foco" charset="0"/>
            </a:endParaRPr>
          </a:p>
        </p:txBody>
      </p:sp>
      <p:pic>
        <p:nvPicPr>
          <p:cNvPr id="8" name="圖形 7">
            <a:extLst>
              <a:ext uri="{FF2B5EF4-FFF2-40B4-BE49-F238E27FC236}">
                <a16:creationId xmlns:a16="http://schemas.microsoft.com/office/drawing/2014/main" id="{2A6638ED-3898-410E-9979-D5B809E29A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9" name="Shape 4">
            <a:extLst>
              <a:ext uri="{FF2B5EF4-FFF2-40B4-BE49-F238E27FC236}">
                <a16:creationId xmlns:a16="http://schemas.microsoft.com/office/drawing/2014/main" id="{FE107D0F-6FE7-4066-A754-F1862A8A01E1}"/>
              </a:ext>
            </a:extLst>
          </p:cNvPr>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905159566"/>
      </p:ext>
    </p:extLst>
  </p:cSld>
  <p:clrMapOvr>
    <a:masterClrMapping/>
  </p:clrMapOvr>
  <p:transition spd="med"/>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er Long Statement/Quote+White BG">
    <p:spTree>
      <p:nvGrpSpPr>
        <p:cNvPr id="1" name=""/>
        <p:cNvGrpSpPr/>
        <p:nvPr/>
      </p:nvGrpSpPr>
      <p:grpSpPr>
        <a:xfrm>
          <a:off x="0" y="0"/>
          <a:ext cx="0" cy="0"/>
          <a:chOff x="0" y="0"/>
          <a:chExt cx="0" cy="0"/>
        </a:xfrm>
      </p:grpSpPr>
      <p:sp>
        <p:nvSpPr>
          <p:cNvPr id="210" name="Shape 210"/>
          <p:cNvSpPr>
            <a:spLocks noGrp="1"/>
          </p:cNvSpPr>
          <p:nvPr>
            <p:ph type="sldNum" sz="quarter" idx="2"/>
          </p:nvPr>
        </p:nvSpPr>
        <p:spPr>
          <a:xfrm>
            <a:off x="11644490" y="6491103"/>
            <a:ext cx="163506" cy="123111"/>
          </a:xfrm>
          <a:prstGeom prst="rect">
            <a:avLst/>
          </a:prstGeom>
        </p:spPr>
        <p:txBody>
          <a:bodyPr/>
          <a:lstStyle/>
          <a:p>
            <a:fld id="{86CB4B4D-7CA3-9044-876B-883B54F8677D}" type="slidenum">
              <a:rPr>
                <a:solidFill>
                  <a:srgbClr val="5A5A5C"/>
                </a:solidFill>
              </a:rPr>
              <a:pPr/>
              <a:t>‹nº›</a:t>
            </a:fld>
            <a:endParaRPr>
              <a:solidFill>
                <a:srgbClr val="5A5A5C"/>
              </a:solidFill>
            </a:endParaRPr>
          </a:p>
        </p:txBody>
      </p:sp>
      <p:sp>
        <p:nvSpPr>
          <p:cNvPr id="211" name="Shape 211"/>
          <p:cNvSpPr>
            <a:spLocks noGrp="1"/>
          </p:cNvSpPr>
          <p:nvPr>
            <p:ph type="title" hasCustomPrompt="1"/>
          </p:nvPr>
        </p:nvSpPr>
        <p:spPr>
          <a:xfrm>
            <a:off x="486833" y="1685278"/>
            <a:ext cx="11216219" cy="2177149"/>
          </a:xfrm>
          <a:prstGeom prst="rect">
            <a:avLst/>
          </a:prstGeom>
        </p:spPr>
        <p:txBody>
          <a:bodyPr anchor="b"/>
          <a:lstStyle>
            <a:lvl1pPr algn="ctr">
              <a:lnSpc>
                <a:spcPct val="75000"/>
              </a:lnSpc>
              <a:defRPr sz="5333" b="1">
                <a:solidFill>
                  <a:schemeClr val="accent1"/>
                </a:solidFill>
                <a:latin typeface="Acer Foco Black"/>
                <a:ea typeface="Acer Foco Black"/>
                <a:cs typeface="Acer Foco Black"/>
                <a:sym typeface="Acer Foco Black"/>
              </a:defRPr>
            </a:lvl1pPr>
          </a:lstStyle>
          <a:p>
            <a:r>
              <a:rPr lang="en-US" altLang="zh-TW" dirty="0"/>
              <a:t>LONG QUOTE GOES HERE IN UPPERCASE 40PTS </a:t>
            </a:r>
            <a:endParaRPr lang="en-US" dirty="0"/>
          </a:p>
        </p:txBody>
      </p:sp>
      <p:sp>
        <p:nvSpPr>
          <p:cNvPr id="212" name="Shape 212"/>
          <p:cNvSpPr>
            <a:spLocks noGrp="1"/>
          </p:cNvSpPr>
          <p:nvPr>
            <p:ph type="body" sz="quarter" idx="1" hasCustomPrompt="1"/>
          </p:nvPr>
        </p:nvSpPr>
        <p:spPr>
          <a:xfrm>
            <a:off x="486833" y="3869366"/>
            <a:ext cx="11216219" cy="904223"/>
          </a:xfrm>
          <a:prstGeom prst="rect">
            <a:avLst/>
          </a:prstGeom>
        </p:spPr>
        <p:txBody>
          <a:bodyPr/>
          <a:lstStyle>
            <a:lvl1pPr algn="ctr">
              <a:defRPr sz="2133" b="0">
                <a:solidFill>
                  <a:schemeClr val="accent5"/>
                </a:solidFill>
              </a:defRPr>
            </a:lvl1pPr>
            <a:lvl2pPr indent="609585" algn="ctr">
              <a:defRPr sz="2000"/>
            </a:lvl2pPr>
            <a:lvl3pPr marL="0" indent="1219170" algn="ctr">
              <a:buSzTx/>
              <a:buNone/>
              <a:defRPr sz="2000"/>
            </a:lvl3pPr>
            <a:lvl4pPr marL="0" indent="1828754" algn="ctr">
              <a:buSzTx/>
              <a:buNone/>
              <a:defRPr sz="2000"/>
            </a:lvl4pPr>
            <a:lvl5pPr marL="0" indent="2438339" algn="ctr">
              <a:buSzTx/>
              <a:buNone/>
              <a:defRPr sz="2000"/>
            </a:lvl5pPr>
          </a:lstStyle>
          <a:p>
            <a:r>
              <a:rPr lang="en-US" altLang="zh-TW" dirty="0"/>
              <a:t>Explanatory information goes here in sentence case 16pts.</a:t>
            </a:r>
          </a:p>
        </p:txBody>
      </p:sp>
      <p:sp>
        <p:nvSpPr>
          <p:cNvPr id="8"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pPr hangingPunct="0"/>
            <a:r>
              <a:rPr sz="800" kern="0" dirty="0">
                <a:solidFill>
                  <a:srgbClr val="89898B"/>
                </a:solidFill>
                <a:ea typeface="Acer Foco" charset="0"/>
                <a:cs typeface="Acer Foco" charset="0"/>
                <a:sym typeface="Acer Foco"/>
              </a:rPr>
              <a:t>CONFIDENTIAL</a:t>
            </a:r>
          </a:p>
        </p:txBody>
      </p:sp>
      <p:pic>
        <p:nvPicPr>
          <p:cNvPr id="9" name="圖形 8">
            <a:extLst>
              <a:ext uri="{FF2B5EF4-FFF2-40B4-BE49-F238E27FC236}">
                <a16:creationId xmlns:a16="http://schemas.microsoft.com/office/drawing/2014/main" id="{E9FA2129-E57C-44EE-92CC-F7C8B8C4B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hangingPunct="0"/>
            <a:endParaRPr lang="zh-TW" altLang="en-US" sz="2400" kern="0" dirty="0">
              <a:solidFill>
                <a:srgbClr val="000000"/>
              </a:solidFill>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62527526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cer Closing Slide">
    <p:spTree>
      <p:nvGrpSpPr>
        <p:cNvPr id="1" name=""/>
        <p:cNvGrpSpPr/>
        <p:nvPr/>
      </p:nvGrpSpPr>
      <p:grpSpPr>
        <a:xfrm>
          <a:off x="0" y="0"/>
          <a:ext cx="0" cy="0"/>
          <a:chOff x="0" y="0"/>
          <a:chExt cx="0" cy="0"/>
        </a:xfrm>
      </p:grpSpPr>
      <p:sp>
        <p:nvSpPr>
          <p:cNvPr id="2" name="Rectangle 1"/>
          <p:cNvSpPr/>
          <p:nvPr userDrawn="1"/>
        </p:nvSpPr>
        <p:spPr>
          <a:xfrm>
            <a:off x="605754" y="2723791"/>
            <a:ext cx="11099620" cy="1231107"/>
          </a:xfrm>
          <a:prstGeom prst="rect">
            <a:avLst/>
          </a:prstGeom>
        </p:spPr>
        <p:txBody>
          <a:bodyPr wrap="none">
            <a:noAutofit/>
          </a:bodyPr>
          <a:lstStyle/>
          <a:p>
            <a:pPr hangingPunct="0"/>
            <a:r>
              <a:rPr lang="en-US" altLang="zh-TW" sz="7200" b="1" kern="0" dirty="0">
                <a:solidFill>
                  <a:srgbClr val="80C342"/>
                </a:solidFill>
                <a:latin typeface="Acer Foco Black" charset="0"/>
                <a:ea typeface="Acer Foco Black" charset="0"/>
                <a:cs typeface="Acer Foco Black" charset="0"/>
                <a:sym typeface="Acer Foco"/>
              </a:rPr>
              <a:t>THE BEST IS YET TO COME</a:t>
            </a:r>
          </a:p>
        </p:txBody>
      </p:sp>
      <p:sp>
        <p:nvSpPr>
          <p:cNvPr id="5"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pPr hangingPunct="0"/>
            <a:r>
              <a:rPr sz="800" kern="0">
                <a:solidFill>
                  <a:srgbClr val="89898B"/>
                </a:solidFill>
                <a:ea typeface="Acer Foco" charset="0"/>
                <a:cs typeface="Acer Foco" charset="0"/>
                <a:sym typeface="Acer Foco"/>
              </a:rPr>
              <a:t>CONFIDENTIAL</a:t>
            </a:r>
            <a:endParaRPr sz="800" kern="0" dirty="0">
              <a:solidFill>
                <a:srgbClr val="89898B"/>
              </a:solidFill>
              <a:ea typeface="Acer Foco" charset="0"/>
              <a:cs typeface="Acer Foco" charset="0"/>
              <a:sym typeface="Acer Foco"/>
            </a:endParaRPr>
          </a:p>
        </p:txBody>
      </p:sp>
      <p:pic>
        <p:nvPicPr>
          <p:cNvPr id="7" name="圖形 6">
            <a:extLst>
              <a:ext uri="{FF2B5EF4-FFF2-40B4-BE49-F238E27FC236}">
                <a16:creationId xmlns:a16="http://schemas.microsoft.com/office/drawing/2014/main" id="{B90B1CD6-A179-4217-95C7-E61C944A51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Tree>
    <p:extLst>
      <p:ext uri="{BB962C8B-B14F-4D97-AF65-F5344CB8AC3E}">
        <p14:creationId xmlns:p14="http://schemas.microsoft.com/office/powerpoint/2010/main" val="3729662904"/>
      </p:ext>
    </p:extLst>
  </p:cSld>
  <p:clrMapOvr>
    <a:masterClrMapping/>
  </p:clrMapOvr>
  <p:transition spd="med"/>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cer Blank">
    <p:spTree>
      <p:nvGrpSpPr>
        <p:cNvPr id="1" name=""/>
        <p:cNvGrpSpPr/>
        <p:nvPr/>
      </p:nvGrpSpPr>
      <p:grpSpPr>
        <a:xfrm>
          <a:off x="0" y="0"/>
          <a:ext cx="0" cy="0"/>
          <a:chOff x="0" y="0"/>
          <a:chExt cx="0" cy="0"/>
        </a:xfrm>
      </p:grpSpPr>
      <p:sp>
        <p:nvSpPr>
          <p:cNvPr id="187" name="Shape 187"/>
          <p:cNvSpPr/>
          <p:nvPr/>
        </p:nvSpPr>
        <p:spPr>
          <a:xfrm>
            <a:off x="486834" y="2207577"/>
            <a:ext cx="2888611" cy="66479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3600" b="1">
                <a:solidFill>
                  <a:schemeClr val="accent2">
                    <a:lumOff val="44000"/>
                  </a:schemeClr>
                </a:solidFill>
                <a:latin typeface="Acer Foco Black"/>
                <a:ea typeface="Acer Foco Black"/>
                <a:cs typeface="Acer Foco Black"/>
                <a:sym typeface="Acer Foco Black"/>
              </a:defRPr>
            </a:lvl1pPr>
          </a:lstStyle>
          <a:p>
            <a:pPr hangingPunct="0"/>
            <a:r>
              <a:rPr sz="4800" kern="0">
                <a:solidFill>
                  <a:srgbClr val="8F8F8F">
                    <a:lumOff val="44000"/>
                  </a:srgbClr>
                </a:solidFill>
              </a:rPr>
              <a:t>Thank you</a:t>
            </a:r>
          </a:p>
        </p:txBody>
      </p:sp>
      <p:sp>
        <p:nvSpPr>
          <p:cNvPr id="6" name="Shape 2"/>
          <p:cNvSpPr/>
          <p:nvPr userDrawn="1"/>
        </p:nvSpPr>
        <p:spPr>
          <a:xfrm>
            <a:off x="901438" y="6483826"/>
            <a:ext cx="652423" cy="1108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90000"/>
              </a:lnSpc>
              <a:defRPr sz="600">
                <a:solidFill>
                  <a:schemeClr val="accent4"/>
                </a:solidFill>
              </a:defRPr>
            </a:lvl1pPr>
          </a:lstStyle>
          <a:p>
            <a:pPr hangingPunct="0"/>
            <a:r>
              <a:rPr sz="800" kern="0">
                <a:solidFill>
                  <a:srgbClr val="89898B"/>
                </a:solidFill>
                <a:ea typeface="Acer Foco" charset="0"/>
                <a:cs typeface="Acer Foco" charset="0"/>
                <a:sym typeface="Acer Foco"/>
              </a:rPr>
              <a:t>CONFIDENTIAL</a:t>
            </a:r>
            <a:endParaRPr sz="800" kern="0" dirty="0">
              <a:solidFill>
                <a:srgbClr val="89898B"/>
              </a:solidFill>
              <a:ea typeface="Acer Foco" charset="0"/>
              <a:cs typeface="Acer Foco" charset="0"/>
              <a:sym typeface="Acer Foco"/>
            </a:endParaRPr>
          </a:p>
        </p:txBody>
      </p:sp>
      <p:pic>
        <p:nvPicPr>
          <p:cNvPr id="8" name="圖形 7">
            <a:extLst>
              <a:ext uri="{FF2B5EF4-FFF2-40B4-BE49-F238E27FC236}">
                <a16:creationId xmlns:a16="http://schemas.microsoft.com/office/drawing/2014/main" id="{2A6638ED-3898-410E-9979-D5B809E29A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4105" y="6488199"/>
            <a:ext cx="353292" cy="84247"/>
          </a:xfrm>
          <a:prstGeom prst="rect">
            <a:avLst/>
          </a:prstGeom>
        </p:spPr>
      </p:pic>
      <p:sp>
        <p:nvSpPr>
          <p:cNvPr id="9" name="Shape 4">
            <a:extLst>
              <a:ext uri="{FF2B5EF4-FFF2-40B4-BE49-F238E27FC236}">
                <a16:creationId xmlns:a16="http://schemas.microsoft.com/office/drawing/2014/main" id="{FE107D0F-6FE7-4066-A754-F1862A8A01E1}"/>
              </a:ext>
            </a:extLst>
          </p:cNvPr>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rPr>
                <a:solidFill>
                  <a:srgbClr val="5A5A5C"/>
                </a:solidFill>
              </a:rPr>
              <a:pPr/>
              <a:t>‹nº›</a:t>
            </a:fld>
            <a:endParaRPr dirty="0">
              <a:solidFill>
                <a:srgbClr val="5A5A5C"/>
              </a:solidFill>
            </a:endParaRPr>
          </a:p>
        </p:txBody>
      </p:sp>
      <p:sp>
        <p:nvSpPr>
          <p:cNvPr id="10" name="矩形 9">
            <a:extLst>
              <a:ext uri="{FF2B5EF4-FFF2-40B4-BE49-F238E27FC236}">
                <a16:creationId xmlns:a16="http://schemas.microsoft.com/office/drawing/2014/main" id="{561D25AF-E3B1-4BEA-9FE1-040D30F36A90}"/>
              </a:ext>
            </a:extLst>
          </p:cNvPr>
          <p:cNvSpPr/>
          <p:nvPr userDrawn="1"/>
        </p:nvSpPr>
        <p:spPr>
          <a:xfrm>
            <a:off x="-1" y="6550225"/>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hangingPunct="0"/>
            <a:endParaRPr lang="zh-TW" altLang="en-US" sz="2400" kern="0" dirty="0">
              <a:solidFill>
                <a:srgbClr val="000000"/>
              </a:solidFill>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293951782"/>
      </p:ext>
    </p:extLst>
  </p:cSld>
  <p:clrMapOvr>
    <a:masterClrMapping/>
  </p:clrMapOvr>
  <p:transition spd="med"/>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ceptD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8FF61A-0075-D645-AE93-DF3A3AD6872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4541" y="353432"/>
            <a:ext cx="1513595" cy="379600"/>
          </a:xfrm>
          <a:prstGeom prst="rect">
            <a:avLst/>
          </a:prstGeom>
        </p:spPr>
      </p:pic>
      <p:sp>
        <p:nvSpPr>
          <p:cNvPr id="9" name="Shape 24">
            <a:extLst>
              <a:ext uri="{FF2B5EF4-FFF2-40B4-BE49-F238E27FC236}">
                <a16:creationId xmlns:a16="http://schemas.microsoft.com/office/drawing/2014/main" id="{7A3AA0B9-D17B-5D4F-BE16-289E671E60D4}"/>
              </a:ext>
            </a:extLst>
          </p:cNvPr>
          <p:cNvSpPr>
            <a:spLocks noGrp="1"/>
          </p:cNvSpPr>
          <p:nvPr>
            <p:ph type="body" idx="20" hasCustomPrompt="1"/>
          </p:nvPr>
        </p:nvSpPr>
        <p:spPr>
          <a:xfrm>
            <a:off x="453709" y="3664256"/>
            <a:ext cx="5773356" cy="437433"/>
          </a:xfrm>
          <a:prstGeom prst="rect">
            <a:avLst/>
          </a:prstGeom>
        </p:spPr>
        <p:txBody>
          <a:bodyPr>
            <a:noAutofit/>
          </a:bodyPr>
          <a:lstStyle>
            <a:lvl1pPr marL="0" marR="0" indent="0" algn="l" defTabSz="914377" rtl="0" eaLnBrk="1" fontAlgn="auto" latinLnBrk="0" hangingPunct="1">
              <a:lnSpc>
                <a:spcPts val="2000"/>
              </a:lnSpc>
              <a:spcBef>
                <a:spcPts val="1000"/>
              </a:spcBef>
              <a:spcAft>
                <a:spcPts val="0"/>
              </a:spcAft>
              <a:buClrTx/>
              <a:buSzTx/>
              <a:buFont typeface="Arial" panose="020B0604020202020204" pitchFamily="34" charset="0"/>
              <a:buNone/>
              <a:tabLst/>
              <a:defRPr sz="1600" b="0" i="0" baseline="0">
                <a:solidFill>
                  <a:schemeClr val="accent5"/>
                </a:solidFill>
                <a:latin typeface="Arial" panose="020B0604020202020204" pitchFamily="34" charset="0"/>
                <a:cs typeface="Arial" panose="020B0604020202020204" pitchFamily="34" charset="0"/>
              </a:defRPr>
            </a:lvl1pPr>
            <a:lvl2pPr marL="9525" indent="0">
              <a:lnSpc>
                <a:spcPts val="1800"/>
              </a:lnSpc>
              <a:buNone/>
              <a:tabLst/>
              <a:defRPr sz="1400" b="0" i="0">
                <a:solidFill>
                  <a:schemeClr val="accent5"/>
                </a:solidFill>
                <a:latin typeface="Arial" panose="020B0604020202020204" pitchFamily="34" charset="0"/>
                <a:cs typeface="Arial" panose="020B0604020202020204" pitchFamily="34" charset="0"/>
              </a:defRPr>
            </a:lvl2pPr>
            <a:lvl3pPr marL="630222" indent="-228594">
              <a:lnSpc>
                <a:spcPts val="1600"/>
              </a:lnSpc>
              <a:buFont typeface="+mj-lt"/>
              <a:buAutoNum type="arabicPeriod"/>
              <a:tabLst/>
              <a:defRPr sz="1200" b="0" i="0">
                <a:solidFill>
                  <a:schemeClr val="accent5"/>
                </a:solidFill>
                <a:latin typeface="Arial" panose="020B0604020202020204" pitchFamily="34" charset="0"/>
                <a:cs typeface="Arial" panose="020B0604020202020204" pitchFamily="34" charset="0"/>
              </a:defRPr>
            </a:lvl3pPr>
            <a:lvl4pPr marL="809605" indent="-228594">
              <a:lnSpc>
                <a:spcPts val="1600"/>
              </a:lnSpc>
              <a:buFont typeface="+mj-lt"/>
              <a:buAutoNum type="alphaLcPeriod"/>
              <a:tabLst/>
              <a:defRPr sz="1200" b="0" i="0">
                <a:solidFill>
                  <a:schemeClr val="accent5"/>
                </a:solidFill>
                <a:latin typeface="Arial" panose="020B0604020202020204" pitchFamily="34" charset="0"/>
                <a:cs typeface="Arial" panose="020B0604020202020204" pitchFamily="34" charset="0"/>
              </a:defRPr>
            </a:lvl4pPr>
            <a:lvl5pPr marL="1036611" indent="-285744">
              <a:lnSpc>
                <a:spcPts val="1600"/>
              </a:lnSpc>
              <a:buFont typeface="+mj-lt"/>
              <a:buAutoNum type="romanLcPeriod"/>
              <a:tabLst/>
              <a:defRPr sz="1200" b="0" i="0">
                <a:solidFill>
                  <a:schemeClr val="accent5"/>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1000"/>
              </a:spcBef>
              <a:spcAft>
                <a:spcPts val="0"/>
              </a:spcAft>
              <a:buClrTx/>
              <a:buSzTx/>
              <a:buFont typeface="Arial" panose="020B0604020202020204" pitchFamily="34" charset="0"/>
              <a:buNone/>
              <a:tabLst/>
              <a:defRPr/>
            </a:pPr>
            <a:r>
              <a:rPr lang="en-US" altLang="zh-TW" dirty="0"/>
              <a:t>Presentation subtitle goes here</a:t>
            </a:r>
          </a:p>
        </p:txBody>
      </p:sp>
      <p:sp>
        <p:nvSpPr>
          <p:cNvPr id="10" name="Text Placeholder 2">
            <a:extLst>
              <a:ext uri="{FF2B5EF4-FFF2-40B4-BE49-F238E27FC236}">
                <a16:creationId xmlns:a16="http://schemas.microsoft.com/office/drawing/2014/main" id="{B19E01EE-8FA2-9941-A4EB-5B6CA68A4451}"/>
              </a:ext>
            </a:extLst>
          </p:cNvPr>
          <p:cNvSpPr>
            <a:spLocks noGrp="1"/>
          </p:cNvSpPr>
          <p:nvPr>
            <p:ph type="body" idx="19" hasCustomPrompt="1"/>
          </p:nvPr>
        </p:nvSpPr>
        <p:spPr>
          <a:xfrm>
            <a:off x="440060" y="2285833"/>
            <a:ext cx="7600355" cy="1378423"/>
          </a:xfrm>
        </p:spPr>
        <p:txBody>
          <a:bodyPr anchor="b">
            <a:noAutofit/>
          </a:bodyPr>
          <a:lstStyle>
            <a:lvl1pPr marL="0" indent="0">
              <a:lnSpc>
                <a:spcPts val="4500"/>
              </a:lnSpc>
              <a:buNone/>
              <a:defRPr sz="4800" b="1"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ltLang="zh-TW" dirty="0"/>
              <a:t>Master Title </a:t>
            </a:r>
            <a:r>
              <a:rPr lang="en-US" dirty="0"/>
              <a:t>Goes Here</a:t>
            </a:r>
          </a:p>
        </p:txBody>
      </p:sp>
      <p:sp>
        <p:nvSpPr>
          <p:cNvPr id="11" name="Shape 24">
            <a:extLst>
              <a:ext uri="{FF2B5EF4-FFF2-40B4-BE49-F238E27FC236}">
                <a16:creationId xmlns:a16="http://schemas.microsoft.com/office/drawing/2014/main" id="{1F6F2C7B-1003-AB4F-887B-5E8D4C6C49D5}"/>
              </a:ext>
            </a:extLst>
          </p:cNvPr>
          <p:cNvSpPr>
            <a:spLocks noGrp="1"/>
          </p:cNvSpPr>
          <p:nvPr>
            <p:ph type="body" idx="21" hasCustomPrompt="1"/>
          </p:nvPr>
        </p:nvSpPr>
        <p:spPr>
          <a:xfrm>
            <a:off x="453709" y="4207388"/>
            <a:ext cx="5773356" cy="437433"/>
          </a:xfrm>
          <a:prstGeom prst="rect">
            <a:avLst/>
          </a:prstGeom>
        </p:spPr>
        <p:txBody>
          <a:bodyPr>
            <a:noAutofit/>
          </a:bodyPr>
          <a:lstStyle>
            <a:lvl1pPr marL="0" marR="0" indent="0" algn="l" defTabSz="914377" rtl="0" eaLnBrk="1" fontAlgn="auto" latinLnBrk="0" hangingPunct="1">
              <a:lnSpc>
                <a:spcPts val="2000"/>
              </a:lnSpc>
              <a:spcBef>
                <a:spcPts val="1000"/>
              </a:spcBef>
              <a:spcAft>
                <a:spcPts val="0"/>
              </a:spcAft>
              <a:buClrTx/>
              <a:buSzTx/>
              <a:buFont typeface="Arial" panose="020B0604020202020204" pitchFamily="34" charset="0"/>
              <a:buNone/>
              <a:tabLst/>
              <a:defRPr sz="1000" b="0" i="0" baseline="0">
                <a:solidFill>
                  <a:schemeClr val="accent3"/>
                </a:solidFill>
                <a:latin typeface="Arial" panose="020B0604020202020204" pitchFamily="34" charset="0"/>
                <a:cs typeface="Arial" panose="020B0604020202020204" pitchFamily="34" charset="0"/>
              </a:defRPr>
            </a:lvl1pPr>
            <a:lvl2pPr marL="9525" indent="0">
              <a:lnSpc>
                <a:spcPts val="1800"/>
              </a:lnSpc>
              <a:buNone/>
              <a:tabLst/>
              <a:defRPr sz="1400" b="0" i="0">
                <a:solidFill>
                  <a:schemeClr val="accent5"/>
                </a:solidFill>
                <a:latin typeface="Arial" panose="020B0604020202020204" pitchFamily="34" charset="0"/>
                <a:cs typeface="Arial" panose="020B0604020202020204" pitchFamily="34" charset="0"/>
              </a:defRPr>
            </a:lvl2pPr>
            <a:lvl3pPr marL="630222" indent="-228594">
              <a:lnSpc>
                <a:spcPts val="1600"/>
              </a:lnSpc>
              <a:buFont typeface="+mj-lt"/>
              <a:buAutoNum type="arabicPeriod"/>
              <a:tabLst/>
              <a:defRPr sz="1200" b="0" i="0">
                <a:solidFill>
                  <a:schemeClr val="accent5"/>
                </a:solidFill>
                <a:latin typeface="Arial" panose="020B0604020202020204" pitchFamily="34" charset="0"/>
                <a:cs typeface="Arial" panose="020B0604020202020204" pitchFamily="34" charset="0"/>
              </a:defRPr>
            </a:lvl3pPr>
            <a:lvl4pPr marL="809605" indent="-228594">
              <a:lnSpc>
                <a:spcPts val="1600"/>
              </a:lnSpc>
              <a:buFont typeface="+mj-lt"/>
              <a:buAutoNum type="alphaLcPeriod"/>
              <a:tabLst/>
              <a:defRPr sz="1200" b="0" i="0">
                <a:solidFill>
                  <a:schemeClr val="accent5"/>
                </a:solidFill>
                <a:latin typeface="Arial" panose="020B0604020202020204" pitchFamily="34" charset="0"/>
                <a:cs typeface="Arial" panose="020B0604020202020204" pitchFamily="34" charset="0"/>
              </a:defRPr>
            </a:lvl4pPr>
            <a:lvl5pPr marL="1036611" indent="-285744">
              <a:lnSpc>
                <a:spcPts val="1600"/>
              </a:lnSpc>
              <a:buFont typeface="+mj-lt"/>
              <a:buAutoNum type="romanLcPeriod"/>
              <a:tabLst/>
              <a:defRPr sz="1200" b="0" i="0">
                <a:solidFill>
                  <a:schemeClr val="accent5"/>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1000"/>
              </a:spcBef>
              <a:spcAft>
                <a:spcPts val="0"/>
              </a:spcAft>
              <a:buClrTx/>
              <a:buSzTx/>
              <a:buFont typeface="Arial" panose="020B0604020202020204" pitchFamily="34" charset="0"/>
              <a:buNone/>
              <a:tabLst/>
              <a:defRPr/>
            </a:pPr>
            <a:r>
              <a:rPr lang="en-US" altLang="zh-TW" dirty="0"/>
              <a:t>DD/MM/YY</a:t>
            </a:r>
          </a:p>
        </p:txBody>
      </p:sp>
    </p:spTree>
    <p:extLst>
      <p:ext uri="{BB962C8B-B14F-4D97-AF65-F5344CB8AC3E}">
        <p14:creationId xmlns:p14="http://schemas.microsoft.com/office/powerpoint/2010/main" val="4102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ceptD Divider_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BC1CA27A-D800-0B42-BC1A-29A3176A42FE}"/>
              </a:ext>
            </a:extLst>
          </p:cNvPr>
          <p:cNvSpPr>
            <a:spLocks noGrp="1"/>
          </p:cNvSpPr>
          <p:nvPr>
            <p:ph type="body" idx="19" hasCustomPrompt="1"/>
          </p:nvPr>
        </p:nvSpPr>
        <p:spPr>
          <a:xfrm>
            <a:off x="444152" y="2861476"/>
            <a:ext cx="7826963" cy="626569"/>
          </a:xfrm>
        </p:spPr>
        <p:txBody>
          <a:bodyPr anchor="b">
            <a:noAutofit/>
          </a:bodyPr>
          <a:lstStyle>
            <a:lvl1pPr marL="0" indent="0">
              <a:buNone/>
              <a:defRPr sz="2800" b="1"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Section Title</a:t>
            </a:r>
          </a:p>
        </p:txBody>
      </p:sp>
      <p:sp>
        <p:nvSpPr>
          <p:cNvPr id="7" name="Shape 24">
            <a:extLst>
              <a:ext uri="{FF2B5EF4-FFF2-40B4-BE49-F238E27FC236}">
                <a16:creationId xmlns:a16="http://schemas.microsoft.com/office/drawing/2014/main" id="{0B5D9423-A528-EB43-82E4-7623CD42F361}"/>
              </a:ext>
            </a:extLst>
          </p:cNvPr>
          <p:cNvSpPr>
            <a:spLocks noGrp="1"/>
          </p:cNvSpPr>
          <p:nvPr>
            <p:ph type="body" idx="20" hasCustomPrompt="1"/>
          </p:nvPr>
        </p:nvSpPr>
        <p:spPr>
          <a:xfrm>
            <a:off x="444152" y="3512066"/>
            <a:ext cx="7826963" cy="2264809"/>
          </a:xfrm>
          <a:prstGeom prst="rect">
            <a:avLst/>
          </a:prstGeom>
        </p:spPr>
        <p:txBody>
          <a:bodyPr>
            <a:noAutofit/>
          </a:bodyPr>
          <a:lstStyle>
            <a:lvl1pPr marL="0" marR="0" indent="0" algn="l" defTabSz="914377" rtl="0" eaLnBrk="1" fontAlgn="auto" latinLnBrk="0" hangingPunct="1">
              <a:lnSpc>
                <a:spcPts val="2000"/>
              </a:lnSpc>
              <a:spcBef>
                <a:spcPts val="1000"/>
              </a:spcBef>
              <a:spcAft>
                <a:spcPts val="0"/>
              </a:spcAft>
              <a:buClrTx/>
              <a:buSzTx/>
              <a:buFont typeface="Arial" panose="020B0604020202020204" pitchFamily="34" charset="0"/>
              <a:buNone/>
              <a:tabLst/>
              <a:defRPr sz="1400" b="0" i="0">
                <a:solidFill>
                  <a:schemeClr val="accent5"/>
                </a:solidFill>
                <a:latin typeface="Arial" panose="020B0604020202020204" pitchFamily="34" charset="0"/>
                <a:cs typeface="Arial" panose="020B0604020202020204" pitchFamily="34" charset="0"/>
              </a:defRPr>
            </a:lvl1pPr>
            <a:lvl2pPr marL="9525" indent="0">
              <a:lnSpc>
                <a:spcPts val="1800"/>
              </a:lnSpc>
              <a:buNone/>
              <a:tabLst/>
              <a:defRPr sz="1200" b="0" i="0">
                <a:solidFill>
                  <a:schemeClr val="accent3"/>
                </a:solidFill>
                <a:latin typeface="Arial" panose="020B0604020202020204" pitchFamily="34" charset="0"/>
                <a:cs typeface="Arial" panose="020B0604020202020204" pitchFamily="34" charset="0"/>
              </a:defRPr>
            </a:lvl2pPr>
            <a:lvl3pPr marL="630222" indent="-228594">
              <a:lnSpc>
                <a:spcPts val="1600"/>
              </a:lnSpc>
              <a:buFont typeface="+mj-lt"/>
              <a:buAutoNum type="arabicPeriod"/>
              <a:tabLst/>
              <a:defRPr sz="1051" b="0" i="0">
                <a:solidFill>
                  <a:schemeClr val="accent3"/>
                </a:solidFill>
                <a:latin typeface="Arial" panose="020B0604020202020204" pitchFamily="34" charset="0"/>
                <a:cs typeface="Arial" panose="020B0604020202020204" pitchFamily="34" charset="0"/>
              </a:defRPr>
            </a:lvl3pPr>
            <a:lvl4pPr marL="581011" marR="0" indent="0" algn="l" defTabSz="914377" rtl="0" eaLnBrk="1" fontAlgn="auto" latinLnBrk="0" hangingPunct="1">
              <a:lnSpc>
                <a:spcPts val="1600"/>
              </a:lnSpc>
              <a:spcBef>
                <a:spcPts val="500"/>
              </a:spcBef>
              <a:spcAft>
                <a:spcPts val="0"/>
              </a:spcAft>
              <a:buClrTx/>
              <a:buSzTx/>
              <a:buFont typeface="+mj-lt"/>
              <a:buNone/>
              <a:tabLst/>
              <a:defRPr sz="1051" b="0" i="0">
                <a:solidFill>
                  <a:schemeClr val="accent3"/>
                </a:solidFill>
                <a:latin typeface="Arial" panose="020B0604020202020204" pitchFamily="34" charset="0"/>
                <a:cs typeface="Arial" panose="020B0604020202020204" pitchFamily="34" charset="0"/>
              </a:defRPr>
            </a:lvl4pPr>
            <a:lvl5pPr marL="1036611" indent="-285744">
              <a:lnSpc>
                <a:spcPts val="1600"/>
              </a:lnSpc>
              <a:buFont typeface="+mj-lt"/>
              <a:buAutoNum type="romanLcPeriod"/>
              <a:tabLst/>
              <a:defRPr sz="1051" b="0" i="0">
                <a:solidFill>
                  <a:schemeClr val="accent3"/>
                </a:solidFill>
                <a:latin typeface="Arial" panose="020B0604020202020204" pitchFamily="34" charset="0"/>
                <a:cs typeface="Arial" panose="020B0604020202020204" pitchFamily="34" charset="0"/>
              </a:defRPr>
            </a:lvl5pPr>
          </a:lstStyle>
          <a:p>
            <a:r>
              <a:rPr lang="en-US" altLang="zh-TW" dirty="0"/>
              <a:t>Subtitle text goes here in sentence case</a:t>
            </a:r>
            <a:r>
              <a:rPr lang="zh-TW" altLang="en-US" dirty="0"/>
              <a:t> </a:t>
            </a:r>
            <a:r>
              <a:rPr lang="en-US" altLang="zh-TW" dirty="0"/>
              <a:t>14pts.</a:t>
            </a:r>
          </a:p>
        </p:txBody>
      </p:sp>
    </p:spTree>
    <p:extLst>
      <p:ext uri="{BB962C8B-B14F-4D97-AF65-F5344CB8AC3E}">
        <p14:creationId xmlns:p14="http://schemas.microsoft.com/office/powerpoint/2010/main" val="109850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ceptD one colomn - w">
    <p:bg>
      <p:bgPr>
        <a:solidFill>
          <a:srgbClr val="FFFFFF"/>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283BFF9-20BD-470D-B544-5B252A53DDA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738293" y="0"/>
            <a:ext cx="453708" cy="6858000"/>
          </a:xfrm>
          <a:prstGeom prst="rect">
            <a:avLst/>
          </a:prstGeom>
        </p:spPr>
      </p:pic>
      <p:sp>
        <p:nvSpPr>
          <p:cNvPr id="8" name="Text Placeholder 2">
            <a:extLst>
              <a:ext uri="{FF2B5EF4-FFF2-40B4-BE49-F238E27FC236}">
                <a16:creationId xmlns:a16="http://schemas.microsoft.com/office/drawing/2014/main" id="{87F6B3F8-4C4C-9848-800F-BD71AF9D8134}"/>
              </a:ext>
            </a:extLst>
          </p:cNvPr>
          <p:cNvSpPr>
            <a:spLocks noGrp="1"/>
          </p:cNvSpPr>
          <p:nvPr>
            <p:ph type="body" idx="1" hasCustomPrompt="1"/>
          </p:nvPr>
        </p:nvSpPr>
        <p:spPr>
          <a:xfrm>
            <a:off x="453709" y="108759"/>
            <a:ext cx="5157787" cy="334579"/>
          </a:xfrm>
        </p:spPr>
        <p:txBody>
          <a:bodyPr anchor="b">
            <a:normAutofit/>
          </a:bodyPr>
          <a:lstStyle>
            <a:lvl1pPr marL="0" indent="0">
              <a:buNone/>
              <a:defRPr sz="800" b="0" i="0">
                <a:solidFill>
                  <a:schemeClr val="accent2"/>
                </a:solidFill>
                <a:latin typeface="Comfortaa" pitchFamily="2"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1.1 Indicator</a:t>
            </a:r>
            <a:r>
              <a:rPr lang="zh-TW" altLang="en-US" dirty="0"/>
              <a:t> </a:t>
            </a:r>
            <a:r>
              <a:rPr lang="en-US" dirty="0"/>
              <a:t>goes here in case 10pts</a:t>
            </a:r>
          </a:p>
        </p:txBody>
      </p:sp>
      <p:sp>
        <p:nvSpPr>
          <p:cNvPr id="11" name="Text Placeholder 2">
            <a:extLst>
              <a:ext uri="{FF2B5EF4-FFF2-40B4-BE49-F238E27FC236}">
                <a16:creationId xmlns:a16="http://schemas.microsoft.com/office/drawing/2014/main" id="{6FB64860-A6FA-3A47-BDB8-0B97A61FFA1A}"/>
              </a:ext>
            </a:extLst>
          </p:cNvPr>
          <p:cNvSpPr>
            <a:spLocks noGrp="1"/>
          </p:cNvSpPr>
          <p:nvPr>
            <p:ph type="body" idx="13" hasCustomPrompt="1"/>
          </p:nvPr>
        </p:nvSpPr>
        <p:spPr>
          <a:xfrm>
            <a:off x="453708" y="498754"/>
            <a:ext cx="5157787" cy="758021"/>
          </a:xfrm>
        </p:spPr>
        <p:txBody>
          <a:bodyPr anchor="t">
            <a:noAutofit/>
          </a:bodyPr>
          <a:lstStyle>
            <a:lvl1pPr marL="0" indent="0">
              <a:buNone/>
              <a:defRPr lang="en-US" sz="2000" b="1" dirty="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Title Here</a:t>
            </a:r>
          </a:p>
        </p:txBody>
      </p:sp>
      <p:sp>
        <p:nvSpPr>
          <p:cNvPr id="18" name="Triangle 17">
            <a:extLst>
              <a:ext uri="{FF2B5EF4-FFF2-40B4-BE49-F238E27FC236}">
                <a16:creationId xmlns:a16="http://schemas.microsoft.com/office/drawing/2014/main" id="{034151F4-3C8F-5343-B5F9-1AE227623E21}"/>
              </a:ext>
            </a:extLst>
          </p:cNvPr>
          <p:cNvSpPr/>
          <p:nvPr userDrawn="1"/>
        </p:nvSpPr>
        <p:spPr>
          <a:xfrm rot="10800000">
            <a:off x="11917875" y="6534413"/>
            <a:ext cx="91440" cy="640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1800" kern="0">
              <a:solidFill>
                <a:srgbClr val="FFFFFF"/>
              </a:solidFill>
              <a:sym typeface="Acer Foco"/>
            </a:endParaRPr>
          </a:p>
        </p:txBody>
      </p:sp>
      <p:sp>
        <p:nvSpPr>
          <p:cNvPr id="25" name="Shape 32">
            <a:extLst>
              <a:ext uri="{FF2B5EF4-FFF2-40B4-BE49-F238E27FC236}">
                <a16:creationId xmlns:a16="http://schemas.microsoft.com/office/drawing/2014/main" id="{A6838846-0AA1-F540-9DD1-D67FE4FCA800}"/>
              </a:ext>
            </a:extLst>
          </p:cNvPr>
          <p:cNvSpPr>
            <a:spLocks noGrp="1"/>
          </p:cNvSpPr>
          <p:nvPr>
            <p:ph type="sldNum" sz="quarter" idx="2"/>
          </p:nvPr>
        </p:nvSpPr>
        <p:spPr>
          <a:xfrm>
            <a:off x="11859399" y="6426692"/>
            <a:ext cx="208390" cy="107722"/>
          </a:xfrm>
          <a:prstGeom prst="rect">
            <a:avLst/>
          </a:prstGeom>
        </p:spPr>
        <p:txBody>
          <a:bodyPr/>
          <a:lstStyle>
            <a:lvl1pPr algn="ctr">
              <a:defRPr sz="700">
                <a:solidFill>
                  <a:schemeClr val="accent2"/>
                </a:solidFill>
              </a:defRPr>
            </a:lvl1pPr>
          </a:lstStyle>
          <a:p>
            <a:r>
              <a:rPr lang="en-US">
                <a:solidFill>
                  <a:srgbClr val="8F8F8F"/>
                </a:solidFill>
              </a:rPr>
              <a:t>P </a:t>
            </a:r>
            <a:fld id="{86CB4B4D-7CA3-9044-876B-883B54F8677D}" type="slidenum">
              <a:rPr lang="en-US" smtClean="0">
                <a:solidFill>
                  <a:srgbClr val="8F8F8F"/>
                </a:solidFill>
              </a:rPr>
              <a:pPr/>
              <a:t>‹nº›</a:t>
            </a:fld>
            <a:endParaRPr lang="en-US" dirty="0">
              <a:solidFill>
                <a:srgbClr val="8F8F8F"/>
              </a:solidFill>
            </a:endParaRPr>
          </a:p>
        </p:txBody>
      </p:sp>
      <p:sp>
        <p:nvSpPr>
          <p:cNvPr id="30" name="Shape 24">
            <a:extLst>
              <a:ext uri="{FF2B5EF4-FFF2-40B4-BE49-F238E27FC236}">
                <a16:creationId xmlns:a16="http://schemas.microsoft.com/office/drawing/2014/main" id="{373BD23C-C138-A54C-90C8-D9A385149E85}"/>
              </a:ext>
            </a:extLst>
          </p:cNvPr>
          <p:cNvSpPr>
            <a:spLocks noGrp="1"/>
          </p:cNvSpPr>
          <p:nvPr>
            <p:ph type="body" idx="19" hasCustomPrompt="1"/>
          </p:nvPr>
        </p:nvSpPr>
        <p:spPr>
          <a:xfrm>
            <a:off x="453709" y="1316186"/>
            <a:ext cx="10601388" cy="4870607"/>
          </a:xfrm>
          <a:prstGeom prst="rect">
            <a:avLst/>
          </a:prstGeom>
        </p:spPr>
        <p:txBody>
          <a:bodyPr>
            <a:noAutofit/>
          </a:bodyPr>
          <a:lstStyle>
            <a:lvl1pPr marL="0" indent="0">
              <a:lnSpc>
                <a:spcPts val="2000"/>
              </a:lnSpc>
              <a:buNone/>
              <a:defRPr sz="1400" b="0" i="0">
                <a:solidFill>
                  <a:schemeClr val="accent5"/>
                </a:solidFill>
                <a:latin typeface="Arial" panose="020B0604020202020204" pitchFamily="34" charset="0"/>
                <a:cs typeface="Arial" panose="020B0604020202020204" pitchFamily="34" charset="0"/>
              </a:defRPr>
            </a:lvl1pPr>
            <a:lvl2pPr marL="9525" indent="0">
              <a:lnSpc>
                <a:spcPts val="1800"/>
              </a:lnSpc>
              <a:buNone/>
              <a:tabLst/>
              <a:defRPr sz="1200" b="0" i="0">
                <a:solidFill>
                  <a:schemeClr val="accent3"/>
                </a:solidFill>
                <a:latin typeface="Arial" panose="020B0604020202020204" pitchFamily="34" charset="0"/>
                <a:cs typeface="Arial" panose="020B0604020202020204" pitchFamily="34" charset="0"/>
              </a:defRPr>
            </a:lvl2pPr>
            <a:lvl3pPr marL="630222" indent="-228594">
              <a:lnSpc>
                <a:spcPts val="1600"/>
              </a:lnSpc>
              <a:buFont typeface="+mj-lt"/>
              <a:buAutoNum type="arabicPeriod"/>
              <a:tabLst/>
              <a:defRPr sz="1051" b="0" i="0">
                <a:solidFill>
                  <a:schemeClr val="accent3"/>
                </a:solidFill>
                <a:latin typeface="Arial" panose="020B0604020202020204" pitchFamily="34" charset="0"/>
                <a:cs typeface="Arial" panose="020B0604020202020204" pitchFamily="34" charset="0"/>
              </a:defRPr>
            </a:lvl3pPr>
            <a:lvl4pPr marL="809605" indent="-228594">
              <a:lnSpc>
                <a:spcPts val="1600"/>
              </a:lnSpc>
              <a:buFont typeface="+mj-lt"/>
              <a:buAutoNum type="alphaLcPeriod"/>
              <a:tabLst/>
              <a:defRPr sz="1051" b="0" i="0">
                <a:solidFill>
                  <a:schemeClr val="accent3"/>
                </a:solidFill>
                <a:latin typeface="Arial" panose="020B0604020202020204" pitchFamily="34" charset="0"/>
                <a:cs typeface="Arial" panose="020B0604020202020204" pitchFamily="34" charset="0"/>
              </a:defRPr>
            </a:lvl4pPr>
            <a:lvl5pPr marL="1036611" indent="-285744">
              <a:lnSpc>
                <a:spcPts val="1600"/>
              </a:lnSpc>
              <a:buFont typeface="+mj-lt"/>
              <a:buAutoNum type="romanLcPeriod"/>
              <a:tabLst/>
              <a:defRPr sz="1051" b="0" i="0">
                <a:solidFill>
                  <a:schemeClr val="accent3"/>
                </a:solidFill>
                <a:latin typeface="Arial" panose="020B0604020202020204" pitchFamily="34" charset="0"/>
                <a:cs typeface="Arial" panose="020B0604020202020204" pitchFamily="34" charset="0"/>
              </a:defRPr>
            </a:lvl5pPr>
          </a:lstStyle>
          <a:p>
            <a:r>
              <a:rPr lang="en-US" altLang="zh-TW" dirty="0"/>
              <a:t>Subtitle text goes here in sentence case</a:t>
            </a:r>
            <a:r>
              <a:rPr lang="zh-TW" altLang="en-US" dirty="0"/>
              <a:t> </a:t>
            </a:r>
            <a:r>
              <a:rPr lang="en-US" altLang="zh-TW" dirty="0"/>
              <a:t>14pts.</a:t>
            </a:r>
          </a:p>
          <a:p>
            <a:pPr lvl="1"/>
            <a:r>
              <a:rPr lang="en-US" altLang="zh-TW" dirty="0"/>
              <a:t>Body text goes here in sentence case</a:t>
            </a:r>
            <a:r>
              <a:rPr lang="zh-TW" altLang="en-US" dirty="0"/>
              <a:t> </a:t>
            </a:r>
            <a:r>
              <a:rPr lang="en-US" altLang="zh-TW" dirty="0"/>
              <a:t>12pts.</a:t>
            </a:r>
          </a:p>
          <a:p>
            <a:pPr lvl="2"/>
            <a:r>
              <a:rPr lang="en-US" altLang="zh-TW" dirty="0"/>
              <a:t>First bulleted text goes here in sentence case</a:t>
            </a:r>
            <a:r>
              <a:rPr lang="zh-TW" altLang="en-US" dirty="0"/>
              <a:t> </a:t>
            </a:r>
            <a:r>
              <a:rPr lang="en-US" altLang="zh-TW" dirty="0"/>
              <a:t>10.5pts</a:t>
            </a:r>
          </a:p>
          <a:p>
            <a:pPr lvl="3"/>
            <a:r>
              <a:rPr lang="en-US" altLang="zh-TW" dirty="0"/>
              <a:t>Second bulleted text goes here in sentence case</a:t>
            </a:r>
            <a:r>
              <a:rPr lang="zh-TW" altLang="en-US" dirty="0"/>
              <a:t> </a:t>
            </a:r>
            <a:r>
              <a:rPr lang="en-US" altLang="zh-TW" dirty="0"/>
              <a:t>10.5pts Third bulleted text goes here in sentence case</a:t>
            </a:r>
            <a:r>
              <a:rPr lang="zh-TW" altLang="en-US" dirty="0"/>
              <a:t> </a:t>
            </a:r>
            <a:r>
              <a:rPr lang="en-US" altLang="zh-TW" dirty="0"/>
              <a:t>10.5pts</a:t>
            </a:r>
          </a:p>
        </p:txBody>
      </p:sp>
      <p:pic>
        <p:nvPicPr>
          <p:cNvPr id="12" name="Picture 11" descr="A close up of a logo&#10;&#10;Description automatically generated">
            <a:extLst>
              <a:ext uri="{FF2B5EF4-FFF2-40B4-BE49-F238E27FC236}">
                <a16:creationId xmlns:a16="http://schemas.microsoft.com/office/drawing/2014/main" id="{DF5CD794-A7EB-974A-97AC-425398AD2C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4287" y="6434525"/>
            <a:ext cx="837767" cy="207588"/>
          </a:xfrm>
          <a:prstGeom prst="rect">
            <a:avLst/>
          </a:prstGeom>
        </p:spPr>
      </p:pic>
      <p:sp>
        <p:nvSpPr>
          <p:cNvPr id="2" name="TextBox 1">
            <a:extLst>
              <a:ext uri="{FF2B5EF4-FFF2-40B4-BE49-F238E27FC236}">
                <a16:creationId xmlns:a16="http://schemas.microsoft.com/office/drawing/2014/main" id="{EB0C046A-5441-B541-A582-C4CD9B811D82}"/>
              </a:ext>
            </a:extLst>
          </p:cNvPr>
          <p:cNvSpPr txBox="1"/>
          <p:nvPr userDrawn="1"/>
        </p:nvSpPr>
        <p:spPr>
          <a:xfrm rot="16200000">
            <a:off x="11178232" y="3216612"/>
            <a:ext cx="1550256" cy="276999"/>
          </a:xfrm>
          <a:prstGeom prst="rect">
            <a:avLst/>
          </a:prstGeom>
          <a:noFill/>
        </p:spPr>
        <p:txBody>
          <a:bodyPr wrap="square" rtlCol="0" anchor="ctr">
            <a:spAutoFit/>
          </a:bodyPr>
          <a:lstStyle/>
          <a:p>
            <a:pPr algn="ctr" hangingPunct="0"/>
            <a:r>
              <a:rPr lang="en-US" sz="700" kern="0" spc="200" dirty="0">
                <a:solidFill>
                  <a:srgbClr val="000000"/>
                </a:solidFill>
                <a:latin typeface="Comfortaa Light" pitchFamily="2" charset="0"/>
                <a:sym typeface="Acer Foco"/>
              </a:rPr>
              <a:t>CONFIDENTIAL</a:t>
            </a:r>
            <a:r>
              <a:rPr lang="en-US" sz="1200" kern="0" spc="200" dirty="0">
                <a:solidFill>
                  <a:srgbClr val="000000"/>
                </a:solidFill>
                <a:latin typeface="Comfortaa Light" pitchFamily="2" charset="0"/>
                <a:sym typeface="Acer Foco"/>
              </a:rPr>
              <a:t> </a:t>
            </a:r>
          </a:p>
        </p:txBody>
      </p:sp>
    </p:spTree>
    <p:extLst>
      <p:ext uri="{BB962C8B-B14F-4D97-AF65-F5344CB8AC3E}">
        <p14:creationId xmlns:p14="http://schemas.microsoft.com/office/powerpoint/2010/main" val="39064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svg"/><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1.svg"/><Relationship Id="rId5" Type="http://schemas.openxmlformats.org/officeDocument/2006/relationships/slideLayout" Target="../slideLayouts/slideLayout23.xml"/><Relationship Id="rId10"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2.svg"/><Relationship Id="rId5" Type="http://schemas.openxmlformats.org/officeDocument/2006/relationships/slideLayout" Target="../slideLayouts/slideLayout31.xml"/><Relationship Id="rId10" Type="http://schemas.openxmlformats.org/officeDocument/2006/relationships/image" Target="../media/image1.png"/><Relationship Id="rId4" Type="http://schemas.openxmlformats.org/officeDocument/2006/relationships/slideLayout" Target="../slideLayouts/slideLayout30.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Off val="44000"/>
          </a:schemeClr>
        </a:solidFill>
        <a:effectLst/>
      </p:bgPr>
    </p:bg>
    <p:spTree>
      <p:nvGrpSpPr>
        <p:cNvPr id="1" name=""/>
        <p:cNvGrpSpPr/>
        <p:nvPr/>
      </p:nvGrpSpPr>
      <p:grpSpPr>
        <a:xfrm>
          <a:off x="0" y="0"/>
          <a:ext cx="0" cy="0"/>
          <a:chOff x="0" y="0"/>
          <a:chExt cx="0" cy="0"/>
        </a:xfrm>
      </p:grpSpPr>
      <p:pic>
        <p:nvPicPr>
          <p:cNvPr id="6" name="圖形 5">
            <a:extLst>
              <a:ext uri="{FF2B5EF4-FFF2-40B4-BE49-F238E27FC236}">
                <a16:creationId xmlns:a16="http://schemas.microsoft.com/office/drawing/2014/main" id="{3DD230CC-E450-4BD9-869D-E93BD81DF648}"/>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504105" y="6488199"/>
            <a:ext cx="353292" cy="84247"/>
          </a:xfrm>
          <a:prstGeom prst="rect">
            <a:avLst/>
          </a:prstGeom>
        </p:spPr>
      </p:pic>
      <p:sp>
        <p:nvSpPr>
          <p:cNvPr id="3" name="Shape 3"/>
          <p:cNvSpPr>
            <a:spLocks noGrp="1"/>
          </p:cNvSpPr>
          <p:nvPr>
            <p:ph type="title"/>
          </p:nvPr>
        </p:nvSpPr>
        <p:spPr>
          <a:xfrm>
            <a:off x="479828" y="397025"/>
            <a:ext cx="11224683" cy="6673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r>
              <a:rPr dirty="0"/>
              <a:t>Page Title Goes Here in Title Case 2</a:t>
            </a:r>
            <a:r>
              <a:rPr lang="en-US" altLang="zh-TW" dirty="0"/>
              <a:t>4</a:t>
            </a:r>
            <a:r>
              <a:rPr dirty="0"/>
              <a:t>pts</a:t>
            </a:r>
          </a:p>
        </p:txBody>
      </p:sp>
      <p:sp>
        <p:nvSpPr>
          <p:cNvPr id="4" name="Shape 4"/>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pPr hangingPunct="0"/>
            <a:fld id="{86CB4B4D-7CA3-9044-876B-883B54F8677D}" type="slidenum">
              <a:rPr kern="0">
                <a:solidFill>
                  <a:srgbClr val="5A5A5C"/>
                </a:solidFill>
                <a:sym typeface="Acer Foco"/>
              </a:rPr>
              <a:pPr hangingPunct="0"/>
              <a:t>‹nº›</a:t>
            </a:fld>
            <a:endParaRPr kern="0" dirty="0">
              <a:solidFill>
                <a:srgbClr val="5A5A5C"/>
              </a:solidFill>
              <a:sym typeface="Acer Foco"/>
            </a:endParaRPr>
          </a:p>
        </p:txBody>
      </p:sp>
      <p:sp>
        <p:nvSpPr>
          <p:cNvPr id="5" name="Shape 5"/>
          <p:cNvSpPr>
            <a:spLocks noGrp="1"/>
          </p:cNvSpPr>
          <p:nvPr>
            <p:ph type="body" idx="1"/>
          </p:nvPr>
        </p:nvSpPr>
        <p:spPr>
          <a:xfrm>
            <a:off x="485973" y="1283323"/>
            <a:ext cx="11222904" cy="48295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r>
              <a:rPr dirty="0"/>
              <a:t>Subtitle text goes here in sentence case1</a:t>
            </a:r>
            <a:r>
              <a:rPr lang="en-US" dirty="0"/>
              <a:t>6</a:t>
            </a:r>
            <a:r>
              <a:rPr dirty="0"/>
              <a:t>pts.</a:t>
            </a:r>
          </a:p>
          <a:p>
            <a:pPr lvl="1"/>
            <a:r>
              <a:rPr dirty="0"/>
              <a:t>Body text goes here in sentence case1</a:t>
            </a:r>
            <a:r>
              <a:rPr lang="en-US" dirty="0"/>
              <a:t>4</a:t>
            </a:r>
            <a:r>
              <a:rPr dirty="0"/>
              <a:t>pts.</a:t>
            </a:r>
          </a:p>
          <a:p>
            <a:pPr lvl="2"/>
            <a:r>
              <a:rPr dirty="0"/>
              <a:t>First bulleted text goes here in sentence case1</a:t>
            </a:r>
            <a:r>
              <a:rPr lang="en-US" dirty="0"/>
              <a:t>2</a:t>
            </a:r>
            <a:r>
              <a:rPr dirty="0"/>
              <a:t>pts</a:t>
            </a:r>
          </a:p>
          <a:p>
            <a:pPr lvl="3"/>
            <a:r>
              <a:rPr dirty="0"/>
              <a:t>Second bulleted text goes here in sentence case1</a:t>
            </a:r>
            <a:r>
              <a:rPr lang="en-US" dirty="0"/>
              <a:t>2</a:t>
            </a:r>
            <a:r>
              <a:rPr dirty="0"/>
              <a:t>pts</a:t>
            </a:r>
          </a:p>
          <a:p>
            <a:pPr lvl="4"/>
            <a:r>
              <a:rPr dirty="0"/>
              <a:t>Third bulleted text goes here in sentence case1</a:t>
            </a:r>
            <a:r>
              <a:rPr lang="en-US" dirty="0"/>
              <a:t>2</a:t>
            </a:r>
            <a:r>
              <a:rPr dirty="0"/>
              <a:t>pts</a:t>
            </a:r>
          </a:p>
        </p:txBody>
      </p:sp>
      <p:sp>
        <p:nvSpPr>
          <p:cNvPr id="9" name="Shape 2"/>
          <p:cNvSpPr/>
          <p:nvPr userDrawn="1"/>
        </p:nvSpPr>
        <p:spPr>
          <a:xfrm>
            <a:off x="901437" y="6483826"/>
            <a:ext cx="1320216" cy="11080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nSpc>
                <a:spcPct val="90000"/>
              </a:lnSpc>
              <a:defRPr sz="600">
                <a:solidFill>
                  <a:schemeClr val="accent4"/>
                </a:solidFill>
              </a:defRPr>
            </a:lvl1pPr>
          </a:lstStyle>
          <a:p>
            <a:pPr hangingPunct="0"/>
            <a:r>
              <a:rPr sz="800" kern="0" dirty="0">
                <a:solidFill>
                  <a:srgbClr val="89898B"/>
                </a:solidFill>
                <a:ea typeface="Acer Foco" charset="0"/>
                <a:cs typeface="Acer Foco" charset="0"/>
                <a:sym typeface="Acer Foco"/>
              </a:rPr>
              <a:t>CONFIDENTIAL</a:t>
            </a:r>
          </a:p>
        </p:txBody>
      </p:sp>
      <p:sp>
        <p:nvSpPr>
          <p:cNvPr id="10" name="矩形 7">
            <a:extLst>
              <a:ext uri="{FF2B5EF4-FFF2-40B4-BE49-F238E27FC236}">
                <a16:creationId xmlns:a16="http://schemas.microsoft.com/office/drawing/2014/main" id="{561D25AF-E3B1-4BEA-9FE1-040D30F36A90}"/>
              </a:ext>
            </a:extLst>
          </p:cNvPr>
          <p:cNvSpPr/>
          <p:nvPr userDrawn="1"/>
        </p:nvSpPr>
        <p:spPr>
          <a:xfrm rot="10800000">
            <a:off x="-3831" y="6559790"/>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hangingPunct="0"/>
            <a:endParaRPr lang="zh-TW" altLang="en-US" sz="2400" kern="0" dirty="0">
              <a:solidFill>
                <a:srgbClr val="000000"/>
              </a:solidFill>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8964613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ransition spd="med"/>
  <p:hf hdr="0" ftr="0" dt="0"/>
  <p:txStyles>
    <p:titleStyle>
      <a:lvl1pPr marL="0" marR="0" indent="0" algn="ctr" defTabSz="1219170" rtl="0" latinLnBrk="0">
        <a:lnSpc>
          <a:spcPct val="80000"/>
        </a:lnSpc>
        <a:spcBef>
          <a:spcPts val="0"/>
        </a:spcBef>
        <a:spcAft>
          <a:spcPts val="0"/>
        </a:spcAft>
        <a:buClrTx/>
        <a:buSzTx/>
        <a:buFontTx/>
        <a:buNone/>
        <a:tabLst/>
        <a:defRPr sz="32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2pPr>
      <a:lvl3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3pPr>
      <a:lvl4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4pPr>
      <a:lvl5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5pPr>
      <a:lvl6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6pPr>
      <a:lvl7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7pPr>
      <a:lvl8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8pPr>
      <a:lvl9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9pPr>
    </p:titleStyle>
    <p:bodyStyle>
      <a:lvl1pPr marL="0" marR="0" indent="0" algn="l"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p:bodyStyle>
    <p:otherStyle>
      <a:lvl1pPr marL="0" marR="0" indent="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1pPr>
      <a:lvl2pPr marL="0" marR="0" indent="609585"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2pPr>
      <a:lvl3pPr marL="0" marR="0" indent="121917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3pPr>
      <a:lvl4pPr marL="0" marR="0" indent="182875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4pPr>
      <a:lvl5pPr marL="0" marR="0" indent="243833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5pPr>
      <a:lvl6pPr marL="0" marR="0" indent="304792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6pPr>
      <a:lvl7pPr marL="0" marR="0" indent="365750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7pPr>
      <a:lvl8pPr marL="0" marR="0" indent="4267093"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8pPr>
      <a:lvl9pPr marL="0" marR="0" indent="4876678"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Off val="44000"/>
          </a:schemeClr>
        </a:solidFill>
        <a:effectLst/>
      </p:bgPr>
    </p:bg>
    <p:spTree>
      <p:nvGrpSpPr>
        <p:cNvPr id="1" name=""/>
        <p:cNvGrpSpPr/>
        <p:nvPr/>
      </p:nvGrpSpPr>
      <p:grpSpPr>
        <a:xfrm>
          <a:off x="0" y="0"/>
          <a:ext cx="0" cy="0"/>
          <a:chOff x="0" y="0"/>
          <a:chExt cx="0" cy="0"/>
        </a:xfrm>
      </p:grpSpPr>
      <p:pic>
        <p:nvPicPr>
          <p:cNvPr id="6" name="圖形 5">
            <a:extLst>
              <a:ext uri="{FF2B5EF4-FFF2-40B4-BE49-F238E27FC236}">
                <a16:creationId xmlns:a16="http://schemas.microsoft.com/office/drawing/2014/main" id="{3DD230CC-E450-4BD9-869D-E93BD81DF648}"/>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04105" y="6488199"/>
            <a:ext cx="353292" cy="84247"/>
          </a:xfrm>
          <a:prstGeom prst="rect">
            <a:avLst/>
          </a:prstGeom>
        </p:spPr>
      </p:pic>
      <p:sp>
        <p:nvSpPr>
          <p:cNvPr id="3" name="Shape 3"/>
          <p:cNvSpPr>
            <a:spLocks noGrp="1"/>
          </p:cNvSpPr>
          <p:nvPr>
            <p:ph type="title"/>
          </p:nvPr>
        </p:nvSpPr>
        <p:spPr>
          <a:xfrm>
            <a:off x="479828" y="397025"/>
            <a:ext cx="11224683" cy="6673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r>
              <a:rPr dirty="0"/>
              <a:t>Page Title Goes Here in Title Case 2</a:t>
            </a:r>
            <a:r>
              <a:rPr lang="en-US" altLang="zh-TW" dirty="0"/>
              <a:t>4</a:t>
            </a:r>
            <a:r>
              <a:rPr dirty="0"/>
              <a:t>pts</a:t>
            </a:r>
          </a:p>
        </p:txBody>
      </p:sp>
      <p:sp>
        <p:nvSpPr>
          <p:cNvPr id="4" name="Shape 4"/>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5" name="Shape 5"/>
          <p:cNvSpPr>
            <a:spLocks noGrp="1"/>
          </p:cNvSpPr>
          <p:nvPr>
            <p:ph type="body" idx="1"/>
          </p:nvPr>
        </p:nvSpPr>
        <p:spPr>
          <a:xfrm>
            <a:off x="485973" y="1283323"/>
            <a:ext cx="11222904" cy="48295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r>
              <a:rPr dirty="0"/>
              <a:t>Subtitle text goes here in sentence case1</a:t>
            </a:r>
            <a:r>
              <a:rPr lang="en-US" dirty="0"/>
              <a:t>6</a:t>
            </a:r>
            <a:r>
              <a:rPr dirty="0"/>
              <a:t>pts.</a:t>
            </a:r>
          </a:p>
          <a:p>
            <a:pPr lvl="1"/>
            <a:r>
              <a:rPr dirty="0"/>
              <a:t>Body text goes here in sentence case1</a:t>
            </a:r>
            <a:r>
              <a:rPr lang="en-US" dirty="0"/>
              <a:t>4</a:t>
            </a:r>
            <a:r>
              <a:rPr dirty="0"/>
              <a:t>pts.</a:t>
            </a:r>
          </a:p>
          <a:p>
            <a:pPr lvl="2"/>
            <a:r>
              <a:rPr dirty="0"/>
              <a:t>First bulleted text goes here in sentence case1</a:t>
            </a:r>
            <a:r>
              <a:rPr lang="en-US" dirty="0"/>
              <a:t>2</a:t>
            </a:r>
            <a:r>
              <a:rPr dirty="0"/>
              <a:t>pts</a:t>
            </a:r>
          </a:p>
          <a:p>
            <a:pPr lvl="3"/>
            <a:r>
              <a:rPr dirty="0"/>
              <a:t>Second bulleted text goes here in sentence case1</a:t>
            </a:r>
            <a:r>
              <a:rPr lang="en-US" dirty="0"/>
              <a:t>2</a:t>
            </a:r>
            <a:r>
              <a:rPr dirty="0"/>
              <a:t>pts</a:t>
            </a:r>
          </a:p>
          <a:p>
            <a:pPr lvl="4"/>
            <a:r>
              <a:rPr dirty="0"/>
              <a:t>Third bulleted text goes here in sentence case1</a:t>
            </a:r>
            <a:r>
              <a:rPr lang="en-US" dirty="0"/>
              <a:t>2</a:t>
            </a:r>
            <a:r>
              <a:rPr dirty="0"/>
              <a:t>pts</a:t>
            </a:r>
          </a:p>
        </p:txBody>
      </p:sp>
      <p:sp>
        <p:nvSpPr>
          <p:cNvPr id="9" name="Shape 2"/>
          <p:cNvSpPr/>
          <p:nvPr userDrawn="1"/>
        </p:nvSpPr>
        <p:spPr>
          <a:xfrm>
            <a:off x="901437" y="6483826"/>
            <a:ext cx="1320216" cy="11080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sp>
        <p:nvSpPr>
          <p:cNvPr id="10" name="矩形 7">
            <a:extLst>
              <a:ext uri="{FF2B5EF4-FFF2-40B4-BE49-F238E27FC236}">
                <a16:creationId xmlns:a16="http://schemas.microsoft.com/office/drawing/2014/main" id="{561D25AF-E3B1-4BEA-9FE1-040D30F36A90}"/>
              </a:ext>
            </a:extLst>
          </p:cNvPr>
          <p:cNvSpPr/>
          <p:nvPr userDrawn="1"/>
        </p:nvSpPr>
        <p:spPr>
          <a:xfrm rot="10800000">
            <a:off x="-3831" y="6559790"/>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13566361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ransition spd="med"/>
  <p:hf hdr="0" ftr="0" dt="0"/>
  <p:txStyles>
    <p:titleStyle>
      <a:lvl1pPr marL="0" marR="0" indent="0" algn="ctr" defTabSz="1219170" rtl="0" latinLnBrk="0">
        <a:lnSpc>
          <a:spcPct val="80000"/>
        </a:lnSpc>
        <a:spcBef>
          <a:spcPts val="0"/>
        </a:spcBef>
        <a:spcAft>
          <a:spcPts val="0"/>
        </a:spcAft>
        <a:buClrTx/>
        <a:buSzTx/>
        <a:buFontTx/>
        <a:buNone/>
        <a:tabLst/>
        <a:defRPr sz="32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2pPr>
      <a:lvl3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3pPr>
      <a:lvl4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4pPr>
      <a:lvl5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5pPr>
      <a:lvl6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6pPr>
      <a:lvl7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7pPr>
      <a:lvl8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8pPr>
      <a:lvl9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9pPr>
    </p:titleStyle>
    <p:bodyStyle>
      <a:lvl1pPr marL="0" marR="0" indent="0" algn="l"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p:bodyStyle>
    <p:otherStyle>
      <a:lvl1pPr marL="0" marR="0" indent="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1pPr>
      <a:lvl2pPr marL="0" marR="0" indent="609585"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2pPr>
      <a:lvl3pPr marL="0" marR="0" indent="121917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3pPr>
      <a:lvl4pPr marL="0" marR="0" indent="182875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4pPr>
      <a:lvl5pPr marL="0" marR="0" indent="243833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5pPr>
      <a:lvl6pPr marL="0" marR="0" indent="304792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6pPr>
      <a:lvl7pPr marL="0" marR="0" indent="365750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7pPr>
      <a:lvl8pPr marL="0" marR="0" indent="4267093"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8pPr>
      <a:lvl9pPr marL="0" marR="0" indent="4876678"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2">
            <a:lumOff val="44000"/>
          </a:schemeClr>
        </a:solidFill>
        <a:effectLst/>
      </p:bgPr>
    </p:bg>
    <p:spTree>
      <p:nvGrpSpPr>
        <p:cNvPr id="1" name=""/>
        <p:cNvGrpSpPr/>
        <p:nvPr/>
      </p:nvGrpSpPr>
      <p:grpSpPr>
        <a:xfrm>
          <a:off x="0" y="0"/>
          <a:ext cx="0" cy="0"/>
          <a:chOff x="0" y="0"/>
          <a:chExt cx="0" cy="0"/>
        </a:xfrm>
      </p:grpSpPr>
      <p:pic>
        <p:nvPicPr>
          <p:cNvPr id="6" name="圖形 5">
            <a:extLst>
              <a:ext uri="{FF2B5EF4-FFF2-40B4-BE49-F238E27FC236}">
                <a16:creationId xmlns:a16="http://schemas.microsoft.com/office/drawing/2014/main" id="{3DD230CC-E450-4BD9-869D-E93BD81DF648}"/>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04105" y="6488199"/>
            <a:ext cx="353292" cy="84247"/>
          </a:xfrm>
          <a:prstGeom prst="rect">
            <a:avLst/>
          </a:prstGeom>
        </p:spPr>
      </p:pic>
      <p:sp>
        <p:nvSpPr>
          <p:cNvPr id="3" name="Shape 3"/>
          <p:cNvSpPr>
            <a:spLocks noGrp="1"/>
          </p:cNvSpPr>
          <p:nvPr>
            <p:ph type="title"/>
          </p:nvPr>
        </p:nvSpPr>
        <p:spPr>
          <a:xfrm>
            <a:off x="479828" y="397025"/>
            <a:ext cx="11224683" cy="6673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r>
              <a:rPr dirty="0"/>
              <a:t>Page Title Goes Here in Title Case 2</a:t>
            </a:r>
            <a:r>
              <a:rPr lang="en-US" altLang="zh-TW" dirty="0"/>
              <a:t>4</a:t>
            </a:r>
            <a:r>
              <a:rPr dirty="0"/>
              <a:t>pts</a:t>
            </a:r>
          </a:p>
        </p:txBody>
      </p:sp>
      <p:sp>
        <p:nvSpPr>
          <p:cNvPr id="4" name="Shape 4"/>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5" name="Shape 5"/>
          <p:cNvSpPr>
            <a:spLocks noGrp="1"/>
          </p:cNvSpPr>
          <p:nvPr>
            <p:ph type="body" idx="1"/>
          </p:nvPr>
        </p:nvSpPr>
        <p:spPr>
          <a:xfrm>
            <a:off x="485973" y="1283323"/>
            <a:ext cx="11222904" cy="48295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r>
              <a:rPr dirty="0"/>
              <a:t>Subtitle text goes here in sentence case1</a:t>
            </a:r>
            <a:r>
              <a:rPr lang="en-US" dirty="0"/>
              <a:t>6</a:t>
            </a:r>
            <a:r>
              <a:rPr dirty="0"/>
              <a:t>pts.</a:t>
            </a:r>
          </a:p>
          <a:p>
            <a:pPr lvl="1"/>
            <a:r>
              <a:rPr dirty="0"/>
              <a:t>Body text goes here in sentence case1</a:t>
            </a:r>
            <a:r>
              <a:rPr lang="en-US" dirty="0"/>
              <a:t>4</a:t>
            </a:r>
            <a:r>
              <a:rPr dirty="0"/>
              <a:t>pts.</a:t>
            </a:r>
          </a:p>
          <a:p>
            <a:pPr lvl="2"/>
            <a:r>
              <a:rPr dirty="0"/>
              <a:t>First bulleted text goes here in sentence case1</a:t>
            </a:r>
            <a:r>
              <a:rPr lang="en-US" dirty="0"/>
              <a:t>2</a:t>
            </a:r>
            <a:r>
              <a:rPr dirty="0"/>
              <a:t>pts</a:t>
            </a:r>
          </a:p>
          <a:p>
            <a:pPr lvl="3"/>
            <a:r>
              <a:rPr dirty="0"/>
              <a:t>Second bulleted text goes here in sentence case1</a:t>
            </a:r>
            <a:r>
              <a:rPr lang="en-US" dirty="0"/>
              <a:t>2</a:t>
            </a:r>
            <a:r>
              <a:rPr dirty="0"/>
              <a:t>pts</a:t>
            </a:r>
          </a:p>
          <a:p>
            <a:pPr lvl="4"/>
            <a:r>
              <a:rPr dirty="0"/>
              <a:t>Third bulleted text goes here in sentence case1</a:t>
            </a:r>
            <a:r>
              <a:rPr lang="en-US" dirty="0"/>
              <a:t>2</a:t>
            </a:r>
            <a:r>
              <a:rPr dirty="0"/>
              <a:t>pts</a:t>
            </a:r>
          </a:p>
        </p:txBody>
      </p:sp>
      <p:sp>
        <p:nvSpPr>
          <p:cNvPr id="9" name="Shape 2"/>
          <p:cNvSpPr/>
          <p:nvPr userDrawn="1"/>
        </p:nvSpPr>
        <p:spPr>
          <a:xfrm>
            <a:off x="901437" y="6483826"/>
            <a:ext cx="1320216" cy="11080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sp>
        <p:nvSpPr>
          <p:cNvPr id="10" name="矩形 7">
            <a:extLst>
              <a:ext uri="{FF2B5EF4-FFF2-40B4-BE49-F238E27FC236}">
                <a16:creationId xmlns:a16="http://schemas.microsoft.com/office/drawing/2014/main" id="{561D25AF-E3B1-4BEA-9FE1-040D30F36A90}"/>
              </a:ext>
            </a:extLst>
          </p:cNvPr>
          <p:cNvSpPr/>
          <p:nvPr userDrawn="1"/>
        </p:nvSpPr>
        <p:spPr>
          <a:xfrm rot="10800000">
            <a:off x="-3831" y="6559790"/>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3883684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Lst>
  <p:hf hdr="0" ftr="0" dt="0"/>
  <p:txStyles>
    <p:titleStyle>
      <a:lvl1pPr marL="0" marR="0" indent="0" algn="ctr" defTabSz="1219170" rtl="0" latinLnBrk="0">
        <a:lnSpc>
          <a:spcPct val="80000"/>
        </a:lnSpc>
        <a:spcBef>
          <a:spcPts val="0"/>
        </a:spcBef>
        <a:spcAft>
          <a:spcPts val="0"/>
        </a:spcAft>
        <a:buClrTx/>
        <a:buSzTx/>
        <a:buFontTx/>
        <a:buNone/>
        <a:tabLst/>
        <a:defRPr sz="32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2pPr>
      <a:lvl3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3pPr>
      <a:lvl4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4pPr>
      <a:lvl5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5pPr>
      <a:lvl6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6pPr>
      <a:lvl7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7pPr>
      <a:lvl8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8pPr>
      <a:lvl9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9pPr>
    </p:titleStyle>
    <p:bodyStyle>
      <a:lvl1pPr marL="0" marR="0" indent="0" algn="l"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p:bodyStyle>
    <p:otherStyle>
      <a:lvl1pPr marL="0" marR="0" indent="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1pPr>
      <a:lvl2pPr marL="0" marR="0" indent="609585"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2pPr>
      <a:lvl3pPr marL="0" marR="0" indent="121917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3pPr>
      <a:lvl4pPr marL="0" marR="0" indent="182875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4pPr>
      <a:lvl5pPr marL="0" marR="0" indent="243833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5pPr>
      <a:lvl6pPr marL="0" marR="0" indent="304792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6pPr>
      <a:lvl7pPr marL="0" marR="0" indent="365750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7pPr>
      <a:lvl8pPr marL="0" marR="0" indent="4267093"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8pPr>
      <a:lvl9pPr marL="0" marR="0" indent="4876678"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2">
            <a:lumOff val="44000"/>
          </a:schemeClr>
        </a:solidFill>
        <a:effectLst/>
      </p:bgPr>
    </p:bg>
    <p:spTree>
      <p:nvGrpSpPr>
        <p:cNvPr id="1" name=""/>
        <p:cNvGrpSpPr/>
        <p:nvPr/>
      </p:nvGrpSpPr>
      <p:grpSpPr>
        <a:xfrm>
          <a:off x="0" y="0"/>
          <a:ext cx="0" cy="0"/>
          <a:chOff x="0" y="0"/>
          <a:chExt cx="0" cy="0"/>
        </a:xfrm>
      </p:grpSpPr>
      <p:pic>
        <p:nvPicPr>
          <p:cNvPr id="6" name="圖形 5">
            <a:extLst>
              <a:ext uri="{FF2B5EF4-FFF2-40B4-BE49-F238E27FC236}">
                <a16:creationId xmlns:a16="http://schemas.microsoft.com/office/drawing/2014/main" id="{3DD230CC-E450-4BD9-869D-E93BD81DF648}"/>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04105" y="6488199"/>
            <a:ext cx="353292" cy="84247"/>
          </a:xfrm>
          <a:prstGeom prst="rect">
            <a:avLst/>
          </a:prstGeom>
        </p:spPr>
      </p:pic>
      <p:sp>
        <p:nvSpPr>
          <p:cNvPr id="3" name="Shape 3"/>
          <p:cNvSpPr>
            <a:spLocks noGrp="1"/>
          </p:cNvSpPr>
          <p:nvPr>
            <p:ph type="title"/>
          </p:nvPr>
        </p:nvSpPr>
        <p:spPr>
          <a:xfrm>
            <a:off x="479828" y="397025"/>
            <a:ext cx="11224683" cy="6673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r>
              <a:rPr dirty="0"/>
              <a:t>Page Title Goes Here in Title Case 2</a:t>
            </a:r>
            <a:r>
              <a:rPr lang="en-US" altLang="zh-TW" dirty="0"/>
              <a:t>4</a:t>
            </a:r>
            <a:r>
              <a:rPr dirty="0"/>
              <a:t>pts</a:t>
            </a:r>
          </a:p>
        </p:txBody>
      </p:sp>
      <p:sp>
        <p:nvSpPr>
          <p:cNvPr id="4" name="Shape 4"/>
          <p:cNvSpPr>
            <a:spLocks noGrp="1"/>
          </p:cNvSpPr>
          <p:nvPr>
            <p:ph type="sldNum" sz="quarter" idx="2"/>
          </p:nvPr>
        </p:nvSpPr>
        <p:spPr>
          <a:xfrm>
            <a:off x="11644490" y="6491103"/>
            <a:ext cx="163506" cy="123111"/>
          </a:xfrm>
          <a:prstGeom prst="rect">
            <a:avLst/>
          </a:prstGeom>
          <a:ln w="12700">
            <a:miter lim="400000"/>
          </a:ln>
        </p:spPr>
        <p:txBody>
          <a:bodyPr wrap="none" lIns="0" tIns="0" rIns="0" bIns="0" anchor="b">
            <a:spAutoFit/>
          </a:bodyPr>
          <a:lstStyle>
            <a:lvl1pPr algn="r">
              <a:defRPr sz="800">
                <a:solidFill>
                  <a:schemeClr val="accent4"/>
                </a:solidFill>
              </a:defRPr>
            </a:lvl1pPr>
          </a:lstStyle>
          <a:p>
            <a:fld id="{86CB4B4D-7CA3-9044-876B-883B54F8677D}" type="slidenum">
              <a:t>‹nº›</a:t>
            </a:fld>
            <a:endParaRPr dirty="0"/>
          </a:p>
        </p:txBody>
      </p:sp>
      <p:sp>
        <p:nvSpPr>
          <p:cNvPr id="5" name="Shape 5"/>
          <p:cNvSpPr>
            <a:spLocks noGrp="1"/>
          </p:cNvSpPr>
          <p:nvPr>
            <p:ph type="body" idx="1"/>
          </p:nvPr>
        </p:nvSpPr>
        <p:spPr>
          <a:xfrm>
            <a:off x="485973" y="1283323"/>
            <a:ext cx="11222904" cy="48295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r>
              <a:rPr dirty="0"/>
              <a:t>Subtitle text goes here in sentence case1</a:t>
            </a:r>
            <a:r>
              <a:rPr lang="en-US" dirty="0"/>
              <a:t>6</a:t>
            </a:r>
            <a:r>
              <a:rPr dirty="0"/>
              <a:t>pts.</a:t>
            </a:r>
          </a:p>
          <a:p>
            <a:pPr lvl="1"/>
            <a:r>
              <a:rPr dirty="0"/>
              <a:t>Body text goes here in sentence case1</a:t>
            </a:r>
            <a:r>
              <a:rPr lang="en-US" dirty="0"/>
              <a:t>4</a:t>
            </a:r>
            <a:r>
              <a:rPr dirty="0"/>
              <a:t>pts.</a:t>
            </a:r>
          </a:p>
          <a:p>
            <a:pPr lvl="2"/>
            <a:r>
              <a:rPr dirty="0"/>
              <a:t>First bulleted text goes here in sentence case1</a:t>
            </a:r>
            <a:r>
              <a:rPr lang="en-US" dirty="0"/>
              <a:t>2</a:t>
            </a:r>
            <a:r>
              <a:rPr dirty="0"/>
              <a:t>pts</a:t>
            </a:r>
          </a:p>
          <a:p>
            <a:pPr lvl="3"/>
            <a:r>
              <a:rPr dirty="0"/>
              <a:t>Second bulleted text goes here in sentence case1</a:t>
            </a:r>
            <a:r>
              <a:rPr lang="en-US" dirty="0"/>
              <a:t>2</a:t>
            </a:r>
            <a:r>
              <a:rPr dirty="0"/>
              <a:t>pts</a:t>
            </a:r>
          </a:p>
          <a:p>
            <a:pPr lvl="4"/>
            <a:r>
              <a:rPr dirty="0"/>
              <a:t>Third bulleted text goes here in sentence case1</a:t>
            </a:r>
            <a:r>
              <a:rPr lang="en-US" dirty="0"/>
              <a:t>2</a:t>
            </a:r>
            <a:r>
              <a:rPr dirty="0"/>
              <a:t>pts</a:t>
            </a:r>
          </a:p>
        </p:txBody>
      </p:sp>
      <p:sp>
        <p:nvSpPr>
          <p:cNvPr id="9" name="Shape 2"/>
          <p:cNvSpPr/>
          <p:nvPr userDrawn="1"/>
        </p:nvSpPr>
        <p:spPr>
          <a:xfrm>
            <a:off x="901437" y="6483826"/>
            <a:ext cx="1320216" cy="11080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nSpc>
                <a:spcPct val="90000"/>
              </a:lnSpc>
              <a:defRPr sz="600">
                <a:solidFill>
                  <a:schemeClr val="accent4"/>
                </a:solidFill>
              </a:defRPr>
            </a:lvl1pPr>
          </a:lstStyle>
          <a:p>
            <a:r>
              <a:rPr sz="800" dirty="0">
                <a:solidFill>
                  <a:srgbClr val="89898B"/>
                </a:solidFill>
                <a:latin typeface="Acer Foco" charset="0"/>
                <a:ea typeface="Acer Foco" charset="0"/>
                <a:cs typeface="Acer Foco" charset="0"/>
              </a:rPr>
              <a:t>CONFIDENTIAL</a:t>
            </a:r>
          </a:p>
        </p:txBody>
      </p:sp>
      <p:sp>
        <p:nvSpPr>
          <p:cNvPr id="10" name="矩形 7">
            <a:extLst>
              <a:ext uri="{FF2B5EF4-FFF2-40B4-BE49-F238E27FC236}">
                <a16:creationId xmlns:a16="http://schemas.microsoft.com/office/drawing/2014/main" id="{561D25AF-E3B1-4BEA-9FE1-040D30F36A90}"/>
              </a:ext>
            </a:extLst>
          </p:cNvPr>
          <p:cNvSpPr/>
          <p:nvPr userDrawn="1"/>
        </p:nvSpPr>
        <p:spPr>
          <a:xfrm rot="10800000">
            <a:off x="-3831" y="6559790"/>
            <a:ext cx="12192001" cy="492440"/>
          </a:xfrm>
          <a:prstGeom prst="rect">
            <a:avLst/>
          </a:prstGeom>
          <a:gradFill flip="none" rotWithShape="1">
            <a:gsLst>
              <a:gs pos="0">
                <a:schemeClr val="accent1">
                  <a:shade val="30000"/>
                  <a:satMod val="115000"/>
                </a:schemeClr>
              </a:gs>
              <a:gs pos="50000">
                <a:schemeClr val="accent1">
                  <a:shade val="67500"/>
                  <a:satMod val="115000"/>
                </a:schemeClr>
              </a:gs>
              <a:gs pos="100000">
                <a:srgbClr val="80C342"/>
              </a:gs>
            </a:gsLst>
            <a:lin ang="0" scaled="1"/>
            <a:tileRect/>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marL="0" marR="0" indent="0" algn="l" defTabSz="1219170" rtl="0" fontAlgn="auto" latinLnBrk="0" hangingPunct="0">
              <a:lnSpc>
                <a:spcPct val="100000"/>
              </a:lnSpc>
              <a:spcBef>
                <a:spcPts val="0"/>
              </a:spcBef>
              <a:spcAft>
                <a:spcPts val="0"/>
              </a:spcAft>
              <a:buClrTx/>
              <a:buSzTx/>
              <a:buFontTx/>
              <a:buNone/>
              <a:tabLst/>
            </a:pPr>
            <a:endParaRPr kumimoji="0" lang="zh-TW" altLang="en-US" sz="2400" b="0" i="0" u="none" strike="noStrike" cap="none" spc="0" normalizeH="0" baseline="0" dirty="0">
              <a:ln>
                <a:noFill/>
              </a:ln>
              <a:solidFill>
                <a:srgbClr val="000000"/>
              </a:solidFill>
              <a:effectLst/>
              <a:uFillTx/>
              <a:latin typeface="Trebuchet MS" panose="020B0603020202020204" pitchFamily="34" charset="0"/>
              <a:ea typeface="Trebuchet MS 標準體" charset="0"/>
              <a:cs typeface="Trebuchet MS 標準體" charset="0"/>
              <a:sym typeface="Acer Foco"/>
            </a:endParaRPr>
          </a:p>
        </p:txBody>
      </p:sp>
    </p:spTree>
    <p:extLst>
      <p:ext uri="{BB962C8B-B14F-4D97-AF65-F5344CB8AC3E}">
        <p14:creationId xmlns:p14="http://schemas.microsoft.com/office/powerpoint/2010/main" val="372929684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ransition spd="med"/>
  <p:hf hdr="0" ftr="0" dt="0"/>
  <p:txStyles>
    <p:titleStyle>
      <a:lvl1pPr marL="0" marR="0" indent="0" algn="ctr" defTabSz="1219170" rtl="0" latinLnBrk="0">
        <a:lnSpc>
          <a:spcPct val="80000"/>
        </a:lnSpc>
        <a:spcBef>
          <a:spcPts val="0"/>
        </a:spcBef>
        <a:spcAft>
          <a:spcPts val="0"/>
        </a:spcAft>
        <a:buClrTx/>
        <a:buSzTx/>
        <a:buFontTx/>
        <a:buNone/>
        <a:tabLst/>
        <a:defRPr sz="32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2pPr>
      <a:lvl3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3pPr>
      <a:lvl4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4pPr>
      <a:lvl5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5pPr>
      <a:lvl6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6pPr>
      <a:lvl7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7pPr>
      <a:lvl8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8pPr>
      <a:lvl9pPr marL="0" marR="0" indent="0" algn="l" defTabSz="1219170" rtl="0" latinLnBrk="0">
        <a:lnSpc>
          <a:spcPct val="80000"/>
        </a:lnSpc>
        <a:spcBef>
          <a:spcPts val="0"/>
        </a:spcBef>
        <a:spcAft>
          <a:spcPts val="0"/>
        </a:spcAft>
        <a:buClrTx/>
        <a:buSzTx/>
        <a:buFontTx/>
        <a:buNone/>
        <a:tabLst/>
        <a:defRPr sz="2667" b="0" i="0" u="none" strike="noStrike" cap="none" spc="0" baseline="0">
          <a:ln>
            <a:noFill/>
          </a:ln>
          <a:solidFill>
            <a:srgbClr val="000000"/>
          </a:solidFill>
          <a:uFillTx/>
          <a:latin typeface="Acer Foco"/>
          <a:ea typeface="Acer Foco"/>
          <a:cs typeface="Acer Foco"/>
          <a:sym typeface="Acer Foco"/>
        </a:defRPr>
      </a:lvl9pPr>
    </p:titleStyle>
    <p:bodyStyle>
      <a:lvl1pPr marL="0" marR="0" indent="0" algn="l"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p:bodyStyle>
    <p:otherStyle>
      <a:lvl1pPr marL="0" marR="0" indent="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1pPr>
      <a:lvl2pPr marL="0" marR="0" indent="609585"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2pPr>
      <a:lvl3pPr marL="0" marR="0" indent="1219170"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3pPr>
      <a:lvl4pPr marL="0" marR="0" indent="182875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4pPr>
      <a:lvl5pPr marL="0" marR="0" indent="243833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5pPr>
      <a:lvl6pPr marL="0" marR="0" indent="3047924"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6pPr>
      <a:lvl7pPr marL="0" marR="0" indent="3657509"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7pPr>
      <a:lvl8pPr marL="0" marR="0" indent="4267093"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8pPr>
      <a:lvl9pPr marL="0" marR="0" indent="4876678" algn="r" defTabSz="121917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Acer Foco"/>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hyperlink" Target="mailto:cristiane.ramos@acer.com" TargetMode="External"/><Relationship Id="rId13" Type="http://schemas.openxmlformats.org/officeDocument/2006/relationships/hyperlink" Target="mailto:joao.morais@acer.com" TargetMode="External"/><Relationship Id="rId18" Type="http://schemas.openxmlformats.org/officeDocument/2006/relationships/image" Target="../media/image24.png"/><Relationship Id="rId3" Type="http://schemas.openxmlformats.org/officeDocument/2006/relationships/hyperlink" Target="mailto:luiz.magoga@acer.com" TargetMode="External"/><Relationship Id="rId21" Type="http://schemas.openxmlformats.org/officeDocument/2006/relationships/image" Target="../media/image27.png"/><Relationship Id="rId7" Type="http://schemas.openxmlformats.org/officeDocument/2006/relationships/hyperlink" Target="mailto:davi.vital@acer.com" TargetMode="External"/><Relationship Id="rId12" Type="http://schemas.openxmlformats.org/officeDocument/2006/relationships/hyperlink" Target="mailto:wesley.oliveira@acer.com" TargetMode="External"/><Relationship Id="rId17" Type="http://schemas.openxmlformats.org/officeDocument/2006/relationships/image" Target="../media/image23.png"/><Relationship Id="rId2" Type="http://schemas.openxmlformats.org/officeDocument/2006/relationships/hyperlink" Target="mailto:alexandre.gerardo@acer.com" TargetMode="Externa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mailto:maisa.castelhano@acer.com" TargetMode="External"/><Relationship Id="rId11" Type="http://schemas.openxmlformats.org/officeDocument/2006/relationships/hyperlink" Target="mailto:roberto.cabrera@acer.com" TargetMode="External"/><Relationship Id="rId5" Type="http://schemas.openxmlformats.org/officeDocument/2006/relationships/hyperlink" Target="mailto:gloria.shyu@acer.com" TargetMode="External"/><Relationship Id="rId15" Type="http://schemas.openxmlformats.org/officeDocument/2006/relationships/hyperlink" Target="mailto:francisco.dardi@ecsbrasil.com" TargetMode="External"/><Relationship Id="rId10" Type="http://schemas.openxmlformats.org/officeDocument/2006/relationships/hyperlink" Target="mailto:andre.teixeira@acer.com" TargetMode="External"/><Relationship Id="rId19" Type="http://schemas.openxmlformats.org/officeDocument/2006/relationships/image" Target="../media/image25.png"/><Relationship Id="rId4" Type="http://schemas.openxmlformats.org/officeDocument/2006/relationships/hyperlink" Target="mailto:luiz.gonzaga@acer.com" TargetMode="External"/><Relationship Id="rId9" Type="http://schemas.openxmlformats.org/officeDocument/2006/relationships/hyperlink" Target="mailto:milton.junior@acer.com" TargetMode="External"/><Relationship Id="rId14" Type="http://schemas.openxmlformats.org/officeDocument/2006/relationships/hyperlink" Target="mailto:charles.machado@smollanitrade.com.br" TargetMode="External"/><Relationship Id="rId22"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7889" y="1552654"/>
            <a:ext cx="11216219" cy="2224044"/>
          </a:xfrm>
        </p:spPr>
        <p:txBody>
          <a:bodyPr/>
          <a:lstStyle/>
          <a:p>
            <a:r>
              <a:rPr lang="en-US" altLang="zh-TW" sz="7200" dirty="0"/>
              <a:t>KICK OFF</a:t>
            </a:r>
            <a:br>
              <a:rPr lang="en-US" altLang="zh-TW" sz="7200" dirty="0"/>
            </a:br>
            <a:r>
              <a:rPr lang="en-US" altLang="zh-TW" sz="7200" dirty="0"/>
              <a:t>MAGUS PROJECT BR</a:t>
            </a:r>
            <a:endParaRPr kumimoji="1" lang="zh-TW" altLang="en-US" dirty="0"/>
          </a:p>
        </p:txBody>
      </p:sp>
      <p:sp>
        <p:nvSpPr>
          <p:cNvPr id="3" name="文字版面配置區 2"/>
          <p:cNvSpPr>
            <a:spLocks noGrp="1"/>
          </p:cNvSpPr>
          <p:nvPr>
            <p:ph type="body" sz="quarter" idx="1"/>
          </p:nvPr>
        </p:nvSpPr>
        <p:spPr>
          <a:xfrm>
            <a:off x="487889" y="4322877"/>
            <a:ext cx="11216219" cy="754108"/>
          </a:xfrm>
        </p:spPr>
        <p:txBody>
          <a:bodyPr/>
          <a:lstStyle/>
          <a:p>
            <a:r>
              <a:rPr lang="en-US" altLang="zh-TW" dirty="0"/>
              <a:t>July 2023</a:t>
            </a:r>
          </a:p>
          <a:p>
            <a:r>
              <a:rPr lang="en-US" altLang="zh-TW" dirty="0"/>
              <a:t>Acer Brazil</a:t>
            </a:r>
          </a:p>
        </p:txBody>
      </p:sp>
      <p:sp>
        <p:nvSpPr>
          <p:cNvPr id="4" name="文字版面配置區 2">
            <a:extLst>
              <a:ext uri="{FF2B5EF4-FFF2-40B4-BE49-F238E27FC236}">
                <a16:creationId xmlns:a16="http://schemas.microsoft.com/office/drawing/2014/main" id="{DA309DDE-BFE0-90E1-61FC-AD72D91AAC58}"/>
              </a:ext>
            </a:extLst>
          </p:cNvPr>
          <p:cNvSpPr txBox="1">
            <a:spLocks/>
          </p:cNvSpPr>
          <p:nvPr/>
        </p:nvSpPr>
        <p:spPr>
          <a:xfrm>
            <a:off x="58057" y="6072473"/>
            <a:ext cx="12133943" cy="39624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Autofit/>
          </a:bodyPr>
          <a:lstStyle>
            <a:lvl1pPr marL="0" marR="0" indent="0" algn="ctr"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a:lstStyle>
          <a:p>
            <a:endParaRPr lang="en-US" altLang="zh-TW" dirty="0">
              <a:solidFill>
                <a:srgbClr val="FF0000"/>
              </a:solidFill>
            </a:endParaRPr>
          </a:p>
          <a:p>
            <a:r>
              <a:rPr lang="en-US" altLang="zh-TW" dirty="0">
                <a:solidFill>
                  <a:srgbClr val="FF0000"/>
                </a:solidFill>
              </a:rPr>
              <a:t>ACER CONFIDENTIAL</a:t>
            </a:r>
          </a:p>
          <a:p>
            <a:endParaRPr lang="en-US" altLang="zh-TW" sz="2400" kern="0" dirty="0"/>
          </a:p>
        </p:txBody>
      </p:sp>
    </p:spTree>
    <p:extLst>
      <p:ext uri="{BB962C8B-B14F-4D97-AF65-F5344CB8AC3E}">
        <p14:creationId xmlns:p14="http://schemas.microsoft.com/office/powerpoint/2010/main" val="167024342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FC5A0-CFC7-00CA-36BF-B2D78E25F40C}"/>
              </a:ext>
            </a:extLst>
          </p:cNvPr>
          <p:cNvSpPr>
            <a:spLocks noGrp="1"/>
          </p:cNvSpPr>
          <p:nvPr>
            <p:ph type="title"/>
          </p:nvPr>
        </p:nvSpPr>
        <p:spPr/>
        <p:txBody>
          <a:bodyPr/>
          <a:lstStyle/>
          <a:p>
            <a:r>
              <a:rPr lang="pt-BR" dirty="0"/>
              <a:t>Rental </a:t>
            </a:r>
            <a:r>
              <a:rPr lang="pt-BR" dirty="0" err="1"/>
              <a:t>and</a:t>
            </a:r>
            <a:r>
              <a:rPr lang="pt-BR" dirty="0"/>
              <a:t> </a:t>
            </a:r>
            <a:r>
              <a:rPr lang="pt-BR" dirty="0" err="1"/>
              <a:t>BID’s</a:t>
            </a:r>
            <a:endParaRPr lang="pt-BR" dirty="0"/>
          </a:p>
        </p:txBody>
      </p:sp>
      <p:sp>
        <p:nvSpPr>
          <p:cNvPr id="3" name="Espaço Reservado para Número de Slide 2">
            <a:extLst>
              <a:ext uri="{FF2B5EF4-FFF2-40B4-BE49-F238E27FC236}">
                <a16:creationId xmlns:a16="http://schemas.microsoft.com/office/drawing/2014/main" id="{9EAD4D56-9662-5C4C-58E9-3319A24F810C}"/>
              </a:ext>
            </a:extLst>
          </p:cNvPr>
          <p:cNvSpPr>
            <a:spLocks noGrp="1"/>
          </p:cNvSpPr>
          <p:nvPr>
            <p:ph type="sldNum" sz="quarter" idx="2"/>
          </p:nvPr>
        </p:nvSpPr>
        <p:spPr>
          <a:xfrm>
            <a:off x="11644628" y="6286320"/>
            <a:ext cx="163506" cy="123111"/>
          </a:xfrm>
        </p:spPr>
        <p:txBody>
          <a:bodyPr/>
          <a:lstStyle/>
          <a:p>
            <a:fld id="{86CB4B4D-7CA3-9044-876B-883B54F8677D}" type="slidenum">
              <a:rPr lang="pt-BR" smtClean="0"/>
              <a:t>10</a:t>
            </a:fld>
            <a:endParaRPr lang="pt-BR"/>
          </a:p>
        </p:txBody>
      </p:sp>
      <p:pic>
        <p:nvPicPr>
          <p:cNvPr id="8" name="Imagem 7">
            <a:extLst>
              <a:ext uri="{FF2B5EF4-FFF2-40B4-BE49-F238E27FC236}">
                <a16:creationId xmlns:a16="http://schemas.microsoft.com/office/drawing/2014/main" id="{F25547D3-F65A-001E-B800-1061A79D6EF1}"/>
              </a:ext>
            </a:extLst>
          </p:cNvPr>
          <p:cNvPicPr>
            <a:picLocks noChangeAspect="1"/>
          </p:cNvPicPr>
          <p:nvPr/>
        </p:nvPicPr>
        <p:blipFill>
          <a:blip r:embed="rId2"/>
          <a:stretch>
            <a:fillRect/>
          </a:stretch>
        </p:blipFill>
        <p:spPr>
          <a:xfrm>
            <a:off x="467238" y="3702260"/>
            <a:ext cx="728922" cy="738034"/>
          </a:xfrm>
          <a:prstGeom prst="rect">
            <a:avLst/>
          </a:prstGeom>
        </p:spPr>
      </p:pic>
      <p:pic>
        <p:nvPicPr>
          <p:cNvPr id="9" name="Imagem 8">
            <a:extLst>
              <a:ext uri="{FF2B5EF4-FFF2-40B4-BE49-F238E27FC236}">
                <a16:creationId xmlns:a16="http://schemas.microsoft.com/office/drawing/2014/main" id="{1A94A4FE-B928-EC3D-F563-0AA192DE477F}"/>
              </a:ext>
            </a:extLst>
          </p:cNvPr>
          <p:cNvPicPr>
            <a:picLocks noChangeAspect="1"/>
          </p:cNvPicPr>
          <p:nvPr/>
        </p:nvPicPr>
        <p:blipFill>
          <a:blip r:embed="rId3"/>
          <a:stretch>
            <a:fillRect/>
          </a:stretch>
        </p:blipFill>
        <p:spPr>
          <a:xfrm>
            <a:off x="333897" y="4570419"/>
            <a:ext cx="895351" cy="576263"/>
          </a:xfrm>
          <a:prstGeom prst="rect">
            <a:avLst/>
          </a:prstGeom>
        </p:spPr>
      </p:pic>
      <p:sp>
        <p:nvSpPr>
          <p:cNvPr id="10" name="CaixaDeTexto 9">
            <a:extLst>
              <a:ext uri="{FF2B5EF4-FFF2-40B4-BE49-F238E27FC236}">
                <a16:creationId xmlns:a16="http://schemas.microsoft.com/office/drawing/2014/main" id="{3D6F4D46-653D-3FAA-B02E-5BC8B0C4FCE2}"/>
              </a:ext>
            </a:extLst>
          </p:cNvPr>
          <p:cNvSpPr txBox="1"/>
          <p:nvPr/>
        </p:nvSpPr>
        <p:spPr>
          <a:xfrm>
            <a:off x="1344512" y="3702260"/>
            <a:ext cx="10459288" cy="892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400" dirty="0">
                <a:effectLst/>
                <a:latin typeface="Calibri" panose="020F0502020204030204" pitchFamily="34" charset="0"/>
                <a:ea typeface="Calibri" panose="020F0502020204030204" pitchFamily="34" charset="0"/>
                <a:cs typeface="Times New Roman" panose="02020603050405020304" pitchFamily="18" charset="0"/>
              </a:rPr>
              <a:t>Banco do Brasil-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Governament</a:t>
            </a: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Purchasing</a:t>
            </a:r>
            <a:r>
              <a:rPr lang="pt-BR" sz="1400" dirty="0">
                <a:effectLst/>
                <a:latin typeface="Calibri" panose="020F0502020204030204" pitchFamily="34" charset="0"/>
                <a:ea typeface="Calibri" panose="020F0502020204030204" pitchFamily="34" charset="0"/>
                <a:cs typeface="Times New Roman" panose="02020603050405020304" pitchFamily="18" charset="0"/>
              </a:rPr>
              <a:t> BID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with</a:t>
            </a:r>
            <a:r>
              <a:rPr lang="pt-BR" sz="1400" dirty="0">
                <a:effectLst/>
                <a:latin typeface="Calibri" panose="020F0502020204030204" pitchFamily="34" charset="0"/>
                <a:ea typeface="Calibri" panose="020F0502020204030204" pitchFamily="34" charset="0"/>
                <a:cs typeface="Times New Roman" panose="02020603050405020304" pitchFamily="18" charset="0"/>
              </a:rPr>
              <a:t> 20k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opened</a:t>
            </a: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opportunity</a:t>
            </a: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to</a:t>
            </a: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deliver</a:t>
            </a:r>
            <a:r>
              <a:rPr lang="pt-BR" sz="1400" dirty="0">
                <a:effectLst/>
                <a:latin typeface="Calibri" panose="020F0502020204030204" pitchFamily="34" charset="0"/>
                <a:ea typeface="Calibri" panose="020F0502020204030204" pitchFamily="34" charset="0"/>
                <a:cs typeface="Times New Roman" panose="02020603050405020304" pitchFamily="18" charset="0"/>
              </a:rPr>
              <a:t> in 2023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with</a:t>
            </a:r>
            <a:r>
              <a:rPr lang="pt-BR" sz="1400" dirty="0">
                <a:effectLst/>
                <a:latin typeface="Calibri" panose="020F0502020204030204" pitchFamily="34" charset="0"/>
                <a:ea typeface="Calibri" panose="020F0502020204030204" pitchFamily="34" charset="0"/>
                <a:cs typeface="Times New Roman" panose="02020603050405020304" pitchFamily="18" charset="0"/>
              </a:rPr>
              <a:t> a Business Partner. </a:t>
            </a:r>
          </a:p>
          <a:p>
            <a:r>
              <a:rPr lang="pt-BR" sz="1400" dirty="0">
                <a:latin typeface="Calibri" panose="020F0502020204030204" pitchFamily="34" charset="0"/>
                <a:ea typeface="Calibri" panose="020F0502020204030204" pitchFamily="34" charset="0"/>
                <a:cs typeface="Times New Roman" panose="02020603050405020304" pitchFamily="18" charset="0"/>
              </a:rPr>
              <a:t>New BID for </a:t>
            </a:r>
            <a:r>
              <a:rPr lang="pt-BR" sz="1400" dirty="0" err="1">
                <a:latin typeface="Calibri" panose="020F0502020204030204" pitchFamily="34" charset="0"/>
                <a:ea typeface="Calibri" panose="020F0502020204030204" pitchFamily="34" charset="0"/>
                <a:cs typeface="Times New Roman" panose="02020603050405020304" pitchFamily="18" charset="0"/>
              </a:rPr>
              <a:t>supply</a:t>
            </a:r>
            <a:r>
              <a:rPr lang="pt-BR" sz="1400" dirty="0">
                <a:latin typeface="Calibri" panose="020F0502020204030204" pitchFamily="34" charset="0"/>
                <a:ea typeface="Calibri" panose="020F0502020204030204" pitchFamily="34" charset="0"/>
                <a:cs typeface="Times New Roman" panose="02020603050405020304" pitchFamily="18" charset="0"/>
              </a:rPr>
              <a:t> in 2024 </a:t>
            </a:r>
            <a:r>
              <a:rPr lang="pt-BR" sz="1400" dirty="0" err="1">
                <a:latin typeface="Calibri" panose="020F0502020204030204" pitchFamily="34" charset="0"/>
                <a:ea typeface="Calibri" panose="020F0502020204030204" pitchFamily="34" charset="0"/>
                <a:cs typeface="Times New Roman" panose="02020603050405020304" pitchFamily="18" charset="0"/>
              </a:rPr>
              <a:t>will</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be</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opened</a:t>
            </a:r>
            <a:r>
              <a:rPr lang="pt-BR" sz="1400" dirty="0">
                <a:latin typeface="Calibri" panose="020F0502020204030204" pitchFamily="34" charset="0"/>
                <a:ea typeface="Calibri" panose="020F0502020204030204" pitchFamily="34" charset="0"/>
                <a:cs typeface="Times New Roman" panose="02020603050405020304" pitchFamily="18" charset="0"/>
              </a:rPr>
              <a:t> soon.</a:t>
            </a:r>
          </a:p>
          <a:p>
            <a:r>
              <a:rPr lang="pt-BR" sz="1400" dirty="0">
                <a:effectLst/>
                <a:latin typeface="Calibri" panose="020F0502020204030204" pitchFamily="34" charset="0"/>
                <a:ea typeface="Calibri" panose="020F0502020204030204" pitchFamily="34" charset="0"/>
                <a:cs typeface="Times New Roman" panose="02020603050405020304" pitchFamily="18" charset="0"/>
              </a:rPr>
              <a:t>BIOS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Customization</a:t>
            </a:r>
            <a:r>
              <a:rPr lang="pt-BR" sz="1400" dirty="0">
                <a:effectLst/>
                <a:latin typeface="Calibri" panose="020F0502020204030204" pitchFamily="34" charset="0"/>
                <a:ea typeface="Calibri" panose="020F0502020204030204" pitchFamily="34" charset="0"/>
                <a:cs typeface="Times New Roman" panose="02020603050405020304" pitchFamily="18" charset="0"/>
              </a:rPr>
              <a:t> as: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Customer</a:t>
            </a:r>
            <a:r>
              <a:rPr lang="pt-BR" sz="1400" dirty="0">
                <a:effectLst/>
                <a:latin typeface="Calibri" panose="020F0502020204030204" pitchFamily="34" charset="0"/>
                <a:ea typeface="Calibri" panose="020F0502020204030204" pitchFamily="34" charset="0"/>
                <a:cs typeface="Times New Roman" panose="02020603050405020304" pitchFamily="18" charset="0"/>
              </a:rPr>
              <a:t> Serial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Control</a:t>
            </a:r>
            <a:r>
              <a:rPr lang="pt-BR" sz="1400" dirty="0">
                <a:effectLst/>
                <a:latin typeface="Calibri" panose="020F0502020204030204" pitchFamily="34" charset="0"/>
                <a:ea typeface="Calibri" panose="020F0502020204030204" pitchFamily="34" charset="0"/>
                <a:cs typeface="Times New Roman" panose="02020603050405020304" pitchFamily="18" charset="0"/>
              </a:rPr>
              <a:t> 13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digits</a:t>
            </a:r>
            <a:r>
              <a:rPr lang="pt-BR" sz="1400" dirty="0">
                <a:effectLst/>
                <a:latin typeface="Calibri" panose="020F0502020204030204" pitchFamily="34" charset="0"/>
                <a:ea typeface="Calibri" panose="020F0502020204030204" pitchFamily="34" charset="0"/>
                <a:cs typeface="Times New Roman" panose="02020603050405020304" pitchFamily="18" charset="0"/>
              </a:rPr>
              <a:t>,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change</a:t>
            </a:r>
            <a:r>
              <a:rPr lang="pt-BR" sz="1400" dirty="0">
                <a:effectLst/>
                <a:latin typeface="Calibri" panose="020F0502020204030204" pitchFamily="34" charset="0"/>
                <a:ea typeface="Calibri" panose="020F0502020204030204" pitchFamily="34" charset="0"/>
                <a:cs typeface="Times New Roman" panose="02020603050405020304" pitchFamily="18" charset="0"/>
              </a:rPr>
              <a:t> Wallpaper </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and</a:t>
            </a:r>
            <a:r>
              <a:rPr lang="pt-BR" sz="1400" dirty="0">
                <a:effectLst/>
                <a:latin typeface="Calibri" panose="020F0502020204030204" pitchFamily="34" charset="0"/>
                <a:ea typeface="Calibri" panose="020F0502020204030204" pitchFamily="34" charset="0"/>
                <a:cs typeface="Times New Roman" panose="02020603050405020304" pitchFamily="18" charset="0"/>
              </a:rPr>
              <a:t> Auto diagnoses.</a:t>
            </a:r>
          </a:p>
          <a:p>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aixaDeTexto 10">
            <a:extLst>
              <a:ext uri="{FF2B5EF4-FFF2-40B4-BE49-F238E27FC236}">
                <a16:creationId xmlns:a16="http://schemas.microsoft.com/office/drawing/2014/main" id="{AAE1A4DA-3109-DF47-FC19-89E044232630}"/>
              </a:ext>
            </a:extLst>
          </p:cNvPr>
          <p:cNvSpPr txBox="1"/>
          <p:nvPr/>
        </p:nvSpPr>
        <p:spPr>
          <a:xfrm>
            <a:off x="1374873" y="4770660"/>
            <a:ext cx="104592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400" dirty="0" err="1">
                <a:latin typeface="Calibri" panose="020F0502020204030204" pitchFamily="34" charset="0"/>
                <a:ea typeface="Calibri" panose="020F0502020204030204" pitchFamily="34" charset="0"/>
                <a:cs typeface="Times New Roman" panose="02020603050405020304" pitchFamily="18" charset="0"/>
              </a:rPr>
              <a:t>Rental</a:t>
            </a:r>
            <a:r>
              <a:rPr lang="pt-BR" sz="1400" dirty="0">
                <a:latin typeface="Calibri" panose="020F0502020204030204" pitchFamily="34" charset="0"/>
                <a:ea typeface="Calibri" panose="020F0502020204030204" pitchFamily="34" charset="0"/>
                <a:cs typeface="Times New Roman" panose="02020603050405020304" pitchFamily="18" charset="0"/>
              </a:rPr>
              <a:t> BID </a:t>
            </a:r>
            <a:r>
              <a:rPr lang="pt-BR" sz="1400" dirty="0" err="1">
                <a:latin typeface="Calibri" panose="020F0502020204030204" pitchFamily="34" charset="0"/>
                <a:ea typeface="Calibri" panose="020F0502020204030204" pitchFamily="34" charset="0"/>
                <a:cs typeface="Times New Roman" panose="02020603050405020304" pitchFamily="18" charset="0"/>
              </a:rPr>
              <a:t>opened</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currently</a:t>
            </a:r>
            <a:r>
              <a:rPr lang="pt-BR" sz="1400" dirty="0">
                <a:latin typeface="Calibri" panose="020F0502020204030204" pitchFamily="34" charset="0"/>
                <a:ea typeface="Calibri" panose="020F0502020204030204" pitchFamily="34" charset="0"/>
                <a:cs typeface="Times New Roman" panose="02020603050405020304" pitchFamily="18" charset="0"/>
              </a:rPr>
              <a:t>. Havan das 190 shops </a:t>
            </a:r>
            <a:r>
              <a:rPr lang="pt-BR" sz="1400" dirty="0" err="1">
                <a:latin typeface="Calibri" panose="020F0502020204030204" pitchFamily="34" charset="0"/>
                <a:ea typeface="Calibri" panose="020F0502020204030204" pitchFamily="34" charset="0"/>
                <a:cs typeface="Times New Roman" panose="02020603050405020304" pitchFamily="18" charset="0"/>
              </a:rPr>
              <a:t>with</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about</a:t>
            </a:r>
            <a:r>
              <a:rPr lang="pt-BR" sz="1400" dirty="0">
                <a:latin typeface="Calibri" panose="020F0502020204030204" pitchFamily="34" charset="0"/>
                <a:ea typeface="Calibri" panose="020F0502020204030204" pitchFamily="34" charset="0"/>
                <a:cs typeface="Times New Roman" panose="02020603050405020304" pitchFamily="18" charset="0"/>
              </a:rPr>
              <a:t> 50 mini desktops </a:t>
            </a:r>
            <a:r>
              <a:rPr lang="pt-BR" sz="1400" dirty="0" err="1">
                <a:latin typeface="Calibri" panose="020F0502020204030204" pitchFamily="34" charset="0"/>
                <a:ea typeface="Calibri" panose="020F0502020204030204" pitchFamily="34" charset="0"/>
                <a:cs typeface="Times New Roman" panose="02020603050405020304" pitchFamily="18" charset="0"/>
              </a:rPr>
              <a:t>required</a:t>
            </a:r>
            <a:r>
              <a:rPr lang="pt-BR" sz="1400" dirty="0">
                <a:latin typeface="Calibri" panose="020F0502020204030204" pitchFamily="34" charset="0"/>
                <a:ea typeface="Calibri" panose="020F0502020204030204" pitchFamily="34" charset="0"/>
                <a:cs typeface="Times New Roman" panose="02020603050405020304" pitchFamily="18" charset="0"/>
              </a:rPr>
              <a:t> per shop.</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m 11">
            <a:extLst>
              <a:ext uri="{FF2B5EF4-FFF2-40B4-BE49-F238E27FC236}">
                <a16:creationId xmlns:a16="http://schemas.microsoft.com/office/drawing/2014/main" id="{E0A357B6-F399-A649-C9B0-744C438B635E}"/>
              </a:ext>
            </a:extLst>
          </p:cNvPr>
          <p:cNvPicPr>
            <a:picLocks noChangeAspect="1"/>
          </p:cNvPicPr>
          <p:nvPr/>
        </p:nvPicPr>
        <p:blipFill>
          <a:blip r:embed="rId4"/>
          <a:stretch>
            <a:fillRect/>
          </a:stretch>
        </p:blipFill>
        <p:spPr>
          <a:xfrm>
            <a:off x="420881" y="5390335"/>
            <a:ext cx="721385" cy="209054"/>
          </a:xfrm>
          <a:prstGeom prst="rect">
            <a:avLst/>
          </a:prstGeom>
        </p:spPr>
      </p:pic>
      <p:sp>
        <p:nvSpPr>
          <p:cNvPr id="13" name="CaixaDeTexto 12">
            <a:extLst>
              <a:ext uri="{FF2B5EF4-FFF2-40B4-BE49-F238E27FC236}">
                <a16:creationId xmlns:a16="http://schemas.microsoft.com/office/drawing/2014/main" id="{19E09809-FEF0-9455-4639-73D4364156A2}"/>
              </a:ext>
            </a:extLst>
          </p:cNvPr>
          <p:cNvSpPr txBox="1"/>
          <p:nvPr/>
        </p:nvSpPr>
        <p:spPr>
          <a:xfrm>
            <a:off x="1374873" y="5340975"/>
            <a:ext cx="104592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400" dirty="0" err="1">
                <a:latin typeface="Calibri" panose="020F0502020204030204" pitchFamily="34" charset="0"/>
                <a:ea typeface="Calibri" panose="020F0502020204030204" pitchFamily="34" charset="0"/>
                <a:cs typeface="Times New Roman" panose="02020603050405020304" pitchFamily="18" charset="0"/>
              </a:rPr>
              <a:t>Rental</a:t>
            </a:r>
            <a:r>
              <a:rPr lang="pt-BR" sz="1400" dirty="0">
                <a:latin typeface="Calibri" panose="020F0502020204030204" pitchFamily="34" charset="0"/>
                <a:ea typeface="Calibri" panose="020F0502020204030204" pitchFamily="34" charset="0"/>
                <a:cs typeface="Times New Roman" panose="02020603050405020304" pitchFamily="18" charset="0"/>
              </a:rPr>
              <a:t> BID </a:t>
            </a:r>
            <a:r>
              <a:rPr lang="pt-BR" sz="1400" dirty="0" err="1">
                <a:latin typeface="Calibri" panose="020F0502020204030204" pitchFamily="34" charset="0"/>
                <a:ea typeface="Calibri" panose="020F0502020204030204" pitchFamily="34" charset="0"/>
                <a:cs typeface="Times New Roman" panose="02020603050405020304" pitchFamily="18" charset="0"/>
              </a:rPr>
              <a:t>opened</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currently</a:t>
            </a:r>
            <a:r>
              <a:rPr lang="pt-BR" sz="1400" dirty="0">
                <a:latin typeface="Calibri" panose="020F0502020204030204" pitchFamily="34" charset="0"/>
                <a:ea typeface="Calibri" panose="020F0502020204030204" pitchFamily="34" charset="0"/>
                <a:cs typeface="Times New Roman" panose="02020603050405020304" pitchFamily="18" charset="0"/>
              </a:rPr>
              <a:t>. 1000 desktops </a:t>
            </a:r>
            <a:r>
              <a:rPr lang="pt-BR" sz="1400" dirty="0" err="1">
                <a:latin typeface="Calibri" panose="020F0502020204030204" pitchFamily="34" charset="0"/>
                <a:ea typeface="Calibri" panose="020F0502020204030204" pitchFamily="34" charset="0"/>
                <a:cs typeface="Times New Roman" panose="02020603050405020304" pitchFamily="18" charset="0"/>
              </a:rPr>
              <a:t>units</a:t>
            </a:r>
            <a:r>
              <a:rPr lang="pt-BR" sz="1400" dirty="0">
                <a:latin typeface="Calibri" panose="020F0502020204030204" pitchFamily="34" charset="0"/>
                <a:ea typeface="Calibri" panose="020F0502020204030204" pitchFamily="34" charset="0"/>
                <a:cs typeface="Times New Roman" panose="02020603050405020304" pitchFamily="18" charset="0"/>
              </a:rPr>
              <a:t> + 900 </a:t>
            </a:r>
            <a:r>
              <a:rPr lang="pt-BR" sz="1400" dirty="0" err="1">
                <a:latin typeface="Calibri" panose="020F0502020204030204" pitchFamily="34" charset="0"/>
                <a:ea typeface="Calibri" panose="020F0502020204030204" pitchFamily="34" charset="0"/>
                <a:cs typeface="Times New Roman" panose="02020603050405020304" pitchFamily="18" charset="0"/>
              </a:rPr>
              <a:t>Monitors</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and</a:t>
            </a:r>
            <a:r>
              <a:rPr lang="pt-BR" sz="1400" dirty="0">
                <a:latin typeface="Calibri" panose="020F0502020204030204" pitchFamily="34" charset="0"/>
                <a:ea typeface="Calibri" panose="020F0502020204030204" pitchFamily="34" charset="0"/>
                <a:cs typeface="Times New Roman" panose="02020603050405020304" pitchFamily="18" charset="0"/>
              </a:rPr>
              <a:t> 100 notebooks</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Imagem 13">
            <a:extLst>
              <a:ext uri="{FF2B5EF4-FFF2-40B4-BE49-F238E27FC236}">
                <a16:creationId xmlns:a16="http://schemas.microsoft.com/office/drawing/2014/main" id="{C0AC0ACD-E263-3FE5-9CC7-E8237D0A199A}"/>
              </a:ext>
            </a:extLst>
          </p:cNvPr>
          <p:cNvPicPr>
            <a:picLocks noChangeAspect="1"/>
          </p:cNvPicPr>
          <p:nvPr/>
        </p:nvPicPr>
        <p:blipFill>
          <a:blip r:embed="rId5"/>
          <a:stretch>
            <a:fillRect/>
          </a:stretch>
        </p:blipFill>
        <p:spPr>
          <a:xfrm>
            <a:off x="420881" y="5833537"/>
            <a:ext cx="775279" cy="393603"/>
          </a:xfrm>
          <a:prstGeom prst="rect">
            <a:avLst/>
          </a:prstGeom>
        </p:spPr>
      </p:pic>
      <p:sp>
        <p:nvSpPr>
          <p:cNvPr id="15" name="CaixaDeTexto 14">
            <a:extLst>
              <a:ext uri="{FF2B5EF4-FFF2-40B4-BE49-F238E27FC236}">
                <a16:creationId xmlns:a16="http://schemas.microsoft.com/office/drawing/2014/main" id="{E1906B68-354A-E1B7-AEE7-A5F50FADB638}"/>
              </a:ext>
            </a:extLst>
          </p:cNvPr>
          <p:cNvSpPr txBox="1"/>
          <p:nvPr/>
        </p:nvSpPr>
        <p:spPr>
          <a:xfrm>
            <a:off x="1374873" y="5892408"/>
            <a:ext cx="104592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400" dirty="0" err="1">
                <a:latin typeface="Calibri" panose="020F0502020204030204" pitchFamily="34" charset="0"/>
                <a:ea typeface="Calibri" panose="020F0502020204030204" pitchFamily="34" charset="0"/>
                <a:cs typeface="Times New Roman" panose="02020603050405020304" pitchFamily="18" charset="0"/>
              </a:rPr>
              <a:t>Rental</a:t>
            </a:r>
            <a:r>
              <a:rPr lang="pt-BR" sz="1400" dirty="0">
                <a:latin typeface="Calibri" panose="020F0502020204030204" pitchFamily="34" charset="0"/>
                <a:ea typeface="Calibri" panose="020F0502020204030204" pitchFamily="34" charset="0"/>
                <a:cs typeface="Times New Roman" panose="02020603050405020304" pitchFamily="18" charset="0"/>
              </a:rPr>
              <a:t> BID </a:t>
            </a:r>
            <a:r>
              <a:rPr lang="pt-BR" sz="1400" dirty="0" err="1">
                <a:latin typeface="Calibri" panose="020F0502020204030204" pitchFamily="34" charset="0"/>
                <a:ea typeface="Calibri" panose="020F0502020204030204" pitchFamily="34" charset="0"/>
                <a:cs typeface="Times New Roman" panose="02020603050405020304" pitchFamily="18" charset="0"/>
              </a:rPr>
              <a:t>opened</a:t>
            </a:r>
            <a:r>
              <a:rPr lang="pt-BR" sz="1400" dirty="0">
                <a:latin typeface="Calibri" panose="020F0502020204030204" pitchFamily="34" charset="0"/>
                <a:ea typeface="Calibri" panose="020F0502020204030204" pitchFamily="34" charset="0"/>
                <a:cs typeface="Times New Roman" panose="02020603050405020304" pitchFamily="18" charset="0"/>
              </a:rPr>
              <a:t> </a:t>
            </a:r>
            <a:r>
              <a:rPr lang="pt-BR" sz="1400" dirty="0" err="1">
                <a:latin typeface="Calibri" panose="020F0502020204030204" pitchFamily="34" charset="0"/>
                <a:ea typeface="Calibri" panose="020F0502020204030204" pitchFamily="34" charset="0"/>
                <a:cs typeface="Times New Roman" panose="02020603050405020304" pitchFamily="18" charset="0"/>
              </a:rPr>
              <a:t>currently</a:t>
            </a:r>
            <a:r>
              <a:rPr lang="pt-BR" sz="1400" dirty="0">
                <a:latin typeface="Calibri" panose="020F0502020204030204" pitchFamily="34" charset="0"/>
                <a:ea typeface="Calibri" panose="020F0502020204030204" pitchFamily="34" charset="0"/>
                <a:cs typeface="Times New Roman" panose="02020603050405020304" pitchFamily="18" charset="0"/>
              </a:rPr>
              <a:t>. 450 desktops </a:t>
            </a:r>
            <a:r>
              <a:rPr lang="pt-BR" sz="1400" dirty="0" err="1">
                <a:latin typeface="Calibri" panose="020F0502020204030204" pitchFamily="34" charset="0"/>
                <a:ea typeface="Calibri" panose="020F0502020204030204" pitchFamily="34" charset="0"/>
                <a:cs typeface="Times New Roman" panose="02020603050405020304" pitchFamily="18" charset="0"/>
              </a:rPr>
              <a:t>units</a:t>
            </a:r>
            <a:r>
              <a:rPr lang="pt-BR" sz="1400" dirty="0">
                <a:latin typeface="Calibri" panose="020F0502020204030204" pitchFamily="34" charset="0"/>
                <a:ea typeface="Calibri" panose="020F0502020204030204" pitchFamily="34" charset="0"/>
                <a:cs typeface="Times New Roman" panose="02020603050405020304" pitchFamily="18" charset="0"/>
              </a:rPr>
              <a:t> + 450 </a:t>
            </a:r>
            <a:r>
              <a:rPr lang="pt-BR" sz="1400" dirty="0" err="1">
                <a:latin typeface="Calibri" panose="020F0502020204030204" pitchFamily="34" charset="0"/>
                <a:ea typeface="Calibri" panose="020F0502020204030204" pitchFamily="34" charset="0"/>
                <a:cs typeface="Times New Roman" panose="02020603050405020304" pitchFamily="18" charset="0"/>
              </a:rPr>
              <a:t>Monitors</a:t>
            </a:r>
            <a:r>
              <a:rPr lang="pt-BR" sz="1400" dirty="0">
                <a:latin typeface="Calibri" panose="020F0502020204030204" pitchFamily="34" charset="0"/>
                <a:ea typeface="Calibri" panose="020F0502020204030204" pitchFamily="34" charset="0"/>
                <a:cs typeface="Times New Roman" panose="02020603050405020304" pitchFamily="18" charset="0"/>
              </a:rPr>
              <a:t> + </a:t>
            </a:r>
            <a:r>
              <a:rPr lang="pt-BR" sz="1400" dirty="0" err="1">
                <a:latin typeface="Calibri" panose="020F0502020204030204" pitchFamily="34" charset="0"/>
                <a:ea typeface="Calibri" panose="020F0502020204030204" pitchFamily="34" charset="0"/>
                <a:cs typeface="Times New Roman" panose="02020603050405020304" pitchFamily="18" charset="0"/>
              </a:rPr>
              <a:t>accessories</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CaixaDeTexto 15">
            <a:extLst>
              <a:ext uri="{FF2B5EF4-FFF2-40B4-BE49-F238E27FC236}">
                <a16:creationId xmlns:a16="http://schemas.microsoft.com/office/drawing/2014/main" id="{037D6508-DAB9-DCD6-0103-58D29D1DA9E8}"/>
              </a:ext>
            </a:extLst>
          </p:cNvPr>
          <p:cNvSpPr txBox="1"/>
          <p:nvPr/>
        </p:nvSpPr>
        <p:spPr>
          <a:xfrm>
            <a:off x="380538" y="1951675"/>
            <a:ext cx="1142326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Tiny Desktops are commonly used in Call Centers due to an ergonomic law from Brazilian Government (NR17).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have BIDs opportunities for those devices but to have a complete solution on Rental we need to have it available on the portfolio. Most of big companies has Call Center and they open BIDs for complete solution which means that if we don’t have the solution, we can lose opportunities in Notebooks, Monitors and others.</a:t>
            </a:r>
          </a:p>
          <a:p>
            <a:r>
              <a:rPr lang="en-US" dirty="0">
                <a:latin typeface="Calibri" panose="020F0502020204030204" pitchFamily="34" charset="0"/>
                <a:ea typeface="Calibri" panose="020F0502020204030204" pitchFamily="34" charset="0"/>
                <a:cs typeface="Times New Roman" panose="02020603050405020304" pitchFamily="18" charset="0"/>
              </a:rPr>
              <a:t>Currently we have some opportunities opened as below:</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Espaço Reservado para Conteúdo 6">
            <a:extLst>
              <a:ext uri="{FF2B5EF4-FFF2-40B4-BE49-F238E27FC236}">
                <a16:creationId xmlns:a16="http://schemas.microsoft.com/office/drawing/2014/main" id="{81C1E2FB-D24E-5EE1-B069-350B745CCD29}"/>
              </a:ext>
            </a:extLst>
          </p:cNvPr>
          <p:cNvSpPr txBox="1">
            <a:spLocks noGrp="1"/>
          </p:cNvSpPr>
          <p:nvPr>
            <p:ph sz="quarter" idx="12"/>
          </p:nvPr>
        </p:nvSpPr>
        <p:spPr>
          <a:xfrm>
            <a:off x="420881" y="1122109"/>
            <a:ext cx="11272837" cy="11126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Project started to meet the Acer Rental</a:t>
            </a:r>
          </a:p>
          <a:p>
            <a:r>
              <a:rPr lang="en-US" sz="1800"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Initial Production Quantity: 15K unit by year (1250 units per month)</a:t>
            </a:r>
          </a:p>
          <a:p>
            <a:r>
              <a:rPr kumimoji="0" lang="pt-BR" sz="1800" i="0" u="none" strike="noStrike" cap="none" spc="0" normalizeH="0" baseline="0" dirty="0">
                <a:ln>
                  <a:noFill/>
                </a:ln>
                <a:solidFill>
                  <a:schemeClr val="tx1"/>
                </a:solidFill>
                <a:effectLst/>
                <a:uFillTx/>
                <a:latin typeface="Calibri" panose="020F0502020204030204" pitchFamily="34" charset="0"/>
                <a:ea typeface="Acer Foco"/>
                <a:cs typeface="Calibri" panose="020F0502020204030204" pitchFamily="34" charset="0"/>
                <a:sym typeface="Acer Foco"/>
              </a:rPr>
              <a:t>High </a:t>
            </a:r>
            <a:r>
              <a:rPr kumimoji="0" lang="pt-BR" sz="1800" i="0" u="none" strike="noStrike" cap="none" spc="0" normalizeH="0" baseline="0" dirty="0" err="1">
                <a:ln>
                  <a:noFill/>
                </a:ln>
                <a:solidFill>
                  <a:schemeClr val="tx1"/>
                </a:solidFill>
                <a:effectLst/>
                <a:uFillTx/>
                <a:latin typeface="Calibri" panose="020F0502020204030204" pitchFamily="34" charset="0"/>
                <a:ea typeface="Acer Foco"/>
                <a:cs typeface="Calibri" panose="020F0502020204030204" pitchFamily="34" charset="0"/>
                <a:sym typeface="Acer Foco"/>
              </a:rPr>
              <a:t>potentia</a:t>
            </a:r>
            <a:r>
              <a:rPr lang="pt-BR" sz="1800" dirty="0" err="1">
                <a:solidFill>
                  <a:schemeClr val="tx1"/>
                </a:solidFill>
                <a:latin typeface="Calibri" panose="020F0502020204030204" pitchFamily="34" charset="0"/>
                <a:ea typeface="Acer Foco"/>
                <a:cs typeface="Calibri" panose="020F0502020204030204" pitchFamily="34" charset="0"/>
                <a:sym typeface="Acer Foco"/>
              </a:rPr>
              <a:t>l</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on</a:t>
            </a:r>
            <a:r>
              <a:rPr lang="pt-BR" sz="1800" dirty="0">
                <a:solidFill>
                  <a:schemeClr val="tx1"/>
                </a:solidFill>
                <a:latin typeface="Calibri" panose="020F0502020204030204" pitchFamily="34" charset="0"/>
                <a:ea typeface="Acer Foco"/>
                <a:cs typeface="Calibri" panose="020F0502020204030204" pitchFamily="34" charset="0"/>
                <a:sym typeface="Acer Foco"/>
              </a:rPr>
              <a:t> Rental </a:t>
            </a:r>
            <a:r>
              <a:rPr lang="pt-BR" sz="1800" dirty="0" err="1">
                <a:solidFill>
                  <a:schemeClr val="tx1"/>
                </a:solidFill>
                <a:latin typeface="Calibri" panose="020F0502020204030204" pitchFamily="34" charset="0"/>
                <a:ea typeface="Acer Foco"/>
                <a:cs typeface="Calibri" panose="020F0502020204030204" pitchFamily="34" charset="0"/>
                <a:sym typeface="Acer Foco"/>
              </a:rPr>
              <a:t>and</a:t>
            </a:r>
            <a:r>
              <a:rPr lang="pt-BR" sz="1800" dirty="0">
                <a:solidFill>
                  <a:schemeClr val="tx1"/>
                </a:solidFill>
                <a:latin typeface="Calibri" panose="020F0502020204030204" pitchFamily="34" charset="0"/>
                <a:ea typeface="Acer Foco"/>
                <a:cs typeface="Calibri" panose="020F0502020204030204" pitchFamily="34" charset="0"/>
                <a:sym typeface="Acer Foco"/>
              </a:rPr>
              <a:t> B2B ( </a:t>
            </a:r>
            <a:r>
              <a:rPr lang="pt-BR" sz="1800" dirty="0" err="1">
                <a:solidFill>
                  <a:schemeClr val="tx1"/>
                </a:solidFill>
                <a:latin typeface="Calibri" panose="020F0502020204030204" pitchFamily="34" charset="0"/>
                <a:ea typeface="Acer Foco"/>
                <a:cs typeface="Calibri" panose="020F0502020204030204" pitchFamily="34" charset="0"/>
                <a:sym typeface="Acer Foco"/>
              </a:rPr>
              <a:t>governament</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and</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corporate</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sales</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and</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increase</a:t>
            </a:r>
            <a:r>
              <a:rPr lang="pt-BR" sz="1800" dirty="0">
                <a:solidFill>
                  <a:schemeClr val="tx1"/>
                </a:solidFill>
                <a:latin typeface="Calibri" panose="020F0502020204030204" pitchFamily="34" charset="0"/>
                <a:ea typeface="Acer Foco"/>
                <a:cs typeface="Calibri" panose="020F0502020204030204" pitchFamily="34" charset="0"/>
                <a:sym typeface="Acer Foco"/>
              </a:rPr>
              <a:t> </a:t>
            </a:r>
            <a:r>
              <a:rPr lang="pt-BR" sz="1800" dirty="0" err="1">
                <a:solidFill>
                  <a:schemeClr val="tx1"/>
                </a:solidFill>
                <a:latin typeface="Calibri" panose="020F0502020204030204" pitchFamily="34" charset="0"/>
                <a:ea typeface="Acer Foco"/>
                <a:cs typeface="Calibri" panose="020F0502020204030204" pitchFamily="34" charset="0"/>
                <a:sym typeface="Acer Foco"/>
              </a:rPr>
              <a:t>quantity</a:t>
            </a:r>
            <a:r>
              <a:rPr lang="pt-BR" sz="1800" dirty="0">
                <a:solidFill>
                  <a:schemeClr val="tx1"/>
                </a:solidFill>
                <a:latin typeface="Calibri" panose="020F0502020204030204" pitchFamily="34" charset="0"/>
                <a:ea typeface="Acer Foco"/>
                <a:cs typeface="Calibri" panose="020F0502020204030204" pitchFamily="34" charset="0"/>
                <a:sym typeface="Acer Foco"/>
              </a:rPr>
              <a:t> for </a:t>
            </a:r>
            <a:r>
              <a:rPr lang="pt-BR" sz="1800" dirty="0" err="1">
                <a:solidFill>
                  <a:schemeClr val="tx1"/>
                </a:solidFill>
                <a:latin typeface="Calibri" panose="020F0502020204030204" pitchFamily="34" charset="0"/>
                <a:ea typeface="Acer Foco"/>
                <a:cs typeface="Calibri" panose="020F0502020204030204" pitchFamily="34" charset="0"/>
                <a:sym typeface="Acer Foco"/>
              </a:rPr>
              <a:t>producing</a:t>
            </a:r>
            <a:endParaRPr lang="pt-BR" sz="1800"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endParaRPr>
          </a:p>
          <a:p>
            <a:endPar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526179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2"/>
          </p:nvPr>
        </p:nvSpPr>
        <p:spPr>
          <a:xfrm>
            <a:off x="15687889" y="8695841"/>
            <a:ext cx="56106" cy="123111"/>
          </a:xfrm>
        </p:spPr>
        <p:txBody>
          <a:bodyPr/>
          <a:lstStyle/>
          <a:p>
            <a:pPr defTabSz="1219170" hangingPunct="0"/>
            <a:fld id="{86CB4B4D-7CA3-9044-876B-883B54F8677D}" type="slidenum">
              <a:rPr lang="uk-UA" kern="0">
                <a:solidFill>
                  <a:srgbClr val="8F8F8F">
                    <a:lumOff val="44000"/>
                  </a:srgbClr>
                </a:solidFill>
                <a:latin typeface="Acer Foco"/>
                <a:sym typeface="Acer Foco"/>
              </a:rPr>
              <a:pPr defTabSz="1219170" hangingPunct="0"/>
              <a:t>11</a:t>
            </a:fld>
            <a:endParaRPr lang="uk-UA" kern="0">
              <a:solidFill>
                <a:srgbClr val="8F8F8F">
                  <a:lumOff val="44000"/>
                </a:srgbClr>
              </a:solidFill>
              <a:latin typeface="Acer Foco"/>
              <a:sym typeface="Acer Foco"/>
            </a:endParaRPr>
          </a:p>
        </p:txBody>
      </p:sp>
      <p:sp>
        <p:nvSpPr>
          <p:cNvPr id="2" name="標題 1"/>
          <p:cNvSpPr>
            <a:spLocks noGrp="1"/>
          </p:cNvSpPr>
          <p:nvPr>
            <p:ph type="title"/>
          </p:nvPr>
        </p:nvSpPr>
        <p:spPr/>
        <p:txBody>
          <a:bodyPr/>
          <a:lstStyle/>
          <a:p>
            <a:r>
              <a:rPr lang="en-US" altLang="zh-TW" dirty="0"/>
              <a:t>Contac Window</a:t>
            </a:r>
            <a:endParaRPr kumimoji="1" lang="zh-TW" altLang="en-US" dirty="0"/>
          </a:p>
        </p:txBody>
      </p:sp>
    </p:spTree>
    <p:extLst>
      <p:ext uri="{BB962C8B-B14F-4D97-AF65-F5344CB8AC3E}">
        <p14:creationId xmlns:p14="http://schemas.microsoft.com/office/powerpoint/2010/main" val="21571259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82A70A-C7AD-7C4D-1C38-CE5D9EB9E061}"/>
              </a:ext>
            </a:extLst>
          </p:cNvPr>
          <p:cNvSpPr>
            <a:spLocks noGrp="1"/>
          </p:cNvSpPr>
          <p:nvPr>
            <p:ph type="sldNum" sz="quarter" idx="2"/>
          </p:nvPr>
        </p:nvSpPr>
        <p:spPr>
          <a:xfrm>
            <a:off x="11785199" y="6463400"/>
            <a:ext cx="163506" cy="12311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pt-BR" sz="800" b="0" i="0" u="none" strike="noStrike" kern="1200" cap="none" spc="0" normalizeH="0" baseline="0" noProof="0" smtClean="0">
                <a:ln>
                  <a:noFill/>
                </a:ln>
                <a:solidFill>
                  <a:srgbClr val="5A5A5C"/>
                </a:solidFill>
                <a:effectLst/>
                <a:uLnTx/>
                <a:uFillTx/>
                <a:latin typeface="Acer Foco"/>
                <a:ea typeface="微軟正黑體"/>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800" b="0" i="0" u="none" strike="noStrike" kern="1200" cap="none" spc="0" normalizeH="0" baseline="0" noProof="0" dirty="0">
              <a:ln>
                <a:noFill/>
              </a:ln>
              <a:solidFill>
                <a:srgbClr val="5A5A5C"/>
              </a:solidFill>
              <a:effectLst/>
              <a:uLnTx/>
              <a:uFillTx/>
              <a:latin typeface="Acer Foco"/>
              <a:ea typeface="微軟正黑體"/>
              <a:cs typeface="Helvetica"/>
            </a:endParaRPr>
          </a:p>
        </p:txBody>
      </p:sp>
      <p:sp>
        <p:nvSpPr>
          <p:cNvPr id="3" name="標題 1">
            <a:extLst>
              <a:ext uri="{FF2B5EF4-FFF2-40B4-BE49-F238E27FC236}">
                <a16:creationId xmlns:a16="http://schemas.microsoft.com/office/drawing/2014/main" id="{C572964C-26E4-E483-52C7-5B1B9B657CD9}"/>
              </a:ext>
            </a:extLst>
          </p:cNvPr>
          <p:cNvSpPr txBox="1">
            <a:spLocks/>
          </p:cNvSpPr>
          <p:nvPr/>
        </p:nvSpPr>
        <p:spPr>
          <a:xfrm>
            <a:off x="-1" y="89676"/>
            <a:ext cx="12192001" cy="728133"/>
          </a:xfrm>
          <a:prstGeom prst="rect">
            <a:avLst/>
          </a:prstGeom>
        </p:spPr>
        <p:txBody>
          <a:bodyPr vert="horz" lIns="0" tIns="0" rIns="0" bIns="0" rtlCol="0" anchor="t" anchorCtr="0">
            <a:noAutofit/>
          </a:bodyPr>
          <a:lstStyle>
            <a:lvl1pPr algn="ctr" defTabSz="1219170" rtl="0" eaLnBrk="1" latinLnBrk="0" hangingPunct="1">
              <a:lnSpc>
                <a:spcPct val="85000"/>
              </a:lnSpc>
              <a:spcBef>
                <a:spcPct val="0"/>
              </a:spcBef>
              <a:buNone/>
              <a:defRPr sz="3200" b="1" i="0" kern="1200">
                <a:solidFill>
                  <a:schemeClr val="accent2"/>
                </a:solidFill>
                <a:latin typeface="Acer Foco" charset="0"/>
                <a:ea typeface="Acer Foco" charset="0"/>
                <a:cs typeface="Acer Foco" charset="0"/>
              </a:defRPr>
            </a:lvl1pPr>
          </a:lstStyle>
          <a:p>
            <a:pPr marL="0" marR="0" lvl="0" indent="0" algn="ctr" defTabSz="1219170" rtl="0" eaLnBrk="1" fontAlgn="auto" latinLnBrk="0" hangingPunct="1">
              <a:lnSpc>
                <a:spcPct val="85000"/>
              </a:lnSpc>
              <a:spcBef>
                <a:spcPct val="0"/>
              </a:spcBef>
              <a:spcAft>
                <a:spcPts val="0"/>
              </a:spcAft>
              <a:buClrTx/>
              <a:buSzTx/>
              <a:buFontTx/>
              <a:buNone/>
              <a:tabLst/>
              <a:defRPr/>
            </a:pPr>
            <a:r>
              <a:rPr kumimoji="1" lang="en-US" altLang="zh-TW" sz="3200" b="1" i="0" u="none" strike="noStrike" kern="1200" cap="none" spc="0" normalizeH="0" baseline="0" noProof="0" dirty="0">
                <a:ln>
                  <a:noFill/>
                </a:ln>
                <a:solidFill>
                  <a:srgbClr val="83B81A"/>
                </a:solidFill>
                <a:effectLst/>
                <a:uLnTx/>
                <a:uFillTx/>
                <a:latin typeface="Acer Foco" charset="0"/>
                <a:sym typeface="Acer Foco"/>
              </a:rPr>
              <a:t>Contact Window</a:t>
            </a:r>
            <a:endParaRPr kumimoji="1" lang="zh-TW" altLang="en-US" sz="3200" b="1" i="0" u="none" strike="noStrike" kern="1200" cap="none" spc="0" normalizeH="0" baseline="0" noProof="0" dirty="0">
              <a:ln>
                <a:noFill/>
              </a:ln>
              <a:solidFill>
                <a:srgbClr val="83B81A"/>
              </a:solidFill>
              <a:effectLst/>
              <a:uLnTx/>
              <a:uFillTx/>
              <a:latin typeface="Acer Foco" charset="0"/>
              <a:sym typeface="Acer Foco"/>
            </a:endParaRPr>
          </a:p>
        </p:txBody>
      </p:sp>
      <p:graphicFrame>
        <p:nvGraphicFramePr>
          <p:cNvPr id="19" name="Tabela 18">
            <a:extLst>
              <a:ext uri="{FF2B5EF4-FFF2-40B4-BE49-F238E27FC236}">
                <a16:creationId xmlns:a16="http://schemas.microsoft.com/office/drawing/2014/main" id="{79028EC8-0155-0771-3038-CAEC4EC70E45}"/>
              </a:ext>
            </a:extLst>
          </p:cNvPr>
          <p:cNvGraphicFramePr>
            <a:graphicFrameLocks noGrp="1"/>
          </p:cNvGraphicFramePr>
          <p:nvPr>
            <p:extLst>
              <p:ext uri="{D42A27DB-BD31-4B8C-83A1-F6EECF244321}">
                <p14:modId xmlns:p14="http://schemas.microsoft.com/office/powerpoint/2010/main" val="793985248"/>
              </p:ext>
            </p:extLst>
          </p:nvPr>
        </p:nvGraphicFramePr>
        <p:xfrm>
          <a:off x="402458" y="1118409"/>
          <a:ext cx="11387081" cy="2926080"/>
        </p:xfrm>
        <a:graphic>
          <a:graphicData uri="http://schemas.openxmlformats.org/drawingml/2006/table">
            <a:tbl>
              <a:tblPr/>
              <a:tblGrid>
                <a:gridCol w="1942884">
                  <a:extLst>
                    <a:ext uri="{9D8B030D-6E8A-4147-A177-3AD203B41FA5}">
                      <a16:colId xmlns:a16="http://schemas.microsoft.com/office/drawing/2014/main" val="2946171588"/>
                    </a:ext>
                  </a:extLst>
                </a:gridCol>
                <a:gridCol w="1713706">
                  <a:extLst>
                    <a:ext uri="{9D8B030D-6E8A-4147-A177-3AD203B41FA5}">
                      <a16:colId xmlns:a16="http://schemas.microsoft.com/office/drawing/2014/main" val="2424966973"/>
                    </a:ext>
                  </a:extLst>
                </a:gridCol>
                <a:gridCol w="2681727">
                  <a:extLst>
                    <a:ext uri="{9D8B030D-6E8A-4147-A177-3AD203B41FA5}">
                      <a16:colId xmlns:a16="http://schemas.microsoft.com/office/drawing/2014/main" val="503485920"/>
                    </a:ext>
                  </a:extLst>
                </a:gridCol>
                <a:gridCol w="1857880">
                  <a:extLst>
                    <a:ext uri="{9D8B030D-6E8A-4147-A177-3AD203B41FA5}">
                      <a16:colId xmlns:a16="http://schemas.microsoft.com/office/drawing/2014/main" val="3225885166"/>
                    </a:ext>
                  </a:extLst>
                </a:gridCol>
                <a:gridCol w="3190884">
                  <a:extLst>
                    <a:ext uri="{9D8B030D-6E8A-4147-A177-3AD203B41FA5}">
                      <a16:colId xmlns:a16="http://schemas.microsoft.com/office/drawing/2014/main" val="2534456740"/>
                    </a:ext>
                  </a:extLst>
                </a:gridCol>
              </a:tblGrid>
              <a:tr h="167665">
                <a:tc gridSpan="5">
                  <a:txBody>
                    <a:bodyPr/>
                    <a:lstStyle/>
                    <a:p>
                      <a:pPr algn="ctr" fontAlgn="ctr"/>
                      <a:r>
                        <a:rPr lang="pt-BR" sz="1200" b="1" i="0" u="none" strike="noStrike" dirty="0">
                          <a:solidFill>
                            <a:srgbClr val="000000"/>
                          </a:solidFill>
                          <a:effectLst/>
                          <a:latin typeface="Calibri" panose="020F0502020204030204" pitchFamily="34" charset="0"/>
                        </a:rPr>
                        <a:t>Contact </a:t>
                      </a:r>
                      <a:r>
                        <a:rPr lang="pt-BR" sz="1200" b="1" i="0" u="none" strike="noStrike" dirty="0" err="1">
                          <a:solidFill>
                            <a:srgbClr val="000000"/>
                          </a:solidFill>
                          <a:effectLst/>
                          <a:latin typeface="Calibri" panose="020F0502020204030204" pitchFamily="34" charset="0"/>
                        </a:rPr>
                        <a:t>Window</a:t>
                      </a:r>
                      <a:endParaRPr lang="pt-BR" sz="12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328026899"/>
                  </a:ext>
                </a:extLst>
              </a:tr>
              <a:tr h="167665">
                <a:tc>
                  <a:txBody>
                    <a:bodyPr/>
                    <a:lstStyle/>
                    <a:p>
                      <a:pPr algn="l" fontAlgn="ctr"/>
                      <a:r>
                        <a:rPr lang="pt-BR" sz="1200" b="1" i="0" u="none" strike="noStrike">
                          <a:solidFill>
                            <a:srgbClr val="000000"/>
                          </a:solidFill>
                          <a:effectLst/>
                          <a:latin typeface="Calibri" panose="020F0502020204030204" pitchFamily="34" charset="0"/>
                        </a:rPr>
                        <a:t>Nome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200" b="1" i="0" u="none" strike="noStrike">
                          <a:solidFill>
                            <a:srgbClr val="000000"/>
                          </a:solidFill>
                          <a:effectLst/>
                          <a:latin typeface="Calibri" panose="020F0502020204030204" pitchFamily="34" charset="0"/>
                        </a:rPr>
                        <a:t>Company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Function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1" i="0" u="none" strike="noStrike">
                          <a:solidFill>
                            <a:srgbClr val="000000"/>
                          </a:solidFill>
                          <a:effectLst/>
                          <a:latin typeface="Calibri" panose="020F0502020204030204" pitchFamily="34" charset="0"/>
                        </a:rPr>
                        <a:t>Phone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1" i="0" u="none" strike="noStrike">
                          <a:solidFill>
                            <a:srgbClr val="000000"/>
                          </a:solidFill>
                          <a:effectLst/>
                          <a:latin typeface="Calibri" panose="020F0502020204030204" pitchFamily="34" charset="0"/>
                        </a:rPr>
                        <a:t>Email</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950337"/>
                  </a:ext>
                </a:extLst>
              </a:tr>
              <a:tr h="167428">
                <a:tc>
                  <a:txBody>
                    <a:bodyPr/>
                    <a:lstStyle/>
                    <a:p>
                      <a:pPr algn="l" fontAlgn="ctr"/>
                      <a:r>
                        <a:rPr lang="pt-BR" sz="1200" b="0" i="0" u="none" strike="noStrike">
                          <a:solidFill>
                            <a:srgbClr val="000000"/>
                          </a:solidFill>
                          <a:effectLst/>
                          <a:latin typeface="Calibri" panose="020F0502020204030204" pitchFamily="34" charset="0"/>
                        </a:rPr>
                        <a:t>Gerardo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Operation Director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5511964974782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2"/>
                        </a:rPr>
                        <a:t>alexandre.gerardo@acer.com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29162"/>
                  </a:ext>
                </a:extLst>
              </a:tr>
              <a:tr h="167428">
                <a:tc>
                  <a:txBody>
                    <a:bodyPr/>
                    <a:lstStyle/>
                    <a:p>
                      <a:pPr algn="l" fontAlgn="ctr"/>
                      <a:r>
                        <a:rPr lang="pt-BR" sz="1200" b="0" i="0" u="none" strike="noStrike">
                          <a:solidFill>
                            <a:srgbClr val="000000"/>
                          </a:solidFill>
                          <a:effectLst/>
                          <a:latin typeface="Calibri" panose="020F0502020204030204" pitchFamily="34" charset="0"/>
                        </a:rPr>
                        <a:t>Luiz Magoga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1" i="0" u="none" strike="noStrike">
                          <a:solidFill>
                            <a:srgbClr val="000000"/>
                          </a:solidFill>
                          <a:effectLst/>
                          <a:latin typeface="Calibri" panose="020F0502020204030204" pitchFamily="34" charset="0"/>
                        </a:rPr>
                        <a:t>Project Leader and Quality Engineer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dirty="0">
                          <a:solidFill>
                            <a:srgbClr val="000000"/>
                          </a:solidFill>
                          <a:effectLst/>
                          <a:latin typeface="Calibri" panose="020F0502020204030204" pitchFamily="34" charset="0"/>
                        </a:rPr>
                        <a:t>5511964040527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3"/>
                        </a:rPr>
                        <a:t>luiz.magoga@acer.com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6975"/>
                  </a:ext>
                </a:extLst>
              </a:tr>
              <a:tr h="167428">
                <a:tc>
                  <a:txBody>
                    <a:bodyPr/>
                    <a:lstStyle/>
                    <a:p>
                      <a:pPr algn="l" fontAlgn="ctr"/>
                      <a:r>
                        <a:rPr lang="pt-BR" sz="1200" b="0" i="0" u="none" strike="noStrike">
                          <a:solidFill>
                            <a:srgbClr val="000000"/>
                          </a:solidFill>
                          <a:effectLst/>
                          <a:latin typeface="Calibri" panose="020F0502020204030204" pitchFamily="34" charset="0"/>
                        </a:rPr>
                        <a:t>Luiz Gonzaga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Services Director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5511999577705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4"/>
                        </a:rPr>
                        <a:t>luiz.gonzaga@acer.com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8421737"/>
                  </a:ext>
                </a:extLst>
              </a:tr>
              <a:tr h="167428">
                <a:tc>
                  <a:txBody>
                    <a:bodyPr/>
                    <a:lstStyle/>
                    <a:p>
                      <a:pPr algn="l" fontAlgn="ctr"/>
                      <a:r>
                        <a:rPr lang="pt-BR" sz="1200" b="0" i="0" u="none" strike="noStrike">
                          <a:solidFill>
                            <a:srgbClr val="000000"/>
                          </a:solidFill>
                          <a:effectLst/>
                          <a:latin typeface="Calibri" panose="020F0502020204030204" pitchFamily="34" charset="0"/>
                        </a:rPr>
                        <a:t>Gloria Shyu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Full Filment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5511981448233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5"/>
                        </a:rPr>
                        <a:t>gloria.shyu@acer.com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980302"/>
                  </a:ext>
                </a:extLst>
              </a:tr>
              <a:tr h="167428">
                <a:tc>
                  <a:txBody>
                    <a:bodyPr/>
                    <a:lstStyle/>
                    <a:p>
                      <a:pPr algn="l" fontAlgn="ctr"/>
                      <a:r>
                        <a:rPr lang="pt-BR" sz="1200" b="0" i="0" u="none" strike="noStrike">
                          <a:solidFill>
                            <a:srgbClr val="000000"/>
                          </a:solidFill>
                          <a:effectLst/>
                          <a:latin typeface="Calibri" panose="020F0502020204030204" pitchFamily="34" charset="0"/>
                        </a:rPr>
                        <a:t>Maisa Castelano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Materials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6"/>
                        </a:rPr>
                        <a:t>maisa.castelhano@acer.com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266582"/>
                  </a:ext>
                </a:extLst>
              </a:tr>
              <a:tr h="167428">
                <a:tc>
                  <a:txBody>
                    <a:bodyPr/>
                    <a:lstStyle/>
                    <a:p>
                      <a:pPr algn="l" fontAlgn="ctr"/>
                      <a:r>
                        <a:rPr lang="pt-BR" sz="1200" b="0" i="0" u="none" strike="noStrike">
                          <a:solidFill>
                            <a:srgbClr val="000000"/>
                          </a:solidFill>
                          <a:effectLst/>
                          <a:latin typeface="Calibri" panose="020F0502020204030204" pitchFamily="34" charset="0"/>
                        </a:rPr>
                        <a:t>Davi Vital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Procurement 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5511986941407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7"/>
                        </a:rPr>
                        <a:t>davi.vital@acer.com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176908"/>
                  </a:ext>
                </a:extLst>
              </a:tr>
              <a:tr h="167428">
                <a:tc>
                  <a:txBody>
                    <a:bodyPr/>
                    <a:lstStyle/>
                    <a:p>
                      <a:pPr algn="l" fontAlgn="ctr"/>
                      <a:r>
                        <a:rPr lang="pt-BR" sz="1200" b="0" i="0" u="none" strike="noStrike">
                          <a:solidFill>
                            <a:srgbClr val="000000"/>
                          </a:solidFill>
                          <a:effectLst/>
                          <a:latin typeface="Calibri" panose="020F0502020204030204" pitchFamily="34" charset="0"/>
                        </a:rPr>
                        <a:t>Cristiane Ramos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Senior Product 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5511968441836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8"/>
                        </a:rPr>
                        <a:t>cristiane.ramos@acer.com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785367"/>
                  </a:ext>
                </a:extLst>
              </a:tr>
              <a:tr h="167428">
                <a:tc>
                  <a:txBody>
                    <a:bodyPr/>
                    <a:lstStyle/>
                    <a:p>
                      <a:pPr algn="l" fontAlgn="ctr"/>
                      <a:r>
                        <a:rPr lang="pt-BR" sz="1200" b="0" i="0" u="none" strike="noStrike">
                          <a:solidFill>
                            <a:srgbClr val="000000"/>
                          </a:solidFill>
                          <a:effectLst/>
                          <a:latin typeface="Calibri" panose="020F0502020204030204" pitchFamily="34" charset="0"/>
                        </a:rPr>
                        <a:t>Milton Junior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Product 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5511982463084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9"/>
                        </a:rPr>
                        <a:t>milton.junior@acer.com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477030"/>
                  </a:ext>
                </a:extLst>
              </a:tr>
              <a:tr h="167428">
                <a:tc>
                  <a:txBody>
                    <a:bodyPr/>
                    <a:lstStyle/>
                    <a:p>
                      <a:pPr algn="l" fontAlgn="ctr"/>
                      <a:r>
                        <a:rPr lang="pt-BR" sz="1200" b="0" i="0" u="none" strike="noStrike" dirty="0">
                          <a:solidFill>
                            <a:srgbClr val="000000"/>
                          </a:solidFill>
                          <a:effectLst/>
                          <a:latin typeface="Calibri" panose="020F0502020204030204" pitchFamily="34" charset="0"/>
                        </a:rPr>
                        <a:t>André Teixeira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dirty="0" err="1">
                          <a:solidFill>
                            <a:srgbClr val="000000"/>
                          </a:solidFill>
                          <a:effectLst/>
                          <a:latin typeface="Calibri" panose="020F0502020204030204" pitchFamily="34" charset="0"/>
                        </a:rPr>
                        <a:t>Product</a:t>
                      </a:r>
                      <a:r>
                        <a:rPr lang="pt-BR" sz="1200" b="1" i="0" u="none" strike="noStrike" dirty="0">
                          <a:solidFill>
                            <a:srgbClr val="000000"/>
                          </a:solidFill>
                          <a:effectLst/>
                          <a:latin typeface="Calibri" panose="020F0502020204030204" pitchFamily="34" charset="0"/>
                        </a:rPr>
                        <a:t> Business 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5511988823209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10"/>
                        </a:rPr>
                        <a:t>andre.teixeira@acer.com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8755"/>
                  </a:ext>
                </a:extLst>
              </a:tr>
              <a:tr h="167428">
                <a:tc>
                  <a:txBody>
                    <a:bodyPr/>
                    <a:lstStyle/>
                    <a:p>
                      <a:pPr algn="l" fontAlgn="ctr"/>
                      <a:r>
                        <a:rPr lang="pt-BR" sz="1200" b="0" i="0" u="none" strike="noStrike" dirty="0">
                          <a:solidFill>
                            <a:srgbClr val="000000"/>
                          </a:solidFill>
                          <a:effectLst/>
                          <a:latin typeface="Calibri" panose="020F0502020204030204" pitchFamily="34" charset="0"/>
                        </a:rPr>
                        <a:t>Roberto Cabrera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Finantial Director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5511993376142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11"/>
                        </a:rPr>
                        <a:t>roberto.cabrera@acer.com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791633"/>
                  </a:ext>
                </a:extLst>
              </a:tr>
              <a:tr h="167428">
                <a:tc>
                  <a:txBody>
                    <a:bodyPr/>
                    <a:lstStyle/>
                    <a:p>
                      <a:pPr algn="l" fontAlgn="ctr"/>
                      <a:r>
                        <a:rPr lang="pt-BR" sz="1200" b="0" i="0" u="none" strike="noStrike" dirty="0">
                          <a:solidFill>
                            <a:srgbClr val="000000"/>
                          </a:solidFill>
                          <a:effectLst/>
                          <a:latin typeface="Calibri" panose="020F0502020204030204" pitchFamily="34" charset="0"/>
                        </a:rPr>
                        <a:t>Wesley Oliveira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dirty="0">
                          <a:solidFill>
                            <a:srgbClr val="000000"/>
                          </a:solidFill>
                          <a:effectLst/>
                          <a:latin typeface="Calibri" panose="020F0502020204030204" pitchFamily="34" charset="0"/>
                        </a:rPr>
                        <a:t>Acer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Services Manager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5511987790969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12"/>
                        </a:rPr>
                        <a:t>wesley.oliveira@acer.com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978835"/>
                  </a:ext>
                </a:extLst>
              </a:tr>
              <a:tr h="167428">
                <a:tc>
                  <a:txBody>
                    <a:bodyPr/>
                    <a:lstStyle/>
                    <a:p>
                      <a:pPr algn="l" fontAlgn="ctr"/>
                      <a:r>
                        <a:rPr lang="pt-BR" sz="1200" b="0" i="0" u="none" strike="noStrike" dirty="0">
                          <a:solidFill>
                            <a:srgbClr val="000000"/>
                          </a:solidFill>
                          <a:effectLst/>
                          <a:latin typeface="Calibri" panose="020F0502020204030204" pitchFamily="34" charset="0"/>
                        </a:rPr>
                        <a:t>João Moraes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Services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13"/>
                        </a:rPr>
                        <a:t>joao.morais@acer.com</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666358"/>
                  </a:ext>
                </a:extLst>
              </a:tr>
              <a:tr h="167428">
                <a:tc>
                  <a:txBody>
                    <a:bodyPr/>
                    <a:lstStyle/>
                    <a:p>
                      <a:pPr algn="l" fontAlgn="ctr"/>
                      <a:r>
                        <a:rPr lang="pt-BR" sz="1200" b="0" i="0" u="none" strike="noStrike">
                          <a:solidFill>
                            <a:srgbClr val="000000"/>
                          </a:solidFill>
                          <a:effectLst/>
                          <a:latin typeface="Calibri" panose="020F0502020204030204" pitchFamily="34" charset="0"/>
                        </a:rPr>
                        <a:t>Charles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Acer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dirty="0" err="1">
                          <a:solidFill>
                            <a:srgbClr val="000000"/>
                          </a:solidFill>
                          <a:effectLst/>
                          <a:latin typeface="Calibri" panose="020F0502020204030204" pitchFamily="34" charset="0"/>
                        </a:rPr>
                        <a:t>Product</a:t>
                      </a:r>
                      <a:r>
                        <a:rPr lang="pt-BR" sz="1200" b="1" i="0" u="none" strike="noStrike" dirty="0">
                          <a:solidFill>
                            <a:srgbClr val="000000"/>
                          </a:solidFill>
                          <a:effectLst/>
                          <a:latin typeface="Calibri" panose="020F0502020204030204" pitchFamily="34" charset="0"/>
                        </a:rPr>
                        <a:t> </a:t>
                      </a:r>
                      <a:r>
                        <a:rPr lang="pt-BR" sz="1200" b="1" i="0" u="none" strike="noStrike" dirty="0" err="1">
                          <a:solidFill>
                            <a:srgbClr val="000000"/>
                          </a:solidFill>
                          <a:effectLst/>
                          <a:latin typeface="Calibri" panose="020F0502020204030204" pitchFamily="34" charset="0"/>
                        </a:rPr>
                        <a:t>Technian</a:t>
                      </a:r>
                      <a:r>
                        <a:rPr lang="pt-BR" sz="1200" b="1" i="0" u="none" strike="noStrike" dirty="0">
                          <a:solidFill>
                            <a:srgbClr val="000000"/>
                          </a:solidFill>
                          <a:effectLst/>
                          <a:latin typeface="Calibri" panose="020F0502020204030204" pitchFamily="34" charset="0"/>
                        </a:rPr>
                        <a:t> </a:t>
                      </a:r>
                      <a:r>
                        <a:rPr lang="pt-BR" sz="1200" b="1" i="0" u="none" strike="noStrike" dirty="0" err="1">
                          <a:solidFill>
                            <a:srgbClr val="000000"/>
                          </a:solidFill>
                          <a:effectLst/>
                          <a:latin typeface="Calibri" panose="020F0502020204030204" pitchFamily="34" charset="0"/>
                        </a:rPr>
                        <a:t>Specialist</a:t>
                      </a:r>
                      <a:endParaRPr lang="pt-BR" sz="120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a:solidFill>
                            <a:srgbClr val="0563C1"/>
                          </a:solidFill>
                          <a:effectLst/>
                          <a:latin typeface="Calibri" panose="020F0502020204030204" pitchFamily="34" charset="0"/>
                          <a:hlinkClick r:id="rId14"/>
                        </a:rPr>
                        <a:t>charles.machado@smollanitrade.com.br</a:t>
                      </a:r>
                      <a:endParaRPr lang="pt-BR" sz="1200" b="0" i="0" u="sng" strike="noStrike">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063447"/>
                  </a:ext>
                </a:extLst>
              </a:tr>
              <a:tr h="167428">
                <a:tc>
                  <a:txBody>
                    <a:bodyPr/>
                    <a:lstStyle/>
                    <a:p>
                      <a:pPr algn="l" fontAlgn="ctr"/>
                      <a:r>
                        <a:rPr lang="pt-BR" sz="1200" b="0" i="0" u="none" strike="noStrike">
                          <a:solidFill>
                            <a:srgbClr val="000000"/>
                          </a:solidFill>
                          <a:effectLst/>
                          <a:latin typeface="Calibri" panose="020F0502020204030204" pitchFamily="34" charset="0"/>
                        </a:rPr>
                        <a:t>Francisco Dardi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pt-BR" sz="1200" b="1" i="0" u="none" strike="noStrike">
                          <a:solidFill>
                            <a:srgbClr val="000000"/>
                          </a:solidFill>
                          <a:effectLst/>
                          <a:latin typeface="Calibri" panose="020F0502020204030204" pitchFamily="34" charset="0"/>
                        </a:rPr>
                        <a:t>ESC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1" i="0" u="none" strike="noStrike" dirty="0">
                          <a:solidFill>
                            <a:srgbClr val="000000"/>
                          </a:solidFill>
                          <a:effectLst/>
                          <a:latin typeface="Calibri" panose="020F0502020204030204" pitchFamily="34" charset="0"/>
                        </a:rPr>
                        <a:t>ECS Sales Contact </a:t>
                      </a:r>
                      <a:r>
                        <a:rPr lang="en-US" sz="1200" b="1" i="0" u="none" strike="noStrike" dirty="0" err="1">
                          <a:solidFill>
                            <a:srgbClr val="000000"/>
                          </a:solidFill>
                          <a:effectLst/>
                          <a:latin typeface="Calibri" panose="020F0502020204030204" pitchFamily="34" charset="0"/>
                        </a:rPr>
                        <a:t>Suport</a:t>
                      </a:r>
                      <a:endParaRPr lang="en-US" sz="1200" b="1"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t-BR" sz="1200" b="0" i="0" u="none" strike="noStrike">
                          <a:solidFill>
                            <a:srgbClr val="000000"/>
                          </a:solidFill>
                          <a:effectLst/>
                          <a:latin typeface="Calibri" panose="020F0502020204030204" pitchFamily="34" charset="0"/>
                        </a:rPr>
                        <a:t>5511999338809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200" b="0" i="0" u="sng" strike="noStrike" dirty="0">
                          <a:solidFill>
                            <a:srgbClr val="0563C1"/>
                          </a:solidFill>
                          <a:effectLst/>
                          <a:latin typeface="Calibri" panose="020F0502020204030204" pitchFamily="34" charset="0"/>
                          <a:hlinkClick r:id="rId15"/>
                        </a:rPr>
                        <a:t>francisco.dardi@ecsbrasil.com</a:t>
                      </a:r>
                      <a:endParaRPr lang="pt-BR" sz="1200" b="0" i="0" u="sng" strike="noStrike" dirty="0">
                        <a:solidFill>
                          <a:srgbClr val="0563C1"/>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303886"/>
                  </a:ext>
                </a:extLst>
              </a:tr>
            </a:tbl>
          </a:graphicData>
        </a:graphic>
      </p:graphicFrame>
      <p:pic>
        <p:nvPicPr>
          <p:cNvPr id="22" name="Imagem 21">
            <a:extLst>
              <a:ext uri="{FF2B5EF4-FFF2-40B4-BE49-F238E27FC236}">
                <a16:creationId xmlns:a16="http://schemas.microsoft.com/office/drawing/2014/main" id="{58A2B31B-1BE2-9317-FDF1-43E35810F521}"/>
              </a:ext>
            </a:extLst>
          </p:cNvPr>
          <p:cNvPicPr>
            <a:picLocks noChangeAspect="1"/>
          </p:cNvPicPr>
          <p:nvPr/>
        </p:nvPicPr>
        <p:blipFill>
          <a:blip r:embed="rId16"/>
          <a:stretch>
            <a:fillRect/>
          </a:stretch>
        </p:blipFill>
        <p:spPr>
          <a:xfrm>
            <a:off x="3773586" y="5030743"/>
            <a:ext cx="1396379" cy="1176725"/>
          </a:xfrm>
          <a:prstGeom prst="rect">
            <a:avLst/>
          </a:prstGeom>
        </p:spPr>
      </p:pic>
      <p:sp>
        <p:nvSpPr>
          <p:cNvPr id="23" name="CaixaDeTexto 22">
            <a:extLst>
              <a:ext uri="{FF2B5EF4-FFF2-40B4-BE49-F238E27FC236}">
                <a16:creationId xmlns:a16="http://schemas.microsoft.com/office/drawing/2014/main" id="{B8EA4B11-A9F9-21FD-7269-C96F4C261AD8}"/>
              </a:ext>
            </a:extLst>
          </p:cNvPr>
          <p:cNvSpPr txBox="1"/>
          <p:nvPr/>
        </p:nvSpPr>
        <p:spPr>
          <a:xfrm>
            <a:off x="3752844" y="4525622"/>
            <a:ext cx="139637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Milton Junior</a:t>
            </a:r>
          </a:p>
          <a:p>
            <a:pPr algn="ctr"/>
            <a:r>
              <a:rPr lang="pt-BR" sz="1200" b="1" dirty="0" err="1">
                <a:effectLst/>
                <a:latin typeface="Calibri" panose="020F0502020204030204" pitchFamily="34" charset="0"/>
                <a:ea typeface="Calibri" panose="020F0502020204030204" pitchFamily="34" charset="0"/>
                <a:cs typeface="Times New Roman" panose="02020603050405020304" pitchFamily="18" charset="0"/>
              </a:rPr>
              <a:t>Product</a:t>
            </a:r>
            <a:r>
              <a:rPr lang="pt-BR" sz="1200" b="1" dirty="0">
                <a:effectLst/>
                <a:latin typeface="Calibri" panose="020F0502020204030204" pitchFamily="34" charset="0"/>
                <a:ea typeface="Calibri" panose="020F0502020204030204" pitchFamily="34" charset="0"/>
                <a:cs typeface="Times New Roman" panose="02020603050405020304" pitchFamily="18" charset="0"/>
              </a:rPr>
              <a:t> </a:t>
            </a:r>
            <a:r>
              <a:rPr lang="pt-BR" sz="1200" b="1" dirty="0">
                <a:latin typeface="Calibri" panose="020F0502020204030204" pitchFamily="34" charset="0"/>
                <a:ea typeface="Calibri" panose="020F0502020204030204" pitchFamily="34" charset="0"/>
                <a:cs typeface="Times New Roman" panose="02020603050405020304" pitchFamily="18" charset="0"/>
              </a:rPr>
              <a:t>Manager</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Imagem 24">
            <a:extLst>
              <a:ext uri="{FF2B5EF4-FFF2-40B4-BE49-F238E27FC236}">
                <a16:creationId xmlns:a16="http://schemas.microsoft.com/office/drawing/2014/main" id="{0D58383A-D0A1-663B-47DC-D13FEB5D81E9}"/>
              </a:ext>
            </a:extLst>
          </p:cNvPr>
          <p:cNvPicPr>
            <a:picLocks noChangeAspect="1"/>
          </p:cNvPicPr>
          <p:nvPr/>
        </p:nvPicPr>
        <p:blipFill>
          <a:blip r:embed="rId17"/>
          <a:stretch>
            <a:fillRect/>
          </a:stretch>
        </p:blipFill>
        <p:spPr>
          <a:xfrm>
            <a:off x="238249" y="4862132"/>
            <a:ext cx="1396379" cy="1332908"/>
          </a:xfrm>
          <a:prstGeom prst="rect">
            <a:avLst/>
          </a:prstGeom>
        </p:spPr>
      </p:pic>
      <p:sp>
        <p:nvSpPr>
          <p:cNvPr id="26" name="CaixaDeTexto 25">
            <a:extLst>
              <a:ext uri="{FF2B5EF4-FFF2-40B4-BE49-F238E27FC236}">
                <a16:creationId xmlns:a16="http://schemas.microsoft.com/office/drawing/2014/main" id="{99F1E6C0-A036-DF7F-10F9-636B12F6D45A}"/>
              </a:ext>
            </a:extLst>
          </p:cNvPr>
          <p:cNvSpPr txBox="1"/>
          <p:nvPr/>
        </p:nvSpPr>
        <p:spPr>
          <a:xfrm>
            <a:off x="173851" y="4427350"/>
            <a:ext cx="152517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Calibri" panose="020F0502020204030204" pitchFamily="34" charset="0"/>
              </a:rPr>
              <a:t>André Teixeira</a:t>
            </a:r>
          </a:p>
          <a:p>
            <a:pPr algn="ctr"/>
            <a:r>
              <a:rPr lang="pt-BR" sz="1200" b="1" dirty="0">
                <a:solidFill>
                  <a:srgbClr val="262626"/>
                </a:solidFill>
                <a:effectLst/>
                <a:latin typeface="Calibri" panose="020F0502020204030204" pitchFamily="34" charset="0"/>
                <a:cs typeface="Calibri" panose="020F0502020204030204" pitchFamily="34" charset="0"/>
              </a:rPr>
              <a:t>Business Sr. Manager, </a:t>
            </a:r>
            <a:endParaRPr lang="pt-BR" sz="1200" b="1"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8" name="Imagem 27">
            <a:extLst>
              <a:ext uri="{FF2B5EF4-FFF2-40B4-BE49-F238E27FC236}">
                <a16:creationId xmlns:a16="http://schemas.microsoft.com/office/drawing/2014/main" id="{830D2AA2-0B51-4055-BA46-E45D5FA3CA58}"/>
              </a:ext>
            </a:extLst>
          </p:cNvPr>
          <p:cNvPicPr>
            <a:picLocks noChangeAspect="1"/>
          </p:cNvPicPr>
          <p:nvPr/>
        </p:nvPicPr>
        <p:blipFill>
          <a:blip r:embed="rId18"/>
          <a:stretch>
            <a:fillRect/>
          </a:stretch>
        </p:blipFill>
        <p:spPr>
          <a:xfrm>
            <a:off x="5592573" y="4317205"/>
            <a:ext cx="1320738" cy="1340161"/>
          </a:xfrm>
          <a:prstGeom prst="rect">
            <a:avLst/>
          </a:prstGeom>
        </p:spPr>
      </p:pic>
      <p:sp>
        <p:nvSpPr>
          <p:cNvPr id="29" name="CaixaDeTexto 28">
            <a:extLst>
              <a:ext uri="{FF2B5EF4-FFF2-40B4-BE49-F238E27FC236}">
                <a16:creationId xmlns:a16="http://schemas.microsoft.com/office/drawing/2014/main" id="{C65E7795-29A9-9D40-BD56-C906BEAA58B7}"/>
              </a:ext>
            </a:extLst>
          </p:cNvPr>
          <p:cNvSpPr txBox="1"/>
          <p:nvPr/>
        </p:nvSpPr>
        <p:spPr>
          <a:xfrm>
            <a:off x="5590339" y="5626466"/>
            <a:ext cx="139637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Francisco Dardi</a:t>
            </a:r>
          </a:p>
          <a:p>
            <a:pPr algn="ctr"/>
            <a:r>
              <a:rPr lang="pt-BR" sz="1200" b="1" dirty="0">
                <a:effectLst/>
                <a:latin typeface="Calibri" panose="020F0502020204030204" pitchFamily="34" charset="0"/>
                <a:ea typeface="Calibri" panose="020F0502020204030204" pitchFamily="34" charset="0"/>
                <a:cs typeface="Times New Roman" panose="02020603050405020304" pitchFamily="18" charset="0"/>
              </a:rPr>
              <a:t>ECS - Contact </a:t>
            </a:r>
            <a:r>
              <a:rPr lang="pt-BR" sz="1200" b="1" dirty="0" err="1">
                <a:effectLst/>
                <a:latin typeface="Calibri" panose="020F0502020204030204" pitchFamily="34" charset="0"/>
                <a:ea typeface="Calibri" panose="020F0502020204030204" pitchFamily="34" charset="0"/>
                <a:cs typeface="Times New Roman" panose="02020603050405020304" pitchFamily="18" charset="0"/>
              </a:rPr>
              <a:t>Suport</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1" name="Imagem 30">
            <a:extLst>
              <a:ext uri="{FF2B5EF4-FFF2-40B4-BE49-F238E27FC236}">
                <a16:creationId xmlns:a16="http://schemas.microsoft.com/office/drawing/2014/main" id="{DD337CD1-9F82-EB3F-79FE-8168AB1F92CA}"/>
              </a:ext>
            </a:extLst>
          </p:cNvPr>
          <p:cNvPicPr>
            <a:picLocks noChangeAspect="1"/>
          </p:cNvPicPr>
          <p:nvPr/>
        </p:nvPicPr>
        <p:blipFill>
          <a:blip r:embed="rId19"/>
          <a:stretch>
            <a:fillRect/>
          </a:stretch>
        </p:blipFill>
        <p:spPr>
          <a:xfrm>
            <a:off x="7399584" y="4901915"/>
            <a:ext cx="1294474" cy="1293125"/>
          </a:xfrm>
          <a:prstGeom prst="rect">
            <a:avLst/>
          </a:prstGeom>
        </p:spPr>
      </p:pic>
      <p:sp>
        <p:nvSpPr>
          <p:cNvPr id="32" name="CaixaDeTexto 31">
            <a:extLst>
              <a:ext uri="{FF2B5EF4-FFF2-40B4-BE49-F238E27FC236}">
                <a16:creationId xmlns:a16="http://schemas.microsoft.com/office/drawing/2014/main" id="{7836C4FF-AA6C-CDAF-3DC5-C6E6CC11352F}"/>
              </a:ext>
            </a:extLst>
          </p:cNvPr>
          <p:cNvSpPr txBox="1"/>
          <p:nvPr/>
        </p:nvSpPr>
        <p:spPr>
          <a:xfrm>
            <a:off x="7369711" y="4437383"/>
            <a:ext cx="135421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João Moraes</a:t>
            </a:r>
          </a:p>
          <a:p>
            <a:pPr algn="ctr"/>
            <a:r>
              <a:rPr lang="pt-BR" sz="1200" b="1" dirty="0">
                <a:effectLst/>
                <a:latin typeface="Calibri" panose="020F0502020204030204" pitchFamily="34" charset="0"/>
                <a:ea typeface="Calibri" panose="020F0502020204030204" pitchFamily="34" charset="0"/>
                <a:cs typeface="Times New Roman" panose="02020603050405020304" pitchFamily="18" charset="0"/>
              </a:rPr>
              <a:t>Services Supervisor</a:t>
            </a:r>
          </a:p>
        </p:txBody>
      </p:sp>
      <p:pic>
        <p:nvPicPr>
          <p:cNvPr id="34" name="Imagem 33">
            <a:extLst>
              <a:ext uri="{FF2B5EF4-FFF2-40B4-BE49-F238E27FC236}">
                <a16:creationId xmlns:a16="http://schemas.microsoft.com/office/drawing/2014/main" id="{D51EDF5F-2519-0D01-6E25-E34BE181CF84}"/>
              </a:ext>
            </a:extLst>
          </p:cNvPr>
          <p:cNvPicPr>
            <a:picLocks noChangeAspect="1"/>
          </p:cNvPicPr>
          <p:nvPr/>
        </p:nvPicPr>
        <p:blipFill>
          <a:blip r:embed="rId20"/>
          <a:stretch>
            <a:fillRect/>
          </a:stretch>
        </p:blipFill>
        <p:spPr>
          <a:xfrm>
            <a:off x="9056989" y="4395679"/>
            <a:ext cx="1261687" cy="1261687"/>
          </a:xfrm>
          <a:prstGeom prst="rect">
            <a:avLst/>
          </a:prstGeom>
        </p:spPr>
      </p:pic>
      <p:sp>
        <p:nvSpPr>
          <p:cNvPr id="35" name="CaixaDeTexto 34">
            <a:extLst>
              <a:ext uri="{FF2B5EF4-FFF2-40B4-BE49-F238E27FC236}">
                <a16:creationId xmlns:a16="http://schemas.microsoft.com/office/drawing/2014/main" id="{75E0836F-6D9B-4219-C441-760CB351CE25}"/>
              </a:ext>
            </a:extLst>
          </p:cNvPr>
          <p:cNvSpPr txBox="1"/>
          <p:nvPr/>
        </p:nvSpPr>
        <p:spPr>
          <a:xfrm>
            <a:off x="9010724" y="5619106"/>
            <a:ext cx="135421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Wesley Oliveira</a:t>
            </a:r>
          </a:p>
          <a:p>
            <a:pPr algn="ctr"/>
            <a:r>
              <a:rPr lang="pt-BR" sz="1200" b="1" dirty="0">
                <a:effectLst/>
                <a:latin typeface="Calibri" panose="020F0502020204030204" pitchFamily="34" charset="0"/>
                <a:ea typeface="Calibri" panose="020F0502020204030204" pitchFamily="34" charset="0"/>
                <a:cs typeface="Times New Roman" panose="02020603050405020304" pitchFamily="18" charset="0"/>
              </a:rPr>
              <a:t>Services Manager</a:t>
            </a:r>
          </a:p>
        </p:txBody>
      </p:sp>
      <p:pic>
        <p:nvPicPr>
          <p:cNvPr id="37" name="Imagem 36">
            <a:extLst>
              <a:ext uri="{FF2B5EF4-FFF2-40B4-BE49-F238E27FC236}">
                <a16:creationId xmlns:a16="http://schemas.microsoft.com/office/drawing/2014/main" id="{8494C825-D61A-5F7A-872D-0FA62A094D1C}"/>
              </a:ext>
            </a:extLst>
          </p:cNvPr>
          <p:cNvPicPr>
            <a:picLocks noChangeAspect="1"/>
          </p:cNvPicPr>
          <p:nvPr/>
        </p:nvPicPr>
        <p:blipFill>
          <a:blip r:embed="rId21"/>
          <a:stretch>
            <a:fillRect/>
          </a:stretch>
        </p:blipFill>
        <p:spPr>
          <a:xfrm>
            <a:off x="10661073" y="4953159"/>
            <a:ext cx="1221044" cy="1263639"/>
          </a:xfrm>
          <a:prstGeom prst="rect">
            <a:avLst/>
          </a:prstGeom>
        </p:spPr>
      </p:pic>
      <p:sp>
        <p:nvSpPr>
          <p:cNvPr id="38" name="CaixaDeTexto 37">
            <a:extLst>
              <a:ext uri="{FF2B5EF4-FFF2-40B4-BE49-F238E27FC236}">
                <a16:creationId xmlns:a16="http://schemas.microsoft.com/office/drawing/2014/main" id="{96CEB0BC-38ED-0C3A-543F-C8050D798189}"/>
              </a:ext>
            </a:extLst>
          </p:cNvPr>
          <p:cNvSpPr txBox="1"/>
          <p:nvPr/>
        </p:nvSpPr>
        <p:spPr>
          <a:xfrm>
            <a:off x="10594486" y="4525622"/>
            <a:ext cx="135421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Luiz Gonzaga</a:t>
            </a:r>
          </a:p>
          <a:p>
            <a:pPr algn="ctr"/>
            <a:r>
              <a:rPr lang="pt-BR" sz="1200" b="1" dirty="0">
                <a:effectLst/>
                <a:latin typeface="Calibri" panose="020F0502020204030204" pitchFamily="34" charset="0"/>
                <a:ea typeface="Calibri" panose="020F0502020204030204" pitchFamily="34" charset="0"/>
                <a:cs typeface="Times New Roman" panose="02020603050405020304" pitchFamily="18" charset="0"/>
              </a:rPr>
              <a:t>Services Director</a:t>
            </a:r>
          </a:p>
        </p:txBody>
      </p:sp>
      <p:pic>
        <p:nvPicPr>
          <p:cNvPr id="44" name="Imagem 43">
            <a:extLst>
              <a:ext uri="{FF2B5EF4-FFF2-40B4-BE49-F238E27FC236}">
                <a16:creationId xmlns:a16="http://schemas.microsoft.com/office/drawing/2014/main" id="{02CF9A65-B259-235C-F123-22BE050C7D5C}"/>
              </a:ext>
            </a:extLst>
          </p:cNvPr>
          <p:cNvPicPr>
            <a:picLocks noChangeAspect="1"/>
          </p:cNvPicPr>
          <p:nvPr/>
        </p:nvPicPr>
        <p:blipFill>
          <a:blip r:embed="rId22"/>
          <a:stretch>
            <a:fillRect/>
          </a:stretch>
        </p:blipFill>
        <p:spPr>
          <a:xfrm>
            <a:off x="2032083" y="4395679"/>
            <a:ext cx="1320738" cy="1272418"/>
          </a:xfrm>
          <a:prstGeom prst="rect">
            <a:avLst/>
          </a:prstGeom>
        </p:spPr>
      </p:pic>
      <p:sp>
        <p:nvSpPr>
          <p:cNvPr id="45" name="CaixaDeTexto 44">
            <a:extLst>
              <a:ext uri="{FF2B5EF4-FFF2-40B4-BE49-F238E27FC236}">
                <a16:creationId xmlns:a16="http://schemas.microsoft.com/office/drawing/2014/main" id="{E5511008-E182-CCA7-06EA-94131E7D78E9}"/>
              </a:ext>
            </a:extLst>
          </p:cNvPr>
          <p:cNvSpPr txBox="1"/>
          <p:nvPr/>
        </p:nvSpPr>
        <p:spPr>
          <a:xfrm>
            <a:off x="1994262" y="5666446"/>
            <a:ext cx="139637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pt-BR" sz="1200" b="1" dirty="0">
                <a:latin typeface="Calibri" panose="020F0502020204030204" pitchFamily="34" charset="0"/>
                <a:ea typeface="Calibri" panose="020F0502020204030204" pitchFamily="34" charset="0"/>
                <a:cs typeface="Times New Roman" panose="02020603050405020304" pitchFamily="18" charset="0"/>
              </a:rPr>
              <a:t>Cristiane Ramos</a:t>
            </a:r>
          </a:p>
          <a:p>
            <a:pPr algn="ctr"/>
            <a:r>
              <a:rPr lang="pt-BR" sz="1200" b="1" dirty="0">
                <a:effectLst/>
                <a:latin typeface="Calibri" panose="020F0502020204030204" pitchFamily="34" charset="0"/>
                <a:ea typeface="Calibri" panose="020F0502020204030204" pitchFamily="34" charset="0"/>
                <a:cs typeface="Times New Roman" panose="02020603050405020304" pitchFamily="18" charset="0"/>
              </a:rPr>
              <a:t>Sr. </a:t>
            </a:r>
            <a:r>
              <a:rPr lang="pt-BR" sz="1200" b="1" dirty="0" err="1">
                <a:effectLst/>
                <a:latin typeface="Calibri" panose="020F0502020204030204" pitchFamily="34" charset="0"/>
                <a:ea typeface="Calibri" panose="020F0502020204030204" pitchFamily="34" charset="0"/>
                <a:cs typeface="Times New Roman" panose="02020603050405020304" pitchFamily="18" charset="0"/>
              </a:rPr>
              <a:t>Product</a:t>
            </a:r>
            <a:r>
              <a:rPr lang="pt-BR" sz="1200" b="1" dirty="0">
                <a:effectLst/>
                <a:latin typeface="Calibri" panose="020F0502020204030204" pitchFamily="34" charset="0"/>
                <a:ea typeface="Calibri" panose="020F0502020204030204" pitchFamily="34" charset="0"/>
                <a:cs typeface="Times New Roman" panose="02020603050405020304" pitchFamily="18" charset="0"/>
              </a:rPr>
              <a:t> </a:t>
            </a:r>
            <a:r>
              <a:rPr lang="pt-BR" sz="1200" b="1" dirty="0">
                <a:latin typeface="Calibri" panose="020F0502020204030204" pitchFamily="34" charset="0"/>
                <a:ea typeface="Calibri" panose="020F0502020204030204" pitchFamily="34" charset="0"/>
                <a:cs typeface="Times New Roman" panose="02020603050405020304" pitchFamily="18" charset="0"/>
              </a:rPr>
              <a:t>Manager</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2026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7423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2"/>
          </p:nvPr>
        </p:nvSpPr>
        <p:spPr>
          <a:xfrm>
            <a:off x="15687889" y="8695841"/>
            <a:ext cx="56106" cy="123111"/>
          </a:xfrm>
        </p:spPr>
        <p:txBody>
          <a:bodyPr/>
          <a:lstStyle/>
          <a:p>
            <a:pPr defTabSz="1219170" hangingPunct="0"/>
            <a:fld id="{86CB4B4D-7CA3-9044-876B-883B54F8677D}" type="slidenum">
              <a:rPr lang="uk-UA" kern="0">
                <a:solidFill>
                  <a:srgbClr val="8F8F8F">
                    <a:lumOff val="44000"/>
                  </a:srgbClr>
                </a:solidFill>
                <a:latin typeface="Acer Foco"/>
                <a:sym typeface="Acer Foco"/>
              </a:rPr>
              <a:pPr defTabSz="1219170" hangingPunct="0"/>
              <a:t>2</a:t>
            </a:fld>
            <a:endParaRPr lang="uk-UA" kern="0">
              <a:solidFill>
                <a:srgbClr val="8F8F8F">
                  <a:lumOff val="44000"/>
                </a:srgbClr>
              </a:solidFill>
              <a:latin typeface="Acer Foco"/>
              <a:sym typeface="Acer Foco"/>
            </a:endParaRPr>
          </a:p>
        </p:txBody>
      </p:sp>
      <p:sp>
        <p:nvSpPr>
          <p:cNvPr id="2" name="標題 1"/>
          <p:cNvSpPr>
            <a:spLocks noGrp="1"/>
          </p:cNvSpPr>
          <p:nvPr>
            <p:ph type="title"/>
          </p:nvPr>
        </p:nvSpPr>
        <p:spPr/>
        <p:txBody>
          <a:bodyPr/>
          <a:lstStyle/>
          <a:p>
            <a:r>
              <a:rPr lang="en-US" altLang="zh-TW" dirty="0"/>
              <a:t>Project Information</a:t>
            </a:r>
            <a:endParaRPr kumimoji="1" lang="zh-TW" altLang="en-US" dirty="0"/>
          </a:p>
        </p:txBody>
      </p:sp>
    </p:spTree>
    <p:extLst>
      <p:ext uri="{BB962C8B-B14F-4D97-AF65-F5344CB8AC3E}">
        <p14:creationId xmlns:p14="http://schemas.microsoft.com/office/powerpoint/2010/main" val="199269094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82A70A-C7AD-7C4D-1C38-CE5D9EB9E061}"/>
              </a:ext>
            </a:extLst>
          </p:cNvPr>
          <p:cNvSpPr>
            <a:spLocks noGrp="1"/>
          </p:cNvSpPr>
          <p:nvPr>
            <p:ph type="sldNum" sz="quarter"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pt-BR" sz="800" b="0" i="0" u="none" strike="noStrike" kern="1200" cap="none" spc="0" normalizeH="0" baseline="0" noProof="0" smtClean="0">
                <a:ln>
                  <a:noFill/>
                </a:ln>
                <a:solidFill>
                  <a:srgbClr val="5A5A5C"/>
                </a:solidFill>
                <a:effectLst/>
                <a:uLnTx/>
                <a:uFillTx/>
                <a:latin typeface="Acer Foco"/>
                <a:ea typeface="微軟正黑體"/>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800" b="0" i="0" u="none" strike="noStrike" kern="1200" cap="none" spc="0" normalizeH="0" baseline="0" noProof="0" dirty="0">
              <a:ln>
                <a:noFill/>
              </a:ln>
              <a:solidFill>
                <a:srgbClr val="5A5A5C"/>
              </a:solidFill>
              <a:effectLst/>
              <a:uLnTx/>
              <a:uFillTx/>
              <a:latin typeface="Acer Foco"/>
              <a:ea typeface="微軟正黑體"/>
              <a:cs typeface="Helvetica"/>
            </a:endParaRPr>
          </a:p>
        </p:txBody>
      </p:sp>
      <p:sp>
        <p:nvSpPr>
          <p:cNvPr id="3" name="標題 1">
            <a:extLst>
              <a:ext uri="{FF2B5EF4-FFF2-40B4-BE49-F238E27FC236}">
                <a16:creationId xmlns:a16="http://schemas.microsoft.com/office/drawing/2014/main" id="{C572964C-26E4-E483-52C7-5B1B9B657CD9}"/>
              </a:ext>
            </a:extLst>
          </p:cNvPr>
          <p:cNvSpPr txBox="1">
            <a:spLocks/>
          </p:cNvSpPr>
          <p:nvPr/>
        </p:nvSpPr>
        <p:spPr>
          <a:xfrm>
            <a:off x="-600329" y="283806"/>
            <a:ext cx="12192001" cy="728133"/>
          </a:xfrm>
          <a:prstGeom prst="rect">
            <a:avLst/>
          </a:prstGeom>
        </p:spPr>
        <p:txBody>
          <a:bodyPr vert="horz" lIns="0" tIns="0" rIns="0" bIns="0" rtlCol="0" anchor="t" anchorCtr="0">
            <a:noAutofit/>
          </a:bodyPr>
          <a:lstStyle>
            <a:lvl1pPr algn="ctr" defTabSz="1219170" rtl="0" eaLnBrk="1" latinLnBrk="0" hangingPunct="1">
              <a:lnSpc>
                <a:spcPct val="85000"/>
              </a:lnSpc>
              <a:spcBef>
                <a:spcPct val="0"/>
              </a:spcBef>
              <a:buNone/>
              <a:defRPr sz="3200" b="1" i="0" kern="1200">
                <a:solidFill>
                  <a:schemeClr val="accent2"/>
                </a:solidFill>
                <a:latin typeface="Acer Foco" charset="0"/>
                <a:ea typeface="Acer Foco" charset="0"/>
                <a:cs typeface="Acer Foco" charset="0"/>
              </a:defRPr>
            </a:lvl1pPr>
          </a:lstStyle>
          <a:p>
            <a:pPr marL="0" marR="0" lvl="0" indent="0" algn="ctr" defTabSz="1219170" rtl="0" eaLnBrk="1" fontAlgn="auto" latinLnBrk="0" hangingPunct="1">
              <a:lnSpc>
                <a:spcPct val="85000"/>
              </a:lnSpc>
              <a:spcBef>
                <a:spcPct val="0"/>
              </a:spcBef>
              <a:spcAft>
                <a:spcPts val="0"/>
              </a:spcAft>
              <a:buClrTx/>
              <a:buSzTx/>
              <a:buFontTx/>
              <a:buNone/>
              <a:tabLst/>
              <a:defRPr/>
            </a:pPr>
            <a:r>
              <a:rPr kumimoji="1" lang="en-US" altLang="zh-TW" sz="3200" b="1" i="0" u="none" strike="noStrike" kern="1200" cap="none" spc="0" normalizeH="0" baseline="0" noProof="0" dirty="0">
                <a:ln>
                  <a:noFill/>
                </a:ln>
                <a:solidFill>
                  <a:srgbClr val="83B81A"/>
                </a:solidFill>
                <a:effectLst/>
                <a:uLnTx/>
                <a:uFillTx/>
                <a:latin typeface="Acer Foco" charset="0"/>
                <a:sym typeface="Acer Foco"/>
              </a:rPr>
              <a:t>B2B Market in Brazil</a:t>
            </a:r>
            <a:endParaRPr kumimoji="1" lang="zh-TW" altLang="en-US" sz="3200" b="1" i="0" u="none" strike="noStrike" kern="1200" cap="none" spc="0" normalizeH="0" baseline="0" noProof="0" dirty="0">
              <a:ln>
                <a:noFill/>
              </a:ln>
              <a:solidFill>
                <a:srgbClr val="83B81A"/>
              </a:solidFill>
              <a:effectLst/>
              <a:uLnTx/>
              <a:uFillTx/>
              <a:latin typeface="Acer Foco" charset="0"/>
              <a:sym typeface="Acer Foco"/>
            </a:endParaRPr>
          </a:p>
        </p:txBody>
      </p:sp>
      <p:sp>
        <p:nvSpPr>
          <p:cNvPr id="5" name="CaixaDeTexto 4">
            <a:extLst>
              <a:ext uri="{FF2B5EF4-FFF2-40B4-BE49-F238E27FC236}">
                <a16:creationId xmlns:a16="http://schemas.microsoft.com/office/drawing/2014/main" id="{69CCBF87-BE22-C66A-2827-63CF3DF4C1F1}"/>
              </a:ext>
            </a:extLst>
          </p:cNvPr>
          <p:cNvSpPr txBox="1"/>
          <p:nvPr/>
        </p:nvSpPr>
        <p:spPr>
          <a:xfrm>
            <a:off x="337458" y="980799"/>
            <a:ext cx="4787746"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pt-BR" sz="1800" b="1" dirty="0">
                <a:effectLst/>
                <a:latin typeface="Calibri" panose="020F0502020204030204" pitchFamily="34" charset="0"/>
                <a:ea typeface="Calibri" panose="020F0502020204030204" pitchFamily="34" charset="0"/>
                <a:cs typeface="Calibri" panose="020F0502020204030204" pitchFamily="34" charset="0"/>
              </a:rPr>
              <a:t>ODM: ECS</a:t>
            </a:r>
          </a:p>
          <a:p>
            <a:r>
              <a:rPr lang="pt-BR" sz="1800" b="1" dirty="0">
                <a:effectLst/>
                <a:latin typeface="Calibri" panose="020F0502020204030204" pitchFamily="34" charset="0"/>
                <a:ea typeface="Calibri" panose="020F0502020204030204" pitchFamily="34" charset="0"/>
                <a:cs typeface="Calibri" panose="020F0502020204030204" pitchFamily="34" charset="0"/>
              </a:rPr>
              <a:t>ODM </a:t>
            </a:r>
            <a:r>
              <a:rPr lang="pt-BR" sz="1800" b="1" dirty="0">
                <a:latin typeface="Calibri" panose="020F0502020204030204" pitchFamily="34" charset="0"/>
                <a:ea typeface="Calibri" panose="020F0502020204030204" pitchFamily="34" charset="0"/>
                <a:cs typeface="Calibri" panose="020F0502020204030204" pitchFamily="34" charset="0"/>
              </a:rPr>
              <a:t>Project </a:t>
            </a:r>
            <a:r>
              <a:rPr lang="pt-BR" sz="1800" b="1" dirty="0" err="1">
                <a:latin typeface="Calibri" panose="020F0502020204030204" pitchFamily="34" charset="0"/>
                <a:ea typeface="Calibri" panose="020F0502020204030204" pitchFamily="34" charset="0"/>
                <a:cs typeface="Calibri" panose="020F0502020204030204" pitchFamily="34" charset="0"/>
              </a:rPr>
              <a:t>Name</a:t>
            </a:r>
            <a:r>
              <a:rPr lang="pt-BR" sz="1800" b="1" dirty="0">
                <a:latin typeface="Calibri" panose="020F0502020204030204" pitchFamily="34" charset="0"/>
                <a:ea typeface="Calibri" panose="020F0502020204030204" pitchFamily="34" charset="0"/>
                <a:cs typeface="Calibri" panose="020F0502020204030204" pitchFamily="34" charset="0"/>
              </a:rPr>
              <a:t>: </a:t>
            </a:r>
            <a:r>
              <a:rPr lang="pt-BR" sz="1800" b="1" dirty="0">
                <a:latin typeface="Calibri" panose="020F0502020204030204" pitchFamily="34" charset="0"/>
                <a:cs typeface="Calibri" panose="020F0502020204030204" pitchFamily="34" charset="0"/>
              </a:rPr>
              <a:t>SF110-B660</a:t>
            </a:r>
          </a:p>
          <a:p>
            <a:r>
              <a:rPr lang="pt-BR" sz="1800" b="1" dirty="0">
                <a:effectLst/>
                <a:latin typeface="Calibri" panose="020F0502020204030204" pitchFamily="34" charset="0"/>
                <a:ea typeface="Calibri" panose="020F0502020204030204" pitchFamily="34" charset="0"/>
                <a:cs typeface="Calibri" panose="020F0502020204030204" pitchFamily="34" charset="0"/>
              </a:rPr>
              <a:t>Acer Project </a:t>
            </a:r>
            <a:r>
              <a:rPr lang="pt-BR" sz="1800" b="1" dirty="0" err="1">
                <a:effectLst/>
                <a:latin typeface="Calibri" panose="020F0502020204030204" pitchFamily="34" charset="0"/>
                <a:ea typeface="Calibri" panose="020F0502020204030204" pitchFamily="34" charset="0"/>
                <a:cs typeface="Calibri" panose="020F0502020204030204" pitchFamily="34" charset="0"/>
              </a:rPr>
              <a:t>Name</a:t>
            </a:r>
            <a:r>
              <a:rPr lang="pt-BR" sz="1800" b="1" dirty="0">
                <a:effectLst/>
                <a:latin typeface="Calibri" panose="020F0502020204030204" pitchFamily="34" charset="0"/>
                <a:ea typeface="Calibri" panose="020F0502020204030204" pitchFamily="34" charset="0"/>
                <a:cs typeface="Calibri" panose="020F0502020204030204" pitchFamily="34" charset="0"/>
              </a:rPr>
              <a:t>: </a:t>
            </a:r>
            <a:r>
              <a:rPr lang="pt-BR" sz="1800" b="1" dirty="0" err="1">
                <a:effectLst/>
                <a:latin typeface="Calibri" panose="020F0502020204030204" pitchFamily="34" charset="0"/>
                <a:ea typeface="Calibri" panose="020F0502020204030204" pitchFamily="34" charset="0"/>
                <a:cs typeface="Calibri" panose="020F0502020204030204" pitchFamily="34" charset="0"/>
              </a:rPr>
              <a:t>Magus</a:t>
            </a:r>
            <a:endParaRPr lang="pt-BR" sz="1800" b="1" dirty="0">
              <a:effectLst/>
              <a:latin typeface="Calibri" panose="020F0502020204030204" pitchFamily="34" charset="0"/>
              <a:ea typeface="Calibri" panose="020F0502020204030204" pitchFamily="34" charset="0"/>
              <a:cs typeface="Calibri" panose="020F0502020204030204" pitchFamily="34" charset="0"/>
            </a:endParaRPr>
          </a:p>
          <a:p>
            <a:r>
              <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Market </a:t>
            </a:r>
            <a:r>
              <a:rPr lang="pt-BR" sz="1800" b="1" dirty="0" err="1">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Name</a:t>
            </a:r>
            <a:r>
              <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a:t>
            </a:r>
            <a:r>
              <a:rPr lang="pt-BR" sz="1800" b="1" dirty="0" err="1">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Veriton</a:t>
            </a:r>
            <a:r>
              <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4000 Mini</a:t>
            </a:r>
          </a:p>
          <a:p>
            <a:r>
              <a:rPr lang="pt-BR" sz="1800" b="1" dirty="0" err="1">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Projet</a:t>
            </a:r>
            <a:r>
              <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BOM </a:t>
            </a:r>
            <a:r>
              <a:rPr lang="pt-BR" sz="1800" b="1" dirty="0" err="1">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Name</a:t>
            </a:r>
            <a:r>
              <a:rPr lang="pt-BR" sz="1800" b="1" dirty="0">
                <a:solidFill>
                  <a:schemeClr val="tx1"/>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VSF110_E</a:t>
            </a:r>
          </a:p>
          <a:p>
            <a:r>
              <a:rPr lang="pt-BR" sz="1800" b="1" dirty="0" err="1">
                <a:effectLst/>
                <a:latin typeface="Calibri" panose="020F0502020204030204" pitchFamily="34" charset="0"/>
                <a:ea typeface="Calibri" panose="020F0502020204030204" pitchFamily="34" charset="0"/>
                <a:cs typeface="Calibri" panose="020F0502020204030204" pitchFamily="34" charset="0"/>
              </a:rPr>
              <a:t>Category</a:t>
            </a:r>
            <a:r>
              <a:rPr lang="pt-BR" sz="1800" b="1" dirty="0">
                <a:effectLst/>
                <a:latin typeface="Calibri" panose="020F0502020204030204" pitchFamily="34" charset="0"/>
                <a:ea typeface="Calibri" panose="020F0502020204030204" pitchFamily="34" charset="0"/>
                <a:cs typeface="Calibri" panose="020F0502020204030204" pitchFamily="34" charset="0"/>
              </a:rPr>
              <a:t>: Mini Desktop – </a:t>
            </a:r>
            <a:r>
              <a:rPr lang="pt-BR" sz="1800" b="1" dirty="0" err="1">
                <a:effectLst/>
                <a:latin typeface="Calibri" panose="020F0502020204030204" pitchFamily="34" charset="0"/>
                <a:ea typeface="Calibri" panose="020F0502020204030204" pitchFamily="34" charset="0"/>
                <a:cs typeface="Calibri" panose="020F0502020204030204" pitchFamily="34" charset="0"/>
              </a:rPr>
              <a:t>Tiny</a:t>
            </a:r>
            <a:r>
              <a:rPr lang="pt-BR" sz="1800" b="1" dirty="0">
                <a:effectLst/>
                <a:latin typeface="Calibri" panose="020F0502020204030204" pitchFamily="34" charset="0"/>
                <a:ea typeface="Calibri" panose="020F0502020204030204" pitchFamily="34" charset="0"/>
                <a:cs typeface="Calibri" panose="020F0502020204030204" pitchFamily="34" charset="0"/>
              </a:rPr>
              <a:t> 1.1lts</a:t>
            </a:r>
          </a:p>
          <a:p>
            <a:r>
              <a:rPr lang="pt-BR" sz="1800" b="1" dirty="0">
                <a:effectLst/>
                <a:latin typeface="Calibri" panose="020F0502020204030204" pitchFamily="34" charset="0"/>
                <a:ea typeface="Calibri" panose="020F0502020204030204" pitchFamily="34" charset="0"/>
                <a:cs typeface="Calibri" panose="020F0502020204030204" pitchFamily="34" charset="0"/>
              </a:rPr>
              <a:t>Production: Local Producti</a:t>
            </a:r>
            <a:r>
              <a:rPr lang="pt-BR" sz="1800" b="1" dirty="0">
                <a:latin typeface="Calibri" panose="020F0502020204030204" pitchFamily="34" charset="0"/>
                <a:ea typeface="Calibri" panose="020F0502020204030204" pitchFamily="34" charset="0"/>
                <a:cs typeface="Calibri" panose="020F0502020204030204" pitchFamily="34" charset="0"/>
              </a:rPr>
              <a:t>on in Brazil</a:t>
            </a:r>
          </a:p>
          <a:p>
            <a:endParaRPr lang="pt-BR" sz="18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a:p>
            <a:endParaRPr lang="pt-BR" sz="18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a:p>
            <a:endParaRPr lang="pt-BR" sz="18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p:txBody>
      </p:sp>
      <p:pic>
        <p:nvPicPr>
          <p:cNvPr id="8" name="Imagem 7">
            <a:extLst>
              <a:ext uri="{FF2B5EF4-FFF2-40B4-BE49-F238E27FC236}">
                <a16:creationId xmlns:a16="http://schemas.microsoft.com/office/drawing/2014/main" id="{A2BAAB83-4C23-9ACC-FB00-2555E1688D6E}"/>
              </a:ext>
            </a:extLst>
          </p:cNvPr>
          <p:cNvPicPr>
            <a:picLocks noChangeAspect="1"/>
          </p:cNvPicPr>
          <p:nvPr/>
        </p:nvPicPr>
        <p:blipFill>
          <a:blip r:embed="rId2"/>
          <a:stretch>
            <a:fillRect/>
          </a:stretch>
        </p:blipFill>
        <p:spPr>
          <a:xfrm>
            <a:off x="2870236" y="3290454"/>
            <a:ext cx="3403694" cy="3089022"/>
          </a:xfrm>
          <a:prstGeom prst="rect">
            <a:avLst/>
          </a:prstGeom>
        </p:spPr>
      </p:pic>
      <p:pic>
        <p:nvPicPr>
          <p:cNvPr id="10" name="Imagem 9">
            <a:extLst>
              <a:ext uri="{FF2B5EF4-FFF2-40B4-BE49-F238E27FC236}">
                <a16:creationId xmlns:a16="http://schemas.microsoft.com/office/drawing/2014/main" id="{5B766457-F941-26B1-07E9-198E22A5C295}"/>
              </a:ext>
            </a:extLst>
          </p:cNvPr>
          <p:cNvPicPr>
            <a:picLocks noChangeAspect="1"/>
          </p:cNvPicPr>
          <p:nvPr/>
        </p:nvPicPr>
        <p:blipFill>
          <a:blip r:embed="rId3"/>
          <a:stretch>
            <a:fillRect/>
          </a:stretch>
        </p:blipFill>
        <p:spPr>
          <a:xfrm>
            <a:off x="6898233" y="3290454"/>
            <a:ext cx="3968103" cy="2975672"/>
          </a:xfrm>
          <a:prstGeom prst="rect">
            <a:avLst/>
          </a:prstGeom>
        </p:spPr>
      </p:pic>
      <p:sp>
        <p:nvSpPr>
          <p:cNvPr id="12" name="CaixaDeTexto 11">
            <a:extLst>
              <a:ext uri="{FF2B5EF4-FFF2-40B4-BE49-F238E27FC236}">
                <a16:creationId xmlns:a16="http://schemas.microsoft.com/office/drawing/2014/main" id="{409FFF53-DB72-E8D0-0FE7-820D7F158FD6}"/>
              </a:ext>
            </a:extLst>
          </p:cNvPr>
          <p:cNvSpPr txBox="1"/>
          <p:nvPr/>
        </p:nvSpPr>
        <p:spPr>
          <a:xfrm>
            <a:off x="598432" y="4552339"/>
            <a:ext cx="77235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600" b="1" dirty="0">
                <a:latin typeface="Calibri" panose="020F0502020204030204" pitchFamily="34" charset="0"/>
                <a:ea typeface="Calibri" panose="020F0502020204030204" pitchFamily="34" charset="0"/>
                <a:cs typeface="Times New Roman" panose="02020603050405020304" pitchFamily="18" charset="0"/>
              </a:rPr>
              <a:t>Design</a:t>
            </a:r>
            <a:endParaRPr lang="pt-BR"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0074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
            <a:extLst>
              <a:ext uri="{FF2B5EF4-FFF2-40B4-BE49-F238E27FC236}">
                <a16:creationId xmlns:a16="http://schemas.microsoft.com/office/drawing/2014/main" id="{3C5CAD43-C4D5-E2F6-8930-3FE0059ED73D}"/>
              </a:ext>
            </a:extLst>
          </p:cNvPr>
          <p:cNvSpPr txBox="1">
            <a:spLocks/>
          </p:cNvSpPr>
          <p:nvPr/>
        </p:nvSpPr>
        <p:spPr>
          <a:xfrm>
            <a:off x="186433" y="186255"/>
            <a:ext cx="11423263" cy="6673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0" marR="0" indent="0" algn="ctr" defTabSz="914400" rtl="0" latinLnBrk="0">
              <a:lnSpc>
                <a:spcPct val="80000"/>
              </a:lnSpc>
              <a:spcBef>
                <a:spcPts val="0"/>
              </a:spcBef>
              <a:spcAft>
                <a:spcPts val="0"/>
              </a:spcAft>
              <a:buClrTx/>
              <a:buSzTx/>
              <a:buFontTx/>
              <a:buNone/>
              <a:tabLst/>
              <a:defRPr sz="24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2pPr>
            <a:lvl3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3pPr>
            <a:lvl4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4pPr>
            <a:lvl5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5pPr>
            <a:lvl6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6pPr>
            <a:lvl7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7pPr>
            <a:lvl8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8pPr>
            <a:lvl9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9pPr>
          </a:lstStyle>
          <a:p>
            <a:pPr algn="l" defTabSz="1219170"/>
            <a:r>
              <a:rPr lang="pt-BR" altLang="zh-TW" sz="3200" kern="0" dirty="0" err="1">
                <a:solidFill>
                  <a:srgbClr val="80C342"/>
                </a:solidFill>
                <a:latin typeface="Acer Foco Black"/>
              </a:rPr>
              <a:t>Magus</a:t>
            </a:r>
            <a:r>
              <a:rPr lang="pt-BR" altLang="zh-TW" sz="3200" kern="0" dirty="0">
                <a:solidFill>
                  <a:srgbClr val="80C342"/>
                </a:solidFill>
                <a:latin typeface="Acer Foco Black"/>
              </a:rPr>
              <a:t> Project- </a:t>
            </a:r>
            <a:r>
              <a:rPr lang="pt-BR" altLang="zh-TW" sz="3200" kern="0" dirty="0" err="1">
                <a:solidFill>
                  <a:srgbClr val="80C342"/>
                </a:solidFill>
                <a:latin typeface="Acer Foco Black"/>
              </a:rPr>
              <a:t>Spec</a:t>
            </a:r>
            <a:r>
              <a:rPr lang="pt-BR" altLang="zh-TW" sz="3200" kern="0" dirty="0">
                <a:solidFill>
                  <a:srgbClr val="80C342"/>
                </a:solidFill>
                <a:latin typeface="Acer Foco Black"/>
              </a:rPr>
              <a:t> </a:t>
            </a:r>
            <a:r>
              <a:rPr lang="pt-BR" altLang="zh-TW" sz="3200" kern="0" dirty="0" err="1">
                <a:solidFill>
                  <a:srgbClr val="80C342"/>
                </a:solidFill>
                <a:latin typeface="Acer Foco Black"/>
              </a:rPr>
              <a:t>Details</a:t>
            </a:r>
            <a:r>
              <a:rPr lang="pt-BR" altLang="zh-TW" sz="3200" kern="0" dirty="0">
                <a:solidFill>
                  <a:srgbClr val="80C342"/>
                </a:solidFill>
                <a:latin typeface="Acer Foco Black"/>
              </a:rPr>
              <a:t> </a:t>
            </a:r>
            <a:endParaRPr lang="zh-TW" altLang="en-US" sz="3200" kern="0" dirty="0">
              <a:solidFill>
                <a:srgbClr val="80C342"/>
              </a:solidFill>
              <a:latin typeface="Acer Foco Black"/>
            </a:endParaRPr>
          </a:p>
        </p:txBody>
      </p:sp>
      <p:pic>
        <p:nvPicPr>
          <p:cNvPr id="16" name="圖形 4">
            <a:extLst>
              <a:ext uri="{FF2B5EF4-FFF2-40B4-BE49-F238E27FC236}">
                <a16:creationId xmlns:a16="http://schemas.microsoft.com/office/drawing/2014/main" id="{C2509228-E5ED-376A-7161-8F6BBC0BE9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7098" y="186255"/>
            <a:ext cx="848469" cy="202327"/>
          </a:xfrm>
          <a:prstGeom prst="rect">
            <a:avLst/>
          </a:prstGeom>
        </p:spPr>
      </p:pic>
      <p:pic>
        <p:nvPicPr>
          <p:cNvPr id="10" name="Imagem 9">
            <a:extLst>
              <a:ext uri="{FF2B5EF4-FFF2-40B4-BE49-F238E27FC236}">
                <a16:creationId xmlns:a16="http://schemas.microsoft.com/office/drawing/2014/main" id="{287DAB63-4BB6-A8EF-F6F0-83505D87567A}"/>
              </a:ext>
            </a:extLst>
          </p:cNvPr>
          <p:cNvPicPr>
            <a:picLocks noChangeAspect="1"/>
          </p:cNvPicPr>
          <p:nvPr/>
        </p:nvPicPr>
        <p:blipFill>
          <a:blip r:embed="rId5"/>
          <a:stretch>
            <a:fillRect/>
          </a:stretch>
        </p:blipFill>
        <p:spPr>
          <a:xfrm>
            <a:off x="1066384" y="1908700"/>
            <a:ext cx="9703645" cy="4467096"/>
          </a:xfrm>
          <a:prstGeom prst="rect">
            <a:avLst/>
          </a:prstGeom>
        </p:spPr>
      </p:pic>
      <p:pic>
        <p:nvPicPr>
          <p:cNvPr id="11" name="Imagem 10">
            <a:extLst>
              <a:ext uri="{FF2B5EF4-FFF2-40B4-BE49-F238E27FC236}">
                <a16:creationId xmlns:a16="http://schemas.microsoft.com/office/drawing/2014/main" id="{871930C7-29DC-6E01-CFB7-367EB18ECE27}"/>
              </a:ext>
            </a:extLst>
          </p:cNvPr>
          <p:cNvPicPr>
            <a:picLocks noChangeAspect="1"/>
          </p:cNvPicPr>
          <p:nvPr/>
        </p:nvPicPr>
        <p:blipFill>
          <a:blip r:embed="rId6"/>
          <a:stretch>
            <a:fillRect/>
          </a:stretch>
        </p:blipFill>
        <p:spPr>
          <a:xfrm>
            <a:off x="1066384" y="697867"/>
            <a:ext cx="3768322" cy="1065525"/>
          </a:xfrm>
          <a:prstGeom prst="rect">
            <a:avLst/>
          </a:prstGeom>
        </p:spPr>
      </p:pic>
    </p:spTree>
    <p:extLst>
      <p:ext uri="{BB962C8B-B14F-4D97-AF65-F5344CB8AC3E}">
        <p14:creationId xmlns:p14="http://schemas.microsoft.com/office/powerpoint/2010/main" val="21890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2"/>
          </p:nvPr>
        </p:nvSpPr>
        <p:spPr>
          <a:xfrm>
            <a:off x="15687889" y="8695841"/>
            <a:ext cx="56106" cy="123111"/>
          </a:xfrm>
        </p:spPr>
        <p:txBody>
          <a:bodyPr/>
          <a:lstStyle/>
          <a:p>
            <a:pPr defTabSz="1219170" hangingPunct="0"/>
            <a:fld id="{86CB4B4D-7CA3-9044-876B-883B54F8677D}" type="slidenum">
              <a:rPr lang="uk-UA" kern="0">
                <a:solidFill>
                  <a:srgbClr val="8F8F8F">
                    <a:lumOff val="44000"/>
                  </a:srgbClr>
                </a:solidFill>
                <a:latin typeface="Acer Foco"/>
                <a:sym typeface="Acer Foco"/>
              </a:rPr>
              <a:pPr defTabSz="1219170" hangingPunct="0"/>
              <a:t>5</a:t>
            </a:fld>
            <a:endParaRPr lang="uk-UA" kern="0">
              <a:solidFill>
                <a:srgbClr val="8F8F8F">
                  <a:lumOff val="44000"/>
                </a:srgbClr>
              </a:solidFill>
              <a:latin typeface="Acer Foco"/>
              <a:sym typeface="Acer Foco"/>
            </a:endParaRPr>
          </a:p>
        </p:txBody>
      </p:sp>
      <p:sp>
        <p:nvSpPr>
          <p:cNvPr id="2" name="標題 1"/>
          <p:cNvSpPr>
            <a:spLocks noGrp="1"/>
          </p:cNvSpPr>
          <p:nvPr>
            <p:ph type="title"/>
          </p:nvPr>
        </p:nvSpPr>
        <p:spPr/>
        <p:txBody>
          <a:bodyPr/>
          <a:lstStyle/>
          <a:p>
            <a:r>
              <a:rPr lang="en-US" altLang="zh-TW" b="1" dirty="0"/>
              <a:t>NPI</a:t>
            </a:r>
            <a:r>
              <a:rPr lang="en-US" altLang="zh-TW" dirty="0"/>
              <a:t> Schedule and </a:t>
            </a:r>
            <a:br>
              <a:rPr lang="en-US" altLang="zh-TW" dirty="0"/>
            </a:br>
            <a:r>
              <a:rPr kumimoji="1" lang="en-US" altLang="zh-TW" dirty="0"/>
              <a:t>Production Plan</a:t>
            </a:r>
            <a:endParaRPr kumimoji="1" lang="zh-TW" altLang="en-US" dirty="0"/>
          </a:p>
        </p:txBody>
      </p:sp>
    </p:spTree>
    <p:extLst>
      <p:ext uri="{BB962C8B-B14F-4D97-AF65-F5344CB8AC3E}">
        <p14:creationId xmlns:p14="http://schemas.microsoft.com/office/powerpoint/2010/main" val="15358333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標題 1">
            <a:extLst>
              <a:ext uri="{FF2B5EF4-FFF2-40B4-BE49-F238E27FC236}">
                <a16:creationId xmlns:a16="http://schemas.microsoft.com/office/drawing/2014/main" id="{3C5CAD43-C4D5-E2F6-8930-3FE0059ED73D}"/>
              </a:ext>
            </a:extLst>
          </p:cNvPr>
          <p:cNvSpPr txBox="1">
            <a:spLocks/>
          </p:cNvSpPr>
          <p:nvPr/>
        </p:nvSpPr>
        <p:spPr>
          <a:xfrm>
            <a:off x="186433" y="186255"/>
            <a:ext cx="11423263" cy="6673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ctr" defTabSz="914400" rtl="0" latinLnBrk="0">
              <a:lnSpc>
                <a:spcPct val="80000"/>
              </a:lnSpc>
              <a:spcBef>
                <a:spcPts val="0"/>
              </a:spcBef>
              <a:spcAft>
                <a:spcPts val="0"/>
              </a:spcAft>
              <a:buClrTx/>
              <a:buSzTx/>
              <a:buFontTx/>
              <a:buNone/>
              <a:tabLst/>
              <a:defRPr sz="24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2pPr>
            <a:lvl3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3pPr>
            <a:lvl4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4pPr>
            <a:lvl5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5pPr>
            <a:lvl6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6pPr>
            <a:lvl7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7pPr>
            <a:lvl8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8pPr>
            <a:lvl9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9pPr>
          </a:lstStyle>
          <a:p>
            <a:pPr algn="l" defTabSz="1219170"/>
            <a:r>
              <a:rPr lang="pt-BR" altLang="zh-TW" sz="3200" kern="0" dirty="0" err="1">
                <a:solidFill>
                  <a:srgbClr val="80C342"/>
                </a:solidFill>
                <a:latin typeface="Acer Foco Black"/>
              </a:rPr>
              <a:t>Magus</a:t>
            </a:r>
            <a:r>
              <a:rPr lang="pt-BR" altLang="zh-TW" sz="3200" kern="0" dirty="0">
                <a:solidFill>
                  <a:srgbClr val="80C342"/>
                </a:solidFill>
                <a:latin typeface="Acer Foco Black"/>
              </a:rPr>
              <a:t> Project- </a:t>
            </a:r>
            <a:r>
              <a:rPr lang="pt-BR" altLang="zh-TW" sz="3200" kern="0" dirty="0" err="1">
                <a:solidFill>
                  <a:srgbClr val="80C342"/>
                </a:solidFill>
                <a:latin typeface="Acer Foco Black"/>
              </a:rPr>
              <a:t>Production</a:t>
            </a:r>
            <a:r>
              <a:rPr lang="pt-BR" altLang="zh-TW" sz="3200" kern="0" dirty="0">
                <a:solidFill>
                  <a:srgbClr val="80C342"/>
                </a:solidFill>
                <a:latin typeface="Acer Foco Black"/>
              </a:rPr>
              <a:t> </a:t>
            </a:r>
            <a:r>
              <a:rPr lang="pt-BR" altLang="zh-TW" sz="3200" kern="0" dirty="0" err="1">
                <a:solidFill>
                  <a:srgbClr val="80C342"/>
                </a:solidFill>
                <a:latin typeface="Acer Foco Black"/>
              </a:rPr>
              <a:t>Plan</a:t>
            </a:r>
            <a:r>
              <a:rPr lang="pt-BR" altLang="zh-TW" sz="3200" kern="0" dirty="0">
                <a:solidFill>
                  <a:srgbClr val="80C342"/>
                </a:solidFill>
                <a:latin typeface="Acer Foco Black"/>
              </a:rPr>
              <a:t> </a:t>
            </a:r>
            <a:endParaRPr lang="zh-TW" altLang="en-US" sz="3200" kern="0" dirty="0">
              <a:solidFill>
                <a:srgbClr val="80C342"/>
              </a:solidFill>
              <a:latin typeface="Acer Foco Black"/>
            </a:endParaRPr>
          </a:p>
        </p:txBody>
      </p:sp>
      <p:pic>
        <p:nvPicPr>
          <p:cNvPr id="16" name="圖形 4">
            <a:extLst>
              <a:ext uri="{FF2B5EF4-FFF2-40B4-BE49-F238E27FC236}">
                <a16:creationId xmlns:a16="http://schemas.microsoft.com/office/drawing/2014/main" id="{C2509228-E5ED-376A-7161-8F6BBC0BE9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7098" y="186255"/>
            <a:ext cx="848469" cy="202327"/>
          </a:xfrm>
          <a:prstGeom prst="rect">
            <a:avLst/>
          </a:prstGeom>
        </p:spPr>
      </p:pic>
      <p:graphicFrame>
        <p:nvGraphicFramePr>
          <p:cNvPr id="3" name="Tabela 2">
            <a:extLst>
              <a:ext uri="{FF2B5EF4-FFF2-40B4-BE49-F238E27FC236}">
                <a16:creationId xmlns:a16="http://schemas.microsoft.com/office/drawing/2014/main" id="{ED239541-352E-BDE0-EC5E-0BAE961DC758}"/>
              </a:ext>
            </a:extLst>
          </p:cNvPr>
          <p:cNvGraphicFramePr>
            <a:graphicFrameLocks noGrp="1"/>
          </p:cNvGraphicFramePr>
          <p:nvPr>
            <p:extLst>
              <p:ext uri="{D42A27DB-BD31-4B8C-83A1-F6EECF244321}">
                <p14:modId xmlns:p14="http://schemas.microsoft.com/office/powerpoint/2010/main" val="3128226472"/>
              </p:ext>
            </p:extLst>
          </p:nvPr>
        </p:nvGraphicFramePr>
        <p:xfrm>
          <a:off x="1012053" y="3123282"/>
          <a:ext cx="9303802" cy="1615736"/>
        </p:xfrm>
        <a:graphic>
          <a:graphicData uri="http://schemas.openxmlformats.org/drawingml/2006/table">
            <a:tbl>
              <a:tblPr/>
              <a:tblGrid>
                <a:gridCol w="843833">
                  <a:extLst>
                    <a:ext uri="{9D8B030D-6E8A-4147-A177-3AD203B41FA5}">
                      <a16:colId xmlns:a16="http://schemas.microsoft.com/office/drawing/2014/main" val="3390425386"/>
                    </a:ext>
                  </a:extLst>
                </a:gridCol>
                <a:gridCol w="843833">
                  <a:extLst>
                    <a:ext uri="{9D8B030D-6E8A-4147-A177-3AD203B41FA5}">
                      <a16:colId xmlns:a16="http://schemas.microsoft.com/office/drawing/2014/main" val="3656615102"/>
                    </a:ext>
                  </a:extLst>
                </a:gridCol>
                <a:gridCol w="692376">
                  <a:extLst>
                    <a:ext uri="{9D8B030D-6E8A-4147-A177-3AD203B41FA5}">
                      <a16:colId xmlns:a16="http://schemas.microsoft.com/office/drawing/2014/main" val="546570940"/>
                    </a:ext>
                  </a:extLst>
                </a:gridCol>
                <a:gridCol w="692376">
                  <a:extLst>
                    <a:ext uri="{9D8B030D-6E8A-4147-A177-3AD203B41FA5}">
                      <a16:colId xmlns:a16="http://schemas.microsoft.com/office/drawing/2014/main" val="2031763895"/>
                    </a:ext>
                  </a:extLst>
                </a:gridCol>
                <a:gridCol w="692376">
                  <a:extLst>
                    <a:ext uri="{9D8B030D-6E8A-4147-A177-3AD203B41FA5}">
                      <a16:colId xmlns:a16="http://schemas.microsoft.com/office/drawing/2014/main" val="3219023670"/>
                    </a:ext>
                  </a:extLst>
                </a:gridCol>
                <a:gridCol w="692376">
                  <a:extLst>
                    <a:ext uri="{9D8B030D-6E8A-4147-A177-3AD203B41FA5}">
                      <a16:colId xmlns:a16="http://schemas.microsoft.com/office/drawing/2014/main" val="3358472877"/>
                    </a:ext>
                  </a:extLst>
                </a:gridCol>
                <a:gridCol w="692376">
                  <a:extLst>
                    <a:ext uri="{9D8B030D-6E8A-4147-A177-3AD203B41FA5}">
                      <a16:colId xmlns:a16="http://schemas.microsoft.com/office/drawing/2014/main" val="1791176757"/>
                    </a:ext>
                  </a:extLst>
                </a:gridCol>
                <a:gridCol w="692376">
                  <a:extLst>
                    <a:ext uri="{9D8B030D-6E8A-4147-A177-3AD203B41FA5}">
                      <a16:colId xmlns:a16="http://schemas.microsoft.com/office/drawing/2014/main" val="1292987914"/>
                    </a:ext>
                  </a:extLst>
                </a:gridCol>
                <a:gridCol w="692376">
                  <a:extLst>
                    <a:ext uri="{9D8B030D-6E8A-4147-A177-3AD203B41FA5}">
                      <a16:colId xmlns:a16="http://schemas.microsoft.com/office/drawing/2014/main" val="3977931291"/>
                    </a:ext>
                  </a:extLst>
                </a:gridCol>
                <a:gridCol w="692376">
                  <a:extLst>
                    <a:ext uri="{9D8B030D-6E8A-4147-A177-3AD203B41FA5}">
                      <a16:colId xmlns:a16="http://schemas.microsoft.com/office/drawing/2014/main" val="1349620114"/>
                    </a:ext>
                  </a:extLst>
                </a:gridCol>
                <a:gridCol w="692376">
                  <a:extLst>
                    <a:ext uri="{9D8B030D-6E8A-4147-A177-3AD203B41FA5}">
                      <a16:colId xmlns:a16="http://schemas.microsoft.com/office/drawing/2014/main" val="4190906902"/>
                    </a:ext>
                  </a:extLst>
                </a:gridCol>
                <a:gridCol w="692376">
                  <a:extLst>
                    <a:ext uri="{9D8B030D-6E8A-4147-A177-3AD203B41FA5}">
                      <a16:colId xmlns:a16="http://schemas.microsoft.com/office/drawing/2014/main" val="3274498089"/>
                    </a:ext>
                  </a:extLst>
                </a:gridCol>
                <a:gridCol w="692376">
                  <a:extLst>
                    <a:ext uri="{9D8B030D-6E8A-4147-A177-3AD203B41FA5}">
                      <a16:colId xmlns:a16="http://schemas.microsoft.com/office/drawing/2014/main" val="2154719068"/>
                    </a:ext>
                  </a:extLst>
                </a:gridCol>
              </a:tblGrid>
              <a:tr h="463925">
                <a:tc gridSpan="13">
                  <a:txBody>
                    <a:bodyPr/>
                    <a:lstStyle/>
                    <a:p>
                      <a:pPr algn="ctr" fontAlgn="b"/>
                      <a:r>
                        <a:rPr lang="pt-BR" sz="1400" b="1" i="0" u="none" strike="noStrike" dirty="0" err="1">
                          <a:solidFill>
                            <a:srgbClr val="FFFFFF"/>
                          </a:solidFill>
                          <a:effectLst/>
                          <a:latin typeface="Calibri" panose="020F0502020204030204" pitchFamily="34" charset="0"/>
                        </a:rPr>
                        <a:t>Production</a:t>
                      </a:r>
                      <a:r>
                        <a:rPr lang="pt-BR" sz="1400" b="1" i="0" u="none" strike="noStrike" dirty="0">
                          <a:solidFill>
                            <a:srgbClr val="FFFFFF"/>
                          </a:solidFill>
                          <a:effectLst/>
                          <a:latin typeface="Calibri" panose="020F0502020204030204" pitchFamily="34" charset="0"/>
                        </a:rPr>
                        <a:t> </a:t>
                      </a:r>
                      <a:r>
                        <a:rPr lang="pt-BR" sz="1400" b="1" i="0" u="none" strike="noStrike" dirty="0" err="1">
                          <a:solidFill>
                            <a:srgbClr val="FFFFFF"/>
                          </a:solidFill>
                          <a:effectLst/>
                          <a:latin typeface="Calibri" panose="020F0502020204030204" pitchFamily="34" charset="0"/>
                        </a:rPr>
                        <a:t>Plan</a:t>
                      </a:r>
                      <a:r>
                        <a:rPr lang="pt-BR" sz="1400" b="1" i="0" u="none" strike="noStrike" dirty="0">
                          <a:solidFill>
                            <a:srgbClr val="FFFFFF"/>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548235"/>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399785122"/>
                  </a:ext>
                </a:extLst>
              </a:tr>
              <a:tr h="383937">
                <a:tc>
                  <a:txBody>
                    <a:bodyPr/>
                    <a:lstStyle/>
                    <a:p>
                      <a:pPr algn="ctr" fontAlgn="b"/>
                      <a:r>
                        <a:rPr lang="pt-BR" sz="1100" b="1" i="0" u="none" strike="noStrike">
                          <a:solidFill>
                            <a:srgbClr val="FFFFFF"/>
                          </a:solidFill>
                          <a:effectLst/>
                          <a:latin typeface="Calibri" panose="020F0502020204030204" pitchFamily="34" charset="0"/>
                        </a:rPr>
                        <a:t>Product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Project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CPU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Memory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SSD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GPU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Q4'23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Q1'24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Q2'24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Q3'24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Q4'24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pt-BR" sz="1100" b="1" i="0" u="none" strike="noStrike">
                          <a:solidFill>
                            <a:srgbClr val="FFFFFF"/>
                          </a:solidFill>
                          <a:effectLst/>
                          <a:latin typeface="Calibri" panose="020F0502020204030204" pitchFamily="34" charset="0"/>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321166896"/>
                  </a:ext>
                </a:extLst>
              </a:tr>
              <a:tr h="383937">
                <a:tc>
                  <a:txBody>
                    <a:bodyPr/>
                    <a:lstStyle/>
                    <a:p>
                      <a:pPr algn="ctr" fontAlgn="b"/>
                      <a:r>
                        <a:rPr lang="pt-BR" sz="1100" b="1" i="0" u="none" strike="noStrike">
                          <a:solidFill>
                            <a:srgbClr val="000000"/>
                          </a:solidFill>
                          <a:effectLst/>
                          <a:latin typeface="Calibri" panose="020F0502020204030204" pitchFamily="34" charset="0"/>
                        </a:rPr>
                        <a:t>Mini Destop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Magus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core i3T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8GB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256GB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WINPRO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UMA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4071"/>
                  </a:ext>
                </a:extLst>
              </a:tr>
              <a:tr h="383937">
                <a:tc>
                  <a:txBody>
                    <a:bodyPr/>
                    <a:lstStyle/>
                    <a:p>
                      <a:pPr algn="ctr" fontAlgn="b"/>
                      <a:r>
                        <a:rPr lang="pt-BR" sz="1100" b="1" i="0" u="none" strike="noStrike" dirty="0">
                          <a:solidFill>
                            <a:srgbClr val="000000"/>
                          </a:solidFill>
                          <a:effectLst/>
                          <a:latin typeface="Calibri" panose="020F0502020204030204" pitchFamily="34" charset="0"/>
                        </a:rPr>
                        <a:t>Mini </a:t>
                      </a:r>
                      <a:r>
                        <a:rPr lang="pt-BR" sz="1100" b="1" i="0" u="none" strike="noStrike" dirty="0" err="1">
                          <a:solidFill>
                            <a:srgbClr val="000000"/>
                          </a:solidFill>
                          <a:effectLst/>
                          <a:latin typeface="Calibri" panose="020F0502020204030204" pitchFamily="34" charset="0"/>
                        </a:rPr>
                        <a:t>Destop</a:t>
                      </a:r>
                      <a:endParaRPr lang="pt-BR"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Magus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rgbClr val="000000"/>
                          </a:solidFill>
                          <a:effectLst/>
                          <a:latin typeface="Calibri" panose="020F0502020204030204" pitchFamily="34" charset="0"/>
                        </a:rPr>
                        <a:t>core i5T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8GB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rgbClr val="000000"/>
                          </a:solidFill>
                          <a:effectLst/>
                          <a:latin typeface="Calibri" panose="020F0502020204030204" pitchFamily="34" charset="0"/>
                        </a:rPr>
                        <a:t>512GB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WINPRO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rgbClr val="000000"/>
                          </a:solidFill>
                          <a:effectLst/>
                          <a:latin typeface="Calibri" panose="020F0502020204030204" pitchFamily="34" charset="0"/>
                        </a:rPr>
                        <a:t>UMA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000000"/>
                          </a:solidFill>
                          <a:effectLst/>
                          <a:latin typeface="Calibri" panose="020F0502020204030204" pitchFamily="34" charset="0"/>
                        </a:rPr>
                        <a:t>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rgbClr val="000000"/>
                          </a:solidFill>
                          <a:effectLst/>
                          <a:latin typeface="Calibri" panose="020F0502020204030204" pitchFamily="34" charset="0"/>
                        </a:rPr>
                        <a:t>11.200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3492173"/>
                  </a:ext>
                </a:extLst>
              </a:tr>
            </a:tbl>
          </a:graphicData>
        </a:graphic>
      </p:graphicFrame>
      <p:sp>
        <p:nvSpPr>
          <p:cNvPr id="4" name="CaixaDeTexto 3">
            <a:extLst>
              <a:ext uri="{FF2B5EF4-FFF2-40B4-BE49-F238E27FC236}">
                <a16:creationId xmlns:a16="http://schemas.microsoft.com/office/drawing/2014/main" id="{0E8E2434-6601-032E-4F97-B1F0D9C3C022}"/>
              </a:ext>
            </a:extLst>
          </p:cNvPr>
          <p:cNvSpPr txBox="1"/>
          <p:nvPr/>
        </p:nvSpPr>
        <p:spPr>
          <a:xfrm>
            <a:off x="1012053" y="1572636"/>
            <a:ext cx="6904531"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pt-BR" sz="1600" b="1" dirty="0">
                <a:latin typeface="Calibri" panose="020F0502020204030204" pitchFamily="34" charset="0"/>
                <a:ea typeface="Calibri" panose="020F0502020204030204" pitchFamily="34" charset="0"/>
                <a:cs typeface="Times New Roman" panose="02020603050405020304" pitchFamily="18" charset="0"/>
              </a:rPr>
              <a:t>MOQ </a:t>
            </a:r>
            <a:r>
              <a:rPr lang="pt-BR" sz="1600" b="1" dirty="0" err="1">
                <a:latin typeface="Calibri" panose="020F0502020204030204" pitchFamily="34" charset="0"/>
                <a:ea typeface="Calibri" panose="020F0502020204030204" pitchFamily="34" charset="0"/>
                <a:cs typeface="Times New Roman" panose="02020603050405020304" pitchFamily="18" charset="0"/>
              </a:rPr>
              <a:t>to</a:t>
            </a:r>
            <a:r>
              <a:rPr lang="pt-BR" sz="1600" b="1" dirty="0">
                <a:latin typeface="Calibri" panose="020F0502020204030204" pitchFamily="34" charset="0"/>
                <a:ea typeface="Calibri" panose="020F0502020204030204" pitchFamily="34" charset="0"/>
                <a:cs typeface="Times New Roman" panose="02020603050405020304" pitchFamily="18" charset="0"/>
              </a:rPr>
              <a:t> no </a:t>
            </a:r>
            <a:r>
              <a:rPr lang="pt-BR" sz="1600" b="1" dirty="0" err="1">
                <a:latin typeface="Calibri" panose="020F0502020204030204" pitchFamily="34" charset="0"/>
                <a:ea typeface="Calibri" panose="020F0502020204030204" pitchFamily="34" charset="0"/>
                <a:cs typeface="Times New Roman" panose="02020603050405020304" pitchFamily="18" charset="0"/>
              </a:rPr>
              <a:t>Tooling</a:t>
            </a:r>
            <a:r>
              <a:rPr lang="pt-BR" sz="1600" b="1" dirty="0">
                <a:latin typeface="Calibri" panose="020F0502020204030204" pitchFamily="34" charset="0"/>
                <a:ea typeface="Calibri" panose="020F0502020204030204" pitchFamily="34" charset="0"/>
                <a:cs typeface="Times New Roman" panose="02020603050405020304" pitchFamily="18" charset="0"/>
              </a:rPr>
              <a:t> </a:t>
            </a:r>
            <a:r>
              <a:rPr lang="pt-BR" b="1" dirty="0" err="1">
                <a:latin typeface="Calibri" panose="020F0502020204030204" pitchFamily="34" charset="0"/>
                <a:ea typeface="Calibri" panose="020F0502020204030204" pitchFamily="34" charset="0"/>
                <a:cs typeface="Times New Roman" panose="02020603050405020304" pitchFamily="18" charset="0"/>
              </a:rPr>
              <a:t>Cost</a:t>
            </a:r>
            <a:r>
              <a:rPr lang="pt-BR" sz="1600" b="1" dirty="0">
                <a:latin typeface="Calibri" panose="020F0502020204030204" pitchFamily="34" charset="0"/>
                <a:ea typeface="Calibri" panose="020F0502020204030204" pitchFamily="34" charset="0"/>
                <a:cs typeface="Times New Roman" panose="02020603050405020304" pitchFamily="18" charset="0"/>
              </a:rPr>
              <a:t>: 15k</a:t>
            </a:r>
          </a:p>
          <a:p>
            <a:r>
              <a:rPr lang="pt-BR" sz="1600" b="1" dirty="0">
                <a:latin typeface="Calibri" panose="020F0502020204030204" pitchFamily="34" charset="0"/>
                <a:ea typeface="Calibri" panose="020F0502020204030204" pitchFamily="34" charset="0"/>
                <a:cs typeface="Times New Roman" panose="02020603050405020304" pitchFamily="18" charset="0"/>
              </a:rPr>
              <a:t>Ps. </a:t>
            </a:r>
            <a:r>
              <a:rPr lang="pt-BR" sz="1600" b="1" dirty="0" err="1">
                <a:latin typeface="Calibri" panose="020F0502020204030204" pitchFamily="34" charset="0"/>
                <a:ea typeface="Calibri" panose="020F0502020204030204" pitchFamily="34" charset="0"/>
                <a:cs typeface="Times New Roman" panose="02020603050405020304" pitchFamily="18" charset="0"/>
              </a:rPr>
              <a:t>Potential</a:t>
            </a:r>
            <a:r>
              <a:rPr lang="pt-BR" sz="1600" b="1" dirty="0">
                <a:latin typeface="Calibri" panose="020F0502020204030204" pitchFamily="34" charset="0"/>
                <a:ea typeface="Calibri" panose="020F0502020204030204" pitchFamily="34" charset="0"/>
                <a:cs typeface="Times New Roman" panose="02020603050405020304" pitchFamily="18" charset="0"/>
              </a:rPr>
              <a:t> Production </a:t>
            </a:r>
            <a:r>
              <a:rPr lang="pt-BR" sz="1600" b="1" dirty="0" err="1">
                <a:latin typeface="Calibri" panose="020F0502020204030204" pitchFamily="34" charset="0"/>
                <a:ea typeface="Calibri" panose="020F0502020204030204" pitchFamily="34" charset="0"/>
                <a:cs typeface="Times New Roman" panose="02020603050405020304" pitchFamily="18" charset="0"/>
              </a:rPr>
              <a:t>quantiy</a:t>
            </a:r>
            <a:r>
              <a:rPr lang="pt-BR" sz="1600" b="1" dirty="0">
                <a:latin typeface="Calibri" panose="020F0502020204030204" pitchFamily="34" charset="0"/>
                <a:ea typeface="Calibri" panose="020F0502020204030204" pitchFamily="34" charset="0"/>
                <a:cs typeface="Times New Roman" panose="02020603050405020304" pitchFamily="18" charset="0"/>
              </a:rPr>
              <a:t> </a:t>
            </a:r>
            <a:r>
              <a:rPr lang="pt-BR" sz="1600" b="1" dirty="0" err="1">
                <a:latin typeface="Calibri" panose="020F0502020204030204" pitchFamily="34" charset="0"/>
                <a:ea typeface="Calibri" panose="020F0502020204030204" pitchFamily="34" charset="0"/>
                <a:cs typeface="Times New Roman" panose="02020603050405020304" pitchFamily="18" charset="0"/>
              </a:rPr>
              <a:t>increase</a:t>
            </a:r>
            <a:r>
              <a:rPr lang="pt-BR" sz="1600" b="1" dirty="0">
                <a:latin typeface="Calibri" panose="020F0502020204030204" pitchFamily="34" charset="0"/>
                <a:ea typeface="Calibri" panose="020F0502020204030204" pitchFamily="34" charset="0"/>
                <a:cs typeface="Times New Roman" panose="02020603050405020304" pitchFamily="18" charset="0"/>
              </a:rPr>
              <a:t> in future</a:t>
            </a:r>
          </a:p>
          <a:p>
            <a:endParaRPr lang="pt-BR" sz="1600" b="1" dirty="0">
              <a:latin typeface="Calibri" panose="020F0502020204030204" pitchFamily="34" charset="0"/>
              <a:ea typeface="Calibri" panose="020F0502020204030204" pitchFamily="34" charset="0"/>
              <a:cs typeface="Times New Roman" panose="02020603050405020304" pitchFamily="18" charset="0"/>
            </a:endParaRPr>
          </a:p>
          <a:p>
            <a:r>
              <a:rPr lang="pt-BR" sz="1600" b="1" dirty="0">
                <a:latin typeface="Calibri" panose="020F0502020204030204" pitchFamily="34" charset="0"/>
                <a:ea typeface="Calibri" panose="020F0502020204030204" pitchFamily="34" charset="0"/>
                <a:cs typeface="Times New Roman" panose="02020603050405020304" pitchFamily="18" charset="0"/>
              </a:rPr>
              <a:t>NPI: </a:t>
            </a:r>
            <a:r>
              <a:rPr lang="pt-BR" sz="1600" b="1" dirty="0" err="1">
                <a:latin typeface="Calibri" panose="020F0502020204030204" pitchFamily="34" charset="0"/>
                <a:ea typeface="Calibri" panose="020F0502020204030204" pitchFamily="34" charset="0"/>
                <a:cs typeface="Times New Roman" panose="02020603050405020304" pitchFamily="18" charset="0"/>
              </a:rPr>
              <a:t>Second</a:t>
            </a:r>
            <a:r>
              <a:rPr lang="pt-BR" sz="1600" b="1" dirty="0">
                <a:latin typeface="Calibri" panose="020F0502020204030204" pitchFamily="34" charset="0"/>
                <a:ea typeface="Calibri" panose="020F0502020204030204" pitchFamily="34" charset="0"/>
                <a:cs typeface="Times New Roman" panose="02020603050405020304" pitchFamily="18" charset="0"/>
              </a:rPr>
              <a:t> Half </a:t>
            </a:r>
            <a:r>
              <a:rPr lang="pt-BR" sz="1600" b="1" dirty="0" err="1">
                <a:latin typeface="Calibri" panose="020F0502020204030204" pitchFamily="34" charset="0"/>
                <a:ea typeface="Calibri" panose="020F0502020204030204" pitchFamily="34" charset="0"/>
                <a:cs typeface="Times New Roman" panose="02020603050405020304" pitchFamily="18" charset="0"/>
              </a:rPr>
              <a:t>of</a:t>
            </a:r>
            <a:r>
              <a:rPr lang="pt-BR" sz="1600" b="1" dirty="0">
                <a:latin typeface="Calibri" panose="020F0502020204030204" pitchFamily="34" charset="0"/>
                <a:ea typeface="Calibri" panose="020F0502020204030204" pitchFamily="34" charset="0"/>
                <a:cs typeface="Times New Roman" panose="02020603050405020304" pitchFamily="18" charset="0"/>
              </a:rPr>
              <a:t> </a:t>
            </a:r>
            <a:r>
              <a:rPr lang="pt-BR" sz="1600" b="1" dirty="0" err="1">
                <a:latin typeface="Calibri" panose="020F0502020204030204" pitchFamily="34" charset="0"/>
                <a:ea typeface="Calibri" panose="020F0502020204030204" pitchFamily="34" charset="0"/>
                <a:cs typeface="Times New Roman" panose="02020603050405020304" pitchFamily="18" charset="0"/>
              </a:rPr>
              <a:t>November</a:t>
            </a:r>
            <a:r>
              <a:rPr lang="pt-BR" sz="1600" b="1" dirty="0">
                <a:latin typeface="Calibri" panose="020F0502020204030204" pitchFamily="34" charset="0"/>
                <a:ea typeface="Calibri" panose="020F0502020204030204" pitchFamily="34" charset="0"/>
                <a:cs typeface="Times New Roman" panose="02020603050405020304" pitchFamily="18" charset="0"/>
              </a:rPr>
              <a:t> 200 </a:t>
            </a:r>
            <a:r>
              <a:rPr lang="pt-BR" sz="1600" b="1" dirty="0" err="1">
                <a:latin typeface="Calibri" panose="020F0502020204030204" pitchFamily="34" charset="0"/>
                <a:ea typeface="Calibri" panose="020F0502020204030204" pitchFamily="34" charset="0"/>
                <a:cs typeface="Times New Roman" panose="02020603050405020304" pitchFamily="18" charset="0"/>
              </a:rPr>
              <a:t>units</a:t>
            </a:r>
            <a:r>
              <a:rPr lang="pt-BR" sz="1600" b="1" dirty="0">
                <a:latin typeface="Calibri" panose="020F0502020204030204" pitchFamily="34" charset="0"/>
                <a:ea typeface="Calibri" panose="020F0502020204030204" pitchFamily="34" charset="0"/>
                <a:cs typeface="Times New Roman" panose="02020603050405020304" pitchFamily="18" charset="0"/>
              </a:rPr>
              <a:t>, delivery 200 </a:t>
            </a:r>
            <a:r>
              <a:rPr lang="pt-BR" sz="1600" b="1" dirty="0" err="1">
                <a:latin typeface="Calibri" panose="020F0502020204030204" pitchFamily="34" charset="0"/>
                <a:ea typeface="Calibri" panose="020F0502020204030204" pitchFamily="34" charset="0"/>
                <a:cs typeface="Times New Roman" panose="02020603050405020304" pitchFamily="18" charset="0"/>
              </a:rPr>
              <a:t>units</a:t>
            </a:r>
            <a:r>
              <a:rPr lang="pt-BR" sz="1600" b="1" dirty="0">
                <a:latin typeface="Calibri" panose="020F0502020204030204" pitchFamily="34" charset="0"/>
                <a:ea typeface="Calibri" panose="020F0502020204030204" pitchFamily="34" charset="0"/>
                <a:cs typeface="Times New Roman" panose="02020603050405020304" pitchFamily="18" charset="0"/>
              </a:rPr>
              <a:t> in </a:t>
            </a:r>
            <a:r>
              <a:rPr lang="pt-BR" sz="1600" b="1" dirty="0" err="1">
                <a:latin typeface="Calibri" panose="020F0502020204030204" pitchFamily="34" charset="0"/>
                <a:ea typeface="Calibri" panose="020F0502020204030204" pitchFamily="34" charset="0"/>
                <a:cs typeface="Times New Roman" panose="02020603050405020304" pitchFamily="18" charset="0"/>
              </a:rPr>
              <a:t>December</a:t>
            </a:r>
            <a:endParaRPr lang="pt-BR" sz="1600" b="1" dirty="0">
              <a:latin typeface="Calibri" panose="020F0502020204030204" pitchFamily="34" charset="0"/>
              <a:ea typeface="Calibri" panose="020F0502020204030204" pitchFamily="34" charset="0"/>
              <a:cs typeface="Times New Roman" panose="02020603050405020304" pitchFamily="18" charset="0"/>
            </a:endParaRPr>
          </a:p>
          <a:p>
            <a:endParaRPr lang="pt-BR"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CaixaDeTexto 1">
            <a:extLst>
              <a:ext uri="{FF2B5EF4-FFF2-40B4-BE49-F238E27FC236}">
                <a16:creationId xmlns:a16="http://schemas.microsoft.com/office/drawing/2014/main" id="{37EDE110-39F6-1A53-1A13-C899D255E19C}"/>
              </a:ext>
            </a:extLst>
          </p:cNvPr>
          <p:cNvSpPr txBox="1"/>
          <p:nvPr/>
        </p:nvSpPr>
        <p:spPr>
          <a:xfrm>
            <a:off x="1012054" y="4916032"/>
            <a:ext cx="930380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pt-BR" sz="14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a:p>
            <a:endParaRPr lang="pt-BR" sz="14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a:p>
            <a:pPr algn="ctr"/>
            <a:r>
              <a:rPr lang="pt-BR" sz="1400" b="1" dirty="0">
                <a:solidFill>
                  <a:schemeClr val="tx1"/>
                </a:solidFill>
                <a:latin typeface="Verdana" panose="020B0604030504040204" pitchFamily="34" charset="0"/>
                <a:ea typeface="Verdana" panose="020B0604030504040204" pitchFamily="34" charset="0"/>
                <a:sym typeface="Wingdings" panose="05000000000000000000" pitchFamily="2" charset="2"/>
              </a:rPr>
              <a:t>Ps</a:t>
            </a:r>
            <a:r>
              <a:rPr lang="pt-BR" sz="1400" b="1" dirty="0">
                <a:latin typeface="Verdana" panose="020B0604030504040204" pitchFamily="34" charset="0"/>
                <a:ea typeface="Verdana" panose="020B0604030504040204" pitchFamily="34" charset="0"/>
                <a:sym typeface="Wingdings" panose="05000000000000000000" pitchFamily="2" charset="2"/>
              </a:rPr>
              <a:t>. Project </a:t>
            </a:r>
            <a:r>
              <a:rPr lang="pt-BR" sz="1400" b="1" dirty="0" err="1">
                <a:latin typeface="Verdana" panose="020B0604030504040204" pitchFamily="34" charset="0"/>
                <a:ea typeface="Verdana" panose="020B0604030504040204" pitchFamily="34" charset="0"/>
                <a:sym typeface="Wingdings" panose="05000000000000000000" pitchFamily="2" charset="2"/>
              </a:rPr>
              <a:t>Magus</a:t>
            </a:r>
            <a:r>
              <a:rPr lang="pt-BR" sz="1400" b="1" dirty="0">
                <a:latin typeface="Verdana" panose="020B0604030504040204" pitchFamily="34" charset="0"/>
                <a:ea typeface="Verdana" panose="020B0604030504040204" pitchFamily="34" charset="0"/>
                <a:sym typeface="Wingdings" panose="05000000000000000000" pitchFamily="2" charset="2"/>
              </a:rPr>
              <a:t> Production without keyboard, mouse </a:t>
            </a:r>
            <a:r>
              <a:rPr lang="pt-BR" sz="1400" b="1" dirty="0" err="1">
                <a:latin typeface="Verdana" panose="020B0604030504040204" pitchFamily="34" charset="0"/>
                <a:ea typeface="Verdana" panose="020B0604030504040204" pitchFamily="34" charset="0"/>
                <a:sym typeface="Wingdings" panose="05000000000000000000" pitchFamily="2" charset="2"/>
              </a:rPr>
              <a:t>and</a:t>
            </a:r>
            <a:r>
              <a:rPr lang="pt-BR" sz="1400" b="1" dirty="0">
                <a:latin typeface="Verdana" panose="020B0604030504040204" pitchFamily="34" charset="0"/>
                <a:ea typeface="Verdana" panose="020B0604030504040204" pitchFamily="34" charset="0"/>
                <a:sym typeface="Wingdings" panose="05000000000000000000" pitchFamily="2" charset="2"/>
              </a:rPr>
              <a:t> painel</a:t>
            </a:r>
            <a:endParaRPr lang="pt-BR" sz="1400" b="1" dirty="0">
              <a:solidFill>
                <a:schemeClr val="tx1"/>
              </a:solidFill>
              <a:latin typeface="Verdana" panose="020B0604030504040204" pitchFamily="34" charset="0"/>
              <a:ea typeface="Verdana" panose="020B0604030504040204" pitchFamily="34" charset="0"/>
              <a:sym typeface="Wingdings" panose="05000000000000000000" pitchFamily="2" charset="2"/>
            </a:endParaRPr>
          </a:p>
        </p:txBody>
      </p:sp>
    </p:spTree>
    <p:extLst>
      <p:ext uri="{BB962C8B-B14F-4D97-AF65-F5344CB8AC3E}">
        <p14:creationId xmlns:p14="http://schemas.microsoft.com/office/powerpoint/2010/main" val="351869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C4C7CE01-81CA-AB28-DD0A-53C5063A7135}"/>
              </a:ext>
            </a:extLst>
          </p:cNvPr>
          <p:cNvSpPr>
            <a:spLocks noGrp="1"/>
          </p:cNvSpPr>
          <p:nvPr>
            <p:ph type="sldNum" sz="quarter" idx="2"/>
          </p:nvPr>
        </p:nvSpPr>
        <p:spPr/>
        <p:txBody>
          <a:bodyPr/>
          <a:lstStyle/>
          <a:p>
            <a:fld id="{86CB4B4D-7CA3-9044-876B-883B54F8677D}" type="slidenum">
              <a:rPr lang="pt-BR" smtClean="0"/>
              <a:t>7</a:t>
            </a:fld>
            <a:endParaRPr lang="pt-BR"/>
          </a:p>
        </p:txBody>
      </p:sp>
      <p:sp>
        <p:nvSpPr>
          <p:cNvPr id="5" name="標題 1">
            <a:extLst>
              <a:ext uri="{FF2B5EF4-FFF2-40B4-BE49-F238E27FC236}">
                <a16:creationId xmlns:a16="http://schemas.microsoft.com/office/drawing/2014/main" id="{97B70E16-2FA3-8FAE-506B-16552DF764B7}"/>
              </a:ext>
            </a:extLst>
          </p:cNvPr>
          <p:cNvSpPr>
            <a:spLocks noGrp="1"/>
          </p:cNvSpPr>
          <p:nvPr>
            <p:ph type="title"/>
          </p:nvPr>
        </p:nvSpPr>
        <p:spPr>
          <a:xfrm>
            <a:off x="486833" y="1701122"/>
            <a:ext cx="11216219" cy="2177149"/>
          </a:xfrm>
        </p:spPr>
        <p:txBody>
          <a:bodyPr/>
          <a:lstStyle/>
          <a:p>
            <a:r>
              <a:rPr lang="en-US" altLang="zh-TW" b="1" dirty="0"/>
              <a:t>Supplier Strategy</a:t>
            </a:r>
            <a:endParaRPr kumimoji="1" lang="zh-TW" altLang="en-US" dirty="0"/>
          </a:p>
        </p:txBody>
      </p:sp>
    </p:spTree>
    <p:extLst>
      <p:ext uri="{BB962C8B-B14F-4D97-AF65-F5344CB8AC3E}">
        <p14:creationId xmlns:p14="http://schemas.microsoft.com/office/powerpoint/2010/main" val="38621441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92FDDFFB-51A5-C9A1-4910-CF7A5C1A399A}"/>
              </a:ext>
            </a:extLst>
          </p:cNvPr>
          <p:cNvSpPr>
            <a:spLocks noGrp="1"/>
          </p:cNvSpPr>
          <p:nvPr>
            <p:ph type="sldNum" sz="quarter" idx="11"/>
          </p:nvPr>
        </p:nvSpPr>
        <p:spPr/>
        <p:txBody>
          <a:bodyPr/>
          <a:lstStyle/>
          <a:p>
            <a:fld id="{DC460F7E-BF8E-4752-A3EA-71DCEBC1B1D4}" type="slidenum">
              <a:rPr lang="en-US" smtClean="0"/>
              <a:pPr/>
              <a:t>8</a:t>
            </a:fld>
            <a:endParaRPr lang="en-US" dirty="0"/>
          </a:p>
        </p:txBody>
      </p:sp>
      <p:sp>
        <p:nvSpPr>
          <p:cNvPr id="5" name="標題 1">
            <a:extLst>
              <a:ext uri="{FF2B5EF4-FFF2-40B4-BE49-F238E27FC236}">
                <a16:creationId xmlns:a16="http://schemas.microsoft.com/office/drawing/2014/main" id="{6E021550-D7E5-9538-4C59-2F319EE689CF}"/>
              </a:ext>
            </a:extLst>
          </p:cNvPr>
          <p:cNvSpPr txBox="1">
            <a:spLocks/>
          </p:cNvSpPr>
          <p:nvPr/>
        </p:nvSpPr>
        <p:spPr>
          <a:xfrm>
            <a:off x="186433" y="186255"/>
            <a:ext cx="11423263" cy="6673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lvl1pPr marL="0" marR="0" indent="0" algn="ctr" defTabSz="914400" rtl="0" latinLnBrk="0">
              <a:lnSpc>
                <a:spcPct val="80000"/>
              </a:lnSpc>
              <a:spcBef>
                <a:spcPts val="0"/>
              </a:spcBef>
              <a:spcAft>
                <a:spcPts val="0"/>
              </a:spcAft>
              <a:buClrTx/>
              <a:buSzTx/>
              <a:buFontTx/>
              <a:buNone/>
              <a:tabLst/>
              <a:defRPr sz="2400" b="1" i="0" u="none" strike="noStrike" cap="none" spc="0" baseline="0">
                <a:ln>
                  <a:noFill/>
                </a:ln>
                <a:solidFill>
                  <a:schemeClr val="accent1"/>
                </a:solidFill>
                <a:uFillTx/>
                <a:latin typeface="Acer Foco" charset="0"/>
                <a:ea typeface="Acer Foco" charset="0"/>
                <a:cs typeface="Acer Foco" charset="0"/>
                <a:sym typeface="Acer Foco"/>
              </a:defRPr>
            </a:lvl1pPr>
            <a:lvl2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2pPr>
            <a:lvl3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3pPr>
            <a:lvl4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4pPr>
            <a:lvl5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5pPr>
            <a:lvl6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6pPr>
            <a:lvl7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7pPr>
            <a:lvl8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8pPr>
            <a:lvl9pPr marL="0" marR="0" indent="0" algn="l" defTabSz="914400" rtl="0" latinLnBrk="0">
              <a:lnSpc>
                <a:spcPct val="80000"/>
              </a:lnSpc>
              <a:spcBef>
                <a:spcPts val="0"/>
              </a:spcBef>
              <a:spcAft>
                <a:spcPts val="0"/>
              </a:spcAft>
              <a:buClrTx/>
              <a:buSzTx/>
              <a:buFontTx/>
              <a:buNone/>
              <a:tabLst/>
              <a:defRPr sz="2000" b="0" i="0" u="none" strike="noStrike" cap="none" spc="0" baseline="0">
                <a:ln>
                  <a:noFill/>
                </a:ln>
                <a:solidFill>
                  <a:srgbClr val="000000"/>
                </a:solidFill>
                <a:uFillTx/>
                <a:latin typeface="Acer Foco"/>
                <a:ea typeface="Acer Foco"/>
                <a:cs typeface="Acer Foco"/>
                <a:sym typeface="Acer Foco"/>
              </a:defRPr>
            </a:lvl9pPr>
          </a:lstStyle>
          <a:p>
            <a:pPr algn="l" defTabSz="1219170"/>
            <a:endParaRPr lang="zh-TW" altLang="en-US" sz="3200" kern="0" dirty="0">
              <a:solidFill>
                <a:srgbClr val="80C342"/>
              </a:solidFill>
              <a:latin typeface="Acer Foco Black"/>
            </a:endParaRPr>
          </a:p>
        </p:txBody>
      </p:sp>
      <p:sp>
        <p:nvSpPr>
          <p:cNvPr id="6" name="Espaço Reservado para Conteúdo 6">
            <a:extLst>
              <a:ext uri="{FF2B5EF4-FFF2-40B4-BE49-F238E27FC236}">
                <a16:creationId xmlns:a16="http://schemas.microsoft.com/office/drawing/2014/main" id="{2FA32206-7ABA-4A8B-E50A-36C84CAA82D6}"/>
              </a:ext>
            </a:extLst>
          </p:cNvPr>
          <p:cNvSpPr txBox="1">
            <a:spLocks/>
          </p:cNvSpPr>
          <p:nvPr/>
        </p:nvSpPr>
        <p:spPr>
          <a:xfrm>
            <a:off x="455612" y="1150522"/>
            <a:ext cx="11272837" cy="629403"/>
          </a:xfrm>
          <a:prstGeom prst="rect">
            <a:avLst/>
          </a:prstGeom>
          <a:ln w="12700" cap="flat">
            <a:noFill/>
            <a:miter lim="400000"/>
          </a:ln>
          <a:sp3d/>
        </p:spPr>
        <p:style>
          <a:lnRef idx="0">
            <a:scrgbClr r="0" g="0" b="0"/>
          </a:lnRef>
          <a:fillRef idx="0">
            <a:scrgbClr r="0" g="0" b="0"/>
          </a:fillRef>
          <a:effectRef idx="0">
            <a:scrgbClr r="0" g="0" b="0"/>
          </a:effectRef>
          <a:fontRef idx="none"/>
        </p:style>
        <p:txBody>
          <a:bodyPr wrap="square">
            <a:spAutoFit/>
          </a:bodyPr>
          <a:lstStyle>
            <a:lvl1pPr marL="0" marR="0" indent="0" algn="l" defTabSz="1219170" rtl="0" latinLnBrk="0">
              <a:lnSpc>
                <a:spcPct val="90000"/>
              </a:lnSpc>
              <a:spcBef>
                <a:spcPts val="267"/>
              </a:spcBef>
              <a:spcAft>
                <a:spcPts val="0"/>
              </a:spcAft>
              <a:buClrTx/>
              <a:buSzTx/>
              <a:buFontTx/>
              <a:buNone/>
              <a:tabLst/>
              <a:defRPr sz="2133" b="1" i="0" u="none" strike="noStrike" cap="none" spc="0" baseline="0">
                <a:ln>
                  <a:noFill/>
                </a:ln>
                <a:solidFill>
                  <a:schemeClr val="accent5"/>
                </a:solidFill>
                <a:uFillTx/>
                <a:latin typeface="Acer Foco Semibold" charset="0"/>
                <a:ea typeface="Acer Foco Semibold" charset="0"/>
                <a:cs typeface="Acer Foco Semibold" charset="0"/>
                <a:sym typeface="Acer Foco"/>
              </a:defRPr>
            </a:lvl1pPr>
            <a:lvl2pPr marL="0" marR="0" indent="0" algn="l" defTabSz="1219170" rtl="0" latinLnBrk="0">
              <a:lnSpc>
                <a:spcPct val="90000"/>
              </a:lnSpc>
              <a:spcBef>
                <a:spcPts val="1067"/>
              </a:spcBef>
              <a:spcAft>
                <a:spcPts val="0"/>
              </a:spcAft>
              <a:buClrTx/>
              <a:buSzTx/>
              <a:buFontTx/>
              <a:buNone/>
              <a:tabLst/>
              <a:defRPr sz="1867" b="0" i="0" u="none" strike="noStrike" cap="none" spc="0" baseline="0">
                <a:ln>
                  <a:noFill/>
                </a:ln>
                <a:solidFill>
                  <a:srgbClr val="89898B"/>
                </a:solidFill>
                <a:uFillTx/>
                <a:latin typeface="Acer Foco"/>
                <a:ea typeface="Acer Foco"/>
                <a:cs typeface="Acer Foco"/>
                <a:sym typeface="Acer Foco"/>
              </a:defRPr>
            </a:lvl2pPr>
            <a:lvl3pPr marL="299147" marR="0" indent="-299147" algn="l" defTabSz="1219170" rtl="0" latinLnBrk="0">
              <a:lnSpc>
                <a:spcPct val="90000"/>
              </a:lnSpc>
              <a:spcBef>
                <a:spcPts val="267"/>
              </a:spcBef>
              <a:spcAft>
                <a:spcPts val="0"/>
              </a:spcAft>
              <a:buClrTx/>
              <a:buSzPct val="100000"/>
              <a:buFontTx/>
              <a:buAutoNum type="arabicPeriod"/>
              <a:tabLst/>
              <a:defRPr sz="1600" b="0" i="0" u="none" strike="noStrike" cap="none" spc="0" baseline="0">
                <a:ln>
                  <a:noFill/>
                </a:ln>
                <a:solidFill>
                  <a:srgbClr val="89898B"/>
                </a:solidFill>
                <a:uFillTx/>
                <a:latin typeface="Acer Foco"/>
                <a:ea typeface="Acer Foco"/>
                <a:cs typeface="Acer Foco"/>
                <a:sym typeface="Acer Foco"/>
              </a:defRPr>
            </a:lvl3pPr>
            <a:lvl4pPr marL="540441" marR="0" indent="-316080" algn="l" defTabSz="1219170" rtl="0" latinLnBrk="0">
              <a:lnSpc>
                <a:spcPct val="90000"/>
              </a:lnSpc>
              <a:spcBef>
                <a:spcPts val="267"/>
              </a:spcBef>
              <a:spcAft>
                <a:spcPts val="0"/>
              </a:spcAft>
              <a:buClrTx/>
              <a:buSzPct val="100000"/>
              <a:buFontTx/>
              <a:buAutoNum type="alphaLcPeriod"/>
              <a:tabLst/>
              <a:defRPr sz="1600" b="0" i="0" u="none" strike="noStrike" cap="none" spc="0" baseline="0">
                <a:ln>
                  <a:noFill/>
                </a:ln>
                <a:solidFill>
                  <a:srgbClr val="89898B"/>
                </a:solidFill>
                <a:uFillTx/>
                <a:latin typeface="Acer Foco"/>
                <a:ea typeface="Acer Foco"/>
                <a:cs typeface="Acer Foco"/>
                <a:sym typeface="Acer Foco"/>
              </a:defRPr>
            </a:lvl4pPr>
            <a:lvl5pPr marL="661794" marR="0" indent="-200372" algn="l" defTabSz="1219170" rtl="0" latinLnBrk="0">
              <a:lnSpc>
                <a:spcPct val="90000"/>
              </a:lnSpc>
              <a:spcBef>
                <a:spcPts val="267"/>
              </a:spcBef>
              <a:spcAft>
                <a:spcPts val="0"/>
              </a:spcAft>
              <a:buClrTx/>
              <a:buSzPct val="100000"/>
              <a:buFontTx/>
              <a:buAutoNum type="romanLcPeriod"/>
              <a:tabLst/>
              <a:defRPr sz="1600" b="0" i="0" u="none" strike="noStrike" cap="none" spc="0" baseline="0">
                <a:ln>
                  <a:noFill/>
                </a:ln>
                <a:solidFill>
                  <a:srgbClr val="89898B"/>
                </a:solidFill>
                <a:uFillTx/>
                <a:latin typeface="Acer Foco"/>
                <a:ea typeface="Acer Foco"/>
                <a:cs typeface="Acer Foco"/>
                <a:sym typeface="Acer Foco"/>
              </a:defRPr>
            </a:lvl5pPr>
            <a:lvl6pPr marL="706525" marR="0" indent="-247220"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6pPr>
            <a:lvl7pPr marL="857652" marR="0" indent="-243834"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7pPr>
            <a:lvl8pPr marL="996500" marR="0" indent="-230286" algn="l" defTabSz="1219170" rtl="0" latinLnBrk="0">
              <a:lnSpc>
                <a:spcPct val="90000"/>
              </a:lnSpc>
              <a:spcBef>
                <a:spcPts val="267"/>
              </a:spcBef>
              <a:spcAft>
                <a:spcPts val="0"/>
              </a:spcAft>
              <a:buClrTx/>
              <a:buSzPct val="80000"/>
              <a:buFontTx/>
              <a:buChar char="•"/>
              <a:tabLst/>
              <a:defRPr sz="2133" b="0" i="0" u="none" strike="noStrike" cap="none" spc="0" baseline="0">
                <a:ln>
                  <a:noFill/>
                </a:ln>
                <a:solidFill>
                  <a:srgbClr val="000000"/>
                </a:solidFill>
                <a:uFillTx/>
                <a:latin typeface="Acer Foco"/>
                <a:ea typeface="Acer Foco"/>
                <a:cs typeface="Acer Foco"/>
                <a:sym typeface="Acer Foco"/>
              </a:defRPr>
            </a:lvl8pPr>
            <a:lvl9pPr marL="5120511" marR="0" indent="-243833" algn="l" defTabSz="1219170" rtl="0" latinLnBrk="0">
              <a:lnSpc>
                <a:spcPct val="90000"/>
              </a:lnSpc>
              <a:spcBef>
                <a:spcPts val="267"/>
              </a:spcBef>
              <a:spcAft>
                <a:spcPts val="0"/>
              </a:spcAft>
              <a:buClrTx/>
              <a:buSzPct val="100000"/>
              <a:buFontTx/>
              <a:buChar char="•"/>
              <a:tabLst/>
              <a:defRPr sz="2133" b="0" i="0" u="none" strike="noStrike" cap="none" spc="0" baseline="0">
                <a:ln>
                  <a:noFill/>
                </a:ln>
                <a:solidFill>
                  <a:srgbClr val="000000"/>
                </a:solidFill>
                <a:uFillTx/>
                <a:latin typeface="Acer Foco"/>
                <a:ea typeface="Acer Foco"/>
                <a:cs typeface="Acer Foco"/>
                <a:sym typeface="Acer Foco"/>
              </a:defRPr>
            </a:lvl9pPr>
          </a:lstStyle>
          <a:p>
            <a:r>
              <a:rPr lang="pt-BR" sz="1800" kern="0" dirty="0" err="1">
                <a:solidFill>
                  <a:schemeClr val="tx1"/>
                </a:solidFill>
                <a:latin typeface="Acer Foco" panose="020B0604050202020203" pitchFamily="34" charset="0"/>
                <a:ea typeface="Verdana" panose="020B0604030504040204" pitchFamily="34" charset="0"/>
                <a:cs typeface="Calibri" panose="020F0502020204030204" pitchFamily="34" charset="0"/>
                <a:sym typeface="Wingdings" panose="05000000000000000000" pitchFamily="2" charset="2"/>
              </a:rPr>
              <a:t>Suppliers</a:t>
            </a:r>
            <a:r>
              <a:rPr lang="pt-BR" sz="1800" kern="0" dirty="0">
                <a:solidFill>
                  <a:schemeClr val="tx1"/>
                </a:solidFill>
                <a:latin typeface="Acer Foco" panose="020B0604050202020203" pitchFamily="34" charset="0"/>
                <a:ea typeface="Verdana" panose="020B0604030504040204" pitchFamily="34" charset="0"/>
                <a:cs typeface="Calibri" panose="020F0502020204030204" pitchFamily="34" charset="0"/>
                <a:sym typeface="Wingdings" panose="05000000000000000000" pitchFamily="2" charset="2"/>
              </a:rPr>
              <a:t> </a:t>
            </a:r>
            <a:endParaRPr lang="pt-BR" kern="0" dirty="0">
              <a:solidFill>
                <a:schemeClr val="tx1"/>
              </a:solidFill>
              <a:latin typeface="Acer Foco" panose="020B0604050202020203" pitchFamily="34" charset="0"/>
              <a:ea typeface="Verdana" panose="020B0604030504040204" pitchFamily="34" charset="0"/>
              <a:sym typeface="Wingdings" panose="05000000000000000000" pitchFamily="2" charset="2"/>
            </a:endParaRPr>
          </a:p>
          <a:p>
            <a:endParaRPr lang="pt-BR" sz="1800" kern="0" dirty="0">
              <a:solidFill>
                <a:schemeClr val="tx1"/>
              </a:solidFill>
              <a:latin typeface="Verdana" panose="020B0604030504040204" pitchFamily="34" charset="0"/>
              <a:ea typeface="Verdana" panose="020B0604030504040204" pitchFamily="34" charset="0"/>
              <a:sym typeface="Wingdings" panose="05000000000000000000" pitchFamily="2" charset="2"/>
            </a:endParaRPr>
          </a:p>
        </p:txBody>
      </p:sp>
      <p:graphicFrame>
        <p:nvGraphicFramePr>
          <p:cNvPr id="7" name="Tabela 6">
            <a:extLst>
              <a:ext uri="{FF2B5EF4-FFF2-40B4-BE49-F238E27FC236}">
                <a16:creationId xmlns:a16="http://schemas.microsoft.com/office/drawing/2014/main" id="{FB2BB025-F895-7D63-CE7D-305907CFCA79}"/>
              </a:ext>
            </a:extLst>
          </p:cNvPr>
          <p:cNvGraphicFramePr>
            <a:graphicFrameLocks noGrp="1"/>
          </p:cNvGraphicFramePr>
          <p:nvPr>
            <p:extLst>
              <p:ext uri="{D42A27DB-BD31-4B8C-83A1-F6EECF244321}">
                <p14:modId xmlns:p14="http://schemas.microsoft.com/office/powerpoint/2010/main" val="658385173"/>
              </p:ext>
            </p:extLst>
          </p:nvPr>
        </p:nvGraphicFramePr>
        <p:xfrm>
          <a:off x="573085" y="1730742"/>
          <a:ext cx="4688232" cy="1329036"/>
        </p:xfrm>
        <a:graphic>
          <a:graphicData uri="http://schemas.openxmlformats.org/drawingml/2006/table">
            <a:tbl>
              <a:tblPr/>
              <a:tblGrid>
                <a:gridCol w="2344116">
                  <a:extLst>
                    <a:ext uri="{9D8B030D-6E8A-4147-A177-3AD203B41FA5}">
                      <a16:colId xmlns:a16="http://schemas.microsoft.com/office/drawing/2014/main" val="2327431038"/>
                    </a:ext>
                  </a:extLst>
                </a:gridCol>
                <a:gridCol w="2344116">
                  <a:extLst>
                    <a:ext uri="{9D8B030D-6E8A-4147-A177-3AD203B41FA5}">
                      <a16:colId xmlns:a16="http://schemas.microsoft.com/office/drawing/2014/main" val="1193503741"/>
                    </a:ext>
                  </a:extLst>
                </a:gridCol>
              </a:tblGrid>
              <a:tr h="263882">
                <a:tc>
                  <a:txBody>
                    <a:bodyPr/>
                    <a:lstStyle/>
                    <a:p>
                      <a:pPr algn="l" fontAlgn="b"/>
                      <a:r>
                        <a:rPr lang="pt-BR" sz="1600" b="1" i="0" u="none" strike="noStrike" dirty="0">
                          <a:solidFill>
                            <a:srgbClr val="000000"/>
                          </a:solidFill>
                          <a:effectLst/>
                          <a:latin typeface="Calibri" panose="020F0502020204030204" pitchFamily="34" charset="0"/>
                        </a:rPr>
                        <a:t>Material FOB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BR" sz="1600" b="1" i="0" u="none" strike="noStrike" dirty="0">
                          <a:solidFill>
                            <a:srgbClr val="000000"/>
                          </a:solidFill>
                          <a:effectLst/>
                          <a:latin typeface="Calibri" panose="020F0502020204030204" pitchFamily="34" charset="0"/>
                        </a:rPr>
                        <a:t> </a:t>
                      </a:r>
                      <a:r>
                        <a:rPr lang="pt-BR" sz="1600" b="1" i="0" u="none" strike="noStrike" dirty="0" err="1">
                          <a:solidFill>
                            <a:srgbClr val="000000"/>
                          </a:solidFill>
                          <a:effectLst/>
                          <a:latin typeface="Calibri" panose="020F0502020204030204" pitchFamily="34" charset="0"/>
                        </a:rPr>
                        <a:t>Supplier</a:t>
                      </a:r>
                      <a:endParaRPr lang="pt-BR"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219483643"/>
                  </a:ext>
                </a:extLst>
              </a:tr>
              <a:tr h="263882">
                <a:tc>
                  <a:txBody>
                    <a:bodyPr/>
                    <a:lstStyle/>
                    <a:p>
                      <a:pPr algn="l" fontAlgn="b"/>
                      <a:r>
                        <a:rPr lang="pt-BR" sz="1600" b="0" i="0" u="none" strike="noStrike" dirty="0" err="1">
                          <a:solidFill>
                            <a:srgbClr val="000000"/>
                          </a:solidFill>
                          <a:effectLst/>
                          <a:latin typeface="Calibri" panose="020F0502020204030204" pitchFamily="34" charset="0"/>
                        </a:rPr>
                        <a:t>CPU’s</a:t>
                      </a:r>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pt-BR" sz="1600" b="0" i="0" u="none" strike="noStrike" dirty="0">
                          <a:solidFill>
                            <a:srgbClr val="000000"/>
                          </a:solidFill>
                          <a:effectLst/>
                          <a:latin typeface="Calibri" panose="020F0502020204030204" pitchFamily="34" charset="0"/>
                        </a:rPr>
                        <a:t>Acer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05059330"/>
                  </a:ext>
                </a:extLst>
              </a:tr>
              <a:tr h="263882">
                <a:tc>
                  <a:txBody>
                    <a:bodyPr/>
                    <a:lstStyle/>
                    <a:p>
                      <a:pPr algn="l" fontAlgn="b"/>
                      <a:r>
                        <a:rPr lang="pt-BR" sz="1600" b="0" i="0" u="none" strike="noStrike" dirty="0">
                          <a:solidFill>
                            <a:srgbClr val="000000"/>
                          </a:solidFill>
                          <a:effectLst/>
                          <a:latin typeface="Calibri" panose="020F0502020204030204" pitchFamily="34" charset="0"/>
                        </a:rPr>
                        <a:t>Adapter 90W</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Acer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73517562"/>
                  </a:ext>
                </a:extLst>
              </a:tr>
              <a:tr h="273508">
                <a:tc>
                  <a:txBody>
                    <a:bodyPr/>
                    <a:lstStyle/>
                    <a:p>
                      <a:pPr algn="l" fontAlgn="b"/>
                      <a:r>
                        <a:rPr lang="pt-BR" sz="1600" b="0" i="0" u="none" strike="noStrike" dirty="0">
                          <a:solidFill>
                            <a:srgbClr val="000000"/>
                          </a:solidFill>
                          <a:effectLst/>
                          <a:latin typeface="Calibri" panose="020F0502020204030204" pitchFamily="34" charset="0"/>
                        </a:rPr>
                        <a:t>WIFI + BT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Acer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6230010"/>
                  </a:ext>
                </a:extLst>
              </a:tr>
              <a:tr h="263882">
                <a:tc>
                  <a:txBody>
                    <a:bodyPr/>
                    <a:lstStyle/>
                    <a:p>
                      <a:pPr algn="l" fontAlgn="b"/>
                      <a:r>
                        <a:rPr lang="pt-BR" sz="1600" b="0" i="0" u="none" strike="noStrike" dirty="0">
                          <a:solidFill>
                            <a:srgbClr val="000000"/>
                          </a:solidFill>
                          <a:effectLst/>
                          <a:latin typeface="Calibri" panose="020F0502020204030204" pitchFamily="34" charset="0"/>
                        </a:rPr>
                        <a:t>KIT CKD </a:t>
                      </a:r>
                      <a:r>
                        <a:rPr lang="pt-BR" sz="1600" b="0" i="0" u="none" strike="noStrike" dirty="0" err="1">
                          <a:solidFill>
                            <a:srgbClr val="000000"/>
                          </a:solidFill>
                          <a:effectLst/>
                          <a:latin typeface="Calibri" panose="020F0502020204030204" pitchFamily="34" charset="0"/>
                        </a:rPr>
                        <a:t>and</a:t>
                      </a:r>
                      <a:r>
                        <a:rPr lang="pt-BR" sz="1600" b="0" i="0" u="none" strike="noStrike" dirty="0">
                          <a:solidFill>
                            <a:srgbClr val="000000"/>
                          </a:solidFill>
                          <a:effectLst/>
                          <a:latin typeface="Calibri" panose="020F0502020204030204" pitchFamily="34" charset="0"/>
                        </a:rPr>
                        <a:t> SKD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ECS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81899229"/>
                  </a:ext>
                </a:extLst>
              </a:tr>
            </a:tbl>
          </a:graphicData>
        </a:graphic>
      </p:graphicFrame>
      <p:graphicFrame>
        <p:nvGraphicFramePr>
          <p:cNvPr id="8" name="Tabela 7">
            <a:extLst>
              <a:ext uri="{FF2B5EF4-FFF2-40B4-BE49-F238E27FC236}">
                <a16:creationId xmlns:a16="http://schemas.microsoft.com/office/drawing/2014/main" id="{7821A13D-C5F2-83B1-1543-DCDFB1BCCA68}"/>
              </a:ext>
            </a:extLst>
          </p:cNvPr>
          <p:cNvGraphicFramePr>
            <a:graphicFrameLocks noGrp="1"/>
          </p:cNvGraphicFramePr>
          <p:nvPr>
            <p:extLst>
              <p:ext uri="{D42A27DB-BD31-4B8C-83A1-F6EECF244321}">
                <p14:modId xmlns:p14="http://schemas.microsoft.com/office/powerpoint/2010/main" val="3431344860"/>
              </p:ext>
            </p:extLst>
          </p:nvPr>
        </p:nvGraphicFramePr>
        <p:xfrm>
          <a:off x="573085" y="3365727"/>
          <a:ext cx="7431432" cy="1592918"/>
        </p:xfrm>
        <a:graphic>
          <a:graphicData uri="http://schemas.openxmlformats.org/drawingml/2006/table">
            <a:tbl>
              <a:tblPr/>
              <a:tblGrid>
                <a:gridCol w="2338927">
                  <a:extLst>
                    <a:ext uri="{9D8B030D-6E8A-4147-A177-3AD203B41FA5}">
                      <a16:colId xmlns:a16="http://schemas.microsoft.com/office/drawing/2014/main" val="2327431038"/>
                    </a:ext>
                  </a:extLst>
                </a:gridCol>
                <a:gridCol w="2335237">
                  <a:extLst>
                    <a:ext uri="{9D8B030D-6E8A-4147-A177-3AD203B41FA5}">
                      <a16:colId xmlns:a16="http://schemas.microsoft.com/office/drawing/2014/main" val="1193503741"/>
                    </a:ext>
                  </a:extLst>
                </a:gridCol>
                <a:gridCol w="2757268">
                  <a:extLst>
                    <a:ext uri="{9D8B030D-6E8A-4147-A177-3AD203B41FA5}">
                      <a16:colId xmlns:a16="http://schemas.microsoft.com/office/drawing/2014/main" val="2121926809"/>
                    </a:ext>
                  </a:extLst>
                </a:gridCol>
              </a:tblGrid>
              <a:tr h="263882">
                <a:tc>
                  <a:txBody>
                    <a:bodyPr/>
                    <a:lstStyle/>
                    <a:p>
                      <a:pPr algn="l" fontAlgn="b"/>
                      <a:r>
                        <a:rPr lang="pt-BR" sz="1600" b="1" i="0" u="none" strike="noStrike" dirty="0">
                          <a:solidFill>
                            <a:srgbClr val="000000"/>
                          </a:solidFill>
                          <a:effectLst/>
                          <a:latin typeface="Calibri" panose="020F0502020204030204" pitchFamily="34" charset="0"/>
                        </a:rPr>
                        <a:t>Local Material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BR" sz="1600" b="1" i="0" u="none" strike="noStrike" dirty="0">
                          <a:solidFill>
                            <a:srgbClr val="000000"/>
                          </a:solidFill>
                          <a:effectLst/>
                          <a:latin typeface="Calibri" panose="020F0502020204030204" pitchFamily="34" charset="0"/>
                        </a:rPr>
                        <a:t> </a:t>
                      </a:r>
                      <a:r>
                        <a:rPr lang="pt-BR" sz="1600" b="1" i="0" u="none" strike="noStrike" dirty="0" err="1">
                          <a:solidFill>
                            <a:srgbClr val="000000"/>
                          </a:solidFill>
                          <a:effectLst/>
                          <a:latin typeface="Calibri" panose="020F0502020204030204" pitchFamily="34" charset="0"/>
                        </a:rPr>
                        <a:t>Supplier</a:t>
                      </a:r>
                      <a:r>
                        <a:rPr lang="pt-BR" sz="1600" b="1" i="0" u="none" strike="noStrike" dirty="0">
                          <a:solidFill>
                            <a:srgbClr val="000000"/>
                          </a:solidFill>
                          <a:effectLst/>
                          <a:latin typeface="Calibri" panose="020F0502020204030204" pitchFamily="34" charset="0"/>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pt-BR" sz="1600" b="1" i="0" u="none" strike="noStrike" dirty="0" err="1">
                          <a:solidFill>
                            <a:srgbClr val="000000"/>
                          </a:solidFill>
                          <a:effectLst/>
                          <a:latin typeface="Calibri" panose="020F0502020204030204" pitchFamily="34" charset="0"/>
                        </a:rPr>
                        <a:t>Supplier</a:t>
                      </a:r>
                      <a:r>
                        <a:rPr lang="pt-BR" sz="1600" b="1" i="0" u="none" strike="noStrike" dirty="0">
                          <a:solidFill>
                            <a:srgbClr val="000000"/>
                          </a:solidFill>
                          <a:effectLst/>
                          <a:latin typeface="Calibri" panose="020F0502020204030204" pitchFamily="34" charset="0"/>
                        </a:rPr>
                        <a:t>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219483643"/>
                  </a:ext>
                </a:extLst>
              </a:tr>
              <a:tr h="263882">
                <a:tc>
                  <a:txBody>
                    <a:bodyPr/>
                    <a:lstStyle/>
                    <a:p>
                      <a:pPr algn="l" fontAlgn="b"/>
                      <a:r>
                        <a:rPr lang="pt-BR" sz="1600" b="0" i="0" u="none" strike="noStrike" dirty="0">
                          <a:solidFill>
                            <a:srgbClr val="000000"/>
                          </a:solidFill>
                          <a:effectLst/>
                          <a:latin typeface="Calibri" panose="020F0502020204030204" pitchFamily="34" charset="0"/>
                        </a:rPr>
                        <a:t>Memory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pt-BR" sz="1600" b="0" i="0" u="none" strike="noStrike" dirty="0" err="1">
                          <a:solidFill>
                            <a:srgbClr val="000000"/>
                          </a:solidFill>
                          <a:effectLst/>
                          <a:latin typeface="Calibri" panose="020F0502020204030204" pitchFamily="34" charset="0"/>
                        </a:rPr>
                        <a:t>Adata</a:t>
                      </a:r>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pt-BR" sz="1600" b="0" i="0" u="none" strike="noStrike" dirty="0">
                          <a:solidFill>
                            <a:srgbClr val="000000"/>
                          </a:solidFill>
                          <a:effectLst/>
                          <a:latin typeface="Calibri" panose="020F0502020204030204" pitchFamily="34" charset="0"/>
                        </a:rPr>
                        <a:t>Hana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05059330"/>
                  </a:ext>
                </a:extLst>
              </a:tr>
              <a:tr h="263882">
                <a:tc>
                  <a:txBody>
                    <a:bodyPr/>
                    <a:lstStyle/>
                    <a:p>
                      <a:pPr algn="l" fontAlgn="b"/>
                      <a:r>
                        <a:rPr lang="pt-BR" sz="1600" b="0" i="0" u="none" strike="noStrike" dirty="0">
                          <a:solidFill>
                            <a:srgbClr val="000000"/>
                          </a:solidFill>
                          <a:effectLst/>
                          <a:latin typeface="Calibri" panose="020F0502020204030204" pitchFamily="34" charset="0"/>
                        </a:rPr>
                        <a:t>Adapter 90W</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Lite </a:t>
                      </a:r>
                      <a:r>
                        <a:rPr lang="pt-BR" sz="1600" b="0" i="0" u="none" strike="noStrike" dirty="0" err="1">
                          <a:solidFill>
                            <a:srgbClr val="000000"/>
                          </a:solidFill>
                          <a:effectLst/>
                          <a:latin typeface="Calibri" panose="020F0502020204030204" pitchFamily="34" charset="0"/>
                        </a:rPr>
                        <a:t>On</a:t>
                      </a:r>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73517562"/>
                  </a:ext>
                </a:extLst>
              </a:tr>
              <a:tr h="273508">
                <a:tc>
                  <a:txBody>
                    <a:bodyPr/>
                    <a:lstStyle/>
                    <a:p>
                      <a:pPr algn="l" fontAlgn="b"/>
                      <a:r>
                        <a:rPr lang="pt-BR" sz="1600" b="0" i="0" u="none" strike="noStrike" dirty="0">
                          <a:solidFill>
                            <a:srgbClr val="000000"/>
                          </a:solidFill>
                          <a:effectLst/>
                          <a:latin typeface="Calibri" panose="020F0502020204030204" pitchFamily="34" charset="0"/>
                        </a:rPr>
                        <a:t>SSD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Hana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err="1">
                          <a:solidFill>
                            <a:srgbClr val="000000"/>
                          </a:solidFill>
                          <a:effectLst/>
                          <a:latin typeface="Calibri" panose="020F0502020204030204" pitchFamily="34" charset="0"/>
                        </a:rPr>
                        <a:t>Adata</a:t>
                      </a:r>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6230010"/>
                  </a:ext>
                </a:extLst>
              </a:tr>
              <a:tr h="263882">
                <a:tc>
                  <a:txBody>
                    <a:bodyPr/>
                    <a:lstStyle/>
                    <a:p>
                      <a:pPr algn="l" fontAlgn="b"/>
                      <a:r>
                        <a:rPr lang="pt-BR" sz="1600" b="0" i="0" u="none" strike="noStrike" dirty="0">
                          <a:solidFill>
                            <a:srgbClr val="000000"/>
                          </a:solidFill>
                          <a:effectLst/>
                          <a:latin typeface="Calibri" panose="020F0502020204030204" pitchFamily="34" charset="0"/>
                        </a:rPr>
                        <a:t>Package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La Rondine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81899229"/>
                  </a:ext>
                </a:extLst>
              </a:tr>
              <a:tr h="263882">
                <a:tc>
                  <a:txBody>
                    <a:bodyPr/>
                    <a:lstStyle/>
                    <a:p>
                      <a:pPr algn="l" fontAlgn="b"/>
                      <a:r>
                        <a:rPr lang="pt-BR" sz="1600" b="0" i="0" u="none" strike="noStrike" dirty="0">
                          <a:solidFill>
                            <a:srgbClr val="000000"/>
                          </a:solidFill>
                          <a:effectLst/>
                          <a:latin typeface="Calibri" panose="020F0502020204030204" pitchFamily="34" charset="0"/>
                        </a:rPr>
                        <a:t>MB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pt-BR" sz="1600" b="0" i="0" u="none" strike="noStrike" dirty="0">
                          <a:solidFill>
                            <a:srgbClr val="000000"/>
                          </a:solidFill>
                          <a:effectLst/>
                          <a:latin typeface="Calibri" panose="020F0502020204030204" pitchFamily="34" charset="0"/>
                        </a:rPr>
                        <a:t>FBR Manaus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pt-BR"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47932148"/>
                  </a:ext>
                </a:extLst>
              </a:tr>
            </a:tbl>
          </a:graphicData>
        </a:graphic>
      </p:graphicFrame>
      <p:sp>
        <p:nvSpPr>
          <p:cNvPr id="9" name="CaixaDeTexto 8">
            <a:extLst>
              <a:ext uri="{FF2B5EF4-FFF2-40B4-BE49-F238E27FC236}">
                <a16:creationId xmlns:a16="http://schemas.microsoft.com/office/drawing/2014/main" id="{71BF051E-1993-0B53-278B-4C985BB9A210}"/>
              </a:ext>
            </a:extLst>
          </p:cNvPr>
          <p:cNvSpPr txBox="1"/>
          <p:nvPr/>
        </p:nvSpPr>
        <p:spPr>
          <a:xfrm>
            <a:off x="573085" y="5264594"/>
            <a:ext cx="104592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400" b="1" dirty="0">
                <a:latin typeface="Calibri" panose="020F0502020204030204" pitchFamily="34" charset="0"/>
                <a:ea typeface="Calibri" panose="020F0502020204030204" pitchFamily="34" charset="0"/>
                <a:cs typeface="Times New Roman" panose="02020603050405020304" pitchFamily="18" charset="0"/>
              </a:rPr>
              <a:t>Ps. CPUs join Motherboards in Manaus, </a:t>
            </a:r>
            <a:r>
              <a:rPr lang="en-US" sz="1400" b="1" dirty="0" err="1">
                <a:latin typeface="Calibri" panose="020F0502020204030204" pitchFamily="34" charset="0"/>
                <a:ea typeface="Calibri" panose="020F0502020204030204" pitchFamily="34" charset="0"/>
                <a:cs typeface="Times New Roman" panose="02020603050405020304" pitchFamily="18" charset="0"/>
              </a:rPr>
              <a:t>Jundiaí</a:t>
            </a:r>
            <a:r>
              <a:rPr lang="en-US" sz="1400" b="1" dirty="0">
                <a:latin typeface="Calibri" panose="020F0502020204030204" pitchFamily="34" charset="0"/>
                <a:ea typeface="Calibri" panose="020F0502020204030204" pitchFamily="34" charset="0"/>
                <a:cs typeface="Times New Roman" panose="02020603050405020304" pitchFamily="18" charset="0"/>
              </a:rPr>
              <a:t> will receive the MBs with CPU installed, credit strategy to reduce the product cost.</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ítulo 1">
            <a:extLst>
              <a:ext uri="{FF2B5EF4-FFF2-40B4-BE49-F238E27FC236}">
                <a16:creationId xmlns:a16="http://schemas.microsoft.com/office/drawing/2014/main" id="{2077130D-3AE0-1F89-3FCB-ED62C6C71E7D}"/>
              </a:ext>
            </a:extLst>
          </p:cNvPr>
          <p:cNvSpPr>
            <a:spLocks noGrp="1"/>
          </p:cNvSpPr>
          <p:nvPr>
            <p:ph type="title"/>
          </p:nvPr>
        </p:nvSpPr>
        <p:spPr>
          <a:xfrm>
            <a:off x="479828" y="397025"/>
            <a:ext cx="11224683" cy="667360"/>
          </a:xfrm>
        </p:spPr>
        <p:txBody>
          <a:bodyPr/>
          <a:lstStyle/>
          <a:p>
            <a:pPr defTabSz="1219170"/>
            <a:r>
              <a:rPr lang="pt-BR" altLang="zh-TW" sz="3200" kern="0" dirty="0">
                <a:solidFill>
                  <a:srgbClr val="80C342"/>
                </a:solidFill>
                <a:latin typeface="Acer Foco Black"/>
              </a:rPr>
              <a:t>Material </a:t>
            </a:r>
            <a:r>
              <a:rPr lang="pt-BR" altLang="zh-TW" sz="3200" kern="0" dirty="0" err="1">
                <a:solidFill>
                  <a:srgbClr val="80C342"/>
                </a:solidFill>
                <a:latin typeface="Acer Foco Black"/>
              </a:rPr>
              <a:t>Strategy</a:t>
            </a:r>
            <a:endParaRPr lang="zh-TW" altLang="en-US" sz="3200" kern="0" dirty="0">
              <a:solidFill>
                <a:srgbClr val="80C342"/>
              </a:solidFill>
              <a:latin typeface="Acer Foco Black"/>
            </a:endParaRPr>
          </a:p>
        </p:txBody>
      </p:sp>
    </p:spTree>
    <p:extLst>
      <p:ext uri="{BB962C8B-B14F-4D97-AF65-F5344CB8AC3E}">
        <p14:creationId xmlns:p14="http://schemas.microsoft.com/office/powerpoint/2010/main" val="415269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2"/>
          </p:nvPr>
        </p:nvSpPr>
        <p:spPr>
          <a:xfrm>
            <a:off x="15687889" y="8695841"/>
            <a:ext cx="56106" cy="123111"/>
          </a:xfrm>
        </p:spPr>
        <p:txBody>
          <a:bodyPr/>
          <a:lstStyle/>
          <a:p>
            <a:pPr defTabSz="1219170" hangingPunct="0"/>
            <a:fld id="{86CB4B4D-7CA3-9044-876B-883B54F8677D}" type="slidenum">
              <a:rPr lang="uk-UA" kern="0">
                <a:solidFill>
                  <a:srgbClr val="8F8F8F">
                    <a:lumOff val="44000"/>
                  </a:srgbClr>
                </a:solidFill>
                <a:latin typeface="Acer Foco"/>
                <a:sym typeface="Acer Foco"/>
              </a:rPr>
              <a:pPr defTabSz="1219170" hangingPunct="0"/>
              <a:t>9</a:t>
            </a:fld>
            <a:endParaRPr lang="uk-UA" kern="0">
              <a:solidFill>
                <a:srgbClr val="8F8F8F">
                  <a:lumOff val="44000"/>
                </a:srgbClr>
              </a:solidFill>
              <a:latin typeface="Acer Foco"/>
              <a:sym typeface="Acer Foco"/>
            </a:endParaRPr>
          </a:p>
        </p:txBody>
      </p:sp>
      <p:sp>
        <p:nvSpPr>
          <p:cNvPr id="2" name="標題 1"/>
          <p:cNvSpPr>
            <a:spLocks noGrp="1"/>
          </p:cNvSpPr>
          <p:nvPr>
            <p:ph type="title"/>
          </p:nvPr>
        </p:nvSpPr>
        <p:spPr/>
        <p:txBody>
          <a:bodyPr/>
          <a:lstStyle/>
          <a:p>
            <a:r>
              <a:rPr lang="en-US" altLang="zh-TW" dirty="0"/>
              <a:t>Potential Customers</a:t>
            </a:r>
            <a:endParaRPr kumimoji="1" lang="zh-TW" altLang="en-US" dirty="0"/>
          </a:p>
        </p:txBody>
      </p:sp>
    </p:spTree>
    <p:extLst>
      <p:ext uri="{BB962C8B-B14F-4D97-AF65-F5344CB8AC3E}">
        <p14:creationId xmlns:p14="http://schemas.microsoft.com/office/powerpoint/2010/main" val="2355800208"/>
      </p:ext>
    </p:extLst>
  </p:cSld>
  <p:clrMapOvr>
    <a:masterClrMapping/>
  </p:clrMapOvr>
  <p:transition spd="med"/>
</p:sld>
</file>

<file path=ppt/theme/theme1.xml><?xml version="1.0" encoding="utf-8"?>
<a:theme xmlns:a="http://schemas.openxmlformats.org/drawingml/2006/main" name="Acer template">
  <a:themeElements>
    <a:clrScheme name="自訂 4">
      <a:dk1>
        <a:srgbClr val="000000"/>
      </a:dk1>
      <a:lt1>
        <a:srgbClr val="FFFFFF"/>
      </a:lt1>
      <a:dk2>
        <a:srgbClr val="A7A7A7"/>
      </a:dk2>
      <a:lt2>
        <a:srgbClr val="535353"/>
      </a:lt2>
      <a:accent1>
        <a:srgbClr val="80C342"/>
      </a:accent1>
      <a:accent2>
        <a:srgbClr val="8F8F8F"/>
      </a:accent2>
      <a:accent3>
        <a:srgbClr val="E0E0E0"/>
      </a:accent3>
      <a:accent4>
        <a:srgbClr val="5A5A5C"/>
      </a:accent4>
      <a:accent5>
        <a:srgbClr val="000000"/>
      </a:accent5>
      <a:accent6>
        <a:srgbClr val="C8E632"/>
      </a:accent6>
      <a:hlink>
        <a:srgbClr val="0000FF"/>
      </a:hlink>
      <a:folHlink>
        <a:srgbClr val="CDCECD"/>
      </a:folHlink>
    </a:clrScheme>
    <a:fontScheme name="Acer_Foco">
      <a:majorFont>
        <a:latin typeface="Acer Foco Black"/>
        <a:ea typeface="微軟正黑體"/>
        <a:cs typeface="Calibri"/>
      </a:majorFont>
      <a:minorFont>
        <a:latin typeface="Acer Foco"/>
        <a:ea typeface="微軟正黑體"/>
        <a:cs typeface="Helvetica"/>
      </a:minorFont>
    </a:fontScheme>
    <a:fmtScheme name="acer_temp_PPT_foco_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a:ln>
              <a:noFill/>
            </a:ln>
            <a:solidFill>
              <a:srgbClr val="000000"/>
            </a:solidFill>
            <a:effectLst/>
            <a:uFillTx/>
            <a:latin typeface="Acer Foco"/>
            <a:ea typeface="Acer Foco"/>
            <a:cs typeface="Acer Foco"/>
            <a:sym typeface="Acer Foco"/>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cer Foco"/>
            <a:ea typeface="Acer Foco"/>
            <a:cs typeface="Acer Foco"/>
            <a:sym typeface="Acer Fo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Acer template">
  <a:themeElements>
    <a:clrScheme name="自訂 4">
      <a:dk1>
        <a:srgbClr val="000000"/>
      </a:dk1>
      <a:lt1>
        <a:srgbClr val="FFFFFF"/>
      </a:lt1>
      <a:dk2>
        <a:srgbClr val="A7A7A7"/>
      </a:dk2>
      <a:lt2>
        <a:srgbClr val="535353"/>
      </a:lt2>
      <a:accent1>
        <a:srgbClr val="80C342"/>
      </a:accent1>
      <a:accent2>
        <a:srgbClr val="8F8F8F"/>
      </a:accent2>
      <a:accent3>
        <a:srgbClr val="E0E0E0"/>
      </a:accent3>
      <a:accent4>
        <a:srgbClr val="5A5A5C"/>
      </a:accent4>
      <a:accent5>
        <a:srgbClr val="000000"/>
      </a:accent5>
      <a:accent6>
        <a:srgbClr val="C8E632"/>
      </a:accent6>
      <a:hlink>
        <a:srgbClr val="0000FF"/>
      </a:hlink>
      <a:folHlink>
        <a:srgbClr val="CDCECD"/>
      </a:folHlink>
    </a:clrScheme>
    <a:fontScheme name="Acer_Foco">
      <a:majorFont>
        <a:latin typeface="Acer Foco Black"/>
        <a:ea typeface="微軟正黑體"/>
        <a:cs typeface="Calibri"/>
      </a:majorFont>
      <a:minorFont>
        <a:latin typeface="Acer Foco"/>
        <a:ea typeface="微軟正黑體"/>
        <a:cs typeface="Helvetica"/>
      </a:minorFont>
    </a:fontScheme>
    <a:fmtScheme name="acer_temp_PPT_foco_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a:ln>
              <a:noFill/>
            </a:ln>
            <a:solidFill>
              <a:srgbClr val="000000"/>
            </a:solidFill>
            <a:effectLst/>
            <a:uFillTx/>
            <a:latin typeface="Acer Foco"/>
            <a:ea typeface="Acer Foco"/>
            <a:cs typeface="Acer Foco"/>
            <a:sym typeface="Acer Foco"/>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cer Foco"/>
            <a:ea typeface="Acer Foco"/>
            <a:cs typeface="Acer Foco"/>
            <a:sym typeface="Acer Fo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Acer template">
  <a:themeElements>
    <a:clrScheme name="自訂 4">
      <a:dk1>
        <a:srgbClr val="000000"/>
      </a:dk1>
      <a:lt1>
        <a:srgbClr val="FFFFFF"/>
      </a:lt1>
      <a:dk2>
        <a:srgbClr val="A7A7A7"/>
      </a:dk2>
      <a:lt2>
        <a:srgbClr val="535353"/>
      </a:lt2>
      <a:accent1>
        <a:srgbClr val="80C342"/>
      </a:accent1>
      <a:accent2>
        <a:srgbClr val="8F8F8F"/>
      </a:accent2>
      <a:accent3>
        <a:srgbClr val="E0E0E0"/>
      </a:accent3>
      <a:accent4>
        <a:srgbClr val="5A5A5C"/>
      </a:accent4>
      <a:accent5>
        <a:srgbClr val="000000"/>
      </a:accent5>
      <a:accent6>
        <a:srgbClr val="C8E632"/>
      </a:accent6>
      <a:hlink>
        <a:srgbClr val="0000FF"/>
      </a:hlink>
      <a:folHlink>
        <a:srgbClr val="CDCECD"/>
      </a:folHlink>
    </a:clrScheme>
    <a:fontScheme name="Acer_Foco">
      <a:majorFont>
        <a:latin typeface="Acer Foco Black"/>
        <a:ea typeface="微軟正黑體"/>
        <a:cs typeface="Calibri"/>
      </a:majorFont>
      <a:minorFont>
        <a:latin typeface="Acer Foco"/>
        <a:ea typeface="微軟正黑體"/>
        <a:cs typeface="Helvetica"/>
      </a:minorFont>
    </a:fontScheme>
    <a:fmtScheme name="acer_temp_PPT_foco_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a:ln>
              <a:noFill/>
            </a:ln>
            <a:solidFill>
              <a:srgbClr val="000000"/>
            </a:solidFill>
            <a:effectLst/>
            <a:uFillTx/>
            <a:latin typeface="Acer Foco"/>
            <a:ea typeface="Acer Foco"/>
            <a:cs typeface="Acer Foco"/>
            <a:sym typeface="Acer Foco"/>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cer Foco"/>
            <a:ea typeface="Acer Foco"/>
            <a:cs typeface="Acer Foco"/>
            <a:sym typeface="Acer Fo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Acer template">
  <a:themeElements>
    <a:clrScheme name="自訂 4">
      <a:dk1>
        <a:srgbClr val="000000"/>
      </a:dk1>
      <a:lt1>
        <a:srgbClr val="FFFFFF"/>
      </a:lt1>
      <a:dk2>
        <a:srgbClr val="A7A7A7"/>
      </a:dk2>
      <a:lt2>
        <a:srgbClr val="535353"/>
      </a:lt2>
      <a:accent1>
        <a:srgbClr val="80C342"/>
      </a:accent1>
      <a:accent2>
        <a:srgbClr val="8F8F8F"/>
      </a:accent2>
      <a:accent3>
        <a:srgbClr val="E0E0E0"/>
      </a:accent3>
      <a:accent4>
        <a:srgbClr val="5A5A5C"/>
      </a:accent4>
      <a:accent5>
        <a:srgbClr val="000000"/>
      </a:accent5>
      <a:accent6>
        <a:srgbClr val="C8E632"/>
      </a:accent6>
      <a:hlink>
        <a:srgbClr val="0000FF"/>
      </a:hlink>
      <a:folHlink>
        <a:srgbClr val="CDCECD"/>
      </a:folHlink>
    </a:clrScheme>
    <a:fontScheme name="Acer_Foco">
      <a:majorFont>
        <a:latin typeface="Acer Foco Black"/>
        <a:ea typeface="微軟正黑體"/>
        <a:cs typeface="Calibri"/>
      </a:majorFont>
      <a:minorFont>
        <a:latin typeface="Acer Foco"/>
        <a:ea typeface="微軟正黑體"/>
        <a:cs typeface="Helvetica"/>
      </a:minorFont>
    </a:fontScheme>
    <a:fmtScheme name="acer_temp_PPT_foco_1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a:ln>
              <a:noFill/>
            </a:ln>
            <a:solidFill>
              <a:srgbClr val="000000"/>
            </a:solidFill>
            <a:effectLst/>
            <a:uFillTx/>
            <a:latin typeface="Acer Foco"/>
            <a:ea typeface="Acer Foco"/>
            <a:cs typeface="Acer Foco"/>
            <a:sym typeface="Acer Foco"/>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cer Foco"/>
            <a:ea typeface="Acer Foco"/>
            <a:cs typeface="Acer Foco"/>
            <a:sym typeface="Acer Foc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TotalTime>
  <Words>698</Words>
  <Application>Microsoft Office PowerPoint</Application>
  <PresentationFormat>Widescreen</PresentationFormat>
  <Paragraphs>212</Paragraphs>
  <Slides>13</Slides>
  <Notes>2</Notes>
  <HiddenSlides>0</HiddenSlides>
  <MMClips>0</MMClips>
  <ScaleCrop>false</ScaleCrop>
  <HeadingPairs>
    <vt:vector size="6" baseType="variant">
      <vt:variant>
        <vt:lpstr>Fontes usadas</vt:lpstr>
      </vt:variant>
      <vt:variant>
        <vt:i4>9</vt:i4>
      </vt:variant>
      <vt:variant>
        <vt:lpstr>Tema</vt:lpstr>
      </vt:variant>
      <vt:variant>
        <vt:i4>4</vt:i4>
      </vt:variant>
      <vt:variant>
        <vt:lpstr>Títulos de slides</vt:lpstr>
      </vt:variant>
      <vt:variant>
        <vt:i4>13</vt:i4>
      </vt:variant>
    </vt:vector>
  </HeadingPairs>
  <TitlesOfParts>
    <vt:vector size="26" baseType="lpstr">
      <vt:lpstr>Acer Foco</vt:lpstr>
      <vt:lpstr>Acer Foco Black</vt:lpstr>
      <vt:lpstr>Acer Foco Semibold</vt:lpstr>
      <vt:lpstr>Arial</vt:lpstr>
      <vt:lpstr>Calibri</vt:lpstr>
      <vt:lpstr>Comfortaa</vt:lpstr>
      <vt:lpstr>Comfortaa Light</vt:lpstr>
      <vt:lpstr>Trebuchet MS</vt:lpstr>
      <vt:lpstr>Verdana</vt:lpstr>
      <vt:lpstr>Acer template</vt:lpstr>
      <vt:lpstr>1_Acer template</vt:lpstr>
      <vt:lpstr>2_Acer template</vt:lpstr>
      <vt:lpstr>3_Acer template</vt:lpstr>
      <vt:lpstr>KICK OFF MAGUS PROJECT BR</vt:lpstr>
      <vt:lpstr>Project Information</vt:lpstr>
      <vt:lpstr>Apresentação do PowerPoint</vt:lpstr>
      <vt:lpstr>Apresentação do PowerPoint</vt:lpstr>
      <vt:lpstr>NPI Schedule and  Production Plan</vt:lpstr>
      <vt:lpstr>Apresentação do PowerPoint</vt:lpstr>
      <vt:lpstr>Supplier Strategy</vt:lpstr>
      <vt:lpstr>Material Strategy</vt:lpstr>
      <vt:lpstr>Potential Customers</vt:lpstr>
      <vt:lpstr>Rental and BID’s</vt:lpstr>
      <vt:lpstr>Contac Window</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TRAVELMATE  LOCAL PRODUCTION SIMULATION 2023</dc:title>
  <dc:creator>Teixeira, Andre</dc:creator>
  <cp:lastModifiedBy>Magoga, Luiz</cp:lastModifiedBy>
  <cp:revision>42</cp:revision>
  <dcterms:created xsi:type="dcterms:W3CDTF">2022-11-17T10:04:14Z</dcterms:created>
  <dcterms:modified xsi:type="dcterms:W3CDTF">2023-07-12T16:11:04Z</dcterms:modified>
</cp:coreProperties>
</file>