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16"/>
  </p:handoutMasterIdLst>
  <p:sldIdLst>
    <p:sldId id="289" r:id="rId5"/>
    <p:sldId id="281" r:id="rId6"/>
    <p:sldId id="280" r:id="rId7"/>
    <p:sldId id="279" r:id="rId8"/>
    <p:sldId id="278" r:id="rId9"/>
    <p:sldId id="295" r:id="rId10"/>
    <p:sldId id="276" r:id="rId11"/>
    <p:sldId id="294" r:id="rId12"/>
    <p:sldId id="292" r:id="rId13"/>
    <p:sldId id="293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EB7"/>
    <a:srgbClr val="004587"/>
    <a:srgbClr val="ED8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B2282-E8D1-C06B-41AB-98935FB3AA75}" v="30" dt="2025-05-15T17:17:0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/>
    <p:restoredTop sz="94677"/>
  </p:normalViewPr>
  <p:slideViewPr>
    <p:cSldViewPr snapToGrid="0">
      <p:cViewPr varScale="1">
        <p:scale>
          <a:sx n="56" d="100"/>
          <a:sy n="56" d="100"/>
        </p:scale>
        <p:origin x="11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o Ribeiro" userId="2416bf18-9bf0-4c45-916a-72ce22df868f" providerId="ADAL" clId="{A5D06037-64CD-46B9-A8CA-EB26E89015C7}"/>
    <pc:docChg chg="undo custSel addSld delSld modSld sldOrd addMainMaster delMainMaster modMainMaster">
      <pc:chgData name="Ronaldo Ribeiro" userId="2416bf18-9bf0-4c45-916a-72ce22df868f" providerId="ADAL" clId="{A5D06037-64CD-46B9-A8CA-EB26E89015C7}" dt="2025-02-04T14:45:51.046" v="264"/>
      <pc:docMkLst>
        <pc:docMk/>
      </pc:docMkLst>
      <pc:sldChg chg="ord">
        <pc:chgData name="Ronaldo Ribeiro" userId="2416bf18-9bf0-4c45-916a-72ce22df868f" providerId="ADAL" clId="{A5D06037-64CD-46B9-A8CA-EB26E89015C7}" dt="2025-02-04T13:59:05.248" v="258"/>
        <pc:sldMkLst>
          <pc:docMk/>
          <pc:sldMk cId="3322832003" sldId="276"/>
        </pc:sldMkLst>
      </pc:sldChg>
      <pc:sldChg chg="ord">
        <pc:chgData name="Ronaldo Ribeiro" userId="2416bf18-9bf0-4c45-916a-72ce22df868f" providerId="ADAL" clId="{A5D06037-64CD-46B9-A8CA-EB26E89015C7}" dt="2025-02-04T14:45:51.046" v="264"/>
        <pc:sldMkLst>
          <pc:docMk/>
          <pc:sldMk cId="1065103727" sldId="277"/>
        </pc:sldMkLst>
      </pc:sldChg>
      <pc:sldChg chg="ord">
        <pc:chgData name="Ronaldo Ribeiro" userId="2416bf18-9bf0-4c45-916a-72ce22df868f" providerId="ADAL" clId="{A5D06037-64CD-46B9-A8CA-EB26E89015C7}" dt="2025-02-04T13:58:54.476" v="255"/>
        <pc:sldMkLst>
          <pc:docMk/>
          <pc:sldMk cId="1042592739" sldId="278"/>
        </pc:sldMkLst>
      </pc:sldChg>
      <pc:sldChg chg="ord">
        <pc:chgData name="Ronaldo Ribeiro" userId="2416bf18-9bf0-4c45-916a-72ce22df868f" providerId="ADAL" clId="{A5D06037-64CD-46B9-A8CA-EB26E89015C7}" dt="2025-02-04T13:58:52.566" v="253"/>
        <pc:sldMkLst>
          <pc:docMk/>
          <pc:sldMk cId="1127981601" sldId="279"/>
        </pc:sldMkLst>
      </pc:sldChg>
      <pc:sldChg chg="modSp mod">
        <pc:chgData name="Ronaldo Ribeiro" userId="2416bf18-9bf0-4c45-916a-72ce22df868f" providerId="ADAL" clId="{A5D06037-64CD-46B9-A8CA-EB26E89015C7}" dt="2025-02-03T17:55:41.515" v="0" actId="122"/>
        <pc:sldMkLst>
          <pc:docMk/>
          <pc:sldMk cId="1218902923" sldId="280"/>
        </pc:sldMkLst>
        <pc:spChg chg="mod">
          <ac:chgData name="Ronaldo Ribeiro" userId="2416bf18-9bf0-4c45-916a-72ce22df868f" providerId="ADAL" clId="{A5D06037-64CD-46B9-A8CA-EB26E89015C7}" dt="2025-02-03T17:55:41.515" v="0" actId="122"/>
          <ac:spMkLst>
            <pc:docMk/>
            <pc:sldMk cId="1218902923" sldId="280"/>
            <ac:spMk id="2" creationId="{CF4DD520-40E4-8846-BA8A-AB3BB0A38158}"/>
          </ac:spMkLst>
        </pc:spChg>
      </pc:sldChg>
      <pc:sldChg chg="addSp delSp modSp add del mod">
        <pc:chgData name="Ronaldo Ribeiro" userId="2416bf18-9bf0-4c45-916a-72ce22df868f" providerId="ADAL" clId="{A5D06037-64CD-46B9-A8CA-EB26E89015C7}" dt="2025-02-04T13:58:12.036" v="249" actId="47"/>
        <pc:sldMkLst>
          <pc:docMk/>
          <pc:sldMk cId="1586101041" sldId="290"/>
        </pc:sldMkLst>
        <pc:picChg chg="add del mod">
          <ac:chgData name="Ronaldo Ribeiro" userId="2416bf18-9bf0-4c45-916a-72ce22df868f" providerId="ADAL" clId="{A5D06037-64CD-46B9-A8CA-EB26E89015C7}" dt="2025-02-04T13:49:11.248" v="30" actId="478"/>
          <ac:picMkLst>
            <pc:docMk/>
            <pc:sldMk cId="1586101041" sldId="290"/>
            <ac:picMk id="2" creationId="{B857603B-4C27-ACC8-7D2F-55E345D815E7}"/>
          </ac:picMkLst>
        </pc:picChg>
      </pc:sldChg>
      <pc:sldChg chg="add del">
        <pc:chgData name="Ronaldo Ribeiro" userId="2416bf18-9bf0-4c45-916a-72ce22df868f" providerId="ADAL" clId="{A5D06037-64CD-46B9-A8CA-EB26E89015C7}" dt="2025-02-04T13:58:19.420" v="250" actId="47"/>
        <pc:sldMkLst>
          <pc:docMk/>
          <pc:sldMk cId="3664246835" sldId="291"/>
        </pc:sldMkLst>
      </pc:sldChg>
      <pc:sldChg chg="new">
        <pc:chgData name="Ronaldo Ribeiro" userId="2416bf18-9bf0-4c45-916a-72ce22df868f" providerId="ADAL" clId="{A5D06037-64CD-46B9-A8CA-EB26E89015C7}" dt="2025-02-04T13:49:23.485" v="31" actId="680"/>
        <pc:sldMkLst>
          <pc:docMk/>
          <pc:sldMk cId="560121589" sldId="292"/>
        </pc:sldMkLst>
      </pc:sldChg>
      <pc:sldChg chg="new">
        <pc:chgData name="Ronaldo Ribeiro" userId="2416bf18-9bf0-4c45-916a-72ce22df868f" providerId="ADAL" clId="{A5D06037-64CD-46B9-A8CA-EB26E89015C7}" dt="2025-02-04T13:58:31.505" v="251" actId="680"/>
        <pc:sldMkLst>
          <pc:docMk/>
          <pc:sldMk cId="872144328" sldId="293"/>
        </pc:sldMkLst>
      </pc:sldChg>
      <pc:sldChg chg="new">
        <pc:chgData name="Ronaldo Ribeiro" userId="2416bf18-9bf0-4c45-916a-72ce22df868f" providerId="ADAL" clId="{A5D06037-64CD-46B9-A8CA-EB26E89015C7}" dt="2025-02-04T13:59:03.009" v="256" actId="680"/>
        <pc:sldMkLst>
          <pc:docMk/>
          <pc:sldMk cId="3741205572" sldId="294"/>
        </pc:sldMkLst>
      </pc:sldChg>
      <pc:sldChg chg="new">
        <pc:chgData name="Ronaldo Ribeiro" userId="2416bf18-9bf0-4c45-916a-72ce22df868f" providerId="ADAL" clId="{A5D06037-64CD-46B9-A8CA-EB26E89015C7}" dt="2025-02-04T14:04:05.617" v="262" actId="680"/>
        <pc:sldMkLst>
          <pc:docMk/>
          <pc:sldMk cId="2563011974" sldId="295"/>
        </pc:sldMkLst>
      </pc:sldChg>
      <pc:sldMasterChg chg="addSldLayout modSldLayout sldLayoutOrd">
        <pc:chgData name="Ronaldo Ribeiro" userId="2416bf18-9bf0-4c45-916a-72ce22df868f" providerId="ADAL" clId="{A5D06037-64CD-46B9-A8CA-EB26E89015C7}" dt="2025-02-04T14:03:49.258" v="261"/>
        <pc:sldMasterMkLst>
          <pc:docMk/>
          <pc:sldMasterMk cId="3377453715" sldId="2147483648"/>
        </pc:sldMasterMkLst>
        <pc:sldLayoutChg chg="addSp modSp mod">
          <pc:chgData name="Ronaldo Ribeiro" userId="2416bf18-9bf0-4c45-916a-72ce22df868f" providerId="ADAL" clId="{A5D06037-64CD-46B9-A8CA-EB26E89015C7}" dt="2025-02-04T13:48:40.076" v="29" actId="1038"/>
          <pc:sldLayoutMkLst>
            <pc:docMk/>
            <pc:sldMasterMk cId="3377453715" sldId="2147483648"/>
            <pc:sldLayoutMk cId="1534056819" sldId="2147483655"/>
          </pc:sldLayoutMkLst>
          <pc:picChg chg="add mod">
            <ac:chgData name="Ronaldo Ribeiro" userId="2416bf18-9bf0-4c45-916a-72ce22df868f" providerId="ADAL" clId="{A5D06037-64CD-46B9-A8CA-EB26E89015C7}" dt="2025-02-04T13:47:56.965" v="13" actId="1037"/>
            <ac:picMkLst>
              <pc:docMk/>
              <pc:sldMasterMk cId="3377453715" sldId="2147483648"/>
              <pc:sldLayoutMk cId="1534056819" sldId="2147483655"/>
              <ac:picMk id="5" creationId="{13C55577-CD6E-C229-0BE5-691C8482A13B}"/>
            </ac:picMkLst>
          </pc:picChg>
          <pc:picChg chg="add mod">
            <ac:chgData name="Ronaldo Ribeiro" userId="2416bf18-9bf0-4c45-916a-72ce22df868f" providerId="ADAL" clId="{A5D06037-64CD-46B9-A8CA-EB26E89015C7}" dt="2025-02-04T13:48:40.076" v="29" actId="1038"/>
            <ac:picMkLst>
              <pc:docMk/>
              <pc:sldMasterMk cId="3377453715" sldId="2147483648"/>
              <pc:sldLayoutMk cId="1534056819" sldId="2147483655"/>
              <ac:picMk id="6" creationId="{3D973FB6-61F3-0718-198A-B11476EF1E76}"/>
            </ac:picMkLst>
          </pc:picChg>
        </pc:sldLayoutChg>
        <pc:sldLayoutChg chg="delSp add mod modTransition">
          <pc:chgData name="Ronaldo Ribeiro" userId="2416bf18-9bf0-4c45-916a-72ce22df868f" providerId="ADAL" clId="{A5D06037-64CD-46B9-A8CA-EB26E89015C7}" dt="2025-02-04T13:50:13.043" v="36" actId="478"/>
          <pc:sldLayoutMkLst>
            <pc:docMk/>
            <pc:sldMasterMk cId="3377453715" sldId="2147483648"/>
            <pc:sldLayoutMk cId="616809409" sldId="2147483660"/>
          </pc:sldLayoutMkLst>
          <pc:picChg chg="del">
            <ac:chgData name="Ronaldo Ribeiro" userId="2416bf18-9bf0-4c45-916a-72ce22df868f" providerId="ADAL" clId="{A5D06037-64CD-46B9-A8CA-EB26E89015C7}" dt="2025-02-04T13:50:10.737" v="35" actId="478"/>
            <ac:picMkLst>
              <pc:docMk/>
              <pc:sldMasterMk cId="3377453715" sldId="2147483648"/>
              <pc:sldLayoutMk cId="616809409" sldId="2147483660"/>
              <ac:picMk id="5" creationId="{13C55577-CD6E-C229-0BE5-691C8482A13B}"/>
            </ac:picMkLst>
          </pc:picChg>
          <pc:picChg chg="del">
            <ac:chgData name="Ronaldo Ribeiro" userId="2416bf18-9bf0-4c45-916a-72ce22df868f" providerId="ADAL" clId="{A5D06037-64CD-46B9-A8CA-EB26E89015C7}" dt="2025-02-04T13:50:13.043" v="36" actId="478"/>
            <ac:picMkLst>
              <pc:docMk/>
              <pc:sldMasterMk cId="3377453715" sldId="2147483648"/>
              <pc:sldLayoutMk cId="616809409" sldId="2147483660"/>
              <ac:picMk id="6" creationId="{3D973FB6-61F3-0718-198A-B11476EF1E76}"/>
            </ac:picMkLst>
          </pc:picChg>
        </pc:sldLayoutChg>
        <pc:sldLayoutChg chg="addSp delSp modSp add mod modTransition">
          <pc:chgData name="Ronaldo Ribeiro" userId="2416bf18-9bf0-4c45-916a-72ce22df868f" providerId="ADAL" clId="{A5D06037-64CD-46B9-A8CA-EB26E89015C7}" dt="2025-02-04T13:51:38.277" v="43" actId="1076"/>
          <pc:sldLayoutMkLst>
            <pc:docMk/>
            <pc:sldMasterMk cId="3377453715" sldId="2147483648"/>
            <pc:sldLayoutMk cId="1557597128" sldId="2147483661"/>
          </pc:sldLayoutMkLst>
          <pc:picChg chg="del">
            <ac:chgData name="Ronaldo Ribeiro" userId="2416bf18-9bf0-4c45-916a-72ce22df868f" providerId="ADAL" clId="{A5D06037-64CD-46B9-A8CA-EB26E89015C7}" dt="2025-02-04T13:50:35.112" v="38" actId="478"/>
            <ac:picMkLst>
              <pc:docMk/>
              <pc:sldMasterMk cId="3377453715" sldId="2147483648"/>
              <pc:sldLayoutMk cId="1557597128" sldId="2147483661"/>
              <ac:picMk id="5" creationId="{13C55577-CD6E-C229-0BE5-691C8482A13B}"/>
            </ac:picMkLst>
          </pc:picChg>
          <pc:picChg chg="add mod">
            <ac:chgData name="Ronaldo Ribeiro" userId="2416bf18-9bf0-4c45-916a-72ce22df868f" providerId="ADAL" clId="{A5D06037-64CD-46B9-A8CA-EB26E89015C7}" dt="2025-02-04T13:51:38.277" v="43" actId="1076"/>
            <ac:picMkLst>
              <pc:docMk/>
              <pc:sldMasterMk cId="3377453715" sldId="2147483648"/>
              <pc:sldLayoutMk cId="1557597128" sldId="2147483661"/>
              <ac:picMk id="7" creationId="{D8AF42D3-9FE5-E120-57E7-788DF0C7DE39}"/>
            </ac:picMkLst>
          </pc:picChg>
        </pc:sldLayoutChg>
        <pc:sldLayoutChg chg="add mod modTransition">
          <pc:chgData name="Ronaldo Ribeiro" userId="2416bf18-9bf0-4c45-916a-72ce22df868f" providerId="ADAL" clId="{A5D06037-64CD-46B9-A8CA-EB26E89015C7}" dt="2025-02-04T13:50:46.626" v="40" actId="2890"/>
          <pc:sldLayoutMkLst>
            <pc:docMk/>
            <pc:sldMasterMk cId="3377453715" sldId="2147483648"/>
            <pc:sldLayoutMk cId="1683824668" sldId="2147483662"/>
          </pc:sldLayoutMkLst>
        </pc:sldLayoutChg>
        <pc:sldLayoutChg chg="addSp delSp modSp add mod modTransition">
          <pc:chgData name="Ronaldo Ribeiro" userId="2416bf18-9bf0-4c45-916a-72ce22df868f" providerId="ADAL" clId="{A5D06037-64CD-46B9-A8CA-EB26E89015C7}" dt="2025-02-04T13:54:25.212" v="236" actId="1036"/>
          <pc:sldLayoutMkLst>
            <pc:docMk/>
            <pc:sldMasterMk cId="3377453715" sldId="2147483648"/>
            <pc:sldLayoutMk cId="1621929386" sldId="2147483663"/>
          </pc:sldLayoutMkLst>
          <pc:picChg chg="add mod modCrop">
            <ac:chgData name="Ronaldo Ribeiro" userId="2416bf18-9bf0-4c45-916a-72ce22df868f" providerId="ADAL" clId="{A5D06037-64CD-46B9-A8CA-EB26E89015C7}" dt="2025-02-04T13:54:08.591" v="191" actId="1076"/>
            <ac:picMkLst>
              <pc:docMk/>
              <pc:sldMasterMk cId="3377453715" sldId="2147483648"/>
              <pc:sldLayoutMk cId="1621929386" sldId="2147483663"/>
              <ac:picMk id="5" creationId="{FD23B06D-557B-A96A-0F9B-17E4AC8C19EC}"/>
            </ac:picMkLst>
          </pc:picChg>
          <pc:picChg chg="mod">
            <ac:chgData name="Ronaldo Ribeiro" userId="2416bf18-9bf0-4c45-916a-72ce22df868f" providerId="ADAL" clId="{A5D06037-64CD-46B9-A8CA-EB26E89015C7}" dt="2025-02-04T13:54:25.212" v="236" actId="1036"/>
            <ac:picMkLst>
              <pc:docMk/>
              <pc:sldMasterMk cId="3377453715" sldId="2147483648"/>
              <pc:sldLayoutMk cId="1621929386" sldId="2147483663"/>
              <ac:picMk id="6" creationId="{3D973FB6-61F3-0718-198A-B11476EF1E76}"/>
            </ac:picMkLst>
          </pc:picChg>
          <pc:picChg chg="del">
            <ac:chgData name="Ronaldo Ribeiro" userId="2416bf18-9bf0-4c45-916a-72ce22df868f" providerId="ADAL" clId="{A5D06037-64CD-46B9-A8CA-EB26E89015C7}" dt="2025-02-04T13:53:13.145" v="45" actId="478"/>
            <ac:picMkLst>
              <pc:docMk/>
              <pc:sldMasterMk cId="3377453715" sldId="2147483648"/>
              <pc:sldLayoutMk cId="1621929386" sldId="2147483663"/>
              <ac:picMk id="7" creationId="{D8AF42D3-9FE5-E120-57E7-788DF0C7DE39}"/>
            </ac:picMkLst>
          </pc:picChg>
        </pc:sldLayoutChg>
        <pc:sldLayoutChg chg="addSp modSp add mod ord modTransition">
          <pc:chgData name="Ronaldo Ribeiro" userId="2416bf18-9bf0-4c45-916a-72ce22df868f" providerId="ADAL" clId="{A5D06037-64CD-46B9-A8CA-EB26E89015C7}" dt="2025-02-04T13:55:39.933" v="241" actId="20578"/>
          <pc:sldLayoutMkLst>
            <pc:docMk/>
            <pc:sldMasterMk cId="3377453715" sldId="2147483648"/>
            <pc:sldLayoutMk cId="1615714290" sldId="2147483664"/>
          </pc:sldLayoutMkLst>
          <pc:picChg chg="add mod">
            <ac:chgData name="Ronaldo Ribeiro" userId="2416bf18-9bf0-4c45-916a-72ce22df868f" providerId="ADAL" clId="{A5D06037-64CD-46B9-A8CA-EB26E89015C7}" dt="2025-02-04T13:55:31.855" v="240" actId="962"/>
            <ac:picMkLst>
              <pc:docMk/>
              <pc:sldMasterMk cId="3377453715" sldId="2147483648"/>
              <pc:sldLayoutMk cId="1615714290" sldId="2147483664"/>
              <ac:picMk id="5" creationId="{1E599971-A3D9-2158-70FB-096CF0702F9F}"/>
            </ac:picMkLst>
          </pc:picChg>
        </pc:sldLayoutChg>
        <pc:sldLayoutChg chg="addSp delSp modSp add mod modTransition">
          <pc:chgData name="Ronaldo Ribeiro" userId="2416bf18-9bf0-4c45-916a-72ce22df868f" providerId="ADAL" clId="{A5D06037-64CD-46B9-A8CA-EB26E89015C7}" dt="2025-02-04T13:56:40.831" v="244"/>
          <pc:sldLayoutMkLst>
            <pc:docMk/>
            <pc:sldMasterMk cId="3377453715" sldId="2147483648"/>
            <pc:sldLayoutMk cId="3844668376" sldId="2147483665"/>
          </pc:sldLayoutMkLst>
          <pc:picChg chg="del">
            <ac:chgData name="Ronaldo Ribeiro" userId="2416bf18-9bf0-4c45-916a-72ce22df868f" providerId="ADAL" clId="{A5D06037-64CD-46B9-A8CA-EB26E89015C7}" dt="2025-02-04T13:56:39.897" v="243" actId="478"/>
            <ac:picMkLst>
              <pc:docMk/>
              <pc:sldMasterMk cId="3377453715" sldId="2147483648"/>
              <pc:sldLayoutMk cId="3844668376" sldId="2147483665"/>
              <ac:picMk id="5" creationId="{1E599971-A3D9-2158-70FB-096CF0702F9F}"/>
            </ac:picMkLst>
          </pc:picChg>
          <pc:picChg chg="add mod">
            <ac:chgData name="Ronaldo Ribeiro" userId="2416bf18-9bf0-4c45-916a-72ce22df868f" providerId="ADAL" clId="{A5D06037-64CD-46B9-A8CA-EB26E89015C7}" dt="2025-02-04T13:56:40.831" v="244"/>
            <ac:picMkLst>
              <pc:docMk/>
              <pc:sldMasterMk cId="3377453715" sldId="2147483648"/>
              <pc:sldLayoutMk cId="3844668376" sldId="2147483665"/>
              <ac:picMk id="6" creationId="{CAA51FFE-B9E7-128A-9733-FB9570E039AB}"/>
            </ac:picMkLst>
          </pc:picChg>
        </pc:sldLayoutChg>
        <pc:sldLayoutChg chg="addSp delSp modSp add mod modTransition">
          <pc:chgData name="Ronaldo Ribeiro" userId="2416bf18-9bf0-4c45-916a-72ce22df868f" providerId="ADAL" clId="{A5D06037-64CD-46B9-A8CA-EB26E89015C7}" dt="2025-02-04T13:57:33.272" v="248" actId="1076"/>
          <pc:sldLayoutMkLst>
            <pc:docMk/>
            <pc:sldMasterMk cId="3377453715" sldId="2147483648"/>
            <pc:sldLayoutMk cId="2083997007" sldId="2147483666"/>
          </pc:sldLayoutMkLst>
          <pc:picChg chg="add mod">
            <ac:chgData name="Ronaldo Ribeiro" userId="2416bf18-9bf0-4c45-916a-72ce22df868f" providerId="ADAL" clId="{A5D06037-64CD-46B9-A8CA-EB26E89015C7}" dt="2025-02-04T13:57:33.272" v="248" actId="1076"/>
            <ac:picMkLst>
              <pc:docMk/>
              <pc:sldMasterMk cId="3377453715" sldId="2147483648"/>
              <pc:sldLayoutMk cId="2083997007" sldId="2147483666"/>
              <ac:picMk id="5" creationId="{458263DB-EA7E-2D75-66C0-22B86562DFD9}"/>
            </ac:picMkLst>
          </pc:picChg>
          <pc:picChg chg="del">
            <ac:chgData name="Ronaldo Ribeiro" userId="2416bf18-9bf0-4c45-916a-72ce22df868f" providerId="ADAL" clId="{A5D06037-64CD-46B9-A8CA-EB26E89015C7}" dt="2025-02-04T13:57:29.508" v="247" actId="478"/>
            <ac:picMkLst>
              <pc:docMk/>
              <pc:sldMasterMk cId="3377453715" sldId="2147483648"/>
              <pc:sldLayoutMk cId="2083997007" sldId="2147483666"/>
              <ac:picMk id="6" creationId="{CAA51FFE-B9E7-128A-9733-FB9570E039AB}"/>
            </ac:picMkLst>
          </pc:picChg>
        </pc:sldLayoutChg>
        <pc:sldLayoutChg chg="addSp delSp modSp add mod modTransition">
          <pc:chgData name="Ronaldo Ribeiro" userId="2416bf18-9bf0-4c45-916a-72ce22df868f" providerId="ADAL" clId="{A5D06037-64CD-46B9-A8CA-EB26E89015C7}" dt="2025-02-04T14:03:49.258" v="261"/>
          <pc:sldLayoutMkLst>
            <pc:docMk/>
            <pc:sldMasterMk cId="3377453715" sldId="2147483648"/>
            <pc:sldLayoutMk cId="1845335880" sldId="2147483667"/>
          </pc:sldLayoutMkLst>
          <pc:spChg chg="mod">
            <ac:chgData name="Ronaldo Ribeiro" userId="2416bf18-9bf0-4c45-916a-72ce22df868f" providerId="ADAL" clId="{A5D06037-64CD-46B9-A8CA-EB26E89015C7}" dt="2025-02-04T14:03:49.258" v="261"/>
            <ac:spMkLst>
              <pc:docMk/>
              <pc:sldMasterMk cId="3377453715" sldId="2147483648"/>
              <pc:sldLayoutMk cId="1845335880" sldId="2147483667"/>
              <ac:spMk id="10" creationId="{122112DB-3771-3546-4914-BBFAC497AC0C}"/>
            </ac:spMkLst>
          </pc:spChg>
          <pc:spChg chg="mod">
            <ac:chgData name="Ronaldo Ribeiro" userId="2416bf18-9bf0-4c45-916a-72ce22df868f" providerId="ADAL" clId="{A5D06037-64CD-46B9-A8CA-EB26E89015C7}" dt="2025-02-04T14:03:49.258" v="261"/>
            <ac:spMkLst>
              <pc:docMk/>
              <pc:sldMasterMk cId="3377453715" sldId="2147483648"/>
              <pc:sldLayoutMk cId="1845335880" sldId="2147483667"/>
              <ac:spMk id="11" creationId="{37F6D2A2-6920-6773-BDD3-AF1EB60E7764}"/>
            </ac:spMkLst>
          </pc:spChg>
          <pc:spChg chg="mod">
            <ac:chgData name="Ronaldo Ribeiro" userId="2416bf18-9bf0-4c45-916a-72ce22df868f" providerId="ADAL" clId="{A5D06037-64CD-46B9-A8CA-EB26E89015C7}" dt="2025-02-04T14:03:49.258" v="261"/>
            <ac:spMkLst>
              <pc:docMk/>
              <pc:sldMasterMk cId="3377453715" sldId="2147483648"/>
              <pc:sldLayoutMk cId="1845335880" sldId="2147483667"/>
              <ac:spMk id="12" creationId="{6E2A0704-9985-17B0-1C92-A4731A290CF0}"/>
            </ac:spMkLst>
          </pc:spChg>
          <pc:grpChg chg="add mod">
            <ac:chgData name="Ronaldo Ribeiro" userId="2416bf18-9bf0-4c45-916a-72ce22df868f" providerId="ADAL" clId="{A5D06037-64CD-46B9-A8CA-EB26E89015C7}" dt="2025-02-04T14:03:49.258" v="261"/>
            <ac:grpSpMkLst>
              <pc:docMk/>
              <pc:sldMasterMk cId="3377453715" sldId="2147483648"/>
              <pc:sldLayoutMk cId="1845335880" sldId="2147483667"/>
              <ac:grpSpMk id="6" creationId="{78116173-F7C1-CD39-EEE6-784652351787}"/>
            </ac:grpSpMkLst>
          </pc:grpChg>
          <pc:grpChg chg="mod">
            <ac:chgData name="Ronaldo Ribeiro" userId="2416bf18-9bf0-4c45-916a-72ce22df868f" providerId="ADAL" clId="{A5D06037-64CD-46B9-A8CA-EB26E89015C7}" dt="2025-02-04T14:03:49.258" v="261"/>
            <ac:grpSpMkLst>
              <pc:docMk/>
              <pc:sldMasterMk cId="3377453715" sldId="2147483648"/>
              <pc:sldLayoutMk cId="1845335880" sldId="2147483667"/>
              <ac:grpSpMk id="8" creationId="{82CB3798-2B5D-2039-FB41-E29A2CCC6ED6}"/>
            </ac:grpSpMkLst>
          </pc:grpChg>
          <pc:picChg chg="del">
            <ac:chgData name="Ronaldo Ribeiro" userId="2416bf18-9bf0-4c45-916a-72ce22df868f" providerId="ADAL" clId="{A5D06037-64CD-46B9-A8CA-EB26E89015C7}" dt="2025-02-04T14:03:47.538" v="260" actId="478"/>
            <ac:picMkLst>
              <pc:docMk/>
              <pc:sldMasterMk cId="3377453715" sldId="2147483648"/>
              <pc:sldLayoutMk cId="1845335880" sldId="2147483667"/>
              <ac:picMk id="5" creationId="{458263DB-EA7E-2D75-66C0-22B86562DFD9}"/>
            </ac:picMkLst>
          </pc:picChg>
          <pc:picChg chg="mod">
            <ac:chgData name="Ronaldo Ribeiro" userId="2416bf18-9bf0-4c45-916a-72ce22df868f" providerId="ADAL" clId="{A5D06037-64CD-46B9-A8CA-EB26E89015C7}" dt="2025-02-04T14:03:49.258" v="261"/>
            <ac:picMkLst>
              <pc:docMk/>
              <pc:sldMasterMk cId="3377453715" sldId="2147483648"/>
              <pc:sldLayoutMk cId="1845335880" sldId="2147483667"/>
              <ac:picMk id="7" creationId="{CE1A30D0-9DF4-98BD-971E-EC7F04DAC01D}"/>
            </ac:picMkLst>
          </pc:picChg>
          <pc:picChg chg="mod">
            <ac:chgData name="Ronaldo Ribeiro" userId="2416bf18-9bf0-4c45-916a-72ce22df868f" providerId="ADAL" clId="{A5D06037-64CD-46B9-A8CA-EB26E89015C7}" dt="2025-02-04T14:03:49.258" v="261"/>
            <ac:picMkLst>
              <pc:docMk/>
              <pc:sldMasterMk cId="3377453715" sldId="2147483648"/>
              <pc:sldLayoutMk cId="1845335880" sldId="2147483667"/>
              <ac:picMk id="9" creationId="{1EC0AC1E-64B1-3C8F-93C1-6C7A075466A2}"/>
            </ac:picMkLst>
          </pc:picChg>
        </pc:sldLayoutChg>
      </pc:sldMasterChg>
      <pc:sldMasterChg chg="new del mod addSldLayout delSldLayout">
        <pc:chgData name="Ronaldo Ribeiro" userId="2416bf18-9bf0-4c45-916a-72ce22df868f" providerId="ADAL" clId="{A5D06037-64CD-46B9-A8CA-EB26E89015C7}" dt="2025-02-04T13:49:58.624" v="33" actId="6938"/>
        <pc:sldMasterMkLst>
          <pc:docMk/>
          <pc:sldMasterMk cId="3934144030" sldId="2147483660"/>
        </pc:sldMasterMkLst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3574942033" sldId="2147483661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1421101391" sldId="2147483662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3026152745" sldId="2147483663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578094109" sldId="2147483664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3548925526" sldId="2147483665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681048311" sldId="2147483666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2994554926" sldId="2147483667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3817630692" sldId="2147483668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1474213759" sldId="2147483669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1310365477" sldId="2147483670"/>
          </pc:sldLayoutMkLst>
        </pc:sldLayoutChg>
        <pc:sldLayoutChg chg="new del replId">
          <pc:chgData name="Ronaldo Ribeiro" userId="2416bf18-9bf0-4c45-916a-72ce22df868f" providerId="ADAL" clId="{A5D06037-64CD-46B9-A8CA-EB26E89015C7}" dt="2025-02-04T13:49:58.624" v="33" actId="6938"/>
          <pc:sldLayoutMkLst>
            <pc:docMk/>
            <pc:sldMasterMk cId="3934144030" sldId="2147483660"/>
            <pc:sldLayoutMk cId="861905885" sldId="2147483671"/>
          </pc:sldLayoutMkLst>
        </pc:sldLayoutChg>
      </pc:sldMasterChg>
    </pc:docChg>
  </pc:docChgLst>
  <pc:docChgLst>
    <pc:chgData name="Francini Schoepping" userId="S::francini@sc.senac.br::fd75244b-d9af-4ffd-826a-1add9668ec8e" providerId="AD" clId="Web-{313B2282-E8D1-C06B-41AB-98935FB3AA75}"/>
    <pc:docChg chg="modSld">
      <pc:chgData name="Francini Schoepping" userId="S::francini@sc.senac.br::fd75244b-d9af-4ffd-826a-1add9668ec8e" providerId="AD" clId="Web-{313B2282-E8D1-C06B-41AB-98935FB3AA75}" dt="2025-05-15T17:17:08.083" v="13" actId="20577"/>
      <pc:docMkLst>
        <pc:docMk/>
      </pc:docMkLst>
      <pc:sldChg chg="modSp">
        <pc:chgData name="Francini Schoepping" userId="S::francini@sc.senac.br::fd75244b-d9af-4ffd-826a-1add9668ec8e" providerId="AD" clId="Web-{313B2282-E8D1-C06B-41AB-98935FB3AA75}" dt="2025-05-15T17:17:08.083" v="13" actId="20577"/>
        <pc:sldMkLst>
          <pc:docMk/>
          <pc:sldMk cId="2886968134" sldId="289"/>
        </pc:sldMkLst>
        <pc:spChg chg="mod">
          <ac:chgData name="Francini Schoepping" userId="S::francini@sc.senac.br::fd75244b-d9af-4ffd-826a-1add9668ec8e" providerId="AD" clId="Web-{313B2282-E8D1-C06B-41AB-98935FB3AA75}" dt="2025-05-15T17:17:08.083" v="13" actId="20577"/>
          <ac:spMkLst>
            <pc:docMk/>
            <pc:sldMk cId="2886968134" sldId="289"/>
            <ac:spMk id="4" creationId="{3A159A1B-B86A-69DE-A0E2-AE486FABE7E3}"/>
          </ac:spMkLst>
        </pc:spChg>
      </pc:sldChg>
    </pc:docChg>
  </pc:docChgLst>
  <pc:docChgLst>
    <pc:chgData clId="Web-{313B2282-E8D1-C06B-41AB-98935FB3AA75}"/>
    <pc:docChg chg="modSld">
      <pc:chgData name="" userId="" providerId="" clId="Web-{313B2282-E8D1-C06B-41AB-98935FB3AA75}" dt="2025-05-15T17:15:53.284" v="0" actId="20577"/>
      <pc:docMkLst>
        <pc:docMk/>
      </pc:docMkLst>
      <pc:sldChg chg="modSp">
        <pc:chgData name="" userId="" providerId="" clId="Web-{313B2282-E8D1-C06B-41AB-98935FB3AA75}" dt="2025-05-15T17:15:53.284" v="0" actId="20577"/>
        <pc:sldMkLst>
          <pc:docMk/>
          <pc:sldMk cId="2886968134" sldId="289"/>
        </pc:sldMkLst>
        <pc:spChg chg="mod">
          <ac:chgData name="" userId="" providerId="" clId="Web-{313B2282-E8D1-C06B-41AB-98935FB3AA75}" dt="2025-05-15T17:15:53.284" v="0" actId="20577"/>
          <ac:spMkLst>
            <pc:docMk/>
            <pc:sldMk cId="2886968134" sldId="289"/>
            <ac:spMk id="4" creationId="{3A159A1B-B86A-69DE-A0E2-AE486FABE7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53A6280-3377-6791-2985-335BBC254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AFBB3F-364E-A94D-9FBB-957EC8206C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6AD33-215F-45EC-B21E-31F839017293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A49E57-2F68-6B4B-457E-AFD07607A7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6443D6-C9B7-B6E9-D823-B914615DFC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65CAB-846E-4954-AF05-01803A1B42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197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8FFF4-AC38-B2D1-01F4-29ECCF66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CA8F1E-73BC-699F-0C31-98A1A83B5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39ED61-22FC-F79F-F887-C103C60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9E209D-94EF-5E9E-359A-AC436C8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59952-C7EA-F6A7-2424-76D609BB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9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D973FB6-61F3-0718-198A-B11476EF1E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035365" y="-427010"/>
            <a:ext cx="2183655" cy="1763166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D23B06D-557B-A96A-0F9B-17E4AC8C19EC}"/>
              </a:ext>
            </a:extLst>
          </p:cNvPr>
          <p:cNvPicPr/>
          <p:nvPr userDrawn="1"/>
        </p:nvPicPr>
        <p:blipFill>
          <a:blip r:embed="rId3"/>
          <a:srcRect l="40184" t="43639" r="18318" b="15431"/>
          <a:stretch/>
        </p:blipFill>
        <p:spPr>
          <a:xfrm>
            <a:off x="9346019" y="4051004"/>
            <a:ext cx="2845981" cy="280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Uma imagem contendo Interface gráfica do usuário">
            <a:extLst>
              <a:ext uri="{FF2B5EF4-FFF2-40B4-BE49-F238E27FC236}">
                <a16:creationId xmlns:a16="http://schemas.microsoft.com/office/drawing/2014/main" id="{1E599971-A3D9-2158-70FB-096CF0702F9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CAA51FFE-B9E7-128A-9733-FB9570E039A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8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458263DB-EA7E-2D75-66C0-22B86562DFD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97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8116173-F7C1-CD39-EEE6-784652351787}"/>
              </a:ext>
            </a:extLst>
          </p:cNvPr>
          <p:cNvGrpSpPr/>
          <p:nvPr userDrawn="1"/>
        </p:nvGrpSpPr>
        <p:grpSpPr>
          <a:xfrm>
            <a:off x="0" y="0"/>
            <a:ext cx="12192000" cy="7160430"/>
            <a:chOff x="0" y="0"/>
            <a:chExt cx="12192000" cy="716043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E1A30D0-9DF4-98BD-971E-EC7F04D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2CB3798-2B5D-2039-FB41-E29A2CCC6ED6}"/>
                </a:ext>
              </a:extLst>
            </p:cNvPr>
            <p:cNvGrpSpPr/>
            <p:nvPr/>
          </p:nvGrpSpPr>
          <p:grpSpPr>
            <a:xfrm>
              <a:off x="811530" y="257701"/>
              <a:ext cx="11380470" cy="6600300"/>
              <a:chOff x="811530" y="0"/>
              <a:chExt cx="11380470" cy="6857999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122112DB-3771-3546-4914-BBFAC497AC0C}"/>
                  </a:ext>
                </a:extLst>
              </p:cNvPr>
              <p:cNvSpPr/>
              <p:nvPr/>
            </p:nvSpPr>
            <p:spPr>
              <a:xfrm>
                <a:off x="811530" y="5397264"/>
                <a:ext cx="11380470" cy="1460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37F6D2A2-6920-6773-BDD3-AF1EB60E7764}"/>
                  </a:ext>
                </a:extLst>
              </p:cNvPr>
              <p:cNvSpPr/>
              <p:nvPr/>
            </p:nvSpPr>
            <p:spPr>
              <a:xfrm>
                <a:off x="9601381" y="0"/>
                <a:ext cx="2590619" cy="1460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6E2A0704-9985-17B0-1C92-A4731A290CF0}"/>
                  </a:ext>
                </a:extLst>
              </p:cNvPr>
              <p:cNvSpPr/>
              <p:nvPr/>
            </p:nvSpPr>
            <p:spPr>
              <a:xfrm>
                <a:off x="811530" y="0"/>
                <a:ext cx="11380469" cy="685799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pic>
          <p:nvPicPr>
            <p:cNvPr id="9" name="Imagem 8" descr="Logotipo&#10;&#10;Descrição gerada automaticamente">
              <a:extLst>
                <a:ext uri="{FF2B5EF4-FFF2-40B4-BE49-F238E27FC236}">
                  <a16:creationId xmlns:a16="http://schemas.microsoft.com/office/drawing/2014/main" id="{1EC0AC1E-64B1-3C8F-93C1-6C7A075466A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008345" y="5397264"/>
              <a:ext cx="2183655" cy="17631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533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80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8361-0585-0D69-053E-4F1815E5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91D7E-12A5-54CF-9E41-615D0F07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A05EC-43AB-366E-5C96-7E8646152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11A5AF-D789-3638-73BD-4D15E259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0C662-CAA6-DF5F-D54E-A58F6889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7441D-D570-B631-CE6B-D2762BF2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74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1516A-B2BF-5BDA-7D7D-5B10C61A3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8D4247D-065D-B0C8-AC3C-0D4CEB411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81BC23-AC7C-2F94-3536-2A519231F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64A9F-0E27-4B01-8461-C4FEFFB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621DF2-4623-BEB3-758F-10CDAF8D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8DF0E7-D424-3138-9C30-17209F8A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BBA5F-C29B-1BEB-3CC9-CE69F912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E7D9F1-890F-D10B-D5E9-D8EFAFB8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EEE82-D47B-19A7-A644-BEB74408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EDA70-A5C6-792C-090B-C09291A4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3962F-8959-C675-7F53-8590DC56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59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1BAEEC-CCB6-845E-194E-8863A6CE6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AA8BF5-C0B5-AC99-FA76-125F42432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5780E-306B-F2CD-AED6-D8D5CD2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419E5-3DCE-C66E-F211-861B077B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C68F9-B669-7551-8937-092E3F28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3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F969-46FE-DF99-59FB-7DD97D05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1B2BDB-6898-96BF-02E3-247D6E7D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ED890-9B92-82CD-C6D1-F954B3D2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F8C4B-C1CA-CB3C-91F8-603780DB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5B09B-A165-2266-4D18-2602E3D0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181D-9E75-9C85-53AD-3DEEC564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D190E-1679-C5BC-F5F6-E20C50D3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06760-63E7-6248-B4A2-007C8A4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AA3129-F8B7-7CEC-1F59-32F8C689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46095-1343-A538-1B28-67CB823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4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F3AFA-93EC-7F13-0CBF-9E69537B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5CE4D4-BD6B-AE2D-42E2-1B09F8031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5E22F9-236A-48EE-BBBC-13304C89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61304A-5F02-1CC0-CAEC-F83257B1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2500C-D102-3B74-B50D-D744A433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630D35-FF5F-3451-077B-CD925F86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99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3DD6C-AA5A-EC04-211B-9E870C3D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1E0037-4720-CC50-5D7C-08C4F5E8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3110BC-E3B3-916B-5020-381336F0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9BAF80-929A-48AF-12BE-D1AF067E3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CF1372-F183-969C-7CB2-3574F2E7C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065F3D-CE13-501A-CED5-7DD07DC0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CAFE46-E855-88EC-A777-E10E3302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271337-0627-2E30-7531-7D33F9B5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6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D888E-A87A-9FB2-07B2-2C165DB7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AE06BF-972B-7A41-7888-3C1F879C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B6EA9F-D9A1-F078-6873-087E4768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C1305B-B3E1-27B1-36FA-5D23D7D7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C55577-CD6E-C229-0BE5-691C8482A1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6407" y="-10633"/>
            <a:ext cx="2706859" cy="2743438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D973FB6-61F3-0718-198A-B11476EF1E76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10104042" y="5582898"/>
            <a:ext cx="2183655" cy="17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5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D973FB6-61F3-0718-198A-B11476EF1E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104042" y="5582898"/>
            <a:ext cx="2183655" cy="1763166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D8AF42D3-9FE5-E120-57E7-788DF0C7DE39}"/>
              </a:ext>
            </a:extLst>
          </p:cNvPr>
          <p:cNvPicPr/>
          <p:nvPr userDrawn="1"/>
        </p:nvPicPr>
        <p:blipFill>
          <a:blip r:embed="rId3"/>
          <a:srcRect l="21967" t="19050" r="38683" b="42569"/>
          <a:stretch/>
        </p:blipFill>
        <p:spPr>
          <a:xfrm rot="16200000">
            <a:off x="-33207" y="4266800"/>
            <a:ext cx="2698609" cy="26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9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B2BDAD-6B54-B772-47EF-D4A352D0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7CCCFA-9BCD-BCD1-477D-D5459093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C416D-3A97-E9D1-DA82-154B8606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3D973FB6-61F3-0718-198A-B11476EF1E7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104042" y="5582898"/>
            <a:ext cx="2183655" cy="1763166"/>
          </a:xfrm>
          <a:prstGeom prst="rect">
            <a:avLst/>
          </a:prstGeom>
        </p:spPr>
      </p:pic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D8AF42D3-9FE5-E120-57E7-788DF0C7DE39}"/>
              </a:ext>
            </a:extLst>
          </p:cNvPr>
          <p:cNvPicPr/>
          <p:nvPr userDrawn="1"/>
        </p:nvPicPr>
        <p:blipFill>
          <a:blip r:embed="rId3"/>
          <a:srcRect l="21967" t="19050" r="38683" b="42569"/>
          <a:stretch/>
        </p:blipFill>
        <p:spPr>
          <a:xfrm>
            <a:off x="-46850" y="-1"/>
            <a:ext cx="2698609" cy="26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EAF0EE-356F-F5C1-9039-0AE5841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90F5B0-0534-52B6-A4B8-86316E7B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543FF-DF5D-E6DA-ACC1-F4AD7474E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5476F-FA3C-B14B-BA71-5C5EE7E939C0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9FFB4-ADCC-B9BE-F26C-68055D8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3670B-6838-E12F-4ECB-76B41A713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F357F-17E1-8B4A-9855-39FFEC3A4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0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7229-2D7F-1A43-0744-67CAD7FAC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A74BB53-FED6-7A2F-EAC2-EEF7A6F38A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159A1B-B86A-69DE-A0E2-AE486FABE7E3}"/>
              </a:ext>
            </a:extLst>
          </p:cNvPr>
          <p:cNvSpPr txBox="1"/>
          <p:nvPr/>
        </p:nvSpPr>
        <p:spPr>
          <a:xfrm>
            <a:off x="2034540" y="3211834"/>
            <a:ext cx="932687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haroni"/>
                <a:cs typeface="Aharoni"/>
              </a:rPr>
              <a:t>Título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C70F0BE-A76B-0617-A884-CFFCBBAA3A5F}"/>
              </a:ext>
            </a:extLst>
          </p:cNvPr>
          <p:cNvSpPr txBox="1"/>
          <p:nvPr/>
        </p:nvSpPr>
        <p:spPr>
          <a:xfrm>
            <a:off x="2137410" y="4377061"/>
            <a:ext cx="9326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Autor(es)</a:t>
            </a:r>
          </a:p>
        </p:txBody>
      </p:sp>
    </p:spTree>
    <p:extLst>
      <p:ext uri="{BB962C8B-B14F-4D97-AF65-F5344CB8AC3E}">
        <p14:creationId xmlns:p14="http://schemas.microsoft.com/office/powerpoint/2010/main" val="2886968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14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E08FCE8-57EC-F570-06CF-11CB04A3ED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9D4AE6D-45B4-A6B0-FEE7-988963E9AE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804932-C08B-7886-5A4D-31EC4F698C2C}"/>
              </a:ext>
            </a:extLst>
          </p:cNvPr>
          <p:cNvSpPr txBox="1"/>
          <p:nvPr/>
        </p:nvSpPr>
        <p:spPr>
          <a:xfrm>
            <a:off x="1428750" y="2550523"/>
            <a:ext cx="932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Desafiar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e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impactar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pessoas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de modo que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percebam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que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sua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trajetória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pode</a:t>
            </a:r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 ser </a:t>
            </a:r>
            <a:r>
              <a:rPr lang="en-US" sz="4000" b="1" dirty="0" err="1">
                <a:solidFill>
                  <a:schemeClr val="bg1"/>
                </a:solidFill>
                <a:latin typeface="Aptos" panose="020B0004020202020204" pitchFamily="34" charset="0"/>
                <a:ea typeface="Arial Nova Bold Italics"/>
                <a:cs typeface="Arial Nova Bold Italics"/>
                <a:sym typeface="Arial Nova Bold Italics"/>
              </a:rPr>
              <a:t>diferente</a:t>
            </a:r>
            <a:endParaRPr lang="en-US" sz="4000" b="1" dirty="0">
              <a:solidFill>
                <a:schemeClr val="bg1"/>
              </a:solidFill>
              <a:latin typeface="Aptos" panose="020B0004020202020204" pitchFamily="34" charset="0"/>
              <a:ea typeface="Arial Nova Bold Italics"/>
              <a:cs typeface="Arial Nova Bold Italics"/>
              <a:sym typeface="Arial Nova Bold Italics"/>
            </a:endParaRPr>
          </a:p>
        </p:txBody>
      </p:sp>
    </p:spTree>
    <p:extLst>
      <p:ext uri="{BB962C8B-B14F-4D97-AF65-F5344CB8AC3E}">
        <p14:creationId xmlns:p14="http://schemas.microsoft.com/office/powerpoint/2010/main" val="35304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34786BDF-F362-9503-01C7-014010DEB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DD520-40E4-8846-BA8A-AB3BB0A38158}"/>
              </a:ext>
            </a:extLst>
          </p:cNvPr>
          <p:cNvSpPr txBox="1"/>
          <p:nvPr/>
        </p:nvSpPr>
        <p:spPr>
          <a:xfrm>
            <a:off x="2274571" y="377194"/>
            <a:ext cx="853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Título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D2EA623B-CC86-F01B-1EB6-099D646B78D2}"/>
              </a:ext>
            </a:extLst>
          </p:cNvPr>
          <p:cNvSpPr txBox="1"/>
          <p:nvPr/>
        </p:nvSpPr>
        <p:spPr>
          <a:xfrm>
            <a:off x="1120139" y="1986932"/>
            <a:ext cx="9121141" cy="1876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Caixa de Texto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endParaRPr lang="pt-BR" sz="2800" dirty="0">
              <a:solidFill>
                <a:schemeClr val="accent1">
                  <a:lumMod val="50000"/>
                </a:schemeClr>
              </a:solidFill>
              <a:ea typeface="Calibri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endParaRPr lang="pt-BR" sz="2800" dirty="0">
              <a:solidFill>
                <a:schemeClr val="accent1">
                  <a:lumMod val="50000"/>
                </a:schemeClr>
              </a:solidFill>
              <a:ea typeface="Calibri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89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Aplicativo&#10;&#10;Descrição gerada automaticamente">
            <a:extLst>
              <a:ext uri="{FF2B5EF4-FFF2-40B4-BE49-F238E27FC236}">
                <a16:creationId xmlns:a16="http://schemas.microsoft.com/office/drawing/2014/main" id="{E7FE48A9-C656-2A89-972A-62D73745D5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86185D-9FD3-C78D-31F0-CC7102EF3467}"/>
              </a:ext>
            </a:extLst>
          </p:cNvPr>
          <p:cNvSpPr txBox="1"/>
          <p:nvPr/>
        </p:nvSpPr>
        <p:spPr>
          <a:xfrm>
            <a:off x="2560319" y="377194"/>
            <a:ext cx="8115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Título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54084C0-1A54-B9A2-5E7C-3D3F4D2F152F}"/>
              </a:ext>
            </a:extLst>
          </p:cNvPr>
          <p:cNvSpPr txBox="1"/>
          <p:nvPr/>
        </p:nvSpPr>
        <p:spPr>
          <a:xfrm>
            <a:off x="902969" y="2231840"/>
            <a:ext cx="9121141" cy="18768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>
                <a:solidFill>
                  <a:schemeClr val="accent1">
                    <a:lumMod val="50000"/>
                  </a:schemeClr>
                </a:solidFill>
                <a:cs typeface="Aharoni" panose="02010803020104030203" pitchFamily="2" charset="-79"/>
              </a:rPr>
              <a:t>Caixa de Texto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asdfg</a:t>
            </a:r>
            <a:endParaRPr lang="pt-BR" sz="2800" dirty="0">
              <a:solidFill>
                <a:schemeClr val="accent1">
                  <a:lumMod val="50000"/>
                </a:schemeClr>
              </a:solidFill>
              <a:ea typeface="Calibri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 </a:t>
            </a:r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  <a:ea typeface="Calibri"/>
                <a:cs typeface="Aharoni" panose="02010803020104030203" pitchFamily="2" charset="-79"/>
              </a:rPr>
              <a:t>poiuy</a:t>
            </a:r>
            <a:endParaRPr lang="pt-BR" sz="2800" dirty="0">
              <a:solidFill>
                <a:schemeClr val="accent1">
                  <a:lumMod val="50000"/>
                </a:schemeClr>
              </a:solidFill>
              <a:ea typeface="Calibri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798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29E149A0-1C41-8428-DFA0-A8B1C79833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3A5C79-8034-9951-56C6-FB2CC16B7509}"/>
              </a:ext>
            </a:extLst>
          </p:cNvPr>
          <p:cNvSpPr txBox="1"/>
          <p:nvPr/>
        </p:nvSpPr>
        <p:spPr>
          <a:xfrm>
            <a:off x="411480" y="773961"/>
            <a:ext cx="112013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Título</a:t>
            </a:r>
          </a:p>
          <a:p>
            <a:pPr algn="ctr"/>
            <a:r>
              <a:rPr lang="pt-BR" sz="28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04259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01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adrão do plano de fundo&#10;&#10;Descrição gerada automaticamente com confiança baixa">
            <a:extLst>
              <a:ext uri="{FF2B5EF4-FFF2-40B4-BE49-F238E27FC236}">
                <a16:creationId xmlns:a16="http://schemas.microsoft.com/office/drawing/2014/main" id="{E59C023B-36CD-6AC0-D648-0959414704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BF7EDAE6-0431-5E86-A620-767E49D4D020}"/>
              </a:ext>
            </a:extLst>
          </p:cNvPr>
          <p:cNvSpPr txBox="1"/>
          <p:nvPr/>
        </p:nvSpPr>
        <p:spPr>
          <a:xfrm>
            <a:off x="614198" y="377194"/>
            <a:ext cx="107283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32283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20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21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71c866-ac9f-419b-a956-70665f1dbe4b">
      <Terms xmlns="http://schemas.microsoft.com/office/infopath/2007/PartnerControls"/>
    </lcf76f155ced4ddcb4097134ff3c332f>
    <TaxCatchAll xmlns="f5c20999-7f64-481b-a573-b4650e7ed81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1405723ED4074F912C8292AEF2C603" ma:contentTypeVersion="18" ma:contentTypeDescription="Crie um novo documento." ma:contentTypeScope="" ma:versionID="a0de2730320c090ac7e5ec05198f1e85">
  <xsd:schema xmlns:xsd="http://www.w3.org/2001/XMLSchema" xmlns:xs="http://www.w3.org/2001/XMLSchema" xmlns:p="http://schemas.microsoft.com/office/2006/metadata/properties" xmlns:ns2="aa71c866-ac9f-419b-a956-70665f1dbe4b" xmlns:ns3="f5c20999-7f64-481b-a573-b4650e7ed81d" targetNamespace="http://schemas.microsoft.com/office/2006/metadata/properties" ma:root="true" ma:fieldsID="9900faaccf84621e68a71484d632259c" ns2:_="" ns3:_="">
    <xsd:import namespace="aa71c866-ac9f-419b-a956-70665f1dbe4b"/>
    <xsd:import namespace="f5c20999-7f64-481b-a573-b4650e7ed8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1c866-ac9f-419b-a956-70665f1dbe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20999-7f64-481b-a573-b4650e7ed81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90dbe039-3e9c-449d-8c9c-ca8a12974626}" ma:internalName="TaxCatchAll" ma:showField="CatchAllData" ma:web="f5c20999-7f64-481b-a573-b4650e7ed8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931AD-6A9E-4721-931C-1302BF4AD3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40290E-1631-46C0-A713-76EE78F541D6}">
  <ds:schemaRefs>
    <ds:schemaRef ds:uri="http://schemas.microsoft.com/office/2006/metadata/properties"/>
    <ds:schemaRef ds:uri="http://schemas.microsoft.com/office/infopath/2007/PartnerControls"/>
    <ds:schemaRef ds:uri="aa71c866-ac9f-419b-a956-70665f1dbe4b"/>
    <ds:schemaRef ds:uri="f5c20999-7f64-481b-a573-b4650e7ed81d"/>
  </ds:schemaRefs>
</ds:datastoreItem>
</file>

<file path=customXml/itemProps3.xml><?xml version="1.0" encoding="utf-8"?>
<ds:datastoreItem xmlns:ds="http://schemas.openxmlformats.org/officeDocument/2006/customXml" ds:itemID="{88041EC3-35A3-44DF-929C-F1B359088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71c866-ac9f-419b-a956-70665f1dbe4b"/>
    <ds:schemaRef ds:uri="f5c20999-7f64-481b-a573-b4650e7ed8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66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Martins Maciel</dc:creator>
  <cp:lastModifiedBy>Ronaldo Ribeiro</cp:lastModifiedBy>
  <cp:revision>23</cp:revision>
  <dcterms:created xsi:type="dcterms:W3CDTF">2024-06-10T17:28:13Z</dcterms:created>
  <dcterms:modified xsi:type="dcterms:W3CDTF">2025-05-15T17:17:16Z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0x010100EE1405723ED4074F912C8292AEF2C603</vt:lpwstr>
  </property>
  <property fmtid="{D5CDD505-2E9C-101B-9397-08002B2CF9AE}" pid="3" name="MediaServiceImageTags">
    <vt:lpwstr/>
  </property>
</Properties>
</file>