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151E-8AAC-A44E-8A5A-A22AF28C35DA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1938-D5E5-D740-84EF-6207AE10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4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151E-8AAC-A44E-8A5A-A22AF28C35DA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1938-D5E5-D740-84EF-6207AE10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1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151E-8AAC-A44E-8A5A-A22AF28C35DA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1938-D5E5-D740-84EF-6207AE10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5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151E-8AAC-A44E-8A5A-A22AF28C35DA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1938-D5E5-D740-84EF-6207AE10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2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151E-8AAC-A44E-8A5A-A22AF28C35DA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1938-D5E5-D740-84EF-6207AE10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7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151E-8AAC-A44E-8A5A-A22AF28C35DA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1938-D5E5-D740-84EF-6207AE10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0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151E-8AAC-A44E-8A5A-A22AF28C35DA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1938-D5E5-D740-84EF-6207AE10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2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151E-8AAC-A44E-8A5A-A22AF28C35DA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1938-D5E5-D740-84EF-6207AE10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3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151E-8AAC-A44E-8A5A-A22AF28C35DA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1938-D5E5-D740-84EF-6207AE10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1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151E-8AAC-A44E-8A5A-A22AF28C35DA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1938-D5E5-D740-84EF-6207AE10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6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151E-8AAC-A44E-8A5A-A22AF28C35DA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1938-D5E5-D740-84EF-6207AE10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1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2151E-8AAC-A44E-8A5A-A22AF28C35DA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F1938-D5E5-D740-84EF-6207AE10A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2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3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0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4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14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9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58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58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</dc:creator>
  <cp:lastModifiedBy>Eduardo</cp:lastModifiedBy>
  <cp:revision>1</cp:revision>
  <dcterms:created xsi:type="dcterms:W3CDTF">2015-10-13T10:58:01Z</dcterms:created>
  <dcterms:modified xsi:type="dcterms:W3CDTF">2015-10-13T11:01:08Z</dcterms:modified>
</cp:coreProperties>
</file>