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DD98-0B01-4887-994D-B1D8C0735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E46A9-4FB2-40D2-8448-9B1985304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13173-124A-4ED5-83B5-96A4FBD5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3B9E-C2F0-45C9-A9CA-EE43CBDE269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6922E-2E46-48E0-954E-87115059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EE3CC-7011-426E-A45C-E74F7766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F8E4-954A-4046-AF67-6338276CA6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57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2959-373E-423B-8732-3A8F6628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E274F-F5F0-443F-8DFD-40E45B061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9D69E-42E6-4AFF-BE68-22C5C8BB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3B9E-C2F0-45C9-A9CA-EE43CBDE269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2D150-576D-43C9-BE74-FCDF9FE1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D0C33-1C95-4B94-B7F1-7DCAF7BC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F8E4-954A-4046-AF67-6338276CA6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96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31258-CD66-472E-8D72-35E6DA78F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95C4D-E06C-45E0-990D-8FA91A1BB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B697B-B343-4CB7-B3CE-41404E8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3B9E-C2F0-45C9-A9CA-EE43CBDE269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0C855-2320-4DD2-98FE-9AAD0D87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150C7-7F1A-493A-B699-4B526888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F8E4-954A-4046-AF67-6338276CA6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65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35F1-8C6B-43C7-B983-3F8204A4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E714-14EE-4C89-9F2A-564EFA4B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9FA5-FE7C-4A41-AE6F-FD48616A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3B9E-C2F0-45C9-A9CA-EE43CBDE269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309E-002F-4F04-BA78-009E94A4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8878F-3E12-40E5-9432-5E381FC9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F8E4-954A-4046-AF67-6338276CA6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61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7F17-4737-4118-BA62-711926ED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4916B-F7DC-47E2-ACCE-83093D6CD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59210-B0A3-4FC7-99D1-06813F33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3B9E-C2F0-45C9-A9CA-EE43CBDE269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A20B7-3CA9-4387-8129-3A176885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0ADBD-98DE-47E8-874C-6BA410C6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F8E4-954A-4046-AF67-6338276CA6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05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8286-1286-4956-BD63-63A34FB4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4376-DFB9-4E08-8BF1-E0C81A72D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F06A4-F85B-46AD-B895-31C7CECEA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5AAE6-8772-417F-9087-BA3827DB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3B9E-C2F0-45C9-A9CA-EE43CBDE269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E3AA9-BF44-482F-9B90-8B12376B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F2947-6854-4953-A72D-F57E4901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F8E4-954A-4046-AF67-6338276CA6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17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3C77-0723-47B1-8D6F-7224BC7F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640C6-1CFA-4FED-B2D6-4EEB60FBB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A4A05-0028-4856-91CC-CABD2B08C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99F43-23C8-4082-97F9-DD083D022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8CCA9-FD59-4D50-B842-6D8A9252B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7F1F9-E2DB-4D5F-A055-E3C06DE4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3B9E-C2F0-45C9-A9CA-EE43CBDE269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218AA-C878-4C7B-94D9-CB7287BC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6F07F-2917-4CE6-8D5D-37D2E569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F8E4-954A-4046-AF67-6338276CA6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92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7CB1-5E4A-452F-95CE-E9132210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A6341-92E9-44FB-8CF9-89F56460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3B9E-C2F0-45C9-A9CA-EE43CBDE269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6AD2B-241B-4331-B49B-507573EF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75318-6A5A-4F7D-8D0B-0CBA91DF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F8E4-954A-4046-AF67-6338276CA6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3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54AFF-E645-430B-B04D-39E960E0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3B9E-C2F0-45C9-A9CA-EE43CBDE269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C2D74-5C93-4D54-863A-BD12152C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A05CF-EDC2-45FC-BD41-896CFBA6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F8E4-954A-4046-AF67-6338276CA6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D00D-401E-46B2-B4E3-1E1F7778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C1EC-D09B-47A6-8FDA-979030F8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81212-CEFD-46F4-ACE5-B6C95D2AF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089DD-C5FA-47B3-9C4E-05439994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3B9E-C2F0-45C9-A9CA-EE43CBDE269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16189-61FD-4176-A0E2-BBBCE874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0BCD1-AC64-4D42-A1AC-DC7A55C3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F8E4-954A-4046-AF67-6338276CA6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10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A2F3-1CA7-481A-A5E7-909A3F09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79CDD-9033-427C-86F0-B09FF10A0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5D800-B101-42B0-8376-979D633EA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1DEAF-EFD0-4F25-B2CC-1B3CA8E9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3B9E-C2F0-45C9-A9CA-EE43CBDE269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46151-A076-44AE-9AB8-3C482BD5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0606C-DE8D-4F25-A482-8764E23C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F8E4-954A-4046-AF67-6338276CA6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43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A871B-39D3-41F7-BFB1-E646BA7B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B46EA-EDF7-461D-A326-6DBC5B07B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A8FDD-FB07-438A-B90B-D59D22643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E3B9E-C2F0-45C9-A9CA-EE43CBDE269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7B64-8CA6-4CFF-BFBE-43BCA7DDE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CB4D-047D-4101-96B9-63AFE05FE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F8E4-954A-4046-AF67-6338276CA6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9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8CB3F4-F64D-4691-BA72-6BC6F8E46BD8}"/>
              </a:ext>
            </a:extLst>
          </p:cNvPr>
          <p:cNvSpPr/>
          <p:nvPr/>
        </p:nvSpPr>
        <p:spPr>
          <a:xfrm>
            <a:off x="528918" y="2492188"/>
            <a:ext cx="10945906" cy="2447031"/>
          </a:xfrm>
          <a:custGeom>
            <a:avLst/>
            <a:gdLst>
              <a:gd name="connsiteX0" fmla="*/ 0 w 10945906"/>
              <a:gd name="connsiteY0" fmla="*/ 1595718 h 2447031"/>
              <a:gd name="connsiteX1" fmla="*/ 1255058 w 10945906"/>
              <a:gd name="connsiteY1" fmla="*/ 2438400 h 2447031"/>
              <a:gd name="connsiteX2" fmla="*/ 3083858 w 10945906"/>
              <a:gd name="connsiteY2" fmla="*/ 1129553 h 2447031"/>
              <a:gd name="connsiteX3" fmla="*/ 4688541 w 10945906"/>
              <a:gd name="connsiteY3" fmla="*/ 1532965 h 2447031"/>
              <a:gd name="connsiteX4" fmla="*/ 7440706 w 10945906"/>
              <a:gd name="connsiteY4" fmla="*/ 367553 h 2447031"/>
              <a:gd name="connsiteX5" fmla="*/ 10945906 w 10945906"/>
              <a:gd name="connsiteY5" fmla="*/ 0 h 244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45906" h="2447031">
                <a:moveTo>
                  <a:pt x="0" y="1595718"/>
                </a:moveTo>
                <a:cubicBezTo>
                  <a:pt x="370541" y="2055906"/>
                  <a:pt x="741082" y="2516094"/>
                  <a:pt x="1255058" y="2438400"/>
                </a:cubicBezTo>
                <a:cubicBezTo>
                  <a:pt x="1769034" y="2360706"/>
                  <a:pt x="2511611" y="1280459"/>
                  <a:pt x="3083858" y="1129553"/>
                </a:cubicBezTo>
                <a:cubicBezTo>
                  <a:pt x="3656105" y="978647"/>
                  <a:pt x="3962400" y="1659965"/>
                  <a:pt x="4688541" y="1532965"/>
                </a:cubicBezTo>
                <a:cubicBezTo>
                  <a:pt x="5414682" y="1405965"/>
                  <a:pt x="6397812" y="623047"/>
                  <a:pt x="7440706" y="367553"/>
                </a:cubicBezTo>
                <a:cubicBezTo>
                  <a:pt x="8483600" y="112059"/>
                  <a:pt x="10945906" y="0"/>
                  <a:pt x="1094590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56E75D-3A74-4495-B405-2873181A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926" y="1942802"/>
            <a:ext cx="487796" cy="549386"/>
          </a:xfrm>
          <a:prstGeom prst="rect">
            <a:avLst/>
          </a:prstGeom>
        </p:spPr>
      </p:pic>
      <p:pic>
        <p:nvPicPr>
          <p:cNvPr id="13" name="Graphic 12" descr="Marker with solid fill">
            <a:extLst>
              <a:ext uri="{FF2B5EF4-FFF2-40B4-BE49-F238E27FC236}">
                <a16:creationId xmlns:a16="http://schemas.microsoft.com/office/drawing/2014/main" id="{10BCFA03-CB36-4CA8-ACA5-0FEDCAE54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07388" y="2031775"/>
            <a:ext cx="627528" cy="627528"/>
          </a:xfrm>
          <a:prstGeom prst="rect">
            <a:avLst/>
          </a:prstGeom>
        </p:spPr>
      </p:pic>
      <p:pic>
        <p:nvPicPr>
          <p:cNvPr id="14" name="Graphic 13" descr="Marker with solid fill">
            <a:extLst>
              <a:ext uri="{FF2B5EF4-FFF2-40B4-BE49-F238E27FC236}">
                <a16:creationId xmlns:a16="http://schemas.microsoft.com/office/drawing/2014/main" id="{4D56B8B3-638A-46EB-9D0B-077AC98F1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3716" y="2178424"/>
            <a:ext cx="627528" cy="627528"/>
          </a:xfrm>
          <a:prstGeom prst="rect">
            <a:avLst/>
          </a:prstGeom>
        </p:spPr>
      </p:pic>
      <p:pic>
        <p:nvPicPr>
          <p:cNvPr id="15" name="Graphic 14" descr="Marker with solid fill">
            <a:extLst>
              <a:ext uri="{FF2B5EF4-FFF2-40B4-BE49-F238E27FC236}">
                <a16:creationId xmlns:a16="http://schemas.microsoft.com/office/drawing/2014/main" id="{23C9E958-D422-42C1-B30C-AC4B163C9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0178" y="2492188"/>
            <a:ext cx="627528" cy="627528"/>
          </a:xfrm>
          <a:prstGeom prst="rect">
            <a:avLst/>
          </a:prstGeom>
        </p:spPr>
      </p:pic>
      <p:pic>
        <p:nvPicPr>
          <p:cNvPr id="16" name="Graphic 15" descr="Marker with solid fill">
            <a:extLst>
              <a:ext uri="{FF2B5EF4-FFF2-40B4-BE49-F238E27FC236}">
                <a16:creationId xmlns:a16="http://schemas.microsoft.com/office/drawing/2014/main" id="{047FE7F6-9187-4E02-9B4A-A8C45F416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2236" y="3115236"/>
            <a:ext cx="627528" cy="627528"/>
          </a:xfrm>
          <a:prstGeom prst="rect">
            <a:avLst/>
          </a:prstGeom>
        </p:spPr>
      </p:pic>
      <p:pic>
        <p:nvPicPr>
          <p:cNvPr id="17" name="Graphic 16" descr="Marker with solid fill">
            <a:extLst>
              <a:ext uri="{FF2B5EF4-FFF2-40B4-BE49-F238E27FC236}">
                <a16:creationId xmlns:a16="http://schemas.microsoft.com/office/drawing/2014/main" id="{0C7E98E5-2624-4CC2-8DF2-0A4B6FA9F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7199" y="3401939"/>
            <a:ext cx="627528" cy="627528"/>
          </a:xfrm>
          <a:prstGeom prst="rect">
            <a:avLst/>
          </a:prstGeom>
        </p:spPr>
      </p:pic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1382AB10-9106-44AB-A128-69959A255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4816" y="3429000"/>
            <a:ext cx="627528" cy="627528"/>
          </a:xfrm>
          <a:prstGeom prst="rect">
            <a:avLst/>
          </a:prstGeom>
        </p:spPr>
      </p:pic>
      <p:pic>
        <p:nvPicPr>
          <p:cNvPr id="19" name="Graphic 18" descr="Marker with solid fill">
            <a:extLst>
              <a:ext uri="{FF2B5EF4-FFF2-40B4-BE49-F238E27FC236}">
                <a16:creationId xmlns:a16="http://schemas.microsoft.com/office/drawing/2014/main" id="{9476BF70-E24C-4E94-8975-C2C3BB011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624" y="4365145"/>
            <a:ext cx="627528" cy="6275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2F5C7DA-AB43-4B8B-9613-B5C77B6AC744}"/>
              </a:ext>
            </a:extLst>
          </p:cNvPr>
          <p:cNvSpPr txBox="1"/>
          <p:nvPr/>
        </p:nvSpPr>
        <p:spPr>
          <a:xfrm>
            <a:off x="779473" y="4965779"/>
            <a:ext cx="12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Registro do grupo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E2EB93-BCB3-4068-BCA6-A9CF9F4A2A70}"/>
              </a:ext>
            </a:extLst>
          </p:cNvPr>
          <p:cNvSpPr txBox="1"/>
          <p:nvPr/>
        </p:nvSpPr>
        <p:spPr>
          <a:xfrm>
            <a:off x="2359716" y="4029467"/>
            <a:ext cx="1297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Definição da ideia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82649E-B416-465D-ABBE-B33366D48141}"/>
              </a:ext>
            </a:extLst>
          </p:cNvPr>
          <p:cNvSpPr txBox="1"/>
          <p:nvPr/>
        </p:nvSpPr>
        <p:spPr>
          <a:xfrm>
            <a:off x="3803250" y="4019065"/>
            <a:ext cx="1555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Divisão das atividades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CE383E-C624-48B3-8A67-6720F641764D}"/>
              </a:ext>
            </a:extLst>
          </p:cNvPr>
          <p:cNvSpPr txBox="1"/>
          <p:nvPr/>
        </p:nvSpPr>
        <p:spPr>
          <a:xfrm>
            <a:off x="5690279" y="3719035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Slide deck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4EB61C-D0BB-466B-B594-31DAD710C40B}"/>
              </a:ext>
            </a:extLst>
          </p:cNvPr>
          <p:cNvSpPr txBox="1"/>
          <p:nvPr/>
        </p:nvSpPr>
        <p:spPr>
          <a:xfrm>
            <a:off x="6715917" y="3079497"/>
            <a:ext cx="1256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Plano de negócio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E501C3-514F-4560-ACA9-E5DADECED3EF}"/>
              </a:ext>
            </a:extLst>
          </p:cNvPr>
          <p:cNvSpPr txBox="1"/>
          <p:nvPr/>
        </p:nvSpPr>
        <p:spPr>
          <a:xfrm>
            <a:off x="8316747" y="2802498"/>
            <a:ext cx="90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Arquitetura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B63638-0963-4AD3-8869-65DA684F5829}"/>
              </a:ext>
            </a:extLst>
          </p:cNvPr>
          <p:cNvSpPr txBox="1"/>
          <p:nvPr/>
        </p:nvSpPr>
        <p:spPr>
          <a:xfrm>
            <a:off x="9709148" y="2659303"/>
            <a:ext cx="824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Pitch deck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AA3EBD-A6ED-47A3-8243-20A8608CC645}"/>
              </a:ext>
            </a:extLst>
          </p:cNvPr>
          <p:cNvSpPr txBox="1"/>
          <p:nvPr/>
        </p:nvSpPr>
        <p:spPr>
          <a:xfrm>
            <a:off x="1047057" y="4119067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17/06/24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73A3C2-269B-4360-8777-CBCB07701C09}"/>
              </a:ext>
            </a:extLst>
          </p:cNvPr>
          <p:cNvSpPr txBox="1"/>
          <p:nvPr/>
        </p:nvSpPr>
        <p:spPr>
          <a:xfrm>
            <a:off x="2624850" y="3187190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17/06/24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DE183A-9A64-4725-BEE9-12F1FB3C79D7}"/>
              </a:ext>
            </a:extLst>
          </p:cNvPr>
          <p:cNvSpPr txBox="1"/>
          <p:nvPr/>
        </p:nvSpPr>
        <p:spPr>
          <a:xfrm>
            <a:off x="4184715" y="3151328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18/06/24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E9DB8-84B0-4A5A-98C6-6DBAD78EA2F3}"/>
              </a:ext>
            </a:extLst>
          </p:cNvPr>
          <p:cNvSpPr txBox="1"/>
          <p:nvPr/>
        </p:nvSpPr>
        <p:spPr>
          <a:xfrm>
            <a:off x="8371235" y="1932124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21/06/24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0679C1-B701-41CE-9B73-F82889F05C06}"/>
              </a:ext>
            </a:extLst>
          </p:cNvPr>
          <p:cNvSpPr txBox="1"/>
          <p:nvPr/>
        </p:nvSpPr>
        <p:spPr>
          <a:xfrm>
            <a:off x="9724909" y="1788691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22/06/24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4ED953-8943-4E44-A2E4-AA6E830606E2}"/>
              </a:ext>
            </a:extLst>
          </p:cNvPr>
          <p:cNvSpPr txBox="1"/>
          <p:nvPr/>
        </p:nvSpPr>
        <p:spPr>
          <a:xfrm>
            <a:off x="11087538" y="1629943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23/06/24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C8D961-7F86-4BF1-B530-1A25C200657E}"/>
              </a:ext>
            </a:extLst>
          </p:cNvPr>
          <p:cNvSpPr txBox="1"/>
          <p:nvPr/>
        </p:nvSpPr>
        <p:spPr>
          <a:xfrm>
            <a:off x="6953032" y="2237478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20/06/24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15CF9E-110E-4352-984D-C39667BE08C7}"/>
              </a:ext>
            </a:extLst>
          </p:cNvPr>
          <p:cNvSpPr txBox="1"/>
          <p:nvPr/>
        </p:nvSpPr>
        <p:spPr>
          <a:xfrm>
            <a:off x="5711191" y="2863241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19/06/24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ACFE2E-A140-47EE-9E3B-C9D67225836C}"/>
              </a:ext>
            </a:extLst>
          </p:cNvPr>
          <p:cNvSpPr txBox="1"/>
          <p:nvPr/>
        </p:nvSpPr>
        <p:spPr>
          <a:xfrm>
            <a:off x="11053487" y="2560451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Conclusão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EA9B90-D9BC-46D9-999E-B1F5049446E2}"/>
              </a:ext>
            </a:extLst>
          </p:cNvPr>
          <p:cNvCxnSpPr/>
          <p:nvPr/>
        </p:nvCxnSpPr>
        <p:spPr>
          <a:xfrm>
            <a:off x="457202" y="4031894"/>
            <a:ext cx="851647" cy="8538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407950A-1E75-4E58-A030-61E7F4F0BB62}"/>
              </a:ext>
            </a:extLst>
          </p:cNvPr>
          <p:cNvSpPr/>
          <p:nvPr/>
        </p:nvSpPr>
        <p:spPr>
          <a:xfrm>
            <a:off x="3506837" y="463859"/>
            <a:ext cx="59578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Roadmap InovaTech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728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Renan Andrade</dc:creator>
  <cp:lastModifiedBy>Renan Andrade</cp:lastModifiedBy>
  <cp:revision>5</cp:revision>
  <dcterms:created xsi:type="dcterms:W3CDTF">2024-06-20T01:50:43Z</dcterms:created>
  <dcterms:modified xsi:type="dcterms:W3CDTF">2024-06-20T03:27:58Z</dcterms:modified>
</cp:coreProperties>
</file>