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4838-B354-417E-83FA-4E2C2E0E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A9A8-F515-40B3-AF0D-5AE2613A1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CE36C-5902-46D7-8DE6-C40F5D30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3008-55EC-4E8C-ACFC-2B87AFB2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B4BBD-79F5-41B6-9A23-65FC8440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8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E7C5-9E8D-4F06-AE07-EE98D20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5732F-E858-4A9D-9484-1C2604F7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3E1B-A2D8-41B1-B303-BEA83A98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BA8B-3753-435A-A24D-3BA60164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878D-96F0-4961-8D7A-638DE579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8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FCBC8-543A-4FE9-A508-2DE79B066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B4C3E-E1DF-4D0E-A79D-20B475786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039D-78C7-4046-963F-F89078B4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83EAC-206B-4170-9B03-64562BAB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15F9-EFCD-4AE5-9D15-C1CA39D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7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7AA2-ADE9-4F77-BC1F-6D3153B1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BCC6-A4EC-4ED7-8078-5062B09C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1269-E0F7-41A8-B66B-64F68256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5A6D1-AF8A-4AA4-A239-E666F1AD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F12B-2C70-4CA1-ADC2-A9F7D0C5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24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B420-49F4-404F-8757-6C94BB6D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2367-1315-4243-BA09-A07A6726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DEED-5C42-479D-8870-7947B3B5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6673-8662-4BF9-8DFB-5AF1B83C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8312-F821-4FA8-95FE-A0662459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DB23-9C66-4B99-986A-EB1469D3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410A-DEC0-4BAD-9C04-0A8C917CE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80780-8F36-486A-8D68-FFF2EF57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2EA86-4331-4F6A-9A24-DE2B2204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6595F-369D-440C-84FB-12BDA05A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E25FF-E4C4-4AD2-A6F9-E359BB89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2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76F1-5B6A-41CF-A701-985D6654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B447B-759E-4078-AB36-C3965CAD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364C2-CF31-402A-B1C8-4C6EF611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6FF31-12C1-4E6B-B43B-0A1A2CFFC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597CF-2CB0-4573-A9BD-CAFD85FD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92AB-9696-48BE-9FB9-D67400B4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F7D84-4DE8-4F6A-98EE-4E7EF461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0D12C-5075-484B-B459-E23AB3DE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1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47C9-14E1-45BC-AFEC-DEAAFCF0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DEDE8-4FD5-46B6-8DC8-863ABD6C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4C3CA-71BD-4616-AA7C-B7F2AC15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1E737-9C20-49B6-B3DA-FA6B4F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570AC-DC9E-4A92-AF56-A5ACFA8A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ADAB3-3859-4DFB-AE09-799B8575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EDBBD-B649-4445-9F7C-EDFB29F1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75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8705-2D4F-4684-8762-9DA4CBF0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E590-19B7-49B7-B66D-A2079208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72DC0-B0CD-4E10-9D8F-16D235C4D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ABFF-355C-4760-8CF9-A5133511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486E3-8F72-4D42-9C19-92F27F45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8C80B-34D8-4F7F-B91C-A9EE12EB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4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C0B7-522B-4927-9972-1D1D8999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96207-093D-48B3-86FB-EFD52D494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FA28-08E9-4690-AD62-28342CD8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5016-60F6-44CF-BA50-485199C2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CAC15-2B5F-4A49-BC11-B7C92FEA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1A94F-A0DE-44A0-8BD7-AE824679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16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BDE48-C2C6-4EE5-A206-62FE9101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CFA88-4CBA-43CE-B63E-A26609A8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0C8B-6EB0-4331-A247-BD1651B43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3B20-A962-4CCF-A00D-C54CF4B31E7C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D3E5-DC83-49DA-9307-E5A577DC9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1E00-649B-47EC-8896-33ACEB799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3F3C-8671-4A3E-96F4-CD341317C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5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cloud functions&quot; Icon - Download for free – Iconduck">
            <a:extLst>
              <a:ext uri="{FF2B5EF4-FFF2-40B4-BE49-F238E27FC236}">
                <a16:creationId xmlns:a16="http://schemas.microsoft.com/office/drawing/2014/main" id="{9ED3A6B5-AAF3-481B-8CD3-4B32E91E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218" y="1812278"/>
            <a:ext cx="617395" cy="55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site icons for free download | Freepik">
            <a:extLst>
              <a:ext uri="{FF2B5EF4-FFF2-40B4-BE49-F238E27FC236}">
                <a16:creationId xmlns:a16="http://schemas.microsoft.com/office/drawing/2014/main" id="{305870EB-BDCE-4EB0-A8D5-B76C2592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06" y="3009644"/>
            <a:ext cx="551842" cy="5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ub_sub&quot; Icon - Download for free – Iconduck">
            <a:extLst>
              <a:ext uri="{FF2B5EF4-FFF2-40B4-BE49-F238E27FC236}">
                <a16:creationId xmlns:a16="http://schemas.microsoft.com/office/drawing/2014/main" id="{70906765-4213-42C6-BB05-EFEED2DC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84" y="1788390"/>
            <a:ext cx="551842" cy="6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Cloud Storage - Overview (O11) | OutSystems">
            <a:extLst>
              <a:ext uri="{FF2B5EF4-FFF2-40B4-BE49-F238E27FC236}">
                <a16:creationId xmlns:a16="http://schemas.microsoft.com/office/drawing/2014/main" id="{2313BEA8-7713-4F6A-9A60-5088D7E5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72" y="3677620"/>
            <a:ext cx="625754" cy="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son file - Free interface icons">
            <a:extLst>
              <a:ext uri="{FF2B5EF4-FFF2-40B4-BE49-F238E27FC236}">
                <a16:creationId xmlns:a16="http://schemas.microsoft.com/office/drawing/2014/main" id="{5AF378F2-B4DD-4E27-BC15-2066A3A56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43" y="4445094"/>
            <a:ext cx="413911" cy="4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ee Csv SVG, PNG Icon, Symbol. Download Image.">
            <a:extLst>
              <a:ext uri="{FF2B5EF4-FFF2-40B4-BE49-F238E27FC236}">
                <a16:creationId xmlns:a16="http://schemas.microsoft.com/office/drawing/2014/main" id="{1D716A97-D132-455D-B0AD-7F59F36D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82" y="4421502"/>
            <a:ext cx="458198" cy="4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oogle bigquery logo - Social media &amp; Logos Icons">
            <a:extLst>
              <a:ext uri="{FF2B5EF4-FFF2-40B4-BE49-F238E27FC236}">
                <a16:creationId xmlns:a16="http://schemas.microsoft.com/office/drawing/2014/main" id="{6EF9958E-9708-4E90-8B5A-6202ECB8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1615" y="2986122"/>
            <a:ext cx="625755" cy="6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exible, fast cloud app development: Cloud Functions serverless platform  is now GA | Google Cloud Blog">
            <a:extLst>
              <a:ext uri="{FF2B5EF4-FFF2-40B4-BE49-F238E27FC236}">
                <a16:creationId xmlns:a16="http://schemas.microsoft.com/office/drawing/2014/main" id="{53CF2455-1BDA-4B5A-9BDF-17E37632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864" y="5734970"/>
            <a:ext cx="541374" cy="5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et Your Data Tell Its Story-Make It Interactive with Google Looker Studio!  - Instructional Technology Group">
            <a:extLst>
              <a:ext uri="{FF2B5EF4-FFF2-40B4-BE49-F238E27FC236}">
                <a16:creationId xmlns:a16="http://schemas.microsoft.com/office/drawing/2014/main" id="{3E29B0A5-A8E9-4AA3-86DE-D02657BC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04" y="2940655"/>
            <a:ext cx="439551" cy="70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What makes REST API really usable?">
            <a:extLst>
              <a:ext uri="{FF2B5EF4-FFF2-40B4-BE49-F238E27FC236}">
                <a16:creationId xmlns:a16="http://schemas.microsoft.com/office/drawing/2014/main" id="{78C7A539-5965-42E0-A40F-FC6094EB5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218" y="4085103"/>
            <a:ext cx="616323" cy="55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5C2796-0EBF-402D-AB5E-B76740D2FFA7}"/>
              </a:ext>
            </a:extLst>
          </p:cNvPr>
          <p:cNvSpPr/>
          <p:nvPr/>
        </p:nvSpPr>
        <p:spPr>
          <a:xfrm>
            <a:off x="1972235" y="1317828"/>
            <a:ext cx="1577789" cy="52174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187133-CA1F-4507-A373-098308EE290D}"/>
              </a:ext>
            </a:extLst>
          </p:cNvPr>
          <p:cNvSpPr/>
          <p:nvPr/>
        </p:nvSpPr>
        <p:spPr>
          <a:xfrm>
            <a:off x="3550018" y="1317824"/>
            <a:ext cx="1577789" cy="38458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843D44-0909-4EB2-AFF0-2A2A5D7A6B30}"/>
              </a:ext>
            </a:extLst>
          </p:cNvPr>
          <p:cNvSpPr/>
          <p:nvPr/>
        </p:nvSpPr>
        <p:spPr>
          <a:xfrm>
            <a:off x="5127811" y="1317819"/>
            <a:ext cx="1577789" cy="38458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3A0942-2AC2-43AE-A2B2-473E0E12A154}"/>
              </a:ext>
            </a:extLst>
          </p:cNvPr>
          <p:cNvSpPr/>
          <p:nvPr/>
        </p:nvSpPr>
        <p:spPr>
          <a:xfrm>
            <a:off x="6705597" y="1317816"/>
            <a:ext cx="1577789" cy="38458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77930F-1A52-4A88-80B1-4246303C7B34}"/>
              </a:ext>
            </a:extLst>
          </p:cNvPr>
          <p:cNvSpPr/>
          <p:nvPr/>
        </p:nvSpPr>
        <p:spPr>
          <a:xfrm>
            <a:off x="8283385" y="1317812"/>
            <a:ext cx="1577789" cy="38458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6FEE5-427A-4876-89EA-EC75B9315D48}"/>
              </a:ext>
            </a:extLst>
          </p:cNvPr>
          <p:cNvSpPr/>
          <p:nvPr/>
        </p:nvSpPr>
        <p:spPr>
          <a:xfrm>
            <a:off x="1972232" y="977167"/>
            <a:ext cx="1577789" cy="342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79ABA9-200E-4A31-855E-BFC32017CAE2}"/>
              </a:ext>
            </a:extLst>
          </p:cNvPr>
          <p:cNvSpPr/>
          <p:nvPr/>
        </p:nvSpPr>
        <p:spPr>
          <a:xfrm>
            <a:off x="3550015" y="977163"/>
            <a:ext cx="1577789" cy="342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C7DBFA-2A02-4D4A-ABD4-FE143936B15D}"/>
              </a:ext>
            </a:extLst>
          </p:cNvPr>
          <p:cNvSpPr/>
          <p:nvPr/>
        </p:nvSpPr>
        <p:spPr>
          <a:xfrm>
            <a:off x="5127808" y="977158"/>
            <a:ext cx="1577789" cy="342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881162-539B-41CF-BD28-2E0BBFC62B2F}"/>
              </a:ext>
            </a:extLst>
          </p:cNvPr>
          <p:cNvSpPr/>
          <p:nvPr/>
        </p:nvSpPr>
        <p:spPr>
          <a:xfrm>
            <a:off x="6705594" y="977155"/>
            <a:ext cx="1577789" cy="342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5C7DA6-13BD-46B9-9C76-3591C2E9E870}"/>
              </a:ext>
            </a:extLst>
          </p:cNvPr>
          <p:cNvSpPr/>
          <p:nvPr/>
        </p:nvSpPr>
        <p:spPr>
          <a:xfrm>
            <a:off x="8283382" y="977151"/>
            <a:ext cx="1577789" cy="342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80967A-7C1E-4AE5-8144-7FBDAB64C3D6}"/>
              </a:ext>
            </a:extLst>
          </p:cNvPr>
          <p:cNvSpPr/>
          <p:nvPr/>
        </p:nvSpPr>
        <p:spPr>
          <a:xfrm>
            <a:off x="3550009" y="5163667"/>
            <a:ext cx="6311161" cy="13716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570FA5-5F66-4B6C-ACD2-E19F57C952C0}"/>
              </a:ext>
            </a:extLst>
          </p:cNvPr>
          <p:cNvSpPr/>
          <p:nvPr/>
        </p:nvSpPr>
        <p:spPr>
          <a:xfrm>
            <a:off x="3550009" y="5166443"/>
            <a:ext cx="6311161" cy="3336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Agendador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53DF4-C2E7-4661-88B6-032D9131C3A3}"/>
              </a:ext>
            </a:extLst>
          </p:cNvPr>
          <p:cNvSpPr txBox="1"/>
          <p:nvPr/>
        </p:nvSpPr>
        <p:spPr>
          <a:xfrm>
            <a:off x="1972227" y="982968"/>
            <a:ext cx="157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0A24A-0597-4318-B32D-3D0BCB8193A7}"/>
              </a:ext>
            </a:extLst>
          </p:cNvPr>
          <p:cNvSpPr txBox="1"/>
          <p:nvPr/>
        </p:nvSpPr>
        <p:spPr>
          <a:xfrm>
            <a:off x="3541052" y="991928"/>
            <a:ext cx="157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Coleta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01B119-E705-4DBF-931C-51D8A5A3FF7C}"/>
              </a:ext>
            </a:extLst>
          </p:cNvPr>
          <p:cNvSpPr txBox="1"/>
          <p:nvPr/>
        </p:nvSpPr>
        <p:spPr>
          <a:xfrm>
            <a:off x="5136768" y="982963"/>
            <a:ext cx="157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Armazenamento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CC4AC6-A441-4B58-B6CE-A02AEF3755A9}"/>
              </a:ext>
            </a:extLst>
          </p:cNvPr>
          <p:cNvSpPr txBox="1"/>
          <p:nvPr/>
        </p:nvSpPr>
        <p:spPr>
          <a:xfrm>
            <a:off x="6705596" y="982964"/>
            <a:ext cx="157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Análise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D6F3C7-CD65-40E1-9164-60B4940AF764}"/>
              </a:ext>
            </a:extLst>
          </p:cNvPr>
          <p:cNvSpPr txBox="1"/>
          <p:nvPr/>
        </p:nvSpPr>
        <p:spPr>
          <a:xfrm>
            <a:off x="8283377" y="982965"/>
            <a:ext cx="157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Visualização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F0A2D2D-0638-4856-ABC7-3F928321F6FB}"/>
              </a:ext>
            </a:extLst>
          </p:cNvPr>
          <p:cNvCxnSpPr>
            <a:stCxn id="1028" idx="3"/>
            <a:endCxn id="1054" idx="1"/>
          </p:cNvCxnSpPr>
          <p:nvPr/>
        </p:nvCxnSpPr>
        <p:spPr>
          <a:xfrm>
            <a:off x="3037048" y="3285565"/>
            <a:ext cx="993170" cy="1076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928D034-D992-4D3A-B565-15CB16F0F1EC}"/>
              </a:ext>
            </a:extLst>
          </p:cNvPr>
          <p:cNvCxnSpPr>
            <a:stCxn id="1054" idx="0"/>
            <a:endCxn id="1026" idx="2"/>
          </p:cNvCxnSpPr>
          <p:nvPr/>
        </p:nvCxnSpPr>
        <p:spPr>
          <a:xfrm rot="5400000" flipH="1" flipV="1">
            <a:off x="3479581" y="3225768"/>
            <a:ext cx="1718134" cy="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251285-F017-4583-BEFC-989F7FEA00DA}"/>
              </a:ext>
            </a:extLst>
          </p:cNvPr>
          <p:cNvCxnSpPr>
            <a:stCxn id="1026" idx="3"/>
            <a:endCxn id="1036" idx="1"/>
          </p:cNvCxnSpPr>
          <p:nvPr/>
        </p:nvCxnSpPr>
        <p:spPr>
          <a:xfrm flipV="1">
            <a:off x="4647613" y="2089623"/>
            <a:ext cx="9931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A72CB98-AE57-4968-B83C-92E79EC192E7}"/>
              </a:ext>
            </a:extLst>
          </p:cNvPr>
          <p:cNvCxnSpPr>
            <a:stCxn id="1026" idx="3"/>
            <a:endCxn id="1038" idx="1"/>
          </p:cNvCxnSpPr>
          <p:nvPr/>
        </p:nvCxnSpPr>
        <p:spPr>
          <a:xfrm>
            <a:off x="4647613" y="2089624"/>
            <a:ext cx="919259" cy="1900873"/>
          </a:xfrm>
          <a:prstGeom prst="bentConnector3">
            <a:avLst>
              <a:gd name="adj1" fmla="val 51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BA52C62-8CBC-4BC4-88B1-44D9679D4D8E}"/>
              </a:ext>
            </a:extLst>
          </p:cNvPr>
          <p:cNvCxnSpPr>
            <a:stCxn id="1038" idx="3"/>
            <a:endCxn id="1044" idx="3"/>
          </p:cNvCxnSpPr>
          <p:nvPr/>
        </p:nvCxnSpPr>
        <p:spPr>
          <a:xfrm flipV="1">
            <a:off x="6192626" y="3299000"/>
            <a:ext cx="988989" cy="691497"/>
          </a:xfrm>
          <a:prstGeom prst="bentConnector3">
            <a:avLst>
              <a:gd name="adj1" fmla="val 51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7C0B65F-BC7F-4D16-A2EC-CD1149323F51}"/>
              </a:ext>
            </a:extLst>
          </p:cNvPr>
          <p:cNvCxnSpPr>
            <a:stCxn id="1044" idx="1"/>
            <a:endCxn id="1052" idx="1"/>
          </p:cNvCxnSpPr>
          <p:nvPr/>
        </p:nvCxnSpPr>
        <p:spPr>
          <a:xfrm flipV="1">
            <a:off x="7807370" y="3294530"/>
            <a:ext cx="1045134" cy="4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CC7DEB-F149-4CA8-AA19-488125854EBE}"/>
              </a:ext>
            </a:extLst>
          </p:cNvPr>
          <p:cNvSpPr txBox="1"/>
          <p:nvPr/>
        </p:nvSpPr>
        <p:spPr>
          <a:xfrm>
            <a:off x="1972227" y="331691"/>
            <a:ext cx="78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Arquitetura GCP para coleta de dados UOL Cat Lovers</a:t>
            </a:r>
          </a:p>
        </p:txBody>
      </p:sp>
    </p:spTree>
    <p:extLst>
      <p:ext uri="{BB962C8B-B14F-4D97-AF65-F5344CB8AC3E}">
        <p14:creationId xmlns:p14="http://schemas.microsoft.com/office/powerpoint/2010/main" val="45443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Renan Andrade</dc:creator>
  <cp:lastModifiedBy>Renan Andrade</cp:lastModifiedBy>
  <cp:revision>7</cp:revision>
  <dcterms:created xsi:type="dcterms:W3CDTF">2024-05-23T01:35:08Z</dcterms:created>
  <dcterms:modified xsi:type="dcterms:W3CDTF">2024-05-23T02:38:43Z</dcterms:modified>
</cp:coreProperties>
</file>