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aleway-boldItalic.fntdata"/><Relationship Id="rId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Raleway"/>
                <a:ea typeface="Raleway"/>
                <a:cs typeface="Raleway"/>
                <a:sym typeface="Raleway"/>
              </a:rPr>
              <a:t>SPRINT 2 - BACKEND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702800" y="1139425"/>
            <a:ext cx="57384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Banco de Dados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aleway"/>
                <a:ea typeface="Raleway"/>
                <a:cs typeface="Raleway"/>
                <a:sym typeface="Raleway"/>
              </a:rPr>
              <a:t>Backlogs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Diagrama de Entidade e Relacionamento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Modelo Lógico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Modelo de Implementação (DDL, DML, DQL)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API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aleway"/>
                <a:ea typeface="Raleway"/>
                <a:cs typeface="Raleway"/>
                <a:sym typeface="Raleway"/>
              </a:rPr>
              <a:t>Backlogs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Repositories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Controllers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Contexts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Domains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Testes - Postman (CRUD)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Documentação - Swagger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4931625"/>
            <a:ext cx="9144000" cy="211800"/>
          </a:xfrm>
          <a:prstGeom prst="rect">
            <a:avLst/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SENAI DE INFORMÁTICA</a:t>
            </a:r>
            <a:endParaRPr b="1"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