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e/KiK97MPbbbgGyf8OhiYrc3x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 dirty="0">
                <a:latin typeface="Raleway"/>
                <a:ea typeface="Raleway"/>
                <a:cs typeface="Raleway"/>
                <a:sym typeface="Raleway"/>
              </a:rPr>
              <a:t>SPRINT 1  RETROSPECTIVE</a:t>
            </a:r>
            <a:endParaRPr sz="1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Pontos Positivos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Entrosamento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Mais Organizado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Adiantamento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Conteúdos dentro do cronograma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Mais atenção aos alunos e aulas mais preparadas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 err="1">
                <a:latin typeface="Raleway"/>
                <a:ea typeface="Raleway"/>
                <a:cs typeface="Raleway"/>
                <a:sym typeface="Raleway"/>
              </a:rPr>
              <a:t>FeedBack´s</a:t>
            </a: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 dos professores</a:t>
            </a: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body" idx="2"/>
          </p:nvPr>
        </p:nvSpPr>
        <p:spPr>
          <a:xfrm>
            <a:off x="624840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Ações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Olhar o </a:t>
            </a:r>
            <a:r>
              <a:rPr lang="pt-BR" sz="1000" dirty="0" err="1">
                <a:latin typeface="Raleway"/>
                <a:ea typeface="Raleway"/>
                <a:cs typeface="Raleway"/>
                <a:sym typeface="Raleway"/>
              </a:rPr>
              <a:t>ClassRoom</a:t>
            </a: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 no início da semana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Retomada parcial</a:t>
            </a: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Aprender a usar o Google agenda</a:t>
            </a: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Organização pessoal </a:t>
            </a:r>
          </a:p>
        </p:txBody>
      </p:sp>
      <p:sp>
        <p:nvSpPr>
          <p:cNvPr id="57" name="Google Shape;57;p1"/>
          <p:cNvSpPr txBox="1">
            <a:spLocks noGrp="1"/>
          </p:cNvSpPr>
          <p:nvPr>
            <p:ph type="body" idx="2"/>
          </p:nvPr>
        </p:nvSpPr>
        <p:spPr>
          <a:xfrm>
            <a:off x="328005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Pontos Negativos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Falta de </a:t>
            </a:r>
            <a:r>
              <a:rPr lang="pt-BR" sz="1000" dirty="0" err="1">
                <a:latin typeface="Raleway"/>
                <a:ea typeface="Raleway"/>
                <a:cs typeface="Raleway"/>
                <a:sym typeface="Raleway"/>
              </a:rPr>
              <a:t>OverViews</a:t>
            </a:r>
            <a:endParaRPr lang="pt-BR"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Aulas remotas</a:t>
            </a: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Difícil a visualização das informações sobre as aulas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Mudança do horário das aulas</a:t>
            </a: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0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title"/>
          </p:nvPr>
        </p:nvSpPr>
        <p:spPr>
          <a:xfrm>
            <a:off x="-50" y="4992325"/>
            <a:ext cx="9144000" cy="1491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SENAI DE INFORMÁTICA</a:t>
            </a:r>
            <a:endParaRPr sz="3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SPRINT 1  RETROSPECTIVE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Devemos parar de fazer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Atrasos e ausências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Procrastinações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2"/>
          </p:nvPr>
        </p:nvSpPr>
        <p:spPr>
          <a:xfrm>
            <a:off x="624840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Devemos começar a fazer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Proatividade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Decisões passarem a ser tomadas juntas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Abrir microfone/ Ligar câmera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2"/>
          </p:nvPr>
        </p:nvSpPr>
        <p:spPr>
          <a:xfrm>
            <a:off x="328005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Devemos Continuar Fazendo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Prazos e entregas</a:t>
            </a: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Comunicação entre o time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Colaboração</a:t>
            </a:r>
          </a:p>
        </p:txBody>
      </p:sp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-50" y="4992325"/>
            <a:ext cx="9144000" cy="1491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SENAI DE INFORMÁTICA</a:t>
            </a:r>
            <a:endParaRPr sz="3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108</Words>
  <Application>Microsoft Office PowerPoint</Application>
  <PresentationFormat>Apresentação na tela (16:9)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Raleway</vt:lpstr>
      <vt:lpstr>Arial</vt:lpstr>
      <vt:lpstr>Simple Light</vt:lpstr>
      <vt:lpstr>SPRINT 1  RETROSPECTIVE</vt:lpstr>
      <vt:lpstr>SPRINT 1 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 RETROSPECTIVE</dc:title>
  <cp:lastModifiedBy>Renan Salvino</cp:lastModifiedBy>
  <cp:revision>4</cp:revision>
  <dcterms:modified xsi:type="dcterms:W3CDTF">2020-08-31T18:04:25Z</dcterms:modified>
</cp:coreProperties>
</file>