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4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425A4-703C-446D-B1A3-73736FC77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5C587A-36D6-41F9-B97C-5873E0D66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D4ABEE-D262-4E7D-9F5C-2A70E9E0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DAB0-2911-41D1-BA8F-16505F777D72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87457A-6830-44FC-86CF-EB8937BD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A6FB35-E60D-4D83-A4FB-330920D4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AAC8-CF3D-4346-A64E-484F941AC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28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DB633-F7B5-45ED-A5CD-9543292C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AB0CAE-2677-45BE-9CA8-31732FC31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9F4B0A-DEAE-4C66-81DC-A66F8B1A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DAB0-2911-41D1-BA8F-16505F777D72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5616CE-1912-4E7F-8E4B-08D052E0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AF351E-23BB-417B-9C93-EAA3F69F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AAC8-CF3D-4346-A64E-484F941AC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98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3D1BAB-6311-4517-9461-15F92E0F3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F19348-0333-4ACD-A408-B5D0C7EEB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EED9C3-C69B-47CD-A14C-41CBAE4A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DAB0-2911-41D1-BA8F-16505F777D72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4CA62E-ECC2-42D9-A051-E21C5B40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DC9A80-7AF9-4C62-A835-1A947A82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AAC8-CF3D-4346-A64E-484F941AC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01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E52AE-57F8-4A3C-B05B-4D7A513A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E323E1-3BD5-4142-8EE7-5533922C9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018041-7996-4EA3-AF75-F72DE2C8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DAB0-2911-41D1-BA8F-16505F777D72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4D9F3A-305B-423B-BBA1-193FE1EB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9B9B50-A408-456B-BE0E-23E61CE5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AAC8-CF3D-4346-A64E-484F941AC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78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938AB-8B70-4F8C-93E0-B08E6BD2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31C80C-AA9F-4D64-9DAD-4412954A1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338086-B9B7-4DB1-980A-ED5614273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DAB0-2911-41D1-BA8F-16505F777D72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65A145-B6BB-4A11-895C-D863E95E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09A2B2-6F24-4CC5-8793-14BBE645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AAC8-CF3D-4346-A64E-484F941AC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18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7888C-FBC6-4C6D-B034-9E1C7C9D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3BFEAC-1349-46EE-9729-B0A03BEFA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CD900B-787B-4637-A9BC-C8590AD96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1FCD6D-3B7B-46B9-A0A3-5F4DCB18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DAB0-2911-41D1-BA8F-16505F777D72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5BD946-99C7-4F92-BA17-75620785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5A6D92-FC73-40FC-A816-8FFB7E22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AAC8-CF3D-4346-A64E-484F941AC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76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7AF6E-C537-4983-9073-EF99C8DC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092E92-10CF-4278-B1C4-C9600D62A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0C61B1-C3E9-4B56-BB62-6D54A652D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5EFEE9A-3F64-46AA-B572-E7946DA92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CD9EE0-8F23-486A-B025-54F4A8ED4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09327D9-2693-48A2-B30F-2B5B5364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DAB0-2911-41D1-BA8F-16505F777D72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188168-73CB-4109-87C8-070D70D9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13A7E7A-094A-4E1A-9836-20CFB21A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AAC8-CF3D-4346-A64E-484F941AC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0B784-C1C1-4325-91DD-CC06A45E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3BC3189-08F4-4624-89F5-591CDB3FD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DAB0-2911-41D1-BA8F-16505F777D72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F04A8A-3EAF-421D-B14A-ECAA84E1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199AC65-73AC-49ED-9953-006AAA50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AAC8-CF3D-4346-A64E-484F941AC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46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AD9972F-03BA-4D87-A8EE-01C0D27E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DAB0-2911-41D1-BA8F-16505F777D72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406610C-B278-4FE3-B117-52A0DA13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AA4893-4BA5-4679-A104-6F5568C9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AAC8-CF3D-4346-A64E-484F941AC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89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7189A-C994-4397-BE7C-23D344D2E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9E37D3-8ADA-464C-A8BE-BB24E7DC8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E456F2-302D-499E-8311-47925BC3E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FF9338-575A-42B3-827E-F29CD4A9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DAB0-2911-41D1-BA8F-16505F777D72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49AC31-6E1E-449F-9460-63766D4D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2AC472-7BD1-4A00-B426-0A7A72E2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AAC8-CF3D-4346-A64E-484F941AC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68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E2ED0-0ECD-4E93-9F1A-18F2C658C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FABAB8F-DEE2-486F-BA75-5FD9A0DB2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F30BD9-16C6-4624-A301-D7196EAB1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B1B679-16E0-4E96-A39C-DEE94013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DAB0-2911-41D1-BA8F-16505F777D72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A2C928-0C3C-4D89-8E98-BC7557D5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5EBB3A-1B62-461E-BFB6-0E492251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AAC8-CF3D-4346-A64E-484F941AC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2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091CF6-CF16-43FD-8F43-0FA046A7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973771-A9E6-4256-8503-8B3141BB0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84E4DE-6D49-44A1-A180-152755406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3DAB0-2911-41D1-BA8F-16505F777D72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FEEF6B-8B35-4A2B-A442-012A76623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DD23BC-0CB1-421D-9D53-73FF568F5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3AAC8-CF3D-4346-A64E-484F941AC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53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46751-C3B1-4C1B-A06A-022D6443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5FE471-C22C-4537-85DD-1A0D9E2E0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920D658-DD8B-4E20-A130-563EE6B15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3FB7A99-CC83-45CC-B8CD-47E3B6D9B490}"/>
              </a:ext>
            </a:extLst>
          </p:cNvPr>
          <p:cNvSpPr txBox="1"/>
          <p:nvPr/>
        </p:nvSpPr>
        <p:spPr>
          <a:xfrm>
            <a:off x="6798365" y="3429000"/>
            <a:ext cx="193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Vizinho</a:t>
            </a:r>
          </a:p>
          <a:p>
            <a:r>
              <a:rPr lang="pt-BR" dirty="0">
                <a:solidFill>
                  <a:srgbClr val="FF0000"/>
                </a:solidFill>
              </a:rPr>
              <a:t>50% 50%</a:t>
            </a:r>
          </a:p>
        </p:txBody>
      </p:sp>
    </p:spTree>
    <p:extLst>
      <p:ext uri="{BB962C8B-B14F-4D97-AF65-F5344CB8AC3E}">
        <p14:creationId xmlns:p14="http://schemas.microsoft.com/office/powerpoint/2010/main" val="178691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F7ED1-0F0E-496F-BF0E-4D9045249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131DA4-5AB2-433B-98E0-E41A0741D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2A88A6-7C99-4D96-954F-A4DB53CF5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0AAB8C8-6F9F-4308-BCA4-2B4B48122EB3}"/>
              </a:ext>
            </a:extLst>
          </p:cNvPr>
          <p:cNvSpPr txBox="1"/>
          <p:nvPr/>
        </p:nvSpPr>
        <p:spPr>
          <a:xfrm>
            <a:off x="7023652" y="3428999"/>
            <a:ext cx="193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Vizinho</a:t>
            </a:r>
          </a:p>
          <a:p>
            <a:r>
              <a:rPr lang="pt-BR" dirty="0">
                <a:solidFill>
                  <a:srgbClr val="FF0000"/>
                </a:solidFill>
              </a:rPr>
              <a:t>70% 30%</a:t>
            </a:r>
          </a:p>
        </p:txBody>
      </p:sp>
    </p:spTree>
    <p:extLst>
      <p:ext uri="{BB962C8B-B14F-4D97-AF65-F5344CB8AC3E}">
        <p14:creationId xmlns:p14="http://schemas.microsoft.com/office/powerpoint/2010/main" val="291190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F3518-12F4-4020-813E-283EF941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8983D6-7DBE-44D5-B2A5-A1EFA0318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64DE4AE-C21A-4386-9F46-33AD9DFE0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F6C6BF2-0113-47BD-B099-97232E4EC83F}"/>
              </a:ext>
            </a:extLst>
          </p:cNvPr>
          <p:cNvSpPr txBox="1"/>
          <p:nvPr/>
        </p:nvSpPr>
        <p:spPr>
          <a:xfrm>
            <a:off x="7023652" y="3428999"/>
            <a:ext cx="193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Vizinho</a:t>
            </a:r>
          </a:p>
          <a:p>
            <a:r>
              <a:rPr lang="pt-BR" dirty="0">
                <a:solidFill>
                  <a:srgbClr val="FF0000"/>
                </a:solidFill>
              </a:rPr>
              <a:t>80% 20%</a:t>
            </a:r>
          </a:p>
        </p:txBody>
      </p:sp>
    </p:spTree>
    <p:extLst>
      <p:ext uri="{BB962C8B-B14F-4D97-AF65-F5344CB8AC3E}">
        <p14:creationId xmlns:p14="http://schemas.microsoft.com/office/powerpoint/2010/main" val="242756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AD8DB-A88B-4D13-B615-CD88D72A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BA0661-825C-417B-808E-275E0307B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0EE9E0-966C-427F-8860-302B9D406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077E179-3C4B-46FF-AB38-D445F06799BD}"/>
              </a:ext>
            </a:extLst>
          </p:cNvPr>
          <p:cNvSpPr txBox="1"/>
          <p:nvPr/>
        </p:nvSpPr>
        <p:spPr>
          <a:xfrm>
            <a:off x="7023652" y="3428999"/>
            <a:ext cx="193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Centroide</a:t>
            </a:r>
          </a:p>
          <a:p>
            <a:r>
              <a:rPr lang="pt-BR" dirty="0">
                <a:solidFill>
                  <a:srgbClr val="FF0000"/>
                </a:solidFill>
              </a:rPr>
              <a:t>50% 50%</a:t>
            </a:r>
          </a:p>
        </p:txBody>
      </p:sp>
    </p:spTree>
    <p:extLst>
      <p:ext uri="{BB962C8B-B14F-4D97-AF65-F5344CB8AC3E}">
        <p14:creationId xmlns:p14="http://schemas.microsoft.com/office/powerpoint/2010/main" val="336271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B19DC-50C3-4807-A509-3DA0F4B1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28C2A3-F5FD-4C41-9942-49A3B2521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377D82-EDE3-471A-BAD1-4696B327D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2BADEC0-502D-4159-A1BB-74AC01D4A19F}"/>
              </a:ext>
            </a:extLst>
          </p:cNvPr>
          <p:cNvSpPr txBox="1"/>
          <p:nvPr/>
        </p:nvSpPr>
        <p:spPr>
          <a:xfrm>
            <a:off x="7023652" y="3428999"/>
            <a:ext cx="193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Centroide</a:t>
            </a:r>
          </a:p>
          <a:p>
            <a:r>
              <a:rPr lang="pt-BR" dirty="0">
                <a:solidFill>
                  <a:srgbClr val="FF0000"/>
                </a:solidFill>
              </a:rPr>
              <a:t>70% 30%</a:t>
            </a:r>
          </a:p>
        </p:txBody>
      </p:sp>
    </p:spTree>
    <p:extLst>
      <p:ext uri="{BB962C8B-B14F-4D97-AF65-F5344CB8AC3E}">
        <p14:creationId xmlns:p14="http://schemas.microsoft.com/office/powerpoint/2010/main" val="422041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3999F-B588-4098-9DA3-4F70B8FE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C264AB-59B7-44C2-9928-790743652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8E4340-1508-4DD8-848F-A8960AE07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CE50115-6220-4300-9E74-3ECC372E59CE}"/>
              </a:ext>
            </a:extLst>
          </p:cNvPr>
          <p:cNvSpPr txBox="1"/>
          <p:nvPr/>
        </p:nvSpPr>
        <p:spPr>
          <a:xfrm>
            <a:off x="7023652" y="3428999"/>
            <a:ext cx="193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Centroide</a:t>
            </a:r>
          </a:p>
          <a:p>
            <a:r>
              <a:rPr lang="pt-BR" dirty="0">
                <a:solidFill>
                  <a:srgbClr val="FF0000"/>
                </a:solidFill>
              </a:rPr>
              <a:t>80% 20%</a:t>
            </a:r>
          </a:p>
        </p:txBody>
      </p:sp>
    </p:spTree>
    <p:extLst>
      <p:ext uri="{BB962C8B-B14F-4D97-AF65-F5344CB8AC3E}">
        <p14:creationId xmlns:p14="http://schemas.microsoft.com/office/powerpoint/2010/main" val="34141059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30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Renan Lima</dc:creator>
  <cp:lastModifiedBy>Renan Lima</cp:lastModifiedBy>
  <cp:revision>6</cp:revision>
  <dcterms:created xsi:type="dcterms:W3CDTF">2018-06-29T13:46:02Z</dcterms:created>
  <dcterms:modified xsi:type="dcterms:W3CDTF">2018-06-29T17:43:49Z</dcterms:modified>
</cp:coreProperties>
</file>