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5db203b5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5db203b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5db203b5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5db203b5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5db203b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5db203b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7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HTML/CSS - Desenvolvimento 1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701775"/>
            <a:ext cx="8520600" cy="19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Observe as três capturas de tela em anexo. Cada uma delas tem áreas sinalizadas e numeradas, além de um grupo específico de tags HTML logo embaixo.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um arquivo aparte, associe cada tag HTML com o respectivo número da área que o representa (Exemplo: 1. footer, 2. input, etc...), suba esse arquivo para algum repositório e compartilhe o link no campo ao lado para que outros desenvolvedores possam analisá-lo.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91505" cy="45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7562625" y="198425"/>
            <a:ext cx="1205700" cy="45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1 - &lt;header&gt;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2 - &lt;main&gt;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3 - &lt;nav&gt;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4 - &lt;img&gt;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5 - &lt;h1&gt;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6 - &lt;h2&gt;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7 - &lt;p&gt;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321347" cy="45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7555000" y="198425"/>
            <a:ext cx="1213500" cy="45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r>
              <a:rPr lang="pt-BR"/>
              <a:t> - &lt;a&gt;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9 - &lt;footer&gt;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10 - &lt;ul&gt;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11 - &lt;li&gt;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43925" cy="381285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7196325" y="198425"/>
            <a:ext cx="1572300" cy="45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r>
              <a:rPr lang="pt-BR"/>
              <a:t> - &lt;form&gt;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13 - &lt;label&gt;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14 - &lt;input&gt;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15 - &lt;select&gt;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16 - &lt;button&gt;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