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37" y="5943600"/>
            <a:ext cx="1857663" cy="76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37" y="5943600"/>
            <a:ext cx="1857663" cy="76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37" y="5943600"/>
            <a:ext cx="1857663" cy="76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37" y="5943600"/>
            <a:ext cx="1857663" cy="76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37" y="5943600"/>
            <a:ext cx="1857663" cy="76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37" y="5943600"/>
            <a:ext cx="1857663" cy="76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37" y="5943600"/>
            <a:ext cx="1857663" cy="76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95190F0-D457-4B4D-91A1-48F8B04194A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49E77CD-CA72-401B-A78A-9940DF2BC1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.NET Developer Sr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Frontend + Backend</a:t>
            </a:r>
          </a:p>
          <a:p>
            <a:r>
              <a:rPr lang="pt-BR" dirty="0" smtClean="0"/>
              <a:t>Evaluation Task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5695950"/>
            <a:ext cx="24669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04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Create HTML code (aspx) for a Registration form</a:t>
            </a:r>
          </a:p>
          <a:p>
            <a:pPr lvl="1"/>
            <a:r>
              <a:rPr lang="pt-BR" dirty="0" smtClean="0"/>
              <a:t>Feel free to improvise, it’s not a HTML position, so just do your best</a:t>
            </a:r>
            <a:endParaRPr lang="pt-BR" dirty="0" smtClean="0"/>
          </a:p>
          <a:p>
            <a:r>
              <a:rPr lang="pt-BR" dirty="0" smtClean="0"/>
              <a:t>Form validation</a:t>
            </a:r>
          </a:p>
          <a:p>
            <a:pPr lvl="1"/>
            <a:r>
              <a:rPr lang="pt-BR" dirty="0" smtClean="0"/>
              <a:t>Using .NET and/or JavaScript/CSS (Jquery or Native javascript)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Model and create database: Tables and SPs (SQL Server)</a:t>
            </a:r>
          </a:p>
          <a:p>
            <a:pPr lvl="1"/>
            <a:r>
              <a:rPr lang="pt-BR" dirty="0" smtClean="0"/>
              <a:t>Fields/Columns needs to be created based on the rules and form’s fields</a:t>
            </a:r>
          </a:p>
          <a:p>
            <a:r>
              <a:rPr lang="pt-BR" dirty="0" smtClean="0"/>
              <a:t>Create a Web C# Application (website) integrated with the HTML (aspx)</a:t>
            </a:r>
          </a:p>
          <a:p>
            <a:pPr lvl="1"/>
            <a:r>
              <a:rPr lang="pt-BR" dirty="0" smtClean="0"/>
              <a:t>Using .NET Framework 4.0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0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Business Rules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 order to the user register on the website he will have to provide a valid document number</a:t>
            </a:r>
          </a:p>
          <a:p>
            <a:endParaRPr lang="pt-BR" dirty="0" smtClean="0"/>
          </a:p>
          <a:p>
            <a:r>
              <a:rPr lang="pt-BR" dirty="0" smtClean="0"/>
              <a:t>Only users that types a valid document number can go to step 2</a:t>
            </a:r>
          </a:p>
          <a:p>
            <a:pPr lvl="1"/>
            <a:r>
              <a:rPr lang="pt-BR" dirty="0" smtClean="0"/>
              <a:t>We need to store a list of valid documents numbers in a database (table). The application needs to check if the number typed by the user exists in this table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In case the document number does not exists in the database, a friendly message will be displayed to the user</a:t>
            </a:r>
          </a:p>
          <a:p>
            <a:r>
              <a:rPr lang="pt-BR" dirty="0" smtClean="0"/>
              <a:t>In case of a valid document number the step 2 needs to be displyed to the user</a:t>
            </a:r>
          </a:p>
          <a:p>
            <a:pPr lvl="1"/>
            <a:r>
              <a:rPr lang="pt-BR" dirty="0" smtClean="0"/>
              <a:t>Has no restriction of how many times the same document number can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3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Business Rules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On step 2, we need to show the document number (valid) typed by the user on step 1</a:t>
            </a:r>
          </a:p>
          <a:p>
            <a:pPr lvl="1"/>
            <a:r>
              <a:rPr lang="pt-BR" dirty="0" smtClean="0"/>
              <a:t>This number cannot be edit, its read only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All fields marked with * are required and cannot be empty</a:t>
            </a:r>
          </a:p>
          <a:p>
            <a:pPr lvl="1"/>
            <a:r>
              <a:rPr lang="pt-BR" dirty="0" smtClean="0"/>
              <a:t>In case of any required fields are not filled up, needs to show a friendly error (css - red border) as showed on the PSD File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The email field is UNIQUE. The registration cannot accept an email that already exisits on the database</a:t>
            </a:r>
          </a:p>
          <a:p>
            <a:pPr lvl="1"/>
            <a:r>
              <a:rPr lang="pt-BR" dirty="0" smtClean="0"/>
              <a:t>In case of an existing email address, needs to show a friendly (css)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9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Step1-Pop-Document.psd / Step1-Pop-Document-NotValid.psd</a:t>
            </a:r>
            <a:endParaRPr lang="en-US" i="1" dirty="0" smtClean="0"/>
          </a:p>
          <a:p>
            <a:pPr lvl="1"/>
            <a:r>
              <a:rPr lang="pt-BR" dirty="0" smtClean="0"/>
              <a:t>This is the first step for the registration form</a:t>
            </a:r>
          </a:p>
          <a:p>
            <a:pPr lvl="1"/>
            <a:r>
              <a:rPr lang="pt-BR" dirty="0" smtClean="0"/>
              <a:t>It needs to be opened in a “Popup”</a:t>
            </a:r>
          </a:p>
          <a:p>
            <a:pPr lvl="2"/>
            <a:r>
              <a:rPr lang="pt-BR" dirty="0" smtClean="0"/>
              <a:t>We suggest to use “colorbox” or “fancybox”</a:t>
            </a:r>
          </a:p>
          <a:p>
            <a:pPr lvl="2"/>
            <a:r>
              <a:rPr lang="pt-BR" dirty="0" smtClean="0"/>
              <a:t>Others Javascript solutions are accepted</a:t>
            </a:r>
          </a:p>
          <a:p>
            <a:pPr lvl="1"/>
            <a:r>
              <a:rPr lang="pt-BR" dirty="0" smtClean="0"/>
              <a:t>The textbox is required in prior to submit the form</a:t>
            </a:r>
          </a:p>
          <a:p>
            <a:pPr lvl="2"/>
            <a:r>
              <a:rPr lang="pt-BR" dirty="0" smtClean="0"/>
              <a:t>In case of empty content show red borders (css)</a:t>
            </a:r>
          </a:p>
          <a:p>
            <a:pPr lvl="1"/>
            <a:r>
              <a:rPr lang="pt-BR" dirty="0" smtClean="0"/>
              <a:t>In case the document number does not exist on the database show the message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5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Step1-Pop-Document.psd / Step1-Pop-Document-NotValid.psd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4343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42100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832713" y="3429000"/>
            <a:ext cx="2133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6313" y="3200400"/>
            <a:ext cx="28728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Required field validation.</a:t>
            </a:r>
          </a:p>
          <a:p>
            <a:r>
              <a:rPr lang="pt-BR" dirty="0" smtClean="0"/>
              <a:t>Shows the border in case the user submit the form without typing the number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6313" y="1787769"/>
            <a:ext cx="28728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This message shows if the typed number does not exists in the database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62401" y="2711099"/>
            <a:ext cx="2003912" cy="125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4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Step2-Pop-Document-Register.psd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295275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1553307"/>
            <a:ext cx="28728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Number typed by the user on step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4876799"/>
            <a:ext cx="287288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Required field validation.</a:t>
            </a:r>
          </a:p>
          <a:p>
            <a:r>
              <a:rPr lang="pt-BR" dirty="0" smtClean="0"/>
              <a:t>Shows the border in case the user submit the form without typing the number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05200" y="47244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2438400" y="1876473"/>
            <a:ext cx="1600200" cy="257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8600" y="2362200"/>
            <a:ext cx="28728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In case the email already exists on the DB, needs to show a message like this one: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29000" y="3285530"/>
            <a:ext cx="762000" cy="1438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554"/>
            <a:ext cx="3686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08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You are allowed to use </a:t>
            </a:r>
            <a:r>
              <a:rPr lang="pt-BR" dirty="0"/>
              <a:t>any structure </a:t>
            </a:r>
            <a:r>
              <a:rPr lang="pt-BR" dirty="0" smtClean="0"/>
              <a:t>that you desire</a:t>
            </a:r>
          </a:p>
          <a:p>
            <a:r>
              <a:rPr lang="pt-BR" dirty="0"/>
              <a:t>	</a:t>
            </a:r>
            <a:r>
              <a:rPr lang="pt-BR" dirty="0" smtClean="0"/>
              <a:t>I.e. BLL &amp; DAL layers or MVC or anything that you use to work</a:t>
            </a:r>
          </a:p>
          <a:p>
            <a:endParaRPr lang="pt-BR" dirty="0"/>
          </a:p>
          <a:p>
            <a:r>
              <a:rPr lang="pt-BR" dirty="0" smtClean="0"/>
              <a:t>Database MUST be </a:t>
            </a:r>
            <a:r>
              <a:rPr lang="pt-BR" dirty="0" smtClean="0">
                <a:solidFill>
                  <a:srgbClr val="FF0000"/>
                </a:solidFill>
              </a:rPr>
              <a:t>SQL Server 2008 </a:t>
            </a:r>
            <a:r>
              <a:rPr lang="pt-BR" dirty="0" smtClean="0"/>
              <a:t>(Express version or any other version)</a:t>
            </a:r>
          </a:p>
          <a:p>
            <a:endParaRPr lang="pt-BR" dirty="0" smtClean="0"/>
          </a:p>
          <a:p>
            <a:r>
              <a:rPr lang="pt-BR" dirty="0" smtClean="0"/>
              <a:t>Database </a:t>
            </a:r>
            <a:r>
              <a:rPr lang="pt-BR" dirty="0"/>
              <a:t>queries </a:t>
            </a:r>
            <a:r>
              <a:rPr lang="pt-BR" dirty="0" smtClean="0"/>
              <a:t>(C# -&gt; DB) needs to be done by using Stored Procedures </a:t>
            </a:r>
            <a:r>
              <a:rPr lang="pt-BR" dirty="0"/>
              <a:t>(insert </a:t>
            </a:r>
            <a:r>
              <a:rPr lang="pt-BR" dirty="0" smtClean="0"/>
              <a:t>and </a:t>
            </a:r>
            <a:r>
              <a:rPr lang="pt-BR" dirty="0"/>
              <a:t>selects)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You will need to provide the database scripts with the final deliver</a:t>
            </a:r>
          </a:p>
          <a:p>
            <a:endParaRPr lang="pt-BR" dirty="0"/>
          </a:p>
          <a:p>
            <a:r>
              <a:rPr lang="pt-BR" dirty="0" smtClean="0"/>
              <a:t>The application needs to be created using </a:t>
            </a:r>
            <a:r>
              <a:rPr lang="pt-BR" dirty="0" smtClean="0">
                <a:solidFill>
                  <a:srgbClr val="FF0000"/>
                </a:solidFill>
              </a:rPr>
              <a:t>Visual Studio 2010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8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Zip or rar file containing all ASPX and C# files – Visual Studio Solution</a:t>
            </a:r>
          </a:p>
          <a:p>
            <a:endParaRPr lang="pt-BR" dirty="0" smtClean="0"/>
          </a:p>
          <a:p>
            <a:r>
              <a:rPr lang="pt-BR" dirty="0" smtClean="0"/>
              <a:t>All required database scripts</a:t>
            </a:r>
          </a:p>
          <a:p>
            <a:r>
              <a:rPr lang="pt-BR" dirty="0"/>
              <a:t>	</a:t>
            </a:r>
            <a:r>
              <a:rPr lang="pt-BR" dirty="0" smtClean="0"/>
              <a:t>It includes create table, create procedure, any data poluation, such as inserts</a:t>
            </a:r>
          </a:p>
          <a:p>
            <a:endParaRPr lang="pt-BR" dirty="0" smtClean="0"/>
          </a:p>
          <a:p>
            <a:r>
              <a:rPr lang="pt-BR" dirty="0" smtClean="0"/>
              <a:t>In case needs, any specific configuration or folder permission</a:t>
            </a:r>
          </a:p>
          <a:p>
            <a:endParaRPr lang="pt-BR" dirty="0"/>
          </a:p>
          <a:p>
            <a:r>
              <a:rPr lang="pt-BR" dirty="0" smtClean="0"/>
              <a:t>Any additional DLL or external library used in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50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</TotalTime>
  <Words>512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.NET Developer Sr</vt:lpstr>
      <vt:lpstr>Goal</vt:lpstr>
      <vt:lpstr>Business Rules – Step 1</vt:lpstr>
      <vt:lpstr>Business Rules – Step 2</vt:lpstr>
      <vt:lpstr>Frontend</vt:lpstr>
      <vt:lpstr>Frontend</vt:lpstr>
      <vt:lpstr>Frontend</vt:lpstr>
      <vt:lpstr>Backend</vt:lpstr>
      <vt:lpstr>Deliver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Developer Sr</dc:title>
  <dc:creator>Rick Romero</dc:creator>
  <cp:lastModifiedBy>Rick Romero</cp:lastModifiedBy>
  <cp:revision>29</cp:revision>
  <dcterms:created xsi:type="dcterms:W3CDTF">2013-06-10T22:00:13Z</dcterms:created>
  <dcterms:modified xsi:type="dcterms:W3CDTF">2013-06-12T15:26:47Z</dcterms:modified>
</cp:coreProperties>
</file>