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568" autoAdjust="0"/>
  </p:normalViewPr>
  <p:slideViewPr>
    <p:cSldViewPr snapToGrid="0">
      <p:cViewPr varScale="1">
        <p:scale>
          <a:sx n="59" d="100"/>
          <a:sy n="59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EDC42-8F90-437E-9978-EC5440F2CA1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40976-2D8D-4634-B1B7-88AB17F8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04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couldn’t</a:t>
            </a:r>
            <a:r>
              <a:rPr lang="fr-FR" dirty="0" smtClean="0"/>
              <a:t> do real </a:t>
            </a:r>
            <a:r>
              <a:rPr lang="fr-FR" i="0" dirty="0" smtClean="0"/>
              <a:t>IOT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because</a:t>
            </a:r>
            <a:r>
              <a:rPr lang="fr-FR" i="0" baseline="0" dirty="0" smtClean="0"/>
              <a:t> of server issues, </a:t>
            </a:r>
            <a:r>
              <a:rPr lang="fr-FR" i="0" baseline="0" dirty="0" err="1" smtClean="0"/>
              <a:t>we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tried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our</a:t>
            </a:r>
            <a:r>
              <a:rPr lang="fr-FR" i="0" baseline="0" dirty="0" smtClean="0"/>
              <a:t> best to </a:t>
            </a:r>
            <a:r>
              <a:rPr lang="fr-FR" i="0" baseline="0" dirty="0" err="1" smtClean="0"/>
              <a:t>simulate</a:t>
            </a:r>
            <a:r>
              <a:rPr lang="fr-FR" i="0" baseline="0" dirty="0" smtClean="0"/>
              <a:t> a </a:t>
            </a:r>
            <a:r>
              <a:rPr lang="fr-FR" i="0" baseline="0" dirty="0" err="1" smtClean="0"/>
              <a:t>similar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environment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thanks</a:t>
            </a:r>
            <a:r>
              <a:rPr lang="fr-FR" i="0" baseline="0" dirty="0" smtClean="0"/>
              <a:t> to the computer, </a:t>
            </a:r>
            <a:r>
              <a:rPr lang="fr-FR" i="0" baseline="0" dirty="0" err="1" smtClean="0"/>
              <a:t>we</a:t>
            </a:r>
            <a:r>
              <a:rPr lang="fr-FR" i="0" baseline="0" dirty="0" smtClean="0"/>
              <a:t> are </a:t>
            </a:r>
            <a:r>
              <a:rPr lang="fr-FR" i="0" baseline="0" dirty="0" err="1" smtClean="0"/>
              <a:t>going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ot</a:t>
            </a:r>
            <a:r>
              <a:rPr lang="fr-FR" i="0" baseline="0" dirty="0" smtClean="0"/>
              <a:t> deal </a:t>
            </a:r>
            <a:r>
              <a:rPr lang="fr-FR" i="0" baseline="0" dirty="0" err="1" smtClean="0"/>
              <a:t>with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it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now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40976-2D8D-4634-B1B7-88AB17F8D2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70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consisted</a:t>
            </a:r>
            <a:r>
              <a:rPr lang="fr-FR" dirty="0" smtClean="0"/>
              <a:t> in 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innovative</a:t>
            </a:r>
            <a:r>
              <a:rPr lang="fr-FR" baseline="0" dirty="0" smtClean="0"/>
              <a:t> and simple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to help a </a:t>
            </a:r>
            <a:r>
              <a:rPr lang="fr-FR" baseline="0" dirty="0" err="1" smtClean="0"/>
              <a:t>firm</a:t>
            </a:r>
            <a:r>
              <a:rPr lang="fr-FR" baseline="0" dirty="0" smtClean="0"/>
              <a:t> manage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employees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Thus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enters</a:t>
            </a:r>
            <a:r>
              <a:rPr lang="fr-FR" baseline="0" dirty="0" smtClean="0"/>
              <a:t> the building,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noticed</a:t>
            </a:r>
            <a:r>
              <a:rPr lang="fr-FR" baseline="0" dirty="0" smtClean="0"/>
              <a:t> and have to type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personal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admin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are,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arrived</a:t>
            </a:r>
            <a:r>
              <a:rPr lang="fr-FR" baseline="0" dirty="0" smtClean="0"/>
              <a:t> and the system </a:t>
            </a:r>
            <a:r>
              <a:rPr lang="fr-FR" baseline="0" dirty="0" err="1" smtClean="0"/>
              <a:t>greets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enter.</a:t>
            </a:r>
          </a:p>
          <a:p>
            <a:r>
              <a:rPr lang="fr-FR" baseline="0" dirty="0" err="1" smtClean="0"/>
              <a:t>Then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goes</a:t>
            </a:r>
            <a:r>
              <a:rPr lang="fr-FR" baseline="0" dirty="0" smtClean="0"/>
              <a:t> out,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noticed</a:t>
            </a:r>
            <a:r>
              <a:rPr lang="fr-FR" baseline="0" dirty="0" smtClean="0"/>
              <a:t>, have to type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personal</a:t>
            </a:r>
            <a:r>
              <a:rPr lang="fr-FR" baseline="0" dirty="0" smtClean="0"/>
              <a:t> code, the admin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out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are, know how long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worked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greet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40976-2D8D-4634-B1B7-88AB17F8D2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7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you’d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the goal of out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baseline="0" dirty="0" smtClean="0"/>
              <a:t> : It </a:t>
            </a:r>
            <a:r>
              <a:rPr lang="fr-FR" baseline="0" dirty="0" err="1" smtClean="0"/>
              <a:t>intends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simplify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modernize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people’s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presence’s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within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firm</a:t>
            </a:r>
            <a:r>
              <a:rPr lang="fr-FR" baseline="0" dirty="0" smtClean="0"/>
              <a:t>, as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greeting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adding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additional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safety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implies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three</a:t>
            </a:r>
            <a:r>
              <a:rPr lang="fr-FR" baseline="0" dirty="0" smtClean="0"/>
              <a:t> parts : a </a:t>
            </a:r>
            <a:r>
              <a:rPr lang="fr-FR" baseline="0" dirty="0" err="1" smtClean="0"/>
              <a:t>presence</a:t>
            </a:r>
            <a:r>
              <a:rPr lang="fr-FR" baseline="0" dirty="0" smtClean="0"/>
              <a:t> system, a Check Point System and an </a:t>
            </a:r>
            <a:r>
              <a:rPr lang="fr-FR" baseline="0" dirty="0" err="1" smtClean="0"/>
              <a:t>alarm</a:t>
            </a:r>
            <a:r>
              <a:rPr lang="fr-FR" baseline="0" dirty="0" smtClean="0"/>
              <a:t> system</a:t>
            </a:r>
          </a:p>
          <a:p>
            <a:r>
              <a:rPr lang="fr-FR" baseline="0" dirty="0" err="1" smtClean="0"/>
              <a:t>Btw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point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didn’t</a:t>
            </a:r>
            <a:r>
              <a:rPr lang="fr-FR" baseline="0" dirty="0" smtClean="0"/>
              <a:t> mention </a:t>
            </a:r>
            <a:r>
              <a:rPr lang="fr-FR" baseline="0" dirty="0" err="1" smtClean="0"/>
              <a:t>earlier</a:t>
            </a:r>
            <a:r>
              <a:rPr lang="fr-FR" baseline="0" dirty="0" smtClean="0"/>
              <a:t>, the « </a:t>
            </a:r>
            <a:r>
              <a:rPr lang="fr-FR" baseline="0" dirty="0" err="1" smtClean="0"/>
              <a:t>alarm</a:t>
            </a:r>
            <a:r>
              <a:rPr lang="fr-FR" baseline="0" dirty="0" smtClean="0"/>
              <a:t> system »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to deal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slide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40976-2D8D-4634-B1B7-88AB17F8D2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Well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alarm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:</a:t>
            </a:r>
          </a:p>
          <a:p>
            <a:r>
              <a:rPr lang="fr-FR" dirty="0" smtClean="0"/>
              <a:t>- </a:t>
            </a:r>
            <a:r>
              <a:rPr lang="fr-FR" dirty="0" err="1" smtClean="0"/>
              <a:t>When</a:t>
            </a:r>
            <a:r>
              <a:rPr lang="fr-FR" dirty="0" smtClean="0"/>
              <a:t> the admin </a:t>
            </a:r>
            <a:r>
              <a:rPr lang="fr-FR" dirty="0" err="1" smtClean="0"/>
              <a:t>enters</a:t>
            </a:r>
            <a:r>
              <a:rPr lang="fr-FR" dirty="0" smtClean="0"/>
              <a:t> the building , the </a:t>
            </a:r>
            <a:r>
              <a:rPr lang="fr-FR" dirty="0" err="1" smtClean="0"/>
              <a:t>safety</a:t>
            </a:r>
            <a:r>
              <a:rPr lang="fr-FR" dirty="0" smtClean="0"/>
              <a:t> </a:t>
            </a:r>
            <a:r>
              <a:rPr lang="fr-FR" dirty="0" err="1" smtClean="0"/>
              <a:t>alarm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over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Once the admin </a:t>
            </a:r>
            <a:r>
              <a:rPr lang="fr-FR" dirty="0" err="1" smtClean="0"/>
              <a:t>leaves</a:t>
            </a:r>
            <a:r>
              <a:rPr lang="fr-FR" dirty="0" smtClean="0"/>
              <a:t> the building,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/>
              <a:t>locked</a:t>
            </a:r>
            <a:r>
              <a:rPr lang="fr-FR" dirty="0" smtClean="0"/>
              <a:t> and the </a:t>
            </a:r>
            <a:r>
              <a:rPr lang="fr-FR" dirty="0" err="1" smtClean="0"/>
              <a:t>alarm</a:t>
            </a:r>
            <a:r>
              <a:rPr lang="fr-FR" dirty="0" smtClean="0"/>
              <a:t> on</a:t>
            </a:r>
          </a:p>
          <a:p>
            <a:pPr marL="0" indent="0">
              <a:buFontTx/>
              <a:buNone/>
            </a:pPr>
            <a:r>
              <a:rPr lang="fr-FR" dirty="0" smtClean="0"/>
              <a:t>It</a:t>
            </a:r>
            <a:r>
              <a:rPr lang="fr-FR" baseline="0" dirty="0" smtClean="0"/>
              <a:t> has been </a:t>
            </a:r>
            <a:r>
              <a:rPr lang="fr-FR" baseline="0" dirty="0" err="1" smtClean="0"/>
              <a:t>designed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increased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safety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40976-2D8D-4634-B1B7-88AB17F8D2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28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list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material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…</a:t>
            </a:r>
          </a:p>
          <a:p>
            <a:r>
              <a:rPr lang="fr-FR" baseline="0" dirty="0" smtClean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Our computer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to replace the LED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intended</a:t>
            </a:r>
            <a:r>
              <a:rPr lang="fr-FR" baseline="0" dirty="0" smtClean="0"/>
              <a:t> to use but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actually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lacked</a:t>
            </a:r>
            <a:r>
              <a:rPr lang="fr-FR" baseline="0" dirty="0" smtClean="0"/>
              <a:t> of port on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Arduino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card</a:t>
            </a:r>
            <a:r>
              <a:rPr lang="fr-FR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As </a:t>
            </a:r>
            <a:r>
              <a:rPr lang="fr-FR" baseline="0" dirty="0" err="1" smtClean="0"/>
              <a:t>said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earlier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 use the cloud to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a « real » IOT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program </a:t>
            </a:r>
            <a:r>
              <a:rPr lang="fr-FR" baseline="0" dirty="0" err="1" smtClean="0"/>
              <a:t>sends</a:t>
            </a:r>
            <a:r>
              <a:rPr lang="fr-FR" baseline="0" dirty="0" smtClean="0"/>
              <a:t> an e-mail to the </a:t>
            </a:r>
            <a:r>
              <a:rPr lang="fr-FR" baseline="0" dirty="0" err="1" smtClean="0"/>
              <a:t>administrator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time </a:t>
            </a:r>
            <a:r>
              <a:rPr lang="fr-FR" baseline="0" dirty="0" err="1" smtClean="0"/>
              <a:t>someone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enters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goes</a:t>
            </a:r>
            <a:r>
              <a:rPr lang="fr-FR" baseline="0" dirty="0" smtClean="0"/>
              <a:t> out to « </a:t>
            </a:r>
            <a:r>
              <a:rPr lang="fr-FR" baseline="0" dirty="0" err="1" smtClean="0"/>
              <a:t>simulate</a:t>
            </a:r>
            <a:r>
              <a:rPr lang="fr-FR" baseline="0" dirty="0" smtClean="0"/>
              <a:t> » cloud use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40976-2D8D-4634-B1B7-88AB17F8D2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0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Actually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inital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to use a LED </a:t>
            </a:r>
            <a:r>
              <a:rPr lang="fr-FR" dirty="0" err="1" smtClean="0"/>
              <a:t>screen</a:t>
            </a:r>
            <a:r>
              <a:rPr lang="fr-FR" baseline="0" dirty="0" smtClean="0"/>
              <a:t> or to replace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8 digit display for a 4 digit one, but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required</a:t>
            </a:r>
            <a:r>
              <a:rPr lang="fr-FR" baseline="0" dirty="0" smtClean="0"/>
              <a:t> more ports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the</a:t>
            </a:r>
            <a:r>
              <a:rPr lang="fr-FR" baseline="0" dirty="0" smtClean="0"/>
              <a:t> panel control and the 2 </a:t>
            </a:r>
            <a:r>
              <a:rPr lang="fr-FR" baseline="0" dirty="0" err="1" smtClean="0"/>
              <a:t>ultrasonic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sensors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difficulties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8 digit display </a:t>
            </a:r>
            <a:r>
              <a:rPr lang="fr-FR" baseline="0" dirty="0" err="1" smtClean="0"/>
              <a:t>since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malfunctionned</a:t>
            </a:r>
            <a:r>
              <a:rPr lang="fr-FR" baseline="0" dirty="0" smtClean="0"/>
              <a:t>. I </a:t>
            </a:r>
            <a:r>
              <a:rPr lang="fr-FR" baseline="0" dirty="0" err="1" smtClean="0"/>
              <a:t>mean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whole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written</a:t>
            </a:r>
            <a:r>
              <a:rPr lang="fr-FR" baseline="0" dirty="0" smtClean="0"/>
              <a:t> but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didn’t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achieve</a:t>
            </a:r>
            <a:r>
              <a:rPr lang="fr-FR" baseline="0" dirty="0" smtClean="0"/>
              <a:t> to have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replaced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additional</a:t>
            </a:r>
            <a:r>
              <a:rPr lang="fr-FR" baseline="0" dirty="0" smtClean="0"/>
              <a:t> codes </a:t>
            </a:r>
            <a:r>
              <a:rPr lang="fr-FR" baseline="0" dirty="0" err="1" smtClean="0"/>
              <a:t>within</a:t>
            </a:r>
            <a:r>
              <a:rPr lang="fr-FR" baseline="0" dirty="0" smtClean="0"/>
              <a:t> the computer.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40976-2D8D-4634-B1B7-88AB17F8D2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61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Quand l’utilisateur passe devant le</a:t>
            </a:r>
            <a:r>
              <a:rPr lang="fr-FR" baseline="0" dirty="0" smtClean="0"/>
              <a:t> capteur 1 (entrer) l’</a:t>
            </a:r>
            <a:r>
              <a:rPr lang="fr-FR" baseline="0" dirty="0" err="1" smtClean="0"/>
              <a:t>arduino</a:t>
            </a:r>
            <a:r>
              <a:rPr lang="fr-FR" baseline="0" dirty="0" smtClean="0"/>
              <a:t> va activer le panel control pour obtenir un mot de passe 10s de </a:t>
            </a:r>
            <a:r>
              <a:rPr lang="fr-FR" baseline="0" dirty="0" err="1" smtClean="0"/>
              <a:t>delai</a:t>
            </a:r>
            <a:r>
              <a:rPr lang="fr-FR" baseline="0" dirty="0" smtClean="0"/>
              <a:t> pour annuler l’activation (se relance si l’utilisateur appuie sur une touche) et valide avec la touche # ou alors il peut reset le </a:t>
            </a:r>
            <a:r>
              <a:rPr lang="fr-FR" baseline="0" dirty="0" err="1" smtClean="0"/>
              <a:t>mdp</a:t>
            </a:r>
            <a:r>
              <a:rPr lang="fr-FR" baseline="0" dirty="0" smtClean="0"/>
              <a:t> taper. Si le mot de passe est faux l’</a:t>
            </a:r>
            <a:r>
              <a:rPr lang="fr-FR" baseline="0" dirty="0" err="1" smtClean="0"/>
              <a:t>ecran</a:t>
            </a:r>
            <a:r>
              <a:rPr lang="fr-FR" baseline="0" dirty="0" smtClean="0"/>
              <a:t> affiche </a:t>
            </a:r>
            <a:r>
              <a:rPr lang="fr-FR" baseline="0" dirty="0" err="1" smtClean="0"/>
              <a:t>wrong</a:t>
            </a:r>
            <a:r>
              <a:rPr lang="fr-FR" baseline="0" dirty="0" smtClean="0"/>
              <a:t> ID si il est bon </a:t>
            </a:r>
            <a:r>
              <a:rPr lang="fr-FR" baseline="0" dirty="0" err="1" smtClean="0"/>
              <a:t>welcome</a:t>
            </a:r>
            <a:endParaRPr lang="fr-FR" baseline="0" dirty="0" smtClean="0"/>
          </a:p>
          <a:p>
            <a:r>
              <a:rPr lang="fr-FR" baseline="0" dirty="0" smtClean="0"/>
              <a:t>Quand l’utilisateur passe devant le capteur 2 (sortie) l’</a:t>
            </a:r>
            <a:r>
              <a:rPr lang="fr-FR" baseline="0" dirty="0" err="1" smtClean="0"/>
              <a:t>arduino</a:t>
            </a:r>
            <a:r>
              <a:rPr lang="fr-FR" baseline="0" dirty="0" smtClean="0"/>
              <a:t> active le panel contrôle pour savoir si l’utilisateur qui sort veut mettre l’alarme ou pas, si le </a:t>
            </a:r>
            <a:r>
              <a:rPr lang="fr-FR" baseline="0" dirty="0" err="1" smtClean="0"/>
              <a:t>mdp</a:t>
            </a:r>
            <a:r>
              <a:rPr lang="fr-FR" baseline="0" dirty="0" smtClean="0"/>
              <a:t> admin est saisie l’alarme est </a:t>
            </a:r>
            <a:r>
              <a:rPr lang="fr-FR" baseline="0" dirty="0" err="1" smtClean="0"/>
              <a:t>ready</a:t>
            </a:r>
            <a:r>
              <a:rPr lang="fr-FR" baseline="0" dirty="0" smtClean="0"/>
              <a:t>. Après l’activation juste l’admin peut rentrer en mettant sont </a:t>
            </a:r>
            <a:r>
              <a:rPr lang="fr-FR" baseline="0" dirty="0" err="1" smtClean="0"/>
              <a:t>mdp</a:t>
            </a:r>
            <a:r>
              <a:rPr lang="fr-FR" baseline="0" dirty="0" smtClean="0"/>
              <a:t> sinon intrusion ,sinon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goodbye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Les mail sont envoyer en cas d’intrusion et d’arriver d’un utilisateur.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When</a:t>
            </a:r>
            <a:r>
              <a:rPr lang="fr-FR" baseline="0" dirty="0" smtClean="0"/>
              <a:t> the user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in front of the </a:t>
            </a:r>
            <a:r>
              <a:rPr lang="fr-FR" baseline="0" dirty="0" err="1" smtClean="0"/>
              <a:t>Ultrasonic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sensor</a:t>
            </a:r>
            <a:r>
              <a:rPr lang="fr-FR" baseline="0" dirty="0" smtClean="0"/>
              <a:t> 1 (entrance one), the </a:t>
            </a:r>
            <a:r>
              <a:rPr lang="fr-FR" baseline="0" dirty="0" err="1" smtClean="0"/>
              <a:t>arduino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activate</a:t>
            </a:r>
            <a:r>
              <a:rPr lang="fr-FR" baseline="0" dirty="0" smtClean="0"/>
              <a:t> the panel control to </a:t>
            </a:r>
            <a:r>
              <a:rPr lang="fr-FR" baseline="0" dirty="0" err="1" smtClean="0"/>
              <a:t>obtain</a:t>
            </a:r>
            <a:r>
              <a:rPr lang="fr-FR" baseline="0" dirty="0" smtClean="0"/>
              <a:t> a 10s </a:t>
            </a:r>
            <a:r>
              <a:rPr lang="fr-FR" baseline="0" dirty="0" err="1" smtClean="0"/>
              <a:t>delay</a:t>
            </a:r>
            <a:r>
              <a:rPr lang="fr-FR" baseline="0" dirty="0" smtClean="0"/>
              <a:t> to type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password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cancelled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btw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10 seconds are </a:t>
            </a:r>
            <a:r>
              <a:rPr lang="fr-FR" baseline="0" dirty="0" err="1" smtClean="0"/>
              <a:t>refreshed</a:t>
            </a:r>
            <a:r>
              <a:rPr lang="fr-FR" baseline="0" dirty="0" smtClean="0"/>
              <a:t> once a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typed</a:t>
            </a:r>
            <a:r>
              <a:rPr lang="fr-FR" baseline="0" dirty="0" smtClean="0"/>
              <a:t>),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validate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#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Then</a:t>
            </a:r>
            <a:r>
              <a:rPr lang="fr-FR" baseline="0" dirty="0" smtClean="0"/>
              <a:t>, if the </a:t>
            </a:r>
            <a:r>
              <a:rPr lang="fr-FR" baseline="0" dirty="0" err="1" smtClean="0"/>
              <a:t>password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incorrect, the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display « WRONG » or « </a:t>
            </a:r>
            <a:r>
              <a:rPr lang="fr-FR" baseline="0" dirty="0" err="1" smtClean="0"/>
              <a:t>Welcome</a:t>
            </a:r>
            <a:r>
              <a:rPr lang="fr-FR" baseline="0" dirty="0" smtClean="0"/>
              <a:t> » if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right.</a:t>
            </a:r>
          </a:p>
          <a:p>
            <a:r>
              <a:rPr lang="fr-FR" baseline="0" dirty="0" err="1" smtClean="0"/>
              <a:t>When</a:t>
            </a:r>
            <a:r>
              <a:rPr lang="fr-FR" baseline="0" dirty="0" smtClean="0"/>
              <a:t> the user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in front of the </a:t>
            </a:r>
            <a:r>
              <a:rPr lang="fr-FR" baseline="0" dirty="0" err="1" smtClean="0"/>
              <a:t>Ultrasonic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sensor</a:t>
            </a:r>
            <a:r>
              <a:rPr lang="fr-FR" baseline="0" dirty="0" smtClean="0"/>
              <a:t> 2 (exit one), the </a:t>
            </a:r>
            <a:r>
              <a:rPr lang="fr-FR" baseline="0" dirty="0" err="1" smtClean="0"/>
              <a:t>arduino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smtClean="0"/>
              <a:t>activated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40976-2D8D-4634-B1B7-88AB17F8D2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8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managed </a:t>
            </a:r>
            <a:r>
              <a:rPr lang="fr-FR" dirty="0" smtClean="0"/>
              <a:t>to </a:t>
            </a:r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able to </a:t>
            </a:r>
            <a:r>
              <a:rPr lang="fr-FR" dirty="0" err="1" smtClean="0"/>
              <a:t>meet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of </a:t>
            </a:r>
            <a:r>
              <a:rPr lang="fr-FR" dirty="0" err="1" smtClean="0"/>
              <a:t>telling</a:t>
            </a:r>
            <a:r>
              <a:rPr lang="fr-FR" dirty="0" smtClean="0"/>
              <a:t> </a:t>
            </a:r>
            <a:r>
              <a:rPr lang="fr-FR" dirty="0" err="1" smtClean="0"/>
              <a:t>employees</a:t>
            </a:r>
            <a:r>
              <a:rPr lang="fr-FR" dirty="0" smtClean="0"/>
              <a:t>’ </a:t>
            </a:r>
            <a:r>
              <a:rPr lang="fr-FR" dirty="0" err="1" smtClean="0"/>
              <a:t>attendance</a:t>
            </a:r>
            <a:r>
              <a:rPr lang="fr-FR" dirty="0" smtClean="0"/>
              <a:t>, the </a:t>
            </a:r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have </a:t>
            </a:r>
            <a:r>
              <a:rPr lang="fr-FR" dirty="0" err="1" smtClean="0"/>
              <a:t>worked</a:t>
            </a:r>
            <a:r>
              <a:rPr lang="fr-FR" dirty="0" smtClean="0"/>
              <a:t> and the </a:t>
            </a:r>
            <a:r>
              <a:rPr lang="fr-FR" dirty="0" err="1" smtClean="0"/>
              <a:t>alarm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learned a lot during this project: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application of Arduino in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implementation of different kinds of captors we worked with, extract and work with data we collect through our captors.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It’s a good experience for us to work on the project with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purpose, we learned a lot of new things and reinforced our base knowledge.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40976-2D8D-4634-B1B7-88AB17F8D2E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96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40976-2D8D-4634-B1B7-88AB17F8D2E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7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30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81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84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144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04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2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50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497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43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9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01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2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97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93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1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87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E5DD6-02A0-435A-A336-9D2F4E86ADC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9B8D32-CBEC-4301-8532-03306F5B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69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IOT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Nicolas GUEGUEN– 6218000229</a:t>
            </a:r>
          </a:p>
          <a:p>
            <a:r>
              <a:rPr lang="fr-FR" dirty="0" smtClean="0"/>
              <a:t>Vladislav ZOBOV– 6218000239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姚苏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丹</a:t>
            </a:r>
            <a:r>
              <a:rPr lang="fr-FR" dirty="0" smtClean="0"/>
              <a:t> - 2018218081</a:t>
            </a:r>
          </a:p>
          <a:p>
            <a:r>
              <a:rPr lang="fr-FR" dirty="0" smtClean="0"/>
              <a:t>Grégoire RENARD- 6218000234</a:t>
            </a:r>
            <a:endParaRPr lang="fr-FR" dirty="0"/>
          </a:p>
        </p:txBody>
      </p:sp>
      <p:pic>
        <p:nvPicPr>
          <p:cNvPr id="1028" name="Picture 4" descr="RÃ©sultats de recherche d'images pour Â«Â IOT logoÂ Â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6" y="258512"/>
            <a:ext cx="3737753" cy="373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9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</a:t>
            </a:r>
            <a:endParaRPr lang="fr-FR" sz="9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32" y="2327366"/>
            <a:ext cx="5833269" cy="4374952"/>
          </a:xfrm>
        </p:spPr>
      </p:pic>
    </p:spTree>
    <p:extLst>
      <p:ext uri="{BB962C8B-B14F-4D97-AF65-F5344CB8AC3E}">
        <p14:creationId xmlns:p14="http://schemas.microsoft.com/office/powerpoint/2010/main" val="31650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r>
              <a:rPr lang="fr-FR" dirty="0" err="1" smtClean="0"/>
              <a:t>Why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Sensors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/ technologie </a:t>
            </a:r>
            <a:r>
              <a:rPr lang="fr-FR" dirty="0" err="1" smtClean="0"/>
              <a:t>Used</a:t>
            </a:r>
            <a:endParaRPr lang="fr-FR" dirty="0" smtClean="0"/>
          </a:p>
          <a:p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encountered</a:t>
            </a:r>
            <a:endParaRPr lang="fr-FR" dirty="0" smtClean="0"/>
          </a:p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76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31" y="2628897"/>
            <a:ext cx="4079670" cy="41241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9" y="1066796"/>
            <a:ext cx="10018713" cy="3124201"/>
          </a:xfrm>
        </p:spPr>
        <p:txBody>
          <a:bodyPr/>
          <a:lstStyle/>
          <a:p>
            <a:r>
              <a:rPr lang="fr-FR" dirty="0" smtClean="0"/>
              <a:t>A new </a:t>
            </a:r>
            <a:r>
              <a:rPr lang="fr-FR" dirty="0" err="1" smtClean="0"/>
              <a:t>way</a:t>
            </a:r>
            <a:r>
              <a:rPr lang="fr-FR" dirty="0" smtClean="0"/>
              <a:t> and </a:t>
            </a:r>
            <a:r>
              <a:rPr lang="fr-FR" dirty="0" err="1" smtClean="0"/>
              <a:t>easy</a:t>
            </a:r>
            <a:r>
              <a:rPr lang="fr-FR" dirty="0" smtClean="0"/>
              <a:t> to manage </a:t>
            </a:r>
            <a:r>
              <a:rPr lang="fr-FR" dirty="0" err="1" smtClean="0"/>
              <a:t>employee’s</a:t>
            </a:r>
            <a:r>
              <a:rPr lang="fr-FR" dirty="0" smtClean="0"/>
              <a:t> entries and </a:t>
            </a:r>
            <a:r>
              <a:rPr lang="fr-FR" dirty="0" err="1" smtClean="0"/>
              <a:t>departures</a:t>
            </a:r>
            <a:r>
              <a:rPr lang="fr-FR" dirty="0" smtClean="0"/>
              <a:t> </a:t>
            </a:r>
            <a:r>
              <a:rPr lang="fr-FR" dirty="0" err="1" smtClean="0"/>
              <a:t>within</a:t>
            </a:r>
            <a:r>
              <a:rPr lang="fr-FR" dirty="0" smtClean="0"/>
              <a:t> a </a:t>
            </a:r>
            <a:r>
              <a:rPr lang="fr-FR" dirty="0" err="1" smtClean="0"/>
              <a:t>firm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07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Presence</a:t>
            </a:r>
            <a:r>
              <a:rPr lang="fr-FR" dirty="0" smtClean="0"/>
              <a:t> system </a:t>
            </a:r>
          </a:p>
          <a:p>
            <a:r>
              <a:rPr lang="fr-FR" dirty="0" smtClean="0"/>
              <a:t>Check Point System</a:t>
            </a:r>
          </a:p>
          <a:p>
            <a:r>
              <a:rPr lang="fr-FR" dirty="0" err="1" smtClean="0"/>
              <a:t>Alarm</a:t>
            </a:r>
            <a:r>
              <a:rPr lang="fr-FR" dirty="0" smtClean="0"/>
              <a:t> System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3" y="2308859"/>
            <a:ext cx="54864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3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6" y="4000500"/>
            <a:ext cx="2857500" cy="2857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About the </a:t>
            </a:r>
            <a:r>
              <a:rPr lang="fr-FR" dirty="0" err="1" smtClean="0"/>
              <a:t>Alarm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174420"/>
            <a:ext cx="10018713" cy="3124201"/>
          </a:xfrm>
        </p:spPr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the admin </a:t>
            </a:r>
            <a:r>
              <a:rPr lang="fr-FR" dirty="0" err="1" smtClean="0"/>
              <a:t>enters</a:t>
            </a:r>
            <a:r>
              <a:rPr lang="fr-FR" dirty="0" smtClean="0"/>
              <a:t> the building , the </a:t>
            </a:r>
            <a:r>
              <a:rPr lang="fr-FR" dirty="0" err="1" smtClean="0"/>
              <a:t>safety</a:t>
            </a:r>
            <a:r>
              <a:rPr lang="fr-FR" dirty="0" smtClean="0"/>
              <a:t> </a:t>
            </a:r>
            <a:r>
              <a:rPr lang="fr-FR" dirty="0" err="1" smtClean="0"/>
              <a:t>alarm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over</a:t>
            </a:r>
          </a:p>
          <a:p>
            <a:r>
              <a:rPr lang="fr-FR" dirty="0" smtClean="0"/>
              <a:t>Once the admin </a:t>
            </a:r>
            <a:r>
              <a:rPr lang="fr-FR" dirty="0" err="1" smtClean="0"/>
              <a:t>leaves</a:t>
            </a:r>
            <a:r>
              <a:rPr lang="fr-FR" dirty="0" smtClean="0"/>
              <a:t> the building,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/>
              <a:t>locked</a:t>
            </a:r>
            <a:r>
              <a:rPr lang="fr-FR" dirty="0" smtClean="0"/>
              <a:t> and the </a:t>
            </a:r>
            <a:r>
              <a:rPr lang="fr-FR" dirty="0" err="1" smtClean="0"/>
              <a:t>alarm</a:t>
            </a:r>
            <a:r>
              <a:rPr lang="fr-FR" dirty="0" smtClean="0"/>
              <a:t> 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44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/ technologie </a:t>
            </a:r>
            <a:r>
              <a:rPr lang="fr-FR" dirty="0" err="1" smtClean="0"/>
              <a:t>Used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use 2 </a:t>
            </a:r>
            <a:r>
              <a:rPr lang="fr-FR" dirty="0" err="1" smtClean="0"/>
              <a:t>ultrasonic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r>
              <a:rPr lang="fr-FR" dirty="0" smtClean="0"/>
              <a:t>, </a:t>
            </a:r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pannel</a:t>
            </a:r>
            <a:r>
              <a:rPr lang="fr-FR" dirty="0" smtClean="0"/>
              <a:t> control </a:t>
            </a:r>
            <a:r>
              <a:rPr lang="fr-FR" dirty="0" err="1" smtClean="0"/>
              <a:t>sensor</a:t>
            </a:r>
            <a:r>
              <a:rPr lang="fr-FR" dirty="0" smtClean="0"/>
              <a:t>, one « 8 digit display » and the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Uno</a:t>
            </a:r>
            <a:r>
              <a:rPr lang="fr-FR" dirty="0" smtClean="0"/>
              <a:t> </a:t>
            </a:r>
          </a:p>
          <a:p>
            <a:r>
              <a:rPr lang="fr-FR" dirty="0" smtClean="0"/>
              <a:t>One computer (to </a:t>
            </a:r>
            <a:r>
              <a:rPr lang="fr-FR" dirty="0" err="1" smtClean="0"/>
              <a:t>simulate</a:t>
            </a:r>
            <a:r>
              <a:rPr lang="fr-FR" dirty="0" smtClean="0"/>
              <a:t> IOT </a:t>
            </a:r>
            <a:r>
              <a:rPr lang="fr-FR" dirty="0" err="1" smtClean="0"/>
              <a:t>platform</a:t>
            </a:r>
            <a:r>
              <a:rPr lang="fr-FR" dirty="0" smtClean="0"/>
              <a:t>) </a:t>
            </a:r>
            <a:r>
              <a:rPr lang="fr-FR" dirty="0" err="1" smtClean="0"/>
              <a:t>with</a:t>
            </a:r>
            <a:r>
              <a:rPr lang="fr-FR" dirty="0" smtClean="0"/>
              <a:t> Console Application in </a:t>
            </a:r>
            <a:r>
              <a:rPr lang="fr-FR" dirty="0" err="1" smtClean="0"/>
              <a:t>c#</a:t>
            </a:r>
            <a:r>
              <a:rPr lang="fr-FR" dirty="0" smtClean="0"/>
              <a:t> to </a:t>
            </a:r>
            <a:r>
              <a:rPr lang="fr-FR" dirty="0" err="1" smtClean="0"/>
              <a:t>send</a:t>
            </a:r>
            <a:r>
              <a:rPr lang="fr-FR" dirty="0" smtClean="0"/>
              <a:t> email and display </a:t>
            </a:r>
            <a:r>
              <a:rPr lang="fr-FR" dirty="0" err="1" smtClean="0"/>
              <a:t>results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Picture 2" descr="RÃ©sultat de recherche d'images pour &quot;ultrasonic sensor arduin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85" y="5273798"/>
            <a:ext cx="1283920" cy="12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16" y="5273798"/>
            <a:ext cx="1586619" cy="1182031"/>
          </a:xfrm>
          <a:prstGeom prst="rect">
            <a:avLst/>
          </a:prstGeom>
        </p:spPr>
      </p:pic>
      <p:pic>
        <p:nvPicPr>
          <p:cNvPr id="6" name="Picture 12" descr="RÃ©sultat de recherche d'images pour &quot;computer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47" y="5024681"/>
            <a:ext cx="1533037" cy="153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877" y="5688140"/>
            <a:ext cx="1586619" cy="35334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89" y="5261950"/>
            <a:ext cx="1783744" cy="11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0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encountered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Scarcity</a:t>
            </a:r>
            <a:r>
              <a:rPr lang="fr-FR" dirty="0" smtClean="0"/>
              <a:t> of ports on the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endParaRPr lang="fr-FR" dirty="0" smtClean="0"/>
          </a:p>
          <a:p>
            <a:r>
              <a:rPr lang="fr-FR" dirty="0" err="1" smtClean="0"/>
              <a:t>Malfunction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8 digit display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6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1026" name="Picture 2" descr="RÃ©sultat de recherche d'images pour &quot;ultrasonic sensor arduin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47" y="4576422"/>
            <a:ext cx="1283920" cy="12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Ã©sultat de recherche d'images pour &quot;ultrasonic sensor arduin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03" y="4576422"/>
            <a:ext cx="1283920" cy="12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668" y="4678311"/>
            <a:ext cx="1586619" cy="1182031"/>
          </a:xfrm>
          <a:prstGeom prst="rect">
            <a:avLst/>
          </a:prstGeom>
        </p:spPr>
      </p:pic>
      <p:pic>
        <p:nvPicPr>
          <p:cNvPr id="1030" name="Picture 6" descr="RÃ©sultat de recherche d'images pour &quot;onde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1120" y="5729066"/>
            <a:ext cx="405173" cy="6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Ã©sultat de recherche d'images pour &quot;onde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57176" y="5676069"/>
            <a:ext cx="405173" cy="6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user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64" y="4595591"/>
            <a:ext cx="1414340" cy="141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computer icon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16" y="2040095"/>
            <a:ext cx="1533037" cy="153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ficher lâimage sourc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17" y="2164654"/>
            <a:ext cx="2245489" cy="12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>
            <a:stCxn id="1026" idx="0"/>
            <a:endCxn id="3" idx="2"/>
          </p:cNvCxnSpPr>
          <p:nvPr/>
        </p:nvCxnSpPr>
        <p:spPr>
          <a:xfrm flipV="1">
            <a:off x="2303707" y="3448574"/>
            <a:ext cx="2056055" cy="11278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0"/>
            <a:endCxn id="3" idx="2"/>
          </p:cNvCxnSpPr>
          <p:nvPr/>
        </p:nvCxnSpPr>
        <p:spPr>
          <a:xfrm flipH="1" flipV="1">
            <a:off x="4359762" y="3448574"/>
            <a:ext cx="1" cy="11278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4" idx="0"/>
            <a:endCxn id="3" idx="2"/>
          </p:cNvCxnSpPr>
          <p:nvPr/>
        </p:nvCxnSpPr>
        <p:spPr>
          <a:xfrm flipH="1" flipV="1">
            <a:off x="4359762" y="3448574"/>
            <a:ext cx="2022216" cy="12297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3" idx="3"/>
            <a:endCxn id="1036" idx="1"/>
          </p:cNvCxnSpPr>
          <p:nvPr/>
        </p:nvCxnSpPr>
        <p:spPr>
          <a:xfrm>
            <a:off x="5482506" y="2806614"/>
            <a:ext cx="359781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9846834" y="3594402"/>
            <a:ext cx="1" cy="938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032" idx="1"/>
            <a:endCxn id="4" idx="3"/>
          </p:cNvCxnSpPr>
          <p:nvPr/>
        </p:nvCxnSpPr>
        <p:spPr>
          <a:xfrm flipH="1" flipV="1">
            <a:off x="7175287" y="5269327"/>
            <a:ext cx="1964377" cy="334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4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managed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able to </a:t>
            </a:r>
            <a:r>
              <a:rPr lang="fr-FR" dirty="0" err="1" smtClean="0"/>
              <a:t>meet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of </a:t>
            </a:r>
            <a:r>
              <a:rPr lang="fr-FR" dirty="0" err="1" smtClean="0"/>
              <a:t>telling</a:t>
            </a:r>
            <a:r>
              <a:rPr lang="fr-FR" dirty="0" smtClean="0"/>
              <a:t> </a:t>
            </a:r>
            <a:r>
              <a:rPr lang="fr-FR" dirty="0" err="1" smtClean="0"/>
              <a:t>employees</a:t>
            </a:r>
            <a:r>
              <a:rPr lang="fr-FR" dirty="0" smtClean="0"/>
              <a:t>’ </a:t>
            </a:r>
            <a:r>
              <a:rPr lang="fr-FR" dirty="0" err="1" smtClean="0"/>
              <a:t>attendance</a:t>
            </a:r>
            <a:r>
              <a:rPr lang="fr-FR" dirty="0" smtClean="0"/>
              <a:t>, the </a:t>
            </a:r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have </a:t>
            </a:r>
            <a:r>
              <a:rPr lang="fr-FR" dirty="0" err="1" smtClean="0"/>
              <a:t>worked</a:t>
            </a:r>
            <a:r>
              <a:rPr lang="fr-FR" dirty="0" smtClean="0"/>
              <a:t> and the </a:t>
            </a:r>
            <a:r>
              <a:rPr lang="fr-FR" dirty="0" err="1" smtClean="0"/>
              <a:t>alarm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learned</a:t>
            </a:r>
            <a:r>
              <a:rPr lang="fr-FR" dirty="0" smtClean="0"/>
              <a:t> a lot about IOT and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an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24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468</TotalTime>
  <Words>799</Words>
  <Application>Microsoft Office PowerPoint</Application>
  <PresentationFormat>Grand écran</PresentationFormat>
  <Paragraphs>73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Arial Black</vt:lpstr>
      <vt:lpstr>Calibri</vt:lpstr>
      <vt:lpstr>Corbel</vt:lpstr>
      <vt:lpstr>Parallaxe</vt:lpstr>
      <vt:lpstr>IOT Project</vt:lpstr>
      <vt:lpstr>Summary</vt:lpstr>
      <vt:lpstr>Project presentation</vt:lpstr>
      <vt:lpstr>Why ?</vt:lpstr>
      <vt:lpstr>About the Alarm system</vt:lpstr>
      <vt:lpstr>Sensor Used / technologie Used</vt:lpstr>
      <vt:lpstr>Problems encountered</vt:lpstr>
      <vt:lpstr>How it works ?</vt:lpstr>
      <vt:lpstr>Conclusion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Utilisateur Windows</dc:creator>
  <cp:lastModifiedBy>nicogueguen@yahoo.fr</cp:lastModifiedBy>
  <cp:revision>33</cp:revision>
  <dcterms:created xsi:type="dcterms:W3CDTF">2019-01-05T13:39:56Z</dcterms:created>
  <dcterms:modified xsi:type="dcterms:W3CDTF">2019-01-08T14:14:56Z</dcterms:modified>
</cp:coreProperties>
</file>