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4" r:id="rId3"/>
    <p:sldId id="268" r:id="rId4"/>
    <p:sldId id="257" r:id="rId5"/>
    <p:sldId id="263" r:id="rId6"/>
    <p:sldId id="271" r:id="rId7"/>
    <p:sldId id="258" r:id="rId8"/>
    <p:sldId id="265" r:id="rId9"/>
    <p:sldId id="259" r:id="rId10"/>
    <p:sldId id="269" r:id="rId11"/>
    <p:sldId id="260" r:id="rId12"/>
    <p:sldId id="261" r:id="rId13"/>
    <p:sldId id="270" r:id="rId14"/>
    <p:sldId id="262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Tacito" userId="S::lucas.tacito@ensg.eu::0d81c8d3-e996-40cc-892c-868510d22732" providerId="AD" clId="Web-{F2D87275-6FDE-4707-C6C1-AC1FBB55345D}"/>
    <pc:docChg chg="addSld modSld addMainMaster delMainMaster">
      <pc:chgData name="Lucas Tacito" userId="S::lucas.tacito@ensg.eu::0d81c8d3-e996-40cc-892c-868510d22732" providerId="AD" clId="Web-{F2D87275-6FDE-4707-C6C1-AC1FBB55345D}" dt="2019-07-23T10:39:47.353" v="15" actId="20577"/>
      <pc:docMkLst>
        <pc:docMk/>
      </pc:docMkLst>
      <pc:sldChg chg="addSp modSp mod setBg modClrScheme setClrOvrMap delDesignElem chgLayout">
        <pc:chgData name="Lucas Tacito" userId="S::lucas.tacito@ensg.eu::0d81c8d3-e996-40cc-892c-868510d22732" providerId="AD" clId="Web-{F2D87275-6FDE-4707-C6C1-AC1FBB55345D}" dt="2019-07-23T10:39:47.353" v="14" actId="20577"/>
        <pc:sldMkLst>
          <pc:docMk/>
          <pc:sldMk cId="3784089036" sldId="256"/>
        </pc:sldMkLst>
        <pc:spChg chg="mod">
          <ac:chgData name="Lucas Tacito" userId="S::lucas.tacito@ensg.eu::0d81c8d3-e996-40cc-892c-868510d22732" providerId="AD" clId="Web-{F2D87275-6FDE-4707-C6C1-AC1FBB55345D}" dt="2019-07-23T10:39:47.353" v="14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ucas Tacito" userId="S::lucas.tacito@ensg.eu::0d81c8d3-e996-40cc-892c-868510d22732" providerId="AD" clId="Web-{F2D87275-6FDE-4707-C6C1-AC1FBB55345D}" dt="2019-07-23T10:39:38.181" v="5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ucas Tacito" userId="S::lucas.tacito@ensg.eu::0d81c8d3-e996-40cc-892c-868510d22732" providerId="AD" clId="Web-{F2D87275-6FDE-4707-C6C1-AC1FBB55345D}" dt="2019-07-23T10:39:02.338" v="2"/>
          <ac:spMkLst>
            <pc:docMk/>
            <pc:sldMk cId="3784089036" sldId="256"/>
            <ac:spMk id="6" creationId="{A4322390-8B58-46BE-88EB-D9FD30C08743}"/>
          </ac:spMkLst>
        </pc:spChg>
        <pc:spChg chg="add">
          <ac:chgData name="Lucas Tacito" userId="S::lucas.tacito@ensg.eu::0d81c8d3-e996-40cc-892c-868510d22732" providerId="AD" clId="Web-{F2D87275-6FDE-4707-C6C1-AC1FBB55345D}" dt="2019-07-23T10:39:02.338" v="2"/>
          <ac:spMkLst>
            <pc:docMk/>
            <pc:sldMk cId="3784089036" sldId="256"/>
            <ac:spMk id="7" creationId="{C885E190-58DD-42DD-A4A8-401E15C92A52}"/>
          </ac:spMkLst>
        </pc:spChg>
        <pc:spChg chg="add">
          <ac:chgData name="Lucas Tacito" userId="S::lucas.tacito@ensg.eu::0d81c8d3-e996-40cc-892c-868510d22732" providerId="AD" clId="Web-{F2D87275-6FDE-4707-C6C1-AC1FBB55345D}" dt="2019-07-23T10:39:38.181" v="5"/>
          <ac:spMkLst>
            <pc:docMk/>
            <pc:sldMk cId="3784089036" sldId="256"/>
            <ac:spMk id="8" creationId="{A4322390-8B58-46BE-88EB-D9FD30C08743}"/>
          </ac:spMkLst>
        </pc:spChg>
        <pc:spChg chg="add">
          <ac:chgData name="Lucas Tacito" userId="S::lucas.tacito@ensg.eu::0d81c8d3-e996-40cc-892c-868510d22732" providerId="AD" clId="Web-{F2D87275-6FDE-4707-C6C1-AC1FBB55345D}" dt="2019-07-23T10:38:48.885" v="0"/>
          <ac:spMkLst>
            <pc:docMk/>
            <pc:sldMk cId="3784089036" sldId="256"/>
            <ac:spMk id="9" creationId="{2644B391-9BFE-445C-A9EC-F544BB85FBC7}"/>
          </ac:spMkLst>
        </pc:spChg>
        <pc:spChg chg="add">
          <ac:chgData name="Lucas Tacito" userId="S::lucas.tacito@ensg.eu::0d81c8d3-e996-40cc-892c-868510d22732" providerId="AD" clId="Web-{F2D87275-6FDE-4707-C6C1-AC1FBB55345D}" dt="2019-07-23T10:39:38.181" v="5"/>
          <ac:spMkLst>
            <pc:docMk/>
            <pc:sldMk cId="3784089036" sldId="256"/>
            <ac:spMk id="10" creationId="{C885E190-58DD-42DD-A4A8-401E15C92A52}"/>
          </ac:spMkLst>
        </pc:spChg>
        <pc:spChg chg="add">
          <ac:chgData name="Lucas Tacito" userId="S::lucas.tacito@ensg.eu::0d81c8d3-e996-40cc-892c-868510d22732" providerId="AD" clId="Web-{F2D87275-6FDE-4707-C6C1-AC1FBB55345D}" dt="2019-07-23T10:38:48.885" v="0"/>
          <ac:spMkLst>
            <pc:docMk/>
            <pc:sldMk cId="3784089036" sldId="256"/>
            <ac:spMk id="11" creationId="{80F26E69-87D9-4655-AE7B-280A87AA3CAD}"/>
          </ac:spMkLst>
        </pc:spChg>
        <pc:picChg chg="add mod">
          <ac:chgData name="Lucas Tacito" userId="S::lucas.tacito@ensg.eu::0d81c8d3-e996-40cc-892c-868510d22732" providerId="AD" clId="Web-{F2D87275-6FDE-4707-C6C1-AC1FBB55345D}" dt="2019-07-23T10:39:02.338" v="2"/>
          <ac:picMkLst>
            <pc:docMk/>
            <pc:sldMk cId="3784089036" sldId="256"/>
            <ac:picMk id="4" creationId="{0F977CE3-79BC-4C0B-B9F7-E8C3AB3F2333}"/>
          </ac:picMkLst>
        </pc:picChg>
      </pc:sldChg>
      <pc:sldChg chg="new">
        <pc:chgData name="Lucas Tacito" userId="S::lucas.tacito@ensg.eu::0d81c8d3-e996-40cc-892c-868510d22732" providerId="AD" clId="Web-{F2D87275-6FDE-4707-C6C1-AC1FBB55345D}" dt="2019-07-23T10:39:08.666" v="3"/>
        <pc:sldMkLst>
          <pc:docMk/>
          <pc:sldMk cId="369904697" sldId="257"/>
        </pc:sldMkLst>
      </pc:sldChg>
      <pc:sldMasterChg chg="del delSldLayout">
        <pc:chgData name="Lucas Tacito" userId="S::lucas.tacito@ensg.eu::0d81c8d3-e996-40cc-892c-868510d22732" providerId="AD" clId="Web-{F2D87275-6FDE-4707-C6C1-AC1FBB55345D}" dt="2019-07-23T10:38:48.885" v="0"/>
        <pc:sldMasterMkLst>
          <pc:docMk/>
          <pc:sldMasterMk cId="2318468860" sldId="2147483690"/>
        </pc:sldMasterMkLst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223326186" sldId="2147483691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605199843" sldId="2147483692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4106595102" sldId="2147483693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026578557" sldId="2147483694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2136637291" sldId="2147483695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519891087" sldId="2147483696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3078968087" sldId="2147483697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2502636968" sldId="2147483698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266895564" sldId="2147483699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857425755" sldId="2147483700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402293540" sldId="2147483701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526953328" sldId="2147483702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4046226236" sldId="2147483703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900364019" sldId="2147483704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905729024" sldId="2147483705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711474635" sldId="2147483706"/>
          </pc:sldLayoutMkLst>
        </pc:sldLayoutChg>
        <pc:sldLayoutChg chg="del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2318468860" sldId="2147483690"/>
            <pc:sldLayoutMk cId="1569957059" sldId="2147483707"/>
          </pc:sldLayoutMkLst>
        </pc:sldLayoutChg>
      </pc:sldMasterChg>
      <pc:sldMasterChg chg="add replId addSldLayout">
        <pc:chgData name="Lucas Tacito" userId="S::lucas.tacito@ensg.eu::0d81c8d3-e996-40cc-892c-868510d22732" providerId="AD" clId="Web-{F2D87275-6FDE-4707-C6C1-AC1FBB55345D}" dt="2019-07-23T10:38:48.885" v="0"/>
        <pc:sldMasterMkLst>
          <pc:docMk/>
          <pc:sldMasterMk cId="1056061621" sldId="2147483708"/>
        </pc:sldMasterMkLst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3526350779" sldId="2147483709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3128042054" sldId="2147483710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3887132289" sldId="2147483711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135993783" sldId="2147483712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65500525" sldId="2147483713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995708770" sldId="2147483714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1412802584" sldId="2147483715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1401487614" sldId="2147483716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444014020" sldId="2147483717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1213326068" sldId="2147483718"/>
          </pc:sldLayoutMkLst>
        </pc:sldLayoutChg>
        <pc:sldLayoutChg chg="add replId">
          <pc:chgData name="Lucas Tacito" userId="S::lucas.tacito@ensg.eu::0d81c8d3-e996-40cc-892c-868510d22732" providerId="AD" clId="Web-{F2D87275-6FDE-4707-C6C1-AC1FBB55345D}" dt="2019-07-23T10:38:48.885" v="0"/>
          <pc:sldLayoutMkLst>
            <pc:docMk/>
            <pc:sldMasterMk cId="1056061621" sldId="2147483708"/>
            <pc:sldLayoutMk cId="1291994533" sldId="2147483719"/>
          </pc:sldLayoutMkLst>
        </pc:sldLayoutChg>
      </pc:sldMasterChg>
    </pc:docChg>
  </pc:docChgLst>
  <pc:docChgLst>
    <pc:chgData name="Lucas Tacito" userId="S::lucas.tacito@ensg.eu::0d81c8d3-e996-40cc-892c-868510d22732" providerId="AD" clId="Web-{B590B218-5974-415F-98B8-A2C97DD5BD67}"/>
    <pc:docChg chg="addSld modSld">
      <pc:chgData name="Lucas Tacito" userId="S::lucas.tacito@ensg.eu::0d81c8d3-e996-40cc-892c-868510d22732" providerId="AD" clId="Web-{B590B218-5974-415F-98B8-A2C97DD5BD67}" dt="2019-07-30T11:01:05.331" v="112" actId="20577"/>
      <pc:docMkLst>
        <pc:docMk/>
      </pc:docMkLst>
      <pc:sldChg chg="modSp">
        <pc:chgData name="Lucas Tacito" userId="S::lucas.tacito@ensg.eu::0d81c8d3-e996-40cc-892c-868510d22732" providerId="AD" clId="Web-{B590B218-5974-415F-98B8-A2C97DD5BD67}" dt="2019-07-30T11:00:59.329" v="110" actId="20577"/>
        <pc:sldMkLst>
          <pc:docMk/>
          <pc:sldMk cId="43810785" sldId="261"/>
        </pc:sldMkLst>
        <pc:spChg chg="mod">
          <ac:chgData name="Lucas Tacito" userId="S::lucas.tacito@ensg.eu::0d81c8d3-e996-40cc-892c-868510d22732" providerId="AD" clId="Web-{B590B218-5974-415F-98B8-A2C97DD5BD67}" dt="2019-07-30T10:57:02.230" v="23" actId="20577"/>
          <ac:spMkLst>
            <pc:docMk/>
            <pc:sldMk cId="43810785" sldId="261"/>
            <ac:spMk id="2" creationId="{9975785D-15BD-4F3B-8A0D-C7053A97758F}"/>
          </ac:spMkLst>
        </pc:spChg>
        <pc:spChg chg="mod">
          <ac:chgData name="Lucas Tacito" userId="S::lucas.tacito@ensg.eu::0d81c8d3-e996-40cc-892c-868510d22732" providerId="AD" clId="Web-{B590B218-5974-415F-98B8-A2C97DD5BD67}" dt="2019-07-30T11:00:59.329" v="110" actId="20577"/>
          <ac:spMkLst>
            <pc:docMk/>
            <pc:sldMk cId="43810785" sldId="261"/>
            <ac:spMk id="3" creationId="{98E0EAAB-52D4-4C3C-9018-7C3E166F7062}"/>
          </ac:spMkLst>
        </pc:spChg>
      </pc:sldChg>
      <pc:sldChg chg="modSp new">
        <pc:chgData name="Lucas Tacito" userId="S::lucas.tacito@ensg.eu::0d81c8d3-e996-40cc-892c-868510d22732" providerId="AD" clId="Web-{B590B218-5974-415F-98B8-A2C97DD5BD67}" dt="2019-07-30T11:00:34.611" v="105" actId="20577"/>
        <pc:sldMkLst>
          <pc:docMk/>
          <pc:sldMk cId="2237849740" sldId="268"/>
        </pc:sldMkLst>
        <pc:spChg chg="mod">
          <ac:chgData name="Lucas Tacito" userId="S::lucas.tacito@ensg.eu::0d81c8d3-e996-40cc-892c-868510d22732" providerId="AD" clId="Web-{B590B218-5974-415F-98B8-A2C97DD5BD67}" dt="2019-07-30T08:32:14.149" v="7" actId="20577"/>
          <ac:spMkLst>
            <pc:docMk/>
            <pc:sldMk cId="2237849740" sldId="268"/>
            <ac:spMk id="2" creationId="{F4AF3762-170A-4A9A-B55E-A29091CCF005}"/>
          </ac:spMkLst>
        </pc:spChg>
        <pc:spChg chg="mod">
          <ac:chgData name="Lucas Tacito" userId="S::lucas.tacito@ensg.eu::0d81c8d3-e996-40cc-892c-868510d22732" providerId="AD" clId="Web-{B590B218-5974-415F-98B8-A2C97DD5BD67}" dt="2019-07-30T11:00:34.611" v="105" actId="20577"/>
          <ac:spMkLst>
            <pc:docMk/>
            <pc:sldMk cId="2237849740" sldId="268"/>
            <ac:spMk id="3" creationId="{0A321E7D-52F2-4A24-9F33-E0F22BDD6BB5}"/>
          </ac:spMkLst>
        </pc:spChg>
      </pc:sldChg>
      <pc:sldChg chg="modSp new">
        <pc:chgData name="Lucas Tacito" userId="S::lucas.tacito@ensg.eu::0d81c8d3-e996-40cc-892c-868510d22732" providerId="AD" clId="Web-{B590B218-5974-415F-98B8-A2C97DD5BD67}" dt="2019-07-30T11:00:49.048" v="107" actId="20577"/>
        <pc:sldMkLst>
          <pc:docMk/>
          <pc:sldMk cId="1747609392" sldId="269"/>
        </pc:sldMkLst>
        <pc:spChg chg="mod">
          <ac:chgData name="Lucas Tacito" userId="S::lucas.tacito@ensg.eu::0d81c8d3-e996-40cc-892c-868510d22732" providerId="AD" clId="Web-{B590B218-5974-415F-98B8-A2C97DD5BD67}" dt="2019-07-30T10:55:59.293" v="13" actId="20577"/>
          <ac:spMkLst>
            <pc:docMk/>
            <pc:sldMk cId="1747609392" sldId="269"/>
            <ac:spMk id="2" creationId="{156DC5E3-6BDF-44E0-8A0F-3F2B8F92669E}"/>
          </ac:spMkLst>
        </pc:spChg>
        <pc:spChg chg="mod">
          <ac:chgData name="Lucas Tacito" userId="S::lucas.tacito@ensg.eu::0d81c8d3-e996-40cc-892c-868510d22732" providerId="AD" clId="Web-{B590B218-5974-415F-98B8-A2C97DD5BD67}" dt="2019-07-30T11:00:49.048" v="107" actId="20577"/>
          <ac:spMkLst>
            <pc:docMk/>
            <pc:sldMk cId="1747609392" sldId="269"/>
            <ac:spMk id="3" creationId="{6645201A-0757-4F9D-91FE-C906EF4570B1}"/>
          </ac:spMkLst>
        </pc:spChg>
      </pc:sldChg>
      <pc:sldChg chg="modSp new">
        <pc:chgData name="Lucas Tacito" userId="S::lucas.tacito@ensg.eu::0d81c8d3-e996-40cc-892c-868510d22732" providerId="AD" clId="Web-{B590B218-5974-415F-98B8-A2C97DD5BD67}" dt="2019-07-30T10:58:37.018" v="67" actId="20577"/>
        <pc:sldMkLst>
          <pc:docMk/>
          <pc:sldMk cId="2171359140" sldId="270"/>
        </pc:sldMkLst>
        <pc:spChg chg="mod">
          <ac:chgData name="Lucas Tacito" userId="S::lucas.tacito@ensg.eu::0d81c8d3-e996-40cc-892c-868510d22732" providerId="AD" clId="Web-{B590B218-5974-415F-98B8-A2C97DD5BD67}" dt="2019-07-30T10:57:28.668" v="33" actId="20577"/>
          <ac:spMkLst>
            <pc:docMk/>
            <pc:sldMk cId="2171359140" sldId="270"/>
            <ac:spMk id="2" creationId="{6C96C976-7FB7-4EF9-A809-15B4BD3067BA}"/>
          </ac:spMkLst>
        </pc:spChg>
        <pc:spChg chg="mod">
          <ac:chgData name="Lucas Tacito" userId="S::lucas.tacito@ensg.eu::0d81c8d3-e996-40cc-892c-868510d22732" providerId="AD" clId="Web-{B590B218-5974-415F-98B8-A2C97DD5BD67}" dt="2019-07-30T10:58:37.018" v="67" actId="20577"/>
          <ac:spMkLst>
            <pc:docMk/>
            <pc:sldMk cId="2171359140" sldId="270"/>
            <ac:spMk id="3" creationId="{C7FC2495-52B7-44C2-A66B-CA62B17A04AC}"/>
          </ac:spMkLst>
        </pc:spChg>
      </pc:sldChg>
      <pc:sldChg chg="modSp new">
        <pc:chgData name="Lucas Tacito" userId="S::lucas.tacito@ensg.eu::0d81c8d3-e996-40cc-892c-868510d22732" providerId="AD" clId="Web-{B590B218-5974-415F-98B8-A2C97DD5BD67}" dt="2019-07-30T10:59:36.830" v="98" actId="20577"/>
        <pc:sldMkLst>
          <pc:docMk/>
          <pc:sldMk cId="3018181297" sldId="271"/>
        </pc:sldMkLst>
        <pc:spChg chg="mod">
          <ac:chgData name="Lucas Tacito" userId="S::lucas.tacito@ensg.eu::0d81c8d3-e996-40cc-892c-868510d22732" providerId="AD" clId="Web-{B590B218-5974-415F-98B8-A2C97DD5BD67}" dt="2019-07-30T10:59:00.299" v="93" actId="20577"/>
          <ac:spMkLst>
            <pc:docMk/>
            <pc:sldMk cId="3018181297" sldId="271"/>
            <ac:spMk id="2" creationId="{D93D4EF1-1E0A-4C53-8F28-130993B60ABC}"/>
          </ac:spMkLst>
        </pc:spChg>
        <pc:spChg chg="mod">
          <ac:chgData name="Lucas Tacito" userId="S::lucas.tacito@ensg.eu::0d81c8d3-e996-40cc-892c-868510d22732" providerId="AD" clId="Web-{B590B218-5974-415F-98B8-A2C97DD5BD67}" dt="2019-07-30T10:59:36.830" v="98" actId="20577"/>
          <ac:spMkLst>
            <pc:docMk/>
            <pc:sldMk cId="3018181297" sldId="271"/>
            <ac:spMk id="3" creationId="{7A93C695-E077-431A-96B6-97A4020346FE}"/>
          </ac:spMkLst>
        </pc:spChg>
      </pc:sldChg>
    </pc:docChg>
  </pc:docChgLst>
  <pc:docChgLst>
    <pc:chgData name="Lucas Tacito" userId="S::lucas.tacito@ensg.eu::0d81c8d3-e996-40cc-892c-868510d22732" providerId="AD" clId="Web-{8F6D0C2C-6CFA-708C-B3C2-FF7817191C6B}"/>
    <pc:docChg chg="addSld delSld modSld">
      <pc:chgData name="Lucas Tacito" userId="S::lucas.tacito@ensg.eu::0d81c8d3-e996-40cc-892c-868510d22732" providerId="AD" clId="Web-{8F6D0C2C-6CFA-708C-B3C2-FF7817191C6B}" dt="2019-07-23T12:46:54.986" v="600" actId="20577"/>
      <pc:docMkLst>
        <pc:docMk/>
      </pc:docMkLst>
      <pc:sldChg chg="modSp">
        <pc:chgData name="Lucas Tacito" userId="S::lucas.tacito@ensg.eu::0d81c8d3-e996-40cc-892c-868510d22732" providerId="AD" clId="Web-{8F6D0C2C-6CFA-708C-B3C2-FF7817191C6B}" dt="2019-07-23T12:33:24.228" v="200" actId="20577"/>
        <pc:sldMkLst>
          <pc:docMk/>
          <pc:sldMk cId="369904697" sldId="257"/>
        </pc:sldMkLst>
        <pc:spChg chg="mod">
          <ac:chgData name="Lucas Tacito" userId="S::lucas.tacito@ensg.eu::0d81c8d3-e996-40cc-892c-868510d22732" providerId="AD" clId="Web-{8F6D0C2C-6CFA-708C-B3C2-FF7817191C6B}" dt="2019-07-23T10:51:07.119" v="7" actId="20577"/>
          <ac:spMkLst>
            <pc:docMk/>
            <pc:sldMk cId="369904697" sldId="257"/>
            <ac:spMk id="2" creationId="{7C3666D7-B80E-4335-A892-66C7F9D30B43}"/>
          </ac:spMkLst>
        </pc:spChg>
        <pc:spChg chg="mod">
          <ac:chgData name="Lucas Tacito" userId="S::lucas.tacito@ensg.eu::0d81c8d3-e996-40cc-892c-868510d22732" providerId="AD" clId="Web-{8F6D0C2C-6CFA-708C-B3C2-FF7817191C6B}" dt="2019-07-23T12:33:24.228" v="200" actId="20577"/>
          <ac:spMkLst>
            <pc:docMk/>
            <pc:sldMk cId="369904697" sldId="257"/>
            <ac:spMk id="3" creationId="{A2CB9828-72D2-4ECA-8119-545D16950BAA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35:05.008" v="227" actId="20577"/>
        <pc:sldMkLst>
          <pc:docMk/>
          <pc:sldMk cId="723211438" sldId="258"/>
        </pc:sldMkLst>
        <pc:spChg chg="mod">
          <ac:chgData name="Lucas Tacito" userId="S::lucas.tacito@ensg.eu::0d81c8d3-e996-40cc-892c-868510d22732" providerId="AD" clId="Web-{8F6D0C2C-6CFA-708C-B3C2-FF7817191C6B}" dt="2019-07-23T10:52:18.103" v="24" actId="20577"/>
          <ac:spMkLst>
            <pc:docMk/>
            <pc:sldMk cId="723211438" sldId="258"/>
            <ac:spMk id="2" creationId="{B1C6B2DB-143B-4F59-8FF6-1AA5738B2481}"/>
          </ac:spMkLst>
        </pc:spChg>
        <pc:spChg chg="mod">
          <ac:chgData name="Lucas Tacito" userId="S::lucas.tacito@ensg.eu::0d81c8d3-e996-40cc-892c-868510d22732" providerId="AD" clId="Web-{8F6D0C2C-6CFA-708C-B3C2-FF7817191C6B}" dt="2019-07-23T12:35:05.008" v="227" actId="20577"/>
          <ac:spMkLst>
            <pc:docMk/>
            <pc:sldMk cId="723211438" sldId="258"/>
            <ac:spMk id="3" creationId="{E3760F7B-1A10-400F-BC45-CAB2DDFC9DCD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34:56.790" v="223" actId="20577"/>
        <pc:sldMkLst>
          <pc:docMk/>
          <pc:sldMk cId="939100193" sldId="259"/>
        </pc:sldMkLst>
        <pc:spChg chg="mod">
          <ac:chgData name="Lucas Tacito" userId="S::lucas.tacito@ensg.eu::0d81c8d3-e996-40cc-892c-868510d22732" providerId="AD" clId="Web-{8F6D0C2C-6CFA-708C-B3C2-FF7817191C6B}" dt="2019-07-23T10:52:44.837" v="29" actId="20577"/>
          <ac:spMkLst>
            <pc:docMk/>
            <pc:sldMk cId="939100193" sldId="259"/>
            <ac:spMk id="2" creationId="{702FE292-779D-431A-92E7-6C66B96CA240}"/>
          </ac:spMkLst>
        </pc:spChg>
        <pc:spChg chg="mod">
          <ac:chgData name="Lucas Tacito" userId="S::lucas.tacito@ensg.eu::0d81c8d3-e996-40cc-892c-868510d22732" providerId="AD" clId="Web-{8F6D0C2C-6CFA-708C-B3C2-FF7817191C6B}" dt="2019-07-23T12:34:56.790" v="223" actId="20577"/>
          <ac:spMkLst>
            <pc:docMk/>
            <pc:sldMk cId="939100193" sldId="259"/>
            <ac:spMk id="3" creationId="{8A87C183-B104-4F2F-882D-002D10280713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0:52:50.009" v="33" actId="20577"/>
        <pc:sldMkLst>
          <pc:docMk/>
          <pc:sldMk cId="2174357008" sldId="260"/>
        </pc:sldMkLst>
        <pc:spChg chg="mod">
          <ac:chgData name="Lucas Tacito" userId="S::lucas.tacito@ensg.eu::0d81c8d3-e996-40cc-892c-868510d22732" providerId="AD" clId="Web-{8F6D0C2C-6CFA-708C-B3C2-FF7817191C6B}" dt="2019-07-23T10:52:50.009" v="33" actId="20577"/>
          <ac:spMkLst>
            <pc:docMk/>
            <pc:sldMk cId="2174357008" sldId="260"/>
            <ac:spMk id="2" creationId="{68AFD976-8EE0-4D96-BEA5-37F4128F0152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39:21.834" v="368" actId="20577"/>
        <pc:sldMkLst>
          <pc:docMk/>
          <pc:sldMk cId="43810785" sldId="261"/>
        </pc:sldMkLst>
        <pc:spChg chg="mod">
          <ac:chgData name="Lucas Tacito" userId="S::lucas.tacito@ensg.eu::0d81c8d3-e996-40cc-892c-868510d22732" providerId="AD" clId="Web-{8F6D0C2C-6CFA-708C-B3C2-FF7817191C6B}" dt="2019-07-23T11:24:24.087" v="38" actId="20577"/>
          <ac:spMkLst>
            <pc:docMk/>
            <pc:sldMk cId="43810785" sldId="261"/>
            <ac:spMk id="2" creationId="{9975785D-15BD-4F3B-8A0D-C7053A97758F}"/>
          </ac:spMkLst>
        </pc:spChg>
        <pc:spChg chg="mod">
          <ac:chgData name="Lucas Tacito" userId="S::lucas.tacito@ensg.eu::0d81c8d3-e996-40cc-892c-868510d22732" providerId="AD" clId="Web-{8F6D0C2C-6CFA-708C-B3C2-FF7817191C6B}" dt="2019-07-23T12:39:21.834" v="368" actId="20577"/>
          <ac:spMkLst>
            <pc:docMk/>
            <pc:sldMk cId="43810785" sldId="261"/>
            <ac:spMk id="3" creationId="{98E0EAAB-52D4-4C3C-9018-7C3E166F7062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46:53.501" v="597" actId="20577"/>
        <pc:sldMkLst>
          <pc:docMk/>
          <pc:sldMk cId="1123698768" sldId="262"/>
        </pc:sldMkLst>
        <pc:spChg chg="mod">
          <ac:chgData name="Lucas Tacito" userId="S::lucas.tacito@ensg.eu::0d81c8d3-e996-40cc-892c-868510d22732" providerId="AD" clId="Web-{8F6D0C2C-6CFA-708C-B3C2-FF7817191C6B}" dt="2019-07-23T11:24:49.868" v="50" actId="20577"/>
          <ac:spMkLst>
            <pc:docMk/>
            <pc:sldMk cId="1123698768" sldId="262"/>
            <ac:spMk id="2" creationId="{7F7EC240-E691-4015-8F34-A6B01EC0CA3D}"/>
          </ac:spMkLst>
        </pc:spChg>
        <pc:spChg chg="mod">
          <ac:chgData name="Lucas Tacito" userId="S::lucas.tacito@ensg.eu::0d81c8d3-e996-40cc-892c-868510d22732" providerId="AD" clId="Web-{8F6D0C2C-6CFA-708C-B3C2-FF7817191C6B}" dt="2019-07-23T12:46:53.501" v="597" actId="20577"/>
          <ac:spMkLst>
            <pc:docMk/>
            <pc:sldMk cId="1123698768" sldId="262"/>
            <ac:spMk id="3" creationId="{C9B1A63A-D20A-4A9D-9BDD-0868062C1C0B}"/>
          </ac:spMkLst>
        </pc:spChg>
      </pc:sldChg>
      <pc:sldChg chg="add del">
        <pc:chgData name="Lucas Tacito" userId="S::lucas.tacito@ensg.eu::0d81c8d3-e996-40cc-892c-868510d22732" providerId="AD" clId="Web-{8F6D0C2C-6CFA-708C-B3C2-FF7817191C6B}" dt="2019-07-23T11:07:22.675" v="36"/>
        <pc:sldMkLst>
          <pc:docMk/>
          <pc:sldMk cId="3329818872" sldId="262"/>
        </pc:sldMkLst>
      </pc:sldChg>
      <pc:sldChg chg="modSp new">
        <pc:chgData name="Lucas Tacito" userId="S::lucas.tacito@ensg.eu::0d81c8d3-e996-40cc-892c-868510d22732" providerId="AD" clId="Web-{8F6D0C2C-6CFA-708C-B3C2-FF7817191C6B}" dt="2019-07-23T12:31:00.964" v="137" actId="20577"/>
        <pc:sldMkLst>
          <pc:docMk/>
          <pc:sldMk cId="234709349" sldId="263"/>
        </pc:sldMkLst>
        <pc:spChg chg="mod">
          <ac:chgData name="Lucas Tacito" userId="S::lucas.tacito@ensg.eu::0d81c8d3-e996-40cc-892c-868510d22732" providerId="AD" clId="Web-{8F6D0C2C-6CFA-708C-B3C2-FF7817191C6B}" dt="2019-07-23T12:31:00.964" v="137" actId="20577"/>
          <ac:spMkLst>
            <pc:docMk/>
            <pc:sldMk cId="234709349" sldId="263"/>
            <ac:spMk id="2" creationId="{A67DCA95-0969-4E0D-8A11-3242FC49D0FF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43:09.238" v="501" actId="20577"/>
        <pc:sldMkLst>
          <pc:docMk/>
          <pc:sldMk cId="561742094" sldId="264"/>
        </pc:sldMkLst>
        <pc:spChg chg="mod">
          <ac:chgData name="Lucas Tacito" userId="S::lucas.tacito@ensg.eu::0d81c8d3-e996-40cc-892c-868510d22732" providerId="AD" clId="Web-{8F6D0C2C-6CFA-708C-B3C2-FF7817191C6B}" dt="2019-07-23T12:31:23.792" v="143" actId="20577"/>
          <ac:spMkLst>
            <pc:docMk/>
            <pc:sldMk cId="561742094" sldId="264"/>
            <ac:spMk id="2" creationId="{AD48880E-137E-4A82-9D0F-EB113852E47B}"/>
          </ac:spMkLst>
        </pc:spChg>
        <pc:spChg chg="mod">
          <ac:chgData name="Lucas Tacito" userId="S::lucas.tacito@ensg.eu::0d81c8d3-e996-40cc-892c-868510d22732" providerId="AD" clId="Web-{8F6D0C2C-6CFA-708C-B3C2-FF7817191C6B}" dt="2019-07-23T12:43:09.238" v="501" actId="20577"/>
          <ac:spMkLst>
            <pc:docMk/>
            <pc:sldMk cId="561742094" sldId="264"/>
            <ac:spMk id="3" creationId="{78BA5FBA-6845-48DB-AF4B-9CE7BD546116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36:09.445" v="314" actId="20577"/>
        <pc:sldMkLst>
          <pc:docMk/>
          <pc:sldMk cId="548769186" sldId="265"/>
        </pc:sldMkLst>
        <pc:spChg chg="mod">
          <ac:chgData name="Lucas Tacito" userId="S::lucas.tacito@ensg.eu::0d81c8d3-e996-40cc-892c-868510d22732" providerId="AD" clId="Web-{8F6D0C2C-6CFA-708C-B3C2-FF7817191C6B}" dt="2019-07-23T12:35:16.555" v="235" actId="20577"/>
          <ac:spMkLst>
            <pc:docMk/>
            <pc:sldMk cId="548769186" sldId="265"/>
            <ac:spMk id="2" creationId="{80DC2833-75F7-4776-B802-E92C89C52EEB}"/>
          </ac:spMkLst>
        </pc:spChg>
        <pc:spChg chg="mod">
          <ac:chgData name="Lucas Tacito" userId="S::lucas.tacito@ensg.eu::0d81c8d3-e996-40cc-892c-868510d22732" providerId="AD" clId="Web-{8F6D0C2C-6CFA-708C-B3C2-FF7817191C6B}" dt="2019-07-23T12:36:09.445" v="314" actId="20577"/>
          <ac:spMkLst>
            <pc:docMk/>
            <pc:sldMk cId="548769186" sldId="265"/>
            <ac:spMk id="3" creationId="{47ED51C4-05E5-4701-9EA4-7872000E6672}"/>
          </ac:spMkLst>
        </pc:spChg>
      </pc:sldChg>
      <pc:sldChg chg="modSp new del">
        <pc:chgData name="Lucas Tacito" userId="S::lucas.tacito@ensg.eu::0d81c8d3-e996-40cc-892c-868510d22732" providerId="AD" clId="Web-{8F6D0C2C-6CFA-708C-B3C2-FF7817191C6B}" dt="2019-07-23T12:45:50.143" v="519"/>
        <pc:sldMkLst>
          <pc:docMk/>
          <pc:sldMk cId="1173856548" sldId="266"/>
        </pc:sldMkLst>
        <pc:spChg chg="mod">
          <ac:chgData name="Lucas Tacito" userId="S::lucas.tacito@ensg.eu::0d81c8d3-e996-40cc-892c-868510d22732" providerId="AD" clId="Web-{8F6D0C2C-6CFA-708C-B3C2-FF7817191C6B}" dt="2019-07-23T12:40:01.911" v="410" actId="20577"/>
          <ac:spMkLst>
            <pc:docMk/>
            <pc:sldMk cId="1173856548" sldId="266"/>
            <ac:spMk id="2" creationId="{C443D365-EAE4-43C8-8919-EDFC9F84C94B}"/>
          </ac:spMkLst>
        </pc:spChg>
        <pc:spChg chg="mod">
          <ac:chgData name="Lucas Tacito" userId="S::lucas.tacito@ensg.eu::0d81c8d3-e996-40cc-892c-868510d22732" providerId="AD" clId="Web-{8F6D0C2C-6CFA-708C-B3C2-FF7817191C6B}" dt="2019-07-23T12:40:22.349" v="432" actId="20577"/>
          <ac:spMkLst>
            <pc:docMk/>
            <pc:sldMk cId="1173856548" sldId="266"/>
            <ac:spMk id="3" creationId="{F15ECCCA-434E-4887-8DEA-204BBCB9353C}"/>
          </ac:spMkLst>
        </pc:spChg>
      </pc:sldChg>
      <pc:sldChg chg="modSp new">
        <pc:chgData name="Lucas Tacito" userId="S::lucas.tacito@ensg.eu::0d81c8d3-e996-40cc-892c-868510d22732" providerId="AD" clId="Web-{8F6D0C2C-6CFA-708C-B3C2-FF7817191C6B}" dt="2019-07-23T12:37:44.444" v="350" actId="20577"/>
        <pc:sldMkLst>
          <pc:docMk/>
          <pc:sldMk cId="1658815307" sldId="267"/>
        </pc:sldMkLst>
        <pc:spChg chg="mod">
          <ac:chgData name="Lucas Tacito" userId="S::lucas.tacito@ensg.eu::0d81c8d3-e996-40cc-892c-868510d22732" providerId="AD" clId="Web-{8F6D0C2C-6CFA-708C-B3C2-FF7817191C6B}" dt="2019-07-23T12:37:44.444" v="350" actId="20577"/>
          <ac:spMkLst>
            <pc:docMk/>
            <pc:sldMk cId="1658815307" sldId="267"/>
            <ac:spMk id="3" creationId="{67D29E58-33DC-4903-98C6-93A9F20FD7FA}"/>
          </ac:spMkLst>
        </pc:spChg>
      </pc:sldChg>
    </pc:docChg>
  </pc:docChgLst>
  <pc:docChgLst>
    <pc:chgData name="Lucas Tacito" userId="S::lucas.tacito@ensg.eu::0d81c8d3-e996-40cc-892c-868510d22732" providerId="AD" clId="Web-{642EA9E5-4BD3-5115-6AA4-A53B9CA503CE}"/>
    <pc:docChg chg="modSld">
      <pc:chgData name="Lucas Tacito" userId="S::lucas.tacito@ensg.eu::0d81c8d3-e996-40cc-892c-868510d22732" providerId="AD" clId="Web-{642EA9E5-4BD3-5115-6AA4-A53B9CA503CE}" dt="2019-07-23T13:25:07.554" v="416" actId="20577"/>
      <pc:docMkLst>
        <pc:docMk/>
      </pc:docMkLst>
      <pc:sldChg chg="modSp">
        <pc:chgData name="Lucas Tacito" userId="S::lucas.tacito@ensg.eu::0d81c8d3-e996-40cc-892c-868510d22732" providerId="AD" clId="Web-{642EA9E5-4BD3-5115-6AA4-A53B9CA503CE}" dt="2019-07-23T13:25:07.554" v="415" actId="20577"/>
        <pc:sldMkLst>
          <pc:docMk/>
          <pc:sldMk cId="2174357008" sldId="260"/>
        </pc:sldMkLst>
        <pc:spChg chg="mod">
          <ac:chgData name="Lucas Tacito" userId="S::lucas.tacito@ensg.eu::0d81c8d3-e996-40cc-892c-868510d22732" providerId="AD" clId="Web-{642EA9E5-4BD3-5115-6AA4-A53B9CA503CE}" dt="2019-07-23T13:25:07.554" v="415" actId="20577"/>
          <ac:spMkLst>
            <pc:docMk/>
            <pc:sldMk cId="2174357008" sldId="260"/>
            <ac:spMk id="3" creationId="{9B70D2F0-264B-4B98-A8F5-034B9737AFB0}"/>
          </ac:spMkLst>
        </pc:spChg>
      </pc:sldChg>
      <pc:sldChg chg="modSp">
        <pc:chgData name="Lucas Tacito" userId="S::lucas.tacito@ensg.eu::0d81c8d3-e996-40cc-892c-868510d22732" providerId="AD" clId="Web-{642EA9E5-4BD3-5115-6AA4-A53B9CA503CE}" dt="2019-07-23T12:54:54.850" v="134" actId="20577"/>
        <pc:sldMkLst>
          <pc:docMk/>
          <pc:sldMk cId="234709349" sldId="263"/>
        </pc:sldMkLst>
        <pc:spChg chg="mod">
          <ac:chgData name="Lucas Tacito" userId="S::lucas.tacito@ensg.eu::0d81c8d3-e996-40cc-892c-868510d22732" providerId="AD" clId="Web-{642EA9E5-4BD3-5115-6AA4-A53B9CA503CE}" dt="2019-07-23T12:54:54.850" v="134" actId="20577"/>
          <ac:spMkLst>
            <pc:docMk/>
            <pc:sldMk cId="234709349" sldId="263"/>
            <ac:spMk id="3" creationId="{62B6AE35-2522-4AE8-8290-B52A54079B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79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2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3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118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72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74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15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62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6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95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8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1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79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9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19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2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0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ileto/google-map-with-react-native-maps-android-73250cc7173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net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cas.tacito@hotmail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getting-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running-on-dev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7CE3-79BC-4C0B-B9F7-E8C3AB3F2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695" b="2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React</a:t>
            </a:r>
            <a:r>
              <a:rPr lang="de-DE" dirty="0">
                <a:solidFill>
                  <a:schemeClr val="tx1"/>
                </a:solidFill>
              </a:rPr>
              <a:t> Native 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C5E3-6BDF-44E0-8A0F-3F2B8F92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 Two: 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5201A-0757-4F9D-91FE-C906EF45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Go to </a:t>
            </a:r>
            <a:r>
              <a:rPr lang="fr-FR" dirty="0">
                <a:ea typeface="+mj-lt"/>
                <a:cs typeface="+mj-lt"/>
                <a:hlinkClick r:id="rId2"/>
              </a:rPr>
              <a:t>https://medium.com/bileto/google-map-with-react-native-maps-android-73250cc7173f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0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FD976-8EE0-4D96-BEA5-37F4128F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D2F0-264B-4B98-A8F5-034B9737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I)Install </a:t>
            </a:r>
            <a:r>
              <a:rPr lang="fr-FR" dirty="0" err="1"/>
              <a:t>react</a:t>
            </a:r>
            <a:r>
              <a:rPr lang="fr-FR" dirty="0"/>
              <a:t>-native-</a:t>
            </a:r>
            <a:r>
              <a:rPr lang="fr-FR" dirty="0" err="1"/>
              <a:t>maps</a:t>
            </a:r>
            <a:r>
              <a:rPr lang="fr-FR" dirty="0"/>
              <a:t>:</a:t>
            </a:r>
          </a:p>
          <a:p>
            <a:r>
              <a:rPr lang="fr-FR" dirty="0"/>
              <a:t>-Run </a:t>
            </a:r>
            <a:r>
              <a:rPr lang="fr-FR" dirty="0" err="1">
                <a:ea typeface="+mj-lt"/>
                <a:cs typeface="+mj-lt"/>
              </a:rPr>
              <a:t>yarn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add</a:t>
            </a:r>
            <a:r>
              <a:rPr lang="fr-FR" dirty="0">
                <a:ea typeface="+mj-lt"/>
                <a:cs typeface="+mj-lt"/>
              </a:rPr>
              <a:t>-</a:t>
            </a:r>
            <a:r>
              <a:rPr lang="fr-FR" dirty="0" err="1">
                <a:ea typeface="+mj-lt"/>
                <a:cs typeface="+mj-lt"/>
              </a:rPr>
              <a:t>react</a:t>
            </a:r>
            <a:r>
              <a:rPr lang="fr-FR" dirty="0">
                <a:ea typeface="+mj-lt"/>
                <a:cs typeface="+mj-lt"/>
              </a:rPr>
              <a:t>-native-</a:t>
            </a:r>
            <a:r>
              <a:rPr lang="fr-FR" dirty="0" err="1">
                <a:ea typeface="+mj-lt"/>
                <a:cs typeface="+mj-lt"/>
              </a:rPr>
              <a:t>maps</a:t>
            </a:r>
            <a:r>
              <a:rPr lang="fr-FR" dirty="0">
                <a:ea typeface="+mj-lt"/>
                <a:cs typeface="+mj-lt"/>
              </a:rPr>
              <a:t> or </a:t>
            </a:r>
            <a:r>
              <a:rPr lang="fr-FR" dirty="0" err="1">
                <a:ea typeface="+mj-lt"/>
                <a:cs typeface="+mj-lt"/>
              </a:rPr>
              <a:t>npm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install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react</a:t>
            </a:r>
            <a:r>
              <a:rPr lang="fr-FR" dirty="0">
                <a:ea typeface="+mj-lt"/>
                <a:cs typeface="+mj-lt"/>
              </a:rPr>
              <a:t>-native-</a:t>
            </a:r>
            <a:r>
              <a:rPr lang="fr-FR" dirty="0" err="1">
                <a:ea typeface="+mj-lt"/>
                <a:cs typeface="+mj-lt"/>
              </a:rPr>
              <a:t>maps</a:t>
            </a:r>
            <a:endParaRPr lang="fr-FR" dirty="0" err="1"/>
          </a:p>
          <a:p>
            <a:r>
              <a:rPr lang="fr-FR" dirty="0"/>
              <a:t>- Run </a:t>
            </a:r>
            <a:r>
              <a:rPr lang="fr-FR" dirty="0" err="1">
                <a:ea typeface="+mj-lt"/>
                <a:cs typeface="+mj-lt"/>
              </a:rPr>
              <a:t>react</a:t>
            </a:r>
            <a:r>
              <a:rPr lang="fr-FR" dirty="0">
                <a:ea typeface="+mj-lt"/>
                <a:cs typeface="+mj-lt"/>
              </a:rPr>
              <a:t>-native </a:t>
            </a:r>
            <a:r>
              <a:rPr lang="fr-FR" dirty="0" err="1">
                <a:ea typeface="+mj-lt"/>
                <a:cs typeface="+mj-lt"/>
              </a:rPr>
              <a:t>link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react</a:t>
            </a:r>
            <a:r>
              <a:rPr lang="fr-FR" dirty="0">
                <a:ea typeface="+mj-lt"/>
                <a:cs typeface="+mj-lt"/>
              </a:rPr>
              <a:t>-native-</a:t>
            </a:r>
            <a:r>
              <a:rPr lang="fr-FR" dirty="0" err="1">
                <a:ea typeface="+mj-lt"/>
                <a:cs typeface="+mj-lt"/>
              </a:rPr>
              <a:t>maps</a:t>
            </a:r>
            <a:endParaRPr lang="fr-FR" dirty="0" err="1"/>
          </a:p>
          <a:p>
            <a:endParaRPr lang="fr-FR" dirty="0"/>
          </a:p>
          <a:p>
            <a:r>
              <a:rPr lang="fr-FR" dirty="0"/>
              <a:t>II)Follow the instructions in the file </a:t>
            </a:r>
            <a:r>
              <a:rPr lang="fr-FR" dirty="0" err="1"/>
              <a:t>named</a:t>
            </a:r>
            <a:r>
              <a:rPr lang="fr-FR" dirty="0"/>
              <a:t> Android </a:t>
            </a:r>
            <a:r>
              <a:rPr lang="fr-FR" dirty="0" err="1"/>
              <a:t>Map</a:t>
            </a:r>
            <a:br>
              <a:rPr lang="fr-FR" dirty="0"/>
            </a:br>
            <a:endParaRPr lang="fr-FR" dirty="0"/>
          </a:p>
          <a:p>
            <a:r>
              <a:rPr lang="fr-FR" dirty="0"/>
              <a:t>III)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Google API key</a:t>
            </a:r>
          </a:p>
          <a:p>
            <a:endParaRPr lang="fr-FR" dirty="0"/>
          </a:p>
          <a:p>
            <a:r>
              <a:rPr lang="fr-FR" dirty="0"/>
              <a:t>IV) Run and show the </a:t>
            </a:r>
            <a:r>
              <a:rPr lang="fr-FR" dirty="0" err="1"/>
              <a:t>map</a:t>
            </a:r>
            <a:r>
              <a:rPr lang="fr-FR" dirty="0"/>
              <a:t>:</a:t>
            </a:r>
          </a:p>
          <a:p>
            <a:r>
              <a:rPr lang="fr-FR" dirty="0"/>
              <a:t>-The code for App.js </a:t>
            </a:r>
            <a:r>
              <a:rPr lang="fr-FR" dirty="0" err="1"/>
              <a:t>is</a:t>
            </a:r>
            <a:r>
              <a:rPr lang="fr-FR" dirty="0"/>
              <a:t> in the file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3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5785D-15BD-4F3B-8A0D-C7053A97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 Three :PHP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0EAAB-52D4-4C3C-9018-7C3E166F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" y="166473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Go to  </a:t>
            </a:r>
            <a:r>
              <a:rPr lang="fr-FR" dirty="0">
                <a:ea typeface="+mj-lt"/>
                <a:cs typeface="+mj-lt"/>
                <a:hlinkClick r:id="rId2"/>
              </a:rPr>
              <a:t>https://facebook.github.io/react-native/docs/network</a:t>
            </a:r>
            <a:endParaRPr lang="fr-FR" dirty="0"/>
          </a:p>
          <a:p>
            <a:r>
              <a:rPr lang="fr-FR"/>
              <a:t>Or</a:t>
            </a:r>
          </a:p>
          <a:p>
            <a:r>
              <a:rPr lang="fr-FR"/>
              <a:t> Open the file named PHP</a:t>
            </a:r>
          </a:p>
        </p:txBody>
      </p:sp>
    </p:spTree>
    <p:extLst>
      <p:ext uri="{BB962C8B-B14F-4D97-AF65-F5344CB8AC3E}">
        <p14:creationId xmlns:p14="http://schemas.microsoft.com/office/powerpoint/2010/main" val="4381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976-7FB7-4EF9-A809-15B4BD30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 Four : Move between screen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C2495-52B7-44C2-A66B-CA62B17A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Go to </a:t>
            </a:r>
          </a:p>
        </p:txBody>
      </p:sp>
    </p:spTree>
    <p:extLst>
      <p:ext uri="{BB962C8B-B14F-4D97-AF65-F5344CB8AC3E}">
        <p14:creationId xmlns:p14="http://schemas.microsoft.com/office/powerpoint/2010/main" val="217135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EC240-E691-4015-8F34-A6B01EC0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Move between screen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1A63A-D20A-4A9D-9BDD-0868062C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You need to install some modules first:</a:t>
            </a:r>
          </a:p>
          <a:p>
            <a:r>
              <a:rPr lang="fr-FR">
                <a:ea typeface="+mj-lt"/>
                <a:cs typeface="+mj-lt"/>
              </a:rPr>
              <a:t>yarn add react-navigation</a:t>
            </a:r>
            <a:endParaRPr lang="fr-FR" dirty="0">
              <a:ea typeface="+mj-lt"/>
              <a:cs typeface="+mj-lt"/>
            </a:endParaRPr>
          </a:p>
          <a:p>
            <a:r>
              <a:rPr lang="fr-FR">
                <a:ea typeface="+mj-lt"/>
                <a:cs typeface="+mj-lt"/>
              </a:rPr>
              <a:t>yarn add react-native-gesture-handler</a:t>
            </a:r>
            <a:endParaRPr lang="fr-FR" dirty="0">
              <a:ea typeface="+mj-lt"/>
              <a:cs typeface="+mj-lt"/>
            </a:endParaRPr>
          </a:p>
          <a:p>
            <a:endParaRPr lang="fr-FR" dirty="0"/>
          </a:p>
          <a:p>
            <a:r>
              <a:rPr lang="fr-FR"/>
              <a:t>Open the file named Screen:</a:t>
            </a:r>
            <a:endParaRPr lang="fr-FR" dirty="0"/>
          </a:p>
          <a:p>
            <a:r>
              <a:rPr lang="fr-FR"/>
              <a:t>-Part one goes in the MainActivity.java</a:t>
            </a:r>
            <a:endParaRPr lang="fr-FR" dirty="0"/>
          </a:p>
          <a:p>
            <a:r>
              <a:rPr lang="fr-FR"/>
              <a:t>-Part two in the App.js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69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B47C2-8E0A-4798-86F8-E300C73B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29E58-33DC-4903-98C6-93A9F20F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400"/>
              <a:t>Thank you for your attention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8880E-137E-4A82-9D0F-EB113852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Here is my email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BA5FBA-6845-48DB-AF4B-9CE7BD54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 dirty="0">
                <a:hlinkClick r:id="rId2"/>
              </a:rPr>
              <a:t>lucas.tacito@hotmail.fr</a:t>
            </a:r>
            <a:endParaRPr lang="fr-FR"/>
          </a:p>
          <a:p>
            <a:endParaRPr lang="fr-FR" sz="4000" dirty="0"/>
          </a:p>
          <a:p>
            <a:r>
              <a:rPr lang="fr-FR" sz="4000"/>
              <a:t>I will send you the script for some of the exemple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617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F3762-170A-4A9A-B55E-A29091CC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One : Init the app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21E7D-52F2-4A24-9F33-E0F22BDD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Go to </a:t>
            </a:r>
            <a:r>
              <a:rPr lang="fr-FR" dirty="0">
                <a:ea typeface="+mj-lt"/>
                <a:cs typeface="+mj-lt"/>
                <a:hlinkClick r:id="rId2"/>
              </a:rPr>
              <a:t>https://facebook.github.io/react-native/docs/getting-started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784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666D7-B80E-4335-A892-66C7F9D3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 all the softwares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9828-72D2-4ECA-8119-545D1695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505710" lvl="5"/>
            <a:r>
              <a:rPr lang="fr-FR" sz="4000"/>
              <a:t>-Install Node.js</a:t>
            </a:r>
            <a:endParaRPr lang="fr-FR" sz="6000" dirty="0"/>
          </a:p>
          <a:p>
            <a:pPr marL="2505710" lvl="5"/>
            <a:r>
              <a:rPr lang="fr-FR" sz="4000"/>
              <a:t>-</a:t>
            </a:r>
            <a:r>
              <a:rPr lang="fr-FR" sz="4000">
                <a:ea typeface="+mj-lt"/>
                <a:cs typeface="+mj-lt"/>
              </a:rPr>
              <a:t> Run npm install -g react-native-cli</a:t>
            </a:r>
            <a:endParaRPr lang="fr-FR" sz="4000" dirty="0">
              <a:ea typeface="+mj-lt"/>
              <a:cs typeface="+mj-lt"/>
            </a:endParaRPr>
          </a:p>
          <a:p>
            <a:pPr marL="2505710" lvl="5"/>
            <a:r>
              <a:rPr lang="fr-FR" sz="4000"/>
              <a:t>-Install Oracle JDK 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699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DCA95-0969-4E0D-8A11-3242FC49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6AE35-2522-4AE8-8290-B52A5407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I) Install Android </a:t>
            </a:r>
            <a:r>
              <a:rPr lang="fr-FR" dirty="0" err="1"/>
              <a:t>Sutudio</a:t>
            </a:r>
            <a:endParaRPr lang="fr-FR"/>
          </a:p>
          <a:p>
            <a:endParaRPr lang="fr-FR" dirty="0"/>
          </a:p>
          <a:p>
            <a:r>
              <a:rPr lang="fr-FR" dirty="0"/>
              <a:t>II) Install the </a:t>
            </a:r>
            <a:r>
              <a:rPr lang="fr-FR" dirty="0" err="1"/>
              <a:t>following</a:t>
            </a:r>
            <a:r>
              <a:rPr lang="fr-FR" dirty="0"/>
              <a:t> SDK:</a:t>
            </a:r>
          </a:p>
          <a:p>
            <a:r>
              <a:rPr lang="fr-FR" dirty="0">
                <a:ea typeface="+mj-lt"/>
                <a:cs typeface="+mj-lt"/>
              </a:rPr>
              <a:t>-Android SDK Platform 28</a:t>
            </a:r>
            <a:endParaRPr lang="fr-FR" dirty="0"/>
          </a:p>
          <a:p>
            <a:r>
              <a:rPr lang="fr-FR" dirty="0">
                <a:ea typeface="+mj-lt"/>
                <a:cs typeface="+mj-lt"/>
              </a:rPr>
              <a:t>-Intel x86 Atom_64 System Image or Google APIs Intel x86 Atom System Image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III) Open the file </a:t>
            </a:r>
            <a:r>
              <a:rPr lang="fr-FR" dirty="0" err="1"/>
              <a:t>named</a:t>
            </a:r>
            <a:r>
              <a:rPr lang="fr-FR" dirty="0"/>
              <a:t>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3470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D4EF1-1E0A-4C53-8F28-130993B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Link your device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3C695-E077-431A-96B6-97A4020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Go to </a:t>
            </a:r>
            <a:r>
              <a:rPr lang="fr-FR" dirty="0">
                <a:ea typeface="+mj-lt"/>
                <a:cs typeface="+mj-lt"/>
                <a:hlinkClick r:id="rId2"/>
              </a:rPr>
              <a:t>https://facebook.github.io/react-native/docs/running-on-device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6B2DB-143B-4F59-8FF6-1AA5738B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new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60F7B-1A10-400F-BC45-CAB2DDFC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>
                <a:ea typeface="+mj-lt"/>
                <a:cs typeface="+mj-lt"/>
              </a:rPr>
              <a:t>react-native init AwesomeProject</a:t>
            </a:r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232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2833-75F7-4776-B802-E92C89C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WARNING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D51C4-05E5-4701-9EA4-7872000E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000"/>
              <a:t>You will need a Metro server:</a:t>
            </a:r>
          </a:p>
          <a:p>
            <a:r>
              <a:rPr lang="fr-FR" sz="4000"/>
              <a:t>sudo react-native start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7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FE292-779D-431A-92E7-6C66B96C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</a:t>
            </a:r>
            <a:r>
              <a:rPr lang="fr-FR" dirty="0" err="1"/>
              <a:t>it</a:t>
            </a:r>
            <a:r>
              <a:rPr lang="fr-FR" dirty="0"/>
              <a:t>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7C183-B104-4F2F-882D-002D1028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4000">
                <a:ea typeface="+mj-lt"/>
                <a:cs typeface="+mj-lt"/>
              </a:rPr>
              <a:t>react-native run-android</a:t>
            </a:r>
            <a:endParaRPr lang="fr-FR" sz="4000"/>
          </a:p>
        </p:txBody>
      </p:sp>
    </p:spTree>
    <p:extLst>
      <p:ext uri="{BB962C8B-B14F-4D97-AF65-F5344CB8AC3E}">
        <p14:creationId xmlns:p14="http://schemas.microsoft.com/office/powerpoint/2010/main" val="93910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Ion</vt:lpstr>
      <vt:lpstr>React Native </vt:lpstr>
      <vt:lpstr>Here is my email</vt:lpstr>
      <vt:lpstr>Part One : Init the app </vt:lpstr>
      <vt:lpstr>Install all the softwares</vt:lpstr>
      <vt:lpstr>Android Studio</vt:lpstr>
      <vt:lpstr>Link your device </vt:lpstr>
      <vt:lpstr>Create a new application</vt:lpstr>
      <vt:lpstr>WARNING !</vt:lpstr>
      <vt:lpstr>Run it !</vt:lpstr>
      <vt:lpstr>Part Two: Map</vt:lpstr>
      <vt:lpstr>Add a map</vt:lpstr>
      <vt:lpstr>Part Three :PHP</vt:lpstr>
      <vt:lpstr>Part Four : Move between screen</vt:lpstr>
      <vt:lpstr>Move between screen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268</cp:revision>
  <dcterms:created xsi:type="dcterms:W3CDTF">2012-07-30T22:21:58Z</dcterms:created>
  <dcterms:modified xsi:type="dcterms:W3CDTF">2019-07-30T11:01:05Z</dcterms:modified>
</cp:coreProperties>
</file>